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</p:sldMasterIdLst>
  <p:notesMasterIdLst>
    <p:notesMasterId r:id="rId5"/>
  </p:notesMasterIdLst>
  <p:sldIdLst>
    <p:sldId id="256" r:id="rId4"/>
    <p:sldId id="257" r:id="rId6"/>
    <p:sldId id="259" r:id="rId7"/>
    <p:sldId id="289" r:id="rId8"/>
    <p:sldId id="288" r:id="rId9"/>
    <p:sldId id="290" r:id="rId10"/>
    <p:sldId id="287" r:id="rId11"/>
    <p:sldId id="292" r:id="rId12"/>
    <p:sldId id="291" r:id="rId13"/>
    <p:sldId id="260" r:id="rId14"/>
    <p:sldId id="296" r:id="rId15"/>
    <p:sldId id="293" r:id="rId16"/>
    <p:sldId id="294" r:id="rId17"/>
    <p:sldId id="297" r:id="rId18"/>
    <p:sldId id="295" r:id="rId19"/>
    <p:sldId id="299" r:id="rId20"/>
    <p:sldId id="261" r:id="rId21"/>
    <p:sldId id="308" r:id="rId22"/>
    <p:sldId id="309" r:id="rId23"/>
    <p:sldId id="305" r:id="rId24"/>
    <p:sldId id="304" r:id="rId25"/>
    <p:sldId id="301" r:id="rId26"/>
    <p:sldId id="300" r:id="rId27"/>
    <p:sldId id="262" r:id="rId28"/>
    <p:sldId id="284" r:id="rId29"/>
    <p:sldId id="306" r:id="rId30"/>
    <p:sldId id="307" r:id="rId31"/>
    <p:sldId id="285" r:id="rId32"/>
    <p:sldId id="263" r:id="rId33"/>
    <p:sldId id="286" r:id="rId34"/>
    <p:sldId id="280" r:id="rId35"/>
    <p:sldId id="258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2B37"/>
    <a:srgbClr val="FBFBFB"/>
    <a:srgbClr val="FBAE03"/>
    <a:srgbClr val="FBFAFA"/>
    <a:srgbClr val="E6E6E6"/>
    <a:srgbClr val="46607A"/>
    <a:srgbClr val="324558"/>
    <a:srgbClr val="263442"/>
    <a:srgbClr val="404040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3" autoAdjust="0"/>
    <p:restoredTop sz="97098" autoAdjust="0"/>
  </p:normalViewPr>
  <p:slideViewPr>
    <p:cSldViewPr snapToGrid="0" showGuides="1">
      <p:cViewPr varScale="1">
        <p:scale>
          <a:sx n="102" d="100"/>
          <a:sy n="102" d="100"/>
        </p:scale>
        <p:origin x="96" y="3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10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Workbook10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1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2.xlsx"/></Relationships>
</file>

<file path=ppt/charts/_rels/chart13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Workbook13.xlsx"/></Relationships>
</file>

<file path=ppt/charts/_rels/chart14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Workbook14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6.xlsx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7.xlsx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39065092756417"/>
          <c:y val="0.0792671028711576"/>
          <c:w val="0.969405679593588"/>
          <c:h val="0.9082170387807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40404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400" b="1" i="0" u="none" strike="noStrike" kern="1200" baseline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2.4</c:v>
                </c:pt>
                <c:pt idx="1">
                  <c:v>3.1</c:v>
                </c:pt>
                <c:pt idx="2">
                  <c:v>2.1</c:v>
                </c:pt>
                <c:pt idx="3">
                  <c:v>3.6</c:v>
                </c:pt>
                <c:pt idx="4">
                  <c:v>3.3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3"/>
        <c:overlap val="-100"/>
        <c:axId val="-833043296"/>
        <c:axId val="-833042208"/>
      </c:barChart>
      <c:catAx>
        <c:axId val="-833043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833042208"/>
        <c:crosses val="autoZero"/>
        <c:auto val="1"/>
        <c:lblAlgn val="ctr"/>
        <c:lblOffset val="100"/>
        <c:noMultiLvlLbl val="0"/>
      </c:catAx>
      <c:valAx>
        <c:axId val="-833042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833043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solidFill>
                <a:schemeClr val="bg1"/>
              </a:solidFill>
            </a:ln>
          </c:spPr>
          <c:explosion val="0"/>
          <c:dPt>
            <c:idx val="0"/>
            <c:bubble3D val="0"/>
            <c:spPr>
              <a:solidFill>
                <a:srgbClr val="404040"/>
              </a:solidFill>
              <a:ln w="19050">
                <a:solidFill>
                  <a:schemeClr val="bg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404040"/>
              </a:solidFill>
              <a:ln w="19050">
                <a:solidFill>
                  <a:schemeClr val="bg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404040"/>
              </a:solidFill>
              <a:ln w="19050">
                <a:solidFill>
                  <a:schemeClr val="bg1"/>
                </a:solidFill>
              </a:ln>
              <a:effectLst/>
            </c:spPr>
          </c:dPt>
          <c:dLbls>
            <c:delete val="1"/>
          </c:dLbls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87</c:v>
                </c:pt>
                <c:pt idx="1">
                  <c:v>36</c:v>
                </c:pt>
                <c:pt idx="2">
                  <c:v>22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60"/>
        <c:holeSize val="56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38100" cap="rnd" cmpd="sng" algn="ctr">
              <a:solidFill>
                <a:srgbClr val="FBAE03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01600" cap="flat" cmpd="sng" algn="ctr">
                <a:solidFill>
                  <a:srgbClr val="FBAE03"/>
                </a:solidFill>
                <a:prstDash val="solid"/>
                <a:round/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38100" cap="rnd" cmpd="sng" algn="ctr">
              <a:solidFill>
                <a:srgbClr val="1F2B37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rgbClr val="1F2B37"/>
              </a:solidFill>
              <a:ln w="101600" cap="flat" cmpd="sng" algn="ctr">
                <a:solidFill>
                  <a:srgbClr val="1F2B37"/>
                </a:solidFill>
                <a:prstDash val="solid"/>
                <a:round/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38100" cap="rnd" cmpd="sng" algn="ctr">
              <a:solidFill>
                <a:srgbClr val="404040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101600" cap="flat" cmpd="sng" algn="ctr">
                <a:solidFill>
                  <a:srgbClr val="404040"/>
                </a:solidFill>
                <a:prstDash val="solid"/>
                <a:round/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286144800"/>
        <c:axId val="-1163673760"/>
      </c:lineChart>
      <c:catAx>
        <c:axId val="-1286144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-1163673760"/>
        <c:crosses val="autoZero"/>
        <c:auto val="1"/>
        <c:lblAlgn val="ctr"/>
        <c:lblOffset val="100"/>
        <c:noMultiLvlLbl val="0"/>
      </c:catAx>
      <c:valAx>
        <c:axId val="-1163673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-1286144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1B3A4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BAE03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rgbClr val="1F2B37"/>
              </a:solidFill>
              <a:ln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800" b="1" i="0" u="none" strike="noStrike" kern="1200" baseline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类别 1</c:v>
                </c:pt>
                <c:pt idx="1">
                  <c:v>类别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4.3</c:v>
                </c:pt>
                <c:pt idx="1">
                  <c:v>2.5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3"/>
        <c:overlap val="-16"/>
        <c:axId val="-1163671040"/>
        <c:axId val="-1163675392"/>
      </c:barChart>
      <c:catAx>
        <c:axId val="-1163671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163675392"/>
        <c:crosses val="autoZero"/>
        <c:auto val="1"/>
        <c:lblAlgn val="ctr"/>
        <c:lblOffset val="100"/>
        <c:noMultiLvlLbl val="0"/>
      </c:catAx>
      <c:valAx>
        <c:axId val="-1163675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16367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1B3A4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BAE03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rgbClr val="1F2B37"/>
              </a:solidFill>
              <a:ln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800" b="1" i="0" u="none" strike="noStrike" kern="1200" baseline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类别 1</c:v>
                </c:pt>
                <c:pt idx="1">
                  <c:v>类别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2.4</c:v>
                </c:pt>
                <c:pt idx="1">
                  <c:v>3.6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3"/>
        <c:overlap val="-16"/>
        <c:axId val="-1163675936"/>
        <c:axId val="-1163674848"/>
      </c:barChart>
      <c:catAx>
        <c:axId val="-1163675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163674848"/>
        <c:crosses val="autoZero"/>
        <c:auto val="1"/>
        <c:lblAlgn val="ctr"/>
        <c:lblOffset val="100"/>
        <c:noMultiLvlLbl val="0"/>
      </c:catAx>
      <c:valAx>
        <c:axId val="-116367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163675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</c:spPr>
          <c:explosion val="0"/>
          <c:dPt>
            <c:idx val="0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90</c:v>
                </c:pt>
                <c:pt idx="1">
                  <c:v>10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984E96"/>
            </a:solidFill>
          </c:spPr>
          <c:explosion val="0"/>
          <c:dPt>
            <c:idx val="0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rgbClr val="984E9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984E96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45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1" i="0" u="none" strike="noStrike" kern="1200" baseline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1" i="0" u="none" strike="noStrike" kern="1200" baseline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6.6</c:v>
                </c:pt>
                <c:pt idx="1">
                  <c:v>3.9</c:v>
                </c:pt>
                <c:pt idx="2">
                  <c:v>3.1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1" i="0" u="none" strike="noStrike" kern="1200" baseline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4.3</c:v>
                </c:pt>
                <c:pt idx="3">
                  <c:v>2.2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rgbClr val="FBAE0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rgbClr val="1F2B37"/>
              </a:solidFill>
              <a:ln w="19050"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1" i="0" u="none" strike="noStrike" kern="1200" baseline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5.4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2700" cap="rnd" cmpd="sng" algn="ctr">
              <a:solidFill>
                <a:srgbClr val="1F2B37"/>
              </a:solidFill>
              <a:prstDash val="solid"/>
              <a:round/>
            </a:ln>
            <a:effectLst/>
          </c:spPr>
          <c:marker>
            <c:symbol val="circle"/>
            <c:size val="8"/>
            <c:spPr>
              <a:solidFill>
                <a:schemeClr val="bg1"/>
              </a:solidFill>
              <a:ln w="25400" cap="flat" cmpd="sng" algn="ctr">
                <a:solidFill>
                  <a:srgbClr val="1F2B37"/>
                </a:solidFill>
                <a:prstDash val="solid"/>
                <a:round/>
              </a:ln>
              <a:effectLst/>
            </c:spPr>
          </c:marker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15</c:v>
                </c:pt>
                <c:pt idx="2">
                  <c:v>3</c:v>
                </c:pt>
                <c:pt idx="3">
                  <c:v>8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2700" cap="rnd" cmpd="sng" algn="ctr">
              <a:solidFill>
                <a:srgbClr val="FBAE03"/>
              </a:solidFill>
              <a:prstDash val="solid"/>
              <a:round/>
            </a:ln>
            <a:effectLst/>
          </c:spPr>
          <c:marker>
            <c:symbol val="circle"/>
            <c:size val="8"/>
            <c:spPr>
              <a:solidFill>
                <a:srgbClr val="FBFBFB"/>
              </a:solidFill>
              <a:ln w="25400" cap="flat" cmpd="sng" algn="ctr">
                <a:solidFill>
                  <a:srgbClr val="FBAE03"/>
                </a:solidFill>
                <a:prstDash val="solid"/>
                <a:round/>
              </a:ln>
              <a:effectLst/>
            </c:spPr>
          </c:marker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12</c:v>
                </c:pt>
                <c:pt idx="3">
                  <c:v>10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267928720"/>
        <c:axId val="-1267939056"/>
      </c:lineChart>
      <c:catAx>
        <c:axId val="-1267928720"/>
        <c:scaling>
          <c:orientation val="minMax"/>
        </c:scaling>
        <c:delete val="0"/>
        <c:axPos val="b"/>
        <c:majorGridlines>
          <c:spPr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  <c:crossAx val="-1267939056"/>
        <c:crosses val="autoZero"/>
        <c:auto val="1"/>
        <c:lblAlgn val="ctr"/>
        <c:lblOffset val="100"/>
        <c:noMultiLvlLbl val="0"/>
      </c:catAx>
      <c:valAx>
        <c:axId val="-1267939056"/>
        <c:scaling>
          <c:orientation val="minMax"/>
        </c:scaling>
        <c:delete val="0"/>
        <c:axPos val="l"/>
        <c:majorGridlines>
          <c:spPr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  <c:crossAx val="-1267928720"/>
        <c:crosses val="autoZero"/>
        <c:crossBetween val="between"/>
      </c:valAx>
      <c:spPr>
        <a:noFill/>
        <a:ln w="3175">
          <a:solidFill>
            <a:schemeClr val="tx1">
              <a:alpha val="50000"/>
            </a:schemeClr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100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jpeg>
</file>

<file path=ppt/media/image2.jpeg>
</file>

<file path=ppt/media/image3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4CB2A2-1BF4-4774-811D-2736BA1C00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D093E-AEC6-4F77-A0D2-510F4389EFC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en-US" altLang="zh-C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D1BA1-8685-45B8-BDAB-0EB9FD39B8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-436880"/>
            <a:ext cx="1014378" cy="436880"/>
            <a:chOff x="0" y="-436880"/>
            <a:chExt cx="1014378" cy="436880"/>
          </a:xfrm>
        </p:grpSpPr>
        <p:sp>
          <p:nvSpPr>
            <p:cNvPr id="6" name="矩形 5"/>
            <p:cNvSpPr/>
            <p:nvPr/>
          </p:nvSpPr>
          <p:spPr>
            <a:xfrm>
              <a:off x="0" y="-436880"/>
              <a:ext cx="507189" cy="436880"/>
            </a:xfrm>
            <a:prstGeom prst="rect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07189" y="-436880"/>
              <a:ext cx="507189" cy="436880"/>
            </a:xfrm>
            <a:prstGeom prst="rect">
              <a:avLst/>
            </a:prstGeom>
            <a:solidFill>
              <a:srgbClr val="FBAE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-436880"/>
            <a:ext cx="1014378" cy="436880"/>
            <a:chOff x="0" y="-436880"/>
            <a:chExt cx="1014378" cy="436880"/>
          </a:xfrm>
        </p:grpSpPr>
        <p:sp>
          <p:nvSpPr>
            <p:cNvPr id="6" name="矩形 5"/>
            <p:cNvSpPr/>
            <p:nvPr/>
          </p:nvSpPr>
          <p:spPr>
            <a:xfrm>
              <a:off x="0" y="-436880"/>
              <a:ext cx="507189" cy="436880"/>
            </a:xfrm>
            <a:prstGeom prst="rect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07189" y="-436880"/>
              <a:ext cx="507189" cy="436880"/>
            </a:xfrm>
            <a:prstGeom prst="rect">
              <a:avLst/>
            </a:prstGeom>
            <a:solidFill>
              <a:srgbClr val="FBAE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" name="图片 7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146" t="37062" r="18361" b="29611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" name="矩形 8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BFBF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1" name="组合 10"/>
          <p:cNvGrpSpPr/>
          <p:nvPr userDrawn="1"/>
        </p:nvGrpSpPr>
        <p:grpSpPr>
          <a:xfrm>
            <a:off x="-1" y="127322"/>
            <a:ext cx="12192001" cy="613458"/>
            <a:chOff x="-1" y="127322"/>
            <a:chExt cx="12192001" cy="613458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393539" y="740780"/>
              <a:ext cx="11798461" cy="0"/>
            </a:xfrm>
            <a:prstGeom prst="line">
              <a:avLst/>
            </a:prstGeom>
            <a:ln>
              <a:solidFill>
                <a:srgbClr val="1F2B37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/>
            <p:cNvSpPr/>
            <p:nvPr/>
          </p:nvSpPr>
          <p:spPr>
            <a:xfrm>
              <a:off x="-1" y="127322"/>
              <a:ext cx="150471" cy="613458"/>
            </a:xfrm>
            <a:prstGeom prst="rect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301719" y="176738"/>
              <a:ext cx="37270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rgbClr val="1F2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单击添加您的标题</a:t>
              </a:r>
              <a:endParaRPr lang="zh-CN" altLang="en-US" sz="28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96769" y="127322"/>
              <a:ext cx="150471" cy="613458"/>
            </a:xfrm>
            <a:prstGeom prst="rect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 userDrawn="1"/>
        </p:nvGrpSpPr>
        <p:grpSpPr>
          <a:xfrm>
            <a:off x="1" y="6661300"/>
            <a:ext cx="12192000" cy="209376"/>
            <a:chOff x="1" y="6661300"/>
            <a:chExt cx="12192000" cy="209376"/>
          </a:xfrm>
        </p:grpSpPr>
        <p:sp>
          <p:nvSpPr>
            <p:cNvPr id="17" name="矩形 16"/>
            <p:cNvSpPr/>
            <p:nvPr/>
          </p:nvSpPr>
          <p:spPr>
            <a:xfrm>
              <a:off x="1" y="6661300"/>
              <a:ext cx="12192000" cy="209376"/>
            </a:xfrm>
            <a:prstGeom prst="rect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箭头: V 形 17"/>
            <p:cNvSpPr/>
            <p:nvPr/>
          </p:nvSpPr>
          <p:spPr>
            <a:xfrm>
              <a:off x="12009022" y="6695086"/>
              <a:ext cx="128033" cy="141803"/>
            </a:xfrm>
            <a:prstGeom prst="chevron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11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9" name="箭头: V 形 18"/>
            <p:cNvSpPr/>
            <p:nvPr/>
          </p:nvSpPr>
          <p:spPr>
            <a:xfrm rot="10800000">
              <a:off x="37157" y="6695085"/>
              <a:ext cx="128033" cy="141803"/>
            </a:xfrm>
            <a:prstGeom prst="chevron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11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-436880"/>
            <a:ext cx="1014378" cy="436880"/>
            <a:chOff x="0" y="-436880"/>
            <a:chExt cx="1014378" cy="436880"/>
          </a:xfrm>
        </p:grpSpPr>
        <p:sp>
          <p:nvSpPr>
            <p:cNvPr id="6" name="矩形 5"/>
            <p:cNvSpPr/>
            <p:nvPr/>
          </p:nvSpPr>
          <p:spPr>
            <a:xfrm>
              <a:off x="0" y="-436880"/>
              <a:ext cx="507189" cy="436880"/>
            </a:xfrm>
            <a:prstGeom prst="rect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07189" y="-436880"/>
              <a:ext cx="507189" cy="436880"/>
            </a:xfrm>
            <a:prstGeom prst="rect">
              <a:avLst/>
            </a:prstGeom>
            <a:solidFill>
              <a:srgbClr val="FBAE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146" t="37062" r="18361" b="29611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2" name="矩形 11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BFBF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3" name="组合 12"/>
          <p:cNvGrpSpPr/>
          <p:nvPr userDrawn="1"/>
        </p:nvGrpSpPr>
        <p:grpSpPr>
          <a:xfrm>
            <a:off x="0" y="10"/>
            <a:ext cx="12192000" cy="3500110"/>
            <a:chOff x="0" y="10"/>
            <a:chExt cx="12192000" cy="3500110"/>
          </a:xfrm>
        </p:grpSpPr>
        <p:sp>
          <p:nvSpPr>
            <p:cNvPr id="14" name="矩形 13"/>
            <p:cNvSpPr/>
            <p:nvPr/>
          </p:nvSpPr>
          <p:spPr>
            <a:xfrm>
              <a:off x="0" y="3205490"/>
              <a:ext cx="12192000" cy="294630"/>
            </a:xfrm>
            <a:prstGeom prst="rect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262" b="44238"/>
            <a:stretch>
              <a:fillRect/>
            </a:stretch>
          </p:blipFill>
          <p:spPr>
            <a:xfrm>
              <a:off x="20" y="10"/>
              <a:ext cx="12191980" cy="3428990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146" t="37062" r="18361" b="29611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3" name="矩形 12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BFBF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0" y="-436880"/>
            <a:ext cx="1014378" cy="436880"/>
            <a:chOff x="0" y="-436880"/>
            <a:chExt cx="1014378" cy="436880"/>
          </a:xfrm>
        </p:grpSpPr>
        <p:sp>
          <p:nvSpPr>
            <p:cNvPr id="6" name="矩形 5"/>
            <p:cNvSpPr/>
            <p:nvPr/>
          </p:nvSpPr>
          <p:spPr>
            <a:xfrm>
              <a:off x="0" y="-436880"/>
              <a:ext cx="507189" cy="436880"/>
            </a:xfrm>
            <a:prstGeom prst="rect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07189" y="-436880"/>
              <a:ext cx="507189" cy="436880"/>
            </a:xfrm>
            <a:prstGeom prst="rect">
              <a:avLst/>
            </a:prstGeom>
            <a:solidFill>
              <a:srgbClr val="FBAE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 userDrawn="1"/>
        </p:nvGrpSpPr>
        <p:grpSpPr>
          <a:xfrm>
            <a:off x="6035040" y="10"/>
            <a:ext cx="6156960" cy="6857990"/>
            <a:chOff x="6035040" y="10"/>
            <a:chExt cx="6156960" cy="6857990"/>
          </a:xfrm>
        </p:grpSpPr>
        <p:sp>
          <p:nvSpPr>
            <p:cNvPr id="9" name="矩形 8"/>
            <p:cNvSpPr/>
            <p:nvPr/>
          </p:nvSpPr>
          <p:spPr>
            <a:xfrm>
              <a:off x="6035040" y="10"/>
              <a:ext cx="650240" cy="6857990"/>
            </a:xfrm>
            <a:prstGeom prst="rect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8262" b="6738"/>
            <a:stretch>
              <a:fillRect/>
            </a:stretch>
          </p:blipFill>
          <p:spPr>
            <a:xfrm>
              <a:off x="6096000" y="10"/>
              <a:ext cx="6096000" cy="6857990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62" b="673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2084111"/>
            <a:ext cx="12192000" cy="2689778"/>
          </a:xfrm>
          <a:prstGeom prst="rect">
            <a:avLst/>
          </a:prstGeom>
          <a:solidFill>
            <a:srgbClr val="1F2B37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0" y="-436880"/>
            <a:ext cx="1014378" cy="436880"/>
            <a:chOff x="0" y="-436880"/>
            <a:chExt cx="1014378" cy="436880"/>
          </a:xfrm>
        </p:grpSpPr>
        <p:sp>
          <p:nvSpPr>
            <p:cNvPr id="10" name="矩形 9"/>
            <p:cNvSpPr/>
            <p:nvPr/>
          </p:nvSpPr>
          <p:spPr>
            <a:xfrm>
              <a:off x="0" y="-436880"/>
              <a:ext cx="507189" cy="436880"/>
            </a:xfrm>
            <a:prstGeom prst="rect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07189" y="-436880"/>
              <a:ext cx="507189" cy="436880"/>
            </a:xfrm>
            <a:prstGeom prst="rect">
              <a:avLst/>
            </a:prstGeom>
            <a:solidFill>
              <a:srgbClr val="FBAE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6" Type="http://schemas.openxmlformats.org/officeDocument/2006/relationships/theme" Target="../theme/theme2.xml"/><Relationship Id="rId15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FFFD3-C282-48E8-AB0A-13DCC6F327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2FF0A-A20F-45FC-ABD3-D4655AE8E18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chart" Target="../charts/char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5.jpeg"/><Relationship Id="rId1" Type="http://schemas.openxmlformats.org/officeDocument/2006/relationships/image" Target="../media/image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chart" Target="../charts/char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9.jpeg"/><Relationship Id="rId1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10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chart" Target="../charts/chart14.xml"/><Relationship Id="rId1" Type="http://schemas.openxmlformats.org/officeDocument/2006/relationships/chart" Target="../charts/char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6.xml"/><Relationship Id="rId5" Type="http://schemas.openxmlformats.org/officeDocument/2006/relationships/image" Target="../media/image3.jpeg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6.xml"/><Relationship Id="rId4" Type="http://schemas.openxmlformats.org/officeDocument/2006/relationships/chart" Target="../charts/chart8.xml"/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chart" Target="../charts/char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chart" Target="../charts/char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chart" Target="../charts/char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2085658" y="2579914"/>
            <a:ext cx="1856791" cy="1856791"/>
            <a:chOff x="1913029" y="3281641"/>
            <a:chExt cx="404883" cy="404883"/>
          </a:xfrm>
          <a:solidFill>
            <a:srgbClr val="FFFFFF"/>
          </a:solidFill>
        </p:grpSpPr>
        <p:sp>
          <p:nvSpPr>
            <p:cNvPr id="20" name="Freeform 10"/>
            <p:cNvSpPr/>
            <p:nvPr/>
          </p:nvSpPr>
          <p:spPr bwMode="auto">
            <a:xfrm>
              <a:off x="2091791" y="3454845"/>
              <a:ext cx="48470" cy="115617"/>
            </a:xfrm>
            <a:custGeom>
              <a:avLst/>
              <a:gdLst>
                <a:gd name="T0" fmla="*/ 61 w 105"/>
                <a:gd name="T1" fmla="*/ 209 h 250"/>
                <a:gd name="T2" fmla="*/ 44 w 105"/>
                <a:gd name="T3" fmla="*/ 209 h 250"/>
                <a:gd name="T4" fmla="*/ 44 w 105"/>
                <a:gd name="T5" fmla="*/ 24 h 250"/>
                <a:gd name="T6" fmla="*/ 26 w 105"/>
                <a:gd name="T7" fmla="*/ 0 h 250"/>
                <a:gd name="T8" fmla="*/ 5 w 105"/>
                <a:gd name="T9" fmla="*/ 24 h 250"/>
                <a:gd name="T10" fmla="*/ 1 w 105"/>
                <a:gd name="T11" fmla="*/ 190 h 250"/>
                <a:gd name="T12" fmla="*/ 53 w 105"/>
                <a:gd name="T13" fmla="*/ 250 h 250"/>
                <a:gd name="T14" fmla="*/ 104 w 105"/>
                <a:gd name="T15" fmla="*/ 190 h 250"/>
                <a:gd name="T16" fmla="*/ 101 w 105"/>
                <a:gd name="T17" fmla="*/ 24 h 250"/>
                <a:gd name="T18" fmla="*/ 80 w 105"/>
                <a:gd name="T19" fmla="*/ 0 h 250"/>
                <a:gd name="T20" fmla="*/ 61 w 105"/>
                <a:gd name="T21" fmla="*/ 24 h 250"/>
                <a:gd name="T22" fmla="*/ 61 w 105"/>
                <a:gd name="T23" fmla="*/ 20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250">
                  <a:moveTo>
                    <a:pt x="61" y="209"/>
                  </a:moveTo>
                  <a:cubicBezTo>
                    <a:pt x="44" y="209"/>
                    <a:pt x="44" y="209"/>
                    <a:pt x="44" y="209"/>
                  </a:cubicBezTo>
                  <a:cubicBezTo>
                    <a:pt x="44" y="147"/>
                    <a:pt x="44" y="86"/>
                    <a:pt x="44" y="24"/>
                  </a:cubicBezTo>
                  <a:cubicBezTo>
                    <a:pt x="44" y="11"/>
                    <a:pt x="42" y="1"/>
                    <a:pt x="26" y="0"/>
                  </a:cubicBezTo>
                  <a:cubicBezTo>
                    <a:pt x="14" y="0"/>
                    <a:pt x="5" y="8"/>
                    <a:pt x="5" y="24"/>
                  </a:cubicBezTo>
                  <a:cubicBezTo>
                    <a:pt x="4" y="79"/>
                    <a:pt x="2" y="135"/>
                    <a:pt x="1" y="190"/>
                  </a:cubicBezTo>
                  <a:cubicBezTo>
                    <a:pt x="0" y="223"/>
                    <a:pt x="16" y="250"/>
                    <a:pt x="53" y="250"/>
                  </a:cubicBezTo>
                  <a:cubicBezTo>
                    <a:pt x="89" y="250"/>
                    <a:pt x="105" y="223"/>
                    <a:pt x="104" y="190"/>
                  </a:cubicBezTo>
                  <a:cubicBezTo>
                    <a:pt x="103" y="135"/>
                    <a:pt x="102" y="79"/>
                    <a:pt x="101" y="24"/>
                  </a:cubicBezTo>
                  <a:cubicBezTo>
                    <a:pt x="100" y="8"/>
                    <a:pt x="91" y="0"/>
                    <a:pt x="80" y="0"/>
                  </a:cubicBezTo>
                  <a:cubicBezTo>
                    <a:pt x="64" y="1"/>
                    <a:pt x="61" y="11"/>
                    <a:pt x="61" y="24"/>
                  </a:cubicBezTo>
                  <a:cubicBezTo>
                    <a:pt x="61" y="86"/>
                    <a:pt x="61" y="147"/>
                    <a:pt x="61" y="2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1"/>
            <p:cNvSpPr>
              <a:spLocks noEditPoints="1"/>
            </p:cNvSpPr>
            <p:nvPr/>
          </p:nvSpPr>
          <p:spPr bwMode="auto">
            <a:xfrm>
              <a:off x="1955052" y="3375469"/>
              <a:ext cx="38687" cy="51806"/>
            </a:xfrm>
            <a:custGeom>
              <a:avLst/>
              <a:gdLst>
                <a:gd name="T0" fmla="*/ 14 w 84"/>
                <a:gd name="T1" fmla="*/ 87 h 112"/>
                <a:gd name="T2" fmla="*/ 6 w 84"/>
                <a:gd name="T3" fmla="*/ 87 h 112"/>
                <a:gd name="T4" fmla="*/ 1 w 84"/>
                <a:gd name="T5" fmla="*/ 92 h 112"/>
                <a:gd name="T6" fmla="*/ 7 w 84"/>
                <a:gd name="T7" fmla="*/ 104 h 112"/>
                <a:gd name="T8" fmla="*/ 39 w 84"/>
                <a:gd name="T9" fmla="*/ 111 h 112"/>
                <a:gd name="T10" fmla="*/ 43 w 84"/>
                <a:gd name="T11" fmla="*/ 101 h 112"/>
                <a:gd name="T12" fmla="*/ 27 w 84"/>
                <a:gd name="T13" fmla="*/ 94 h 112"/>
                <a:gd name="T14" fmla="*/ 21 w 84"/>
                <a:gd name="T15" fmla="*/ 66 h 112"/>
                <a:gd name="T16" fmla="*/ 29 w 84"/>
                <a:gd name="T17" fmla="*/ 41 h 112"/>
                <a:gd name="T18" fmla="*/ 35 w 84"/>
                <a:gd name="T19" fmla="*/ 43 h 112"/>
                <a:gd name="T20" fmla="*/ 40 w 84"/>
                <a:gd name="T21" fmla="*/ 58 h 112"/>
                <a:gd name="T22" fmla="*/ 38 w 84"/>
                <a:gd name="T23" fmla="*/ 61 h 112"/>
                <a:gd name="T24" fmla="*/ 30 w 84"/>
                <a:gd name="T25" fmla="*/ 60 h 112"/>
                <a:gd name="T26" fmla="*/ 28 w 84"/>
                <a:gd name="T27" fmla="*/ 67 h 112"/>
                <a:gd name="T28" fmla="*/ 36 w 84"/>
                <a:gd name="T29" fmla="*/ 70 h 112"/>
                <a:gd name="T30" fmla="*/ 41 w 84"/>
                <a:gd name="T31" fmla="*/ 70 h 112"/>
                <a:gd name="T32" fmla="*/ 40 w 84"/>
                <a:gd name="T33" fmla="*/ 80 h 112"/>
                <a:gd name="T34" fmla="*/ 40 w 84"/>
                <a:gd name="T35" fmla="*/ 86 h 112"/>
                <a:gd name="T36" fmla="*/ 48 w 84"/>
                <a:gd name="T37" fmla="*/ 87 h 112"/>
                <a:gd name="T38" fmla="*/ 49 w 84"/>
                <a:gd name="T39" fmla="*/ 74 h 112"/>
                <a:gd name="T40" fmla="*/ 53 w 84"/>
                <a:gd name="T41" fmla="*/ 62 h 112"/>
                <a:gd name="T42" fmla="*/ 62 w 84"/>
                <a:gd name="T43" fmla="*/ 59 h 112"/>
                <a:gd name="T44" fmla="*/ 71 w 84"/>
                <a:gd name="T45" fmla="*/ 46 h 112"/>
                <a:gd name="T46" fmla="*/ 76 w 84"/>
                <a:gd name="T47" fmla="*/ 18 h 112"/>
                <a:gd name="T48" fmla="*/ 79 w 84"/>
                <a:gd name="T49" fmla="*/ 8 h 112"/>
                <a:gd name="T50" fmla="*/ 41 w 84"/>
                <a:gd name="T51" fmla="*/ 8 h 112"/>
                <a:gd name="T52" fmla="*/ 17 w 84"/>
                <a:gd name="T53" fmla="*/ 43 h 112"/>
                <a:gd name="T54" fmla="*/ 12 w 84"/>
                <a:gd name="T55" fmla="*/ 75 h 112"/>
                <a:gd name="T56" fmla="*/ 14 w 84"/>
                <a:gd name="T57" fmla="*/ 87 h 112"/>
                <a:gd name="T58" fmla="*/ 47 w 84"/>
                <a:gd name="T59" fmla="*/ 58 h 112"/>
                <a:gd name="T60" fmla="*/ 47 w 84"/>
                <a:gd name="T61" fmla="*/ 58 h 112"/>
                <a:gd name="T62" fmla="*/ 46 w 84"/>
                <a:gd name="T63" fmla="*/ 60 h 112"/>
                <a:gd name="T64" fmla="*/ 45 w 84"/>
                <a:gd name="T65" fmla="*/ 42 h 112"/>
                <a:gd name="T66" fmla="*/ 37 w 84"/>
                <a:gd name="T67" fmla="*/ 37 h 112"/>
                <a:gd name="T68" fmla="*/ 32 w 84"/>
                <a:gd name="T69" fmla="*/ 38 h 112"/>
                <a:gd name="T70" fmla="*/ 39 w 84"/>
                <a:gd name="T71" fmla="*/ 25 h 112"/>
                <a:gd name="T72" fmla="*/ 58 w 84"/>
                <a:gd name="T73" fmla="*/ 11 h 112"/>
                <a:gd name="T74" fmla="*/ 60 w 84"/>
                <a:gd name="T75" fmla="*/ 30 h 112"/>
                <a:gd name="T76" fmla="*/ 59 w 84"/>
                <a:gd name="T77" fmla="*/ 49 h 112"/>
                <a:gd name="T78" fmla="*/ 52 w 84"/>
                <a:gd name="T79" fmla="*/ 52 h 112"/>
                <a:gd name="T80" fmla="*/ 47 w 84"/>
                <a:gd name="T81" fmla="*/ 5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4" h="112">
                  <a:moveTo>
                    <a:pt x="14" y="87"/>
                  </a:moveTo>
                  <a:cubicBezTo>
                    <a:pt x="13" y="88"/>
                    <a:pt x="9" y="85"/>
                    <a:pt x="6" y="87"/>
                  </a:cubicBezTo>
                  <a:cubicBezTo>
                    <a:pt x="3" y="88"/>
                    <a:pt x="2" y="90"/>
                    <a:pt x="1" y="92"/>
                  </a:cubicBezTo>
                  <a:cubicBezTo>
                    <a:pt x="0" y="94"/>
                    <a:pt x="1" y="100"/>
                    <a:pt x="7" y="104"/>
                  </a:cubicBezTo>
                  <a:cubicBezTo>
                    <a:pt x="13" y="108"/>
                    <a:pt x="34" y="112"/>
                    <a:pt x="39" y="111"/>
                  </a:cubicBezTo>
                  <a:cubicBezTo>
                    <a:pt x="43" y="111"/>
                    <a:pt x="46" y="102"/>
                    <a:pt x="43" y="101"/>
                  </a:cubicBezTo>
                  <a:cubicBezTo>
                    <a:pt x="39" y="100"/>
                    <a:pt x="30" y="98"/>
                    <a:pt x="27" y="94"/>
                  </a:cubicBezTo>
                  <a:cubicBezTo>
                    <a:pt x="25" y="89"/>
                    <a:pt x="21" y="82"/>
                    <a:pt x="21" y="66"/>
                  </a:cubicBezTo>
                  <a:cubicBezTo>
                    <a:pt x="21" y="51"/>
                    <a:pt x="27" y="43"/>
                    <a:pt x="29" y="41"/>
                  </a:cubicBezTo>
                  <a:cubicBezTo>
                    <a:pt x="31" y="40"/>
                    <a:pt x="34" y="42"/>
                    <a:pt x="35" y="43"/>
                  </a:cubicBezTo>
                  <a:cubicBezTo>
                    <a:pt x="35" y="44"/>
                    <a:pt x="40" y="57"/>
                    <a:pt x="40" y="58"/>
                  </a:cubicBezTo>
                  <a:cubicBezTo>
                    <a:pt x="41" y="59"/>
                    <a:pt x="41" y="62"/>
                    <a:pt x="38" y="61"/>
                  </a:cubicBezTo>
                  <a:cubicBezTo>
                    <a:pt x="35" y="59"/>
                    <a:pt x="32" y="58"/>
                    <a:pt x="30" y="60"/>
                  </a:cubicBezTo>
                  <a:cubicBezTo>
                    <a:pt x="27" y="62"/>
                    <a:pt x="25" y="64"/>
                    <a:pt x="28" y="67"/>
                  </a:cubicBezTo>
                  <a:cubicBezTo>
                    <a:pt x="31" y="71"/>
                    <a:pt x="34" y="70"/>
                    <a:pt x="36" y="70"/>
                  </a:cubicBezTo>
                  <a:cubicBezTo>
                    <a:pt x="38" y="69"/>
                    <a:pt x="42" y="68"/>
                    <a:pt x="41" y="70"/>
                  </a:cubicBezTo>
                  <a:cubicBezTo>
                    <a:pt x="40" y="72"/>
                    <a:pt x="40" y="80"/>
                    <a:pt x="40" y="80"/>
                  </a:cubicBezTo>
                  <a:cubicBezTo>
                    <a:pt x="40" y="80"/>
                    <a:pt x="37" y="84"/>
                    <a:pt x="40" y="86"/>
                  </a:cubicBezTo>
                  <a:cubicBezTo>
                    <a:pt x="43" y="89"/>
                    <a:pt x="48" y="89"/>
                    <a:pt x="48" y="87"/>
                  </a:cubicBezTo>
                  <a:cubicBezTo>
                    <a:pt x="48" y="84"/>
                    <a:pt x="48" y="77"/>
                    <a:pt x="49" y="74"/>
                  </a:cubicBezTo>
                  <a:cubicBezTo>
                    <a:pt x="49" y="70"/>
                    <a:pt x="51" y="63"/>
                    <a:pt x="53" y="62"/>
                  </a:cubicBezTo>
                  <a:cubicBezTo>
                    <a:pt x="56" y="61"/>
                    <a:pt x="58" y="62"/>
                    <a:pt x="62" y="59"/>
                  </a:cubicBezTo>
                  <a:cubicBezTo>
                    <a:pt x="66" y="56"/>
                    <a:pt x="71" y="50"/>
                    <a:pt x="71" y="46"/>
                  </a:cubicBezTo>
                  <a:cubicBezTo>
                    <a:pt x="71" y="42"/>
                    <a:pt x="74" y="21"/>
                    <a:pt x="76" y="18"/>
                  </a:cubicBezTo>
                  <a:cubicBezTo>
                    <a:pt x="79" y="15"/>
                    <a:pt x="84" y="13"/>
                    <a:pt x="79" y="8"/>
                  </a:cubicBezTo>
                  <a:cubicBezTo>
                    <a:pt x="73" y="2"/>
                    <a:pt x="52" y="0"/>
                    <a:pt x="41" y="8"/>
                  </a:cubicBezTo>
                  <a:cubicBezTo>
                    <a:pt x="31" y="16"/>
                    <a:pt x="22" y="28"/>
                    <a:pt x="17" y="43"/>
                  </a:cubicBezTo>
                  <a:cubicBezTo>
                    <a:pt x="11" y="59"/>
                    <a:pt x="11" y="67"/>
                    <a:pt x="12" y="75"/>
                  </a:cubicBezTo>
                  <a:cubicBezTo>
                    <a:pt x="14" y="83"/>
                    <a:pt x="16" y="86"/>
                    <a:pt x="14" y="87"/>
                  </a:cubicBezTo>
                  <a:close/>
                  <a:moveTo>
                    <a:pt x="47" y="58"/>
                  </a:move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6" y="58"/>
                    <a:pt x="46" y="60"/>
                  </a:cubicBezTo>
                  <a:cubicBezTo>
                    <a:pt x="45" y="62"/>
                    <a:pt x="45" y="47"/>
                    <a:pt x="45" y="42"/>
                  </a:cubicBezTo>
                  <a:cubicBezTo>
                    <a:pt x="45" y="37"/>
                    <a:pt x="41" y="37"/>
                    <a:pt x="37" y="37"/>
                  </a:cubicBezTo>
                  <a:cubicBezTo>
                    <a:pt x="34" y="38"/>
                    <a:pt x="34" y="38"/>
                    <a:pt x="32" y="38"/>
                  </a:cubicBezTo>
                  <a:cubicBezTo>
                    <a:pt x="33" y="33"/>
                    <a:pt x="35" y="30"/>
                    <a:pt x="39" y="25"/>
                  </a:cubicBezTo>
                  <a:cubicBezTo>
                    <a:pt x="43" y="19"/>
                    <a:pt x="50" y="12"/>
                    <a:pt x="58" y="11"/>
                  </a:cubicBezTo>
                  <a:cubicBezTo>
                    <a:pt x="63" y="11"/>
                    <a:pt x="60" y="26"/>
                    <a:pt x="60" y="30"/>
                  </a:cubicBezTo>
                  <a:cubicBezTo>
                    <a:pt x="59" y="34"/>
                    <a:pt x="59" y="46"/>
                    <a:pt x="59" y="49"/>
                  </a:cubicBezTo>
                  <a:cubicBezTo>
                    <a:pt x="58" y="51"/>
                    <a:pt x="56" y="51"/>
                    <a:pt x="52" y="52"/>
                  </a:cubicBezTo>
                  <a:cubicBezTo>
                    <a:pt x="48" y="53"/>
                    <a:pt x="47" y="58"/>
                    <a:pt x="4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2035317" y="3326554"/>
              <a:ext cx="14897" cy="33574"/>
            </a:xfrm>
            <a:custGeom>
              <a:avLst/>
              <a:gdLst>
                <a:gd name="T0" fmla="*/ 4 w 32"/>
                <a:gd name="T1" fmla="*/ 1 h 73"/>
                <a:gd name="T2" fmla="*/ 2 w 32"/>
                <a:gd name="T3" fmla="*/ 10 h 73"/>
                <a:gd name="T4" fmla="*/ 11 w 32"/>
                <a:gd name="T5" fmla="*/ 23 h 73"/>
                <a:gd name="T6" fmla="*/ 20 w 32"/>
                <a:gd name="T7" fmla="*/ 54 h 73"/>
                <a:gd name="T8" fmla="*/ 21 w 32"/>
                <a:gd name="T9" fmla="*/ 64 h 73"/>
                <a:gd name="T10" fmla="*/ 27 w 32"/>
                <a:gd name="T11" fmla="*/ 72 h 73"/>
                <a:gd name="T12" fmla="*/ 30 w 32"/>
                <a:gd name="T13" fmla="*/ 62 h 73"/>
                <a:gd name="T14" fmla="*/ 21 w 32"/>
                <a:gd name="T15" fmla="*/ 32 h 73"/>
                <a:gd name="T16" fmla="*/ 16 w 32"/>
                <a:gd name="T17" fmla="*/ 16 h 73"/>
                <a:gd name="T18" fmla="*/ 12 w 32"/>
                <a:gd name="T19" fmla="*/ 7 h 73"/>
                <a:gd name="T20" fmla="*/ 4 w 32"/>
                <a:gd name="T21" fmla="*/ 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73">
                  <a:moveTo>
                    <a:pt x="4" y="1"/>
                  </a:moveTo>
                  <a:cubicBezTo>
                    <a:pt x="1" y="3"/>
                    <a:pt x="0" y="5"/>
                    <a:pt x="2" y="10"/>
                  </a:cubicBezTo>
                  <a:cubicBezTo>
                    <a:pt x="5" y="15"/>
                    <a:pt x="9" y="14"/>
                    <a:pt x="11" y="23"/>
                  </a:cubicBezTo>
                  <a:cubicBezTo>
                    <a:pt x="14" y="33"/>
                    <a:pt x="19" y="51"/>
                    <a:pt x="20" y="54"/>
                  </a:cubicBezTo>
                  <a:cubicBezTo>
                    <a:pt x="22" y="57"/>
                    <a:pt x="21" y="62"/>
                    <a:pt x="21" y="64"/>
                  </a:cubicBezTo>
                  <a:cubicBezTo>
                    <a:pt x="21" y="66"/>
                    <a:pt x="23" y="73"/>
                    <a:pt x="27" y="72"/>
                  </a:cubicBezTo>
                  <a:cubicBezTo>
                    <a:pt x="32" y="71"/>
                    <a:pt x="30" y="65"/>
                    <a:pt x="30" y="62"/>
                  </a:cubicBezTo>
                  <a:cubicBezTo>
                    <a:pt x="29" y="59"/>
                    <a:pt x="23" y="36"/>
                    <a:pt x="21" y="32"/>
                  </a:cubicBezTo>
                  <a:cubicBezTo>
                    <a:pt x="19" y="28"/>
                    <a:pt x="16" y="20"/>
                    <a:pt x="16" y="16"/>
                  </a:cubicBezTo>
                  <a:cubicBezTo>
                    <a:pt x="15" y="13"/>
                    <a:pt x="15" y="10"/>
                    <a:pt x="12" y="7"/>
                  </a:cubicBezTo>
                  <a:cubicBezTo>
                    <a:pt x="9" y="3"/>
                    <a:pt x="7" y="0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3"/>
            <p:cNvSpPr/>
            <p:nvPr/>
          </p:nvSpPr>
          <p:spPr bwMode="auto">
            <a:xfrm>
              <a:off x="2045544" y="3324108"/>
              <a:ext cx="11117" cy="20011"/>
            </a:xfrm>
            <a:custGeom>
              <a:avLst/>
              <a:gdLst>
                <a:gd name="T0" fmla="*/ 5 w 24"/>
                <a:gd name="T1" fmla="*/ 1 h 43"/>
                <a:gd name="T2" fmla="*/ 1 w 24"/>
                <a:gd name="T3" fmla="*/ 6 h 43"/>
                <a:gd name="T4" fmla="*/ 5 w 24"/>
                <a:gd name="T5" fmla="*/ 14 h 43"/>
                <a:gd name="T6" fmla="*/ 10 w 24"/>
                <a:gd name="T7" fmla="*/ 21 h 43"/>
                <a:gd name="T8" fmla="*/ 19 w 24"/>
                <a:gd name="T9" fmla="*/ 42 h 43"/>
                <a:gd name="T10" fmla="*/ 24 w 24"/>
                <a:gd name="T11" fmla="*/ 35 h 43"/>
                <a:gd name="T12" fmla="*/ 21 w 24"/>
                <a:gd name="T13" fmla="*/ 24 h 43"/>
                <a:gd name="T14" fmla="*/ 18 w 24"/>
                <a:gd name="T15" fmla="*/ 15 h 43"/>
                <a:gd name="T16" fmla="*/ 12 w 24"/>
                <a:gd name="T17" fmla="*/ 4 h 43"/>
                <a:gd name="T18" fmla="*/ 5 w 24"/>
                <a:gd name="T19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43">
                  <a:moveTo>
                    <a:pt x="5" y="1"/>
                  </a:moveTo>
                  <a:cubicBezTo>
                    <a:pt x="3" y="2"/>
                    <a:pt x="1" y="3"/>
                    <a:pt x="1" y="6"/>
                  </a:cubicBezTo>
                  <a:cubicBezTo>
                    <a:pt x="0" y="8"/>
                    <a:pt x="4" y="12"/>
                    <a:pt x="5" y="14"/>
                  </a:cubicBezTo>
                  <a:cubicBezTo>
                    <a:pt x="7" y="16"/>
                    <a:pt x="9" y="19"/>
                    <a:pt x="10" y="21"/>
                  </a:cubicBezTo>
                  <a:cubicBezTo>
                    <a:pt x="11" y="24"/>
                    <a:pt x="17" y="41"/>
                    <a:pt x="19" y="42"/>
                  </a:cubicBezTo>
                  <a:cubicBezTo>
                    <a:pt x="22" y="43"/>
                    <a:pt x="24" y="40"/>
                    <a:pt x="24" y="35"/>
                  </a:cubicBezTo>
                  <a:cubicBezTo>
                    <a:pt x="24" y="31"/>
                    <a:pt x="23" y="25"/>
                    <a:pt x="21" y="24"/>
                  </a:cubicBezTo>
                  <a:cubicBezTo>
                    <a:pt x="19" y="22"/>
                    <a:pt x="18" y="19"/>
                    <a:pt x="18" y="15"/>
                  </a:cubicBezTo>
                  <a:cubicBezTo>
                    <a:pt x="18" y="11"/>
                    <a:pt x="15" y="7"/>
                    <a:pt x="12" y="4"/>
                  </a:cubicBezTo>
                  <a:cubicBezTo>
                    <a:pt x="10" y="0"/>
                    <a:pt x="6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4"/>
            <p:cNvSpPr/>
            <p:nvPr/>
          </p:nvSpPr>
          <p:spPr bwMode="auto">
            <a:xfrm>
              <a:off x="2051547" y="3306988"/>
              <a:ext cx="23123" cy="45802"/>
            </a:xfrm>
            <a:custGeom>
              <a:avLst/>
              <a:gdLst>
                <a:gd name="T0" fmla="*/ 7 w 50"/>
                <a:gd name="T1" fmla="*/ 0 h 99"/>
                <a:gd name="T2" fmla="*/ 1 w 50"/>
                <a:gd name="T3" fmla="*/ 4 h 99"/>
                <a:gd name="T4" fmla="*/ 4 w 50"/>
                <a:gd name="T5" fmla="*/ 12 h 99"/>
                <a:gd name="T6" fmla="*/ 9 w 50"/>
                <a:gd name="T7" fmla="*/ 19 h 99"/>
                <a:gd name="T8" fmla="*/ 22 w 50"/>
                <a:gd name="T9" fmla="*/ 49 h 99"/>
                <a:gd name="T10" fmla="*/ 31 w 50"/>
                <a:gd name="T11" fmla="*/ 74 h 99"/>
                <a:gd name="T12" fmla="*/ 44 w 50"/>
                <a:gd name="T13" fmla="*/ 96 h 99"/>
                <a:gd name="T14" fmla="*/ 48 w 50"/>
                <a:gd name="T15" fmla="*/ 89 h 99"/>
                <a:gd name="T16" fmla="*/ 41 w 50"/>
                <a:gd name="T17" fmla="*/ 80 h 99"/>
                <a:gd name="T18" fmla="*/ 21 w 50"/>
                <a:gd name="T19" fmla="*/ 35 h 99"/>
                <a:gd name="T20" fmla="*/ 17 w 50"/>
                <a:gd name="T21" fmla="*/ 17 h 99"/>
                <a:gd name="T22" fmla="*/ 17 w 50"/>
                <a:gd name="T23" fmla="*/ 5 h 99"/>
                <a:gd name="T24" fmla="*/ 7 w 50"/>
                <a:gd name="T2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99">
                  <a:moveTo>
                    <a:pt x="7" y="0"/>
                  </a:moveTo>
                  <a:cubicBezTo>
                    <a:pt x="5" y="0"/>
                    <a:pt x="2" y="2"/>
                    <a:pt x="1" y="4"/>
                  </a:cubicBezTo>
                  <a:cubicBezTo>
                    <a:pt x="0" y="5"/>
                    <a:pt x="1" y="9"/>
                    <a:pt x="4" y="12"/>
                  </a:cubicBezTo>
                  <a:cubicBezTo>
                    <a:pt x="7" y="14"/>
                    <a:pt x="8" y="17"/>
                    <a:pt x="9" y="19"/>
                  </a:cubicBezTo>
                  <a:cubicBezTo>
                    <a:pt x="9" y="22"/>
                    <a:pt x="19" y="43"/>
                    <a:pt x="22" y="49"/>
                  </a:cubicBezTo>
                  <a:cubicBezTo>
                    <a:pt x="24" y="55"/>
                    <a:pt x="28" y="66"/>
                    <a:pt x="31" y="74"/>
                  </a:cubicBezTo>
                  <a:cubicBezTo>
                    <a:pt x="35" y="81"/>
                    <a:pt x="40" y="94"/>
                    <a:pt x="44" y="96"/>
                  </a:cubicBezTo>
                  <a:cubicBezTo>
                    <a:pt x="48" y="99"/>
                    <a:pt x="50" y="92"/>
                    <a:pt x="48" y="89"/>
                  </a:cubicBezTo>
                  <a:cubicBezTo>
                    <a:pt x="45" y="85"/>
                    <a:pt x="45" y="87"/>
                    <a:pt x="41" y="80"/>
                  </a:cubicBezTo>
                  <a:cubicBezTo>
                    <a:pt x="37" y="74"/>
                    <a:pt x="22" y="37"/>
                    <a:pt x="21" y="35"/>
                  </a:cubicBezTo>
                  <a:cubicBezTo>
                    <a:pt x="20" y="32"/>
                    <a:pt x="17" y="21"/>
                    <a:pt x="17" y="17"/>
                  </a:cubicBezTo>
                  <a:cubicBezTo>
                    <a:pt x="17" y="14"/>
                    <a:pt x="19" y="9"/>
                    <a:pt x="17" y="5"/>
                  </a:cubicBezTo>
                  <a:cubicBezTo>
                    <a:pt x="16" y="2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5"/>
            <p:cNvSpPr/>
            <p:nvPr/>
          </p:nvSpPr>
          <p:spPr bwMode="auto">
            <a:xfrm>
              <a:off x="2182284" y="3342118"/>
              <a:ext cx="10450" cy="17120"/>
            </a:xfrm>
            <a:custGeom>
              <a:avLst/>
              <a:gdLst>
                <a:gd name="T0" fmla="*/ 1 w 23"/>
                <a:gd name="T1" fmla="*/ 12 h 37"/>
                <a:gd name="T2" fmla="*/ 13 w 23"/>
                <a:gd name="T3" fmla="*/ 36 h 37"/>
                <a:gd name="T4" fmla="*/ 21 w 23"/>
                <a:gd name="T5" fmla="*/ 23 h 37"/>
                <a:gd name="T6" fmla="*/ 7 w 23"/>
                <a:gd name="T7" fmla="*/ 6 h 37"/>
                <a:gd name="T8" fmla="*/ 1 w 23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7">
                  <a:moveTo>
                    <a:pt x="1" y="12"/>
                  </a:moveTo>
                  <a:cubicBezTo>
                    <a:pt x="1" y="18"/>
                    <a:pt x="4" y="35"/>
                    <a:pt x="13" y="36"/>
                  </a:cubicBezTo>
                  <a:cubicBezTo>
                    <a:pt x="22" y="37"/>
                    <a:pt x="23" y="26"/>
                    <a:pt x="21" y="23"/>
                  </a:cubicBezTo>
                  <a:cubicBezTo>
                    <a:pt x="19" y="19"/>
                    <a:pt x="7" y="6"/>
                    <a:pt x="7" y="6"/>
                  </a:cubicBezTo>
                  <a:cubicBezTo>
                    <a:pt x="2" y="0"/>
                    <a:pt x="0" y="8"/>
                    <a:pt x="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6"/>
            <p:cNvSpPr/>
            <p:nvPr/>
          </p:nvSpPr>
          <p:spPr bwMode="auto">
            <a:xfrm>
              <a:off x="2251877" y="3401705"/>
              <a:ext cx="41578" cy="29127"/>
            </a:xfrm>
            <a:custGeom>
              <a:avLst/>
              <a:gdLst>
                <a:gd name="T0" fmla="*/ 54 w 90"/>
                <a:gd name="T1" fmla="*/ 1 h 63"/>
                <a:gd name="T2" fmla="*/ 51 w 90"/>
                <a:gd name="T3" fmla="*/ 5 h 63"/>
                <a:gd name="T4" fmla="*/ 48 w 90"/>
                <a:gd name="T5" fmla="*/ 9 h 63"/>
                <a:gd name="T6" fmla="*/ 38 w 90"/>
                <a:gd name="T7" fmla="*/ 11 h 63"/>
                <a:gd name="T8" fmla="*/ 31 w 90"/>
                <a:gd name="T9" fmla="*/ 13 h 63"/>
                <a:gd name="T10" fmla="*/ 27 w 90"/>
                <a:gd name="T11" fmla="*/ 17 h 63"/>
                <a:gd name="T12" fmla="*/ 30 w 90"/>
                <a:gd name="T13" fmla="*/ 20 h 63"/>
                <a:gd name="T14" fmla="*/ 32 w 90"/>
                <a:gd name="T15" fmla="*/ 22 h 63"/>
                <a:gd name="T16" fmla="*/ 30 w 90"/>
                <a:gd name="T17" fmla="*/ 25 h 63"/>
                <a:gd name="T18" fmla="*/ 27 w 90"/>
                <a:gd name="T19" fmla="*/ 23 h 63"/>
                <a:gd name="T20" fmla="*/ 12 w 90"/>
                <a:gd name="T21" fmla="*/ 9 h 63"/>
                <a:gd name="T22" fmla="*/ 9 w 90"/>
                <a:gd name="T23" fmla="*/ 3 h 63"/>
                <a:gd name="T24" fmla="*/ 6 w 90"/>
                <a:gd name="T25" fmla="*/ 0 h 63"/>
                <a:gd name="T26" fmla="*/ 0 w 90"/>
                <a:gd name="T27" fmla="*/ 3 h 63"/>
                <a:gd name="T28" fmla="*/ 2 w 90"/>
                <a:gd name="T29" fmla="*/ 11 h 63"/>
                <a:gd name="T30" fmla="*/ 14 w 90"/>
                <a:gd name="T31" fmla="*/ 18 h 63"/>
                <a:gd name="T32" fmla="*/ 27 w 90"/>
                <a:gd name="T33" fmla="*/ 30 h 63"/>
                <a:gd name="T34" fmla="*/ 40 w 90"/>
                <a:gd name="T35" fmla="*/ 46 h 63"/>
                <a:gd name="T36" fmla="*/ 38 w 90"/>
                <a:gd name="T37" fmla="*/ 51 h 63"/>
                <a:gd name="T38" fmla="*/ 32 w 90"/>
                <a:gd name="T39" fmla="*/ 48 h 63"/>
                <a:gd name="T40" fmla="*/ 30 w 90"/>
                <a:gd name="T41" fmla="*/ 48 h 63"/>
                <a:gd name="T42" fmla="*/ 33 w 90"/>
                <a:gd name="T43" fmla="*/ 53 h 63"/>
                <a:gd name="T44" fmla="*/ 39 w 90"/>
                <a:gd name="T45" fmla="*/ 62 h 63"/>
                <a:gd name="T46" fmla="*/ 47 w 90"/>
                <a:gd name="T47" fmla="*/ 52 h 63"/>
                <a:gd name="T48" fmla="*/ 41 w 90"/>
                <a:gd name="T49" fmla="*/ 40 h 63"/>
                <a:gd name="T50" fmla="*/ 43 w 90"/>
                <a:gd name="T51" fmla="*/ 38 h 63"/>
                <a:gd name="T52" fmla="*/ 53 w 90"/>
                <a:gd name="T53" fmla="*/ 41 h 63"/>
                <a:gd name="T54" fmla="*/ 60 w 90"/>
                <a:gd name="T55" fmla="*/ 41 h 63"/>
                <a:gd name="T56" fmla="*/ 64 w 90"/>
                <a:gd name="T57" fmla="*/ 35 h 63"/>
                <a:gd name="T58" fmla="*/ 69 w 90"/>
                <a:gd name="T59" fmla="*/ 36 h 63"/>
                <a:gd name="T60" fmla="*/ 77 w 90"/>
                <a:gd name="T61" fmla="*/ 39 h 63"/>
                <a:gd name="T62" fmla="*/ 78 w 90"/>
                <a:gd name="T63" fmla="*/ 32 h 63"/>
                <a:gd name="T64" fmla="*/ 82 w 90"/>
                <a:gd name="T65" fmla="*/ 31 h 63"/>
                <a:gd name="T66" fmla="*/ 85 w 90"/>
                <a:gd name="T67" fmla="*/ 33 h 63"/>
                <a:gd name="T68" fmla="*/ 88 w 90"/>
                <a:gd name="T69" fmla="*/ 29 h 63"/>
                <a:gd name="T70" fmla="*/ 87 w 90"/>
                <a:gd name="T71" fmla="*/ 24 h 63"/>
                <a:gd name="T72" fmla="*/ 81 w 90"/>
                <a:gd name="T73" fmla="*/ 26 h 63"/>
                <a:gd name="T74" fmla="*/ 77 w 90"/>
                <a:gd name="T75" fmla="*/ 28 h 63"/>
                <a:gd name="T76" fmla="*/ 75 w 90"/>
                <a:gd name="T77" fmla="*/ 30 h 63"/>
                <a:gd name="T78" fmla="*/ 70 w 90"/>
                <a:gd name="T79" fmla="*/ 29 h 63"/>
                <a:gd name="T80" fmla="*/ 66 w 90"/>
                <a:gd name="T81" fmla="*/ 25 h 63"/>
                <a:gd name="T82" fmla="*/ 60 w 90"/>
                <a:gd name="T83" fmla="*/ 27 h 63"/>
                <a:gd name="T84" fmla="*/ 58 w 90"/>
                <a:gd name="T85" fmla="*/ 30 h 63"/>
                <a:gd name="T86" fmla="*/ 46 w 90"/>
                <a:gd name="T87" fmla="*/ 30 h 63"/>
                <a:gd name="T88" fmla="*/ 44 w 90"/>
                <a:gd name="T89" fmla="*/ 33 h 63"/>
                <a:gd name="T90" fmla="*/ 39 w 90"/>
                <a:gd name="T91" fmla="*/ 35 h 63"/>
                <a:gd name="T92" fmla="*/ 35 w 90"/>
                <a:gd name="T93" fmla="*/ 31 h 63"/>
                <a:gd name="T94" fmla="*/ 36 w 90"/>
                <a:gd name="T95" fmla="*/ 27 h 63"/>
                <a:gd name="T96" fmla="*/ 47 w 90"/>
                <a:gd name="T97" fmla="*/ 26 h 63"/>
                <a:gd name="T98" fmla="*/ 49 w 90"/>
                <a:gd name="T99" fmla="*/ 25 h 63"/>
                <a:gd name="T100" fmla="*/ 51 w 90"/>
                <a:gd name="T101" fmla="*/ 22 h 63"/>
                <a:gd name="T102" fmla="*/ 51 w 90"/>
                <a:gd name="T103" fmla="*/ 19 h 63"/>
                <a:gd name="T104" fmla="*/ 68 w 90"/>
                <a:gd name="T105" fmla="*/ 18 h 63"/>
                <a:gd name="T106" fmla="*/ 73 w 90"/>
                <a:gd name="T107" fmla="*/ 14 h 63"/>
                <a:gd name="T108" fmla="*/ 69 w 90"/>
                <a:gd name="T109" fmla="*/ 9 h 63"/>
                <a:gd name="T110" fmla="*/ 63 w 90"/>
                <a:gd name="T111" fmla="*/ 14 h 63"/>
                <a:gd name="T112" fmla="*/ 53 w 90"/>
                <a:gd name="T113" fmla="*/ 17 h 63"/>
                <a:gd name="T114" fmla="*/ 46 w 90"/>
                <a:gd name="T115" fmla="*/ 18 h 63"/>
                <a:gd name="T116" fmla="*/ 43 w 90"/>
                <a:gd name="T117" fmla="*/ 14 h 63"/>
                <a:gd name="T118" fmla="*/ 55 w 90"/>
                <a:gd name="T119" fmla="*/ 11 h 63"/>
                <a:gd name="T120" fmla="*/ 59 w 90"/>
                <a:gd name="T121" fmla="*/ 2 h 63"/>
                <a:gd name="T122" fmla="*/ 54 w 90"/>
                <a:gd name="T123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" h="63">
                  <a:moveTo>
                    <a:pt x="54" y="1"/>
                  </a:moveTo>
                  <a:cubicBezTo>
                    <a:pt x="53" y="1"/>
                    <a:pt x="52" y="3"/>
                    <a:pt x="51" y="5"/>
                  </a:cubicBezTo>
                  <a:cubicBezTo>
                    <a:pt x="50" y="6"/>
                    <a:pt x="49" y="8"/>
                    <a:pt x="48" y="9"/>
                  </a:cubicBezTo>
                  <a:cubicBezTo>
                    <a:pt x="47" y="9"/>
                    <a:pt x="40" y="10"/>
                    <a:pt x="38" y="11"/>
                  </a:cubicBezTo>
                  <a:cubicBezTo>
                    <a:pt x="37" y="11"/>
                    <a:pt x="32" y="12"/>
                    <a:pt x="31" y="13"/>
                  </a:cubicBezTo>
                  <a:cubicBezTo>
                    <a:pt x="30" y="15"/>
                    <a:pt x="27" y="17"/>
                    <a:pt x="27" y="17"/>
                  </a:cubicBezTo>
                  <a:cubicBezTo>
                    <a:pt x="27" y="17"/>
                    <a:pt x="27" y="20"/>
                    <a:pt x="30" y="20"/>
                  </a:cubicBezTo>
                  <a:cubicBezTo>
                    <a:pt x="32" y="20"/>
                    <a:pt x="32" y="22"/>
                    <a:pt x="32" y="22"/>
                  </a:cubicBezTo>
                  <a:cubicBezTo>
                    <a:pt x="32" y="22"/>
                    <a:pt x="31" y="26"/>
                    <a:pt x="30" y="25"/>
                  </a:cubicBezTo>
                  <a:cubicBezTo>
                    <a:pt x="29" y="24"/>
                    <a:pt x="29" y="25"/>
                    <a:pt x="27" y="23"/>
                  </a:cubicBezTo>
                  <a:cubicBezTo>
                    <a:pt x="25" y="22"/>
                    <a:pt x="12" y="9"/>
                    <a:pt x="12" y="9"/>
                  </a:cubicBezTo>
                  <a:cubicBezTo>
                    <a:pt x="12" y="9"/>
                    <a:pt x="9" y="5"/>
                    <a:pt x="9" y="3"/>
                  </a:cubicBezTo>
                  <a:cubicBezTo>
                    <a:pt x="8" y="2"/>
                    <a:pt x="8" y="0"/>
                    <a:pt x="6" y="0"/>
                  </a:cubicBezTo>
                  <a:cubicBezTo>
                    <a:pt x="4" y="0"/>
                    <a:pt x="1" y="1"/>
                    <a:pt x="0" y="3"/>
                  </a:cubicBezTo>
                  <a:cubicBezTo>
                    <a:pt x="0" y="4"/>
                    <a:pt x="0" y="8"/>
                    <a:pt x="2" y="11"/>
                  </a:cubicBezTo>
                  <a:cubicBezTo>
                    <a:pt x="5" y="14"/>
                    <a:pt x="11" y="16"/>
                    <a:pt x="14" y="18"/>
                  </a:cubicBezTo>
                  <a:cubicBezTo>
                    <a:pt x="20" y="22"/>
                    <a:pt x="24" y="26"/>
                    <a:pt x="27" y="30"/>
                  </a:cubicBezTo>
                  <a:cubicBezTo>
                    <a:pt x="30" y="33"/>
                    <a:pt x="38" y="41"/>
                    <a:pt x="40" y="46"/>
                  </a:cubicBezTo>
                  <a:cubicBezTo>
                    <a:pt x="41" y="50"/>
                    <a:pt x="40" y="51"/>
                    <a:pt x="38" y="51"/>
                  </a:cubicBezTo>
                  <a:cubicBezTo>
                    <a:pt x="37" y="51"/>
                    <a:pt x="34" y="49"/>
                    <a:pt x="32" y="48"/>
                  </a:cubicBezTo>
                  <a:cubicBezTo>
                    <a:pt x="31" y="47"/>
                    <a:pt x="30" y="48"/>
                    <a:pt x="30" y="48"/>
                  </a:cubicBezTo>
                  <a:cubicBezTo>
                    <a:pt x="30" y="48"/>
                    <a:pt x="30" y="49"/>
                    <a:pt x="33" y="53"/>
                  </a:cubicBezTo>
                  <a:cubicBezTo>
                    <a:pt x="35" y="56"/>
                    <a:pt x="37" y="62"/>
                    <a:pt x="39" y="62"/>
                  </a:cubicBezTo>
                  <a:cubicBezTo>
                    <a:pt x="40" y="63"/>
                    <a:pt x="48" y="58"/>
                    <a:pt x="47" y="52"/>
                  </a:cubicBezTo>
                  <a:cubicBezTo>
                    <a:pt x="45" y="47"/>
                    <a:pt x="42" y="41"/>
                    <a:pt x="41" y="40"/>
                  </a:cubicBezTo>
                  <a:cubicBezTo>
                    <a:pt x="40" y="39"/>
                    <a:pt x="41" y="37"/>
                    <a:pt x="43" y="38"/>
                  </a:cubicBezTo>
                  <a:cubicBezTo>
                    <a:pt x="46" y="39"/>
                    <a:pt x="49" y="41"/>
                    <a:pt x="53" y="41"/>
                  </a:cubicBezTo>
                  <a:cubicBezTo>
                    <a:pt x="57" y="41"/>
                    <a:pt x="59" y="43"/>
                    <a:pt x="60" y="41"/>
                  </a:cubicBezTo>
                  <a:cubicBezTo>
                    <a:pt x="61" y="39"/>
                    <a:pt x="64" y="36"/>
                    <a:pt x="64" y="35"/>
                  </a:cubicBezTo>
                  <a:cubicBezTo>
                    <a:pt x="64" y="34"/>
                    <a:pt x="67" y="34"/>
                    <a:pt x="69" y="36"/>
                  </a:cubicBezTo>
                  <a:cubicBezTo>
                    <a:pt x="71" y="39"/>
                    <a:pt x="75" y="41"/>
                    <a:pt x="77" y="39"/>
                  </a:cubicBezTo>
                  <a:cubicBezTo>
                    <a:pt x="78" y="36"/>
                    <a:pt x="76" y="33"/>
                    <a:pt x="78" y="32"/>
                  </a:cubicBezTo>
                  <a:cubicBezTo>
                    <a:pt x="80" y="32"/>
                    <a:pt x="81" y="30"/>
                    <a:pt x="82" y="31"/>
                  </a:cubicBezTo>
                  <a:cubicBezTo>
                    <a:pt x="83" y="33"/>
                    <a:pt x="84" y="34"/>
                    <a:pt x="85" y="33"/>
                  </a:cubicBezTo>
                  <a:cubicBezTo>
                    <a:pt x="86" y="32"/>
                    <a:pt x="87" y="31"/>
                    <a:pt x="88" y="29"/>
                  </a:cubicBezTo>
                  <a:cubicBezTo>
                    <a:pt x="90" y="27"/>
                    <a:pt x="89" y="24"/>
                    <a:pt x="87" y="24"/>
                  </a:cubicBezTo>
                  <a:cubicBezTo>
                    <a:pt x="85" y="25"/>
                    <a:pt x="83" y="25"/>
                    <a:pt x="81" y="26"/>
                  </a:cubicBezTo>
                  <a:cubicBezTo>
                    <a:pt x="80" y="26"/>
                    <a:pt x="78" y="26"/>
                    <a:pt x="77" y="28"/>
                  </a:cubicBezTo>
                  <a:cubicBezTo>
                    <a:pt x="76" y="29"/>
                    <a:pt x="76" y="30"/>
                    <a:pt x="75" y="30"/>
                  </a:cubicBezTo>
                  <a:cubicBezTo>
                    <a:pt x="73" y="30"/>
                    <a:pt x="72" y="30"/>
                    <a:pt x="70" y="29"/>
                  </a:cubicBezTo>
                  <a:cubicBezTo>
                    <a:pt x="68" y="27"/>
                    <a:pt x="68" y="26"/>
                    <a:pt x="66" y="25"/>
                  </a:cubicBezTo>
                  <a:cubicBezTo>
                    <a:pt x="64" y="25"/>
                    <a:pt x="60" y="26"/>
                    <a:pt x="60" y="27"/>
                  </a:cubicBezTo>
                  <a:cubicBezTo>
                    <a:pt x="60" y="28"/>
                    <a:pt x="61" y="30"/>
                    <a:pt x="58" y="30"/>
                  </a:cubicBezTo>
                  <a:cubicBezTo>
                    <a:pt x="55" y="31"/>
                    <a:pt x="47" y="29"/>
                    <a:pt x="46" y="30"/>
                  </a:cubicBezTo>
                  <a:cubicBezTo>
                    <a:pt x="44" y="31"/>
                    <a:pt x="46" y="33"/>
                    <a:pt x="44" y="33"/>
                  </a:cubicBezTo>
                  <a:cubicBezTo>
                    <a:pt x="42" y="34"/>
                    <a:pt x="40" y="36"/>
                    <a:pt x="39" y="35"/>
                  </a:cubicBezTo>
                  <a:cubicBezTo>
                    <a:pt x="37" y="34"/>
                    <a:pt x="35" y="31"/>
                    <a:pt x="35" y="31"/>
                  </a:cubicBezTo>
                  <a:cubicBezTo>
                    <a:pt x="35" y="31"/>
                    <a:pt x="33" y="27"/>
                    <a:pt x="36" y="27"/>
                  </a:cubicBezTo>
                  <a:cubicBezTo>
                    <a:pt x="40" y="27"/>
                    <a:pt x="46" y="26"/>
                    <a:pt x="47" y="26"/>
                  </a:cubicBezTo>
                  <a:cubicBezTo>
                    <a:pt x="48" y="26"/>
                    <a:pt x="50" y="26"/>
                    <a:pt x="49" y="25"/>
                  </a:cubicBezTo>
                  <a:cubicBezTo>
                    <a:pt x="49" y="23"/>
                    <a:pt x="52" y="24"/>
                    <a:pt x="51" y="22"/>
                  </a:cubicBezTo>
                  <a:cubicBezTo>
                    <a:pt x="50" y="21"/>
                    <a:pt x="49" y="20"/>
                    <a:pt x="51" y="19"/>
                  </a:cubicBezTo>
                  <a:cubicBezTo>
                    <a:pt x="53" y="19"/>
                    <a:pt x="63" y="19"/>
                    <a:pt x="68" y="18"/>
                  </a:cubicBezTo>
                  <a:cubicBezTo>
                    <a:pt x="73" y="18"/>
                    <a:pt x="73" y="16"/>
                    <a:pt x="73" y="14"/>
                  </a:cubicBezTo>
                  <a:cubicBezTo>
                    <a:pt x="74" y="12"/>
                    <a:pt x="70" y="9"/>
                    <a:pt x="69" y="9"/>
                  </a:cubicBezTo>
                  <a:cubicBezTo>
                    <a:pt x="67" y="10"/>
                    <a:pt x="65" y="13"/>
                    <a:pt x="63" y="14"/>
                  </a:cubicBezTo>
                  <a:cubicBezTo>
                    <a:pt x="61" y="15"/>
                    <a:pt x="53" y="17"/>
                    <a:pt x="53" y="17"/>
                  </a:cubicBezTo>
                  <a:cubicBezTo>
                    <a:pt x="52" y="17"/>
                    <a:pt x="47" y="18"/>
                    <a:pt x="46" y="18"/>
                  </a:cubicBezTo>
                  <a:cubicBezTo>
                    <a:pt x="44" y="18"/>
                    <a:pt x="39" y="14"/>
                    <a:pt x="43" y="14"/>
                  </a:cubicBezTo>
                  <a:cubicBezTo>
                    <a:pt x="48" y="14"/>
                    <a:pt x="53" y="12"/>
                    <a:pt x="55" y="11"/>
                  </a:cubicBezTo>
                  <a:cubicBezTo>
                    <a:pt x="57" y="9"/>
                    <a:pt x="59" y="3"/>
                    <a:pt x="59" y="2"/>
                  </a:cubicBezTo>
                  <a:cubicBezTo>
                    <a:pt x="59" y="1"/>
                    <a:pt x="55" y="1"/>
                    <a:pt x="5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7"/>
            <p:cNvSpPr/>
            <p:nvPr/>
          </p:nvSpPr>
          <p:spPr bwMode="auto">
            <a:xfrm>
              <a:off x="2240315" y="3411488"/>
              <a:ext cx="24458" cy="18454"/>
            </a:xfrm>
            <a:custGeom>
              <a:avLst/>
              <a:gdLst>
                <a:gd name="T0" fmla="*/ 39 w 53"/>
                <a:gd name="T1" fmla="*/ 5 h 40"/>
                <a:gd name="T2" fmla="*/ 36 w 53"/>
                <a:gd name="T3" fmla="*/ 10 h 40"/>
                <a:gd name="T4" fmla="*/ 40 w 53"/>
                <a:gd name="T5" fmla="*/ 14 h 40"/>
                <a:gd name="T6" fmla="*/ 32 w 53"/>
                <a:gd name="T7" fmla="*/ 19 h 40"/>
                <a:gd name="T8" fmla="*/ 24 w 53"/>
                <a:gd name="T9" fmla="*/ 10 h 40"/>
                <a:gd name="T10" fmla="*/ 18 w 53"/>
                <a:gd name="T11" fmla="*/ 2 h 40"/>
                <a:gd name="T12" fmla="*/ 15 w 53"/>
                <a:gd name="T13" fmla="*/ 10 h 40"/>
                <a:gd name="T14" fmla="*/ 21 w 53"/>
                <a:gd name="T15" fmla="*/ 17 h 40"/>
                <a:gd name="T16" fmla="*/ 27 w 53"/>
                <a:gd name="T17" fmla="*/ 24 h 40"/>
                <a:gd name="T18" fmla="*/ 23 w 53"/>
                <a:gd name="T19" fmla="*/ 28 h 40"/>
                <a:gd name="T20" fmla="*/ 11 w 53"/>
                <a:gd name="T21" fmla="*/ 28 h 40"/>
                <a:gd name="T22" fmla="*/ 9 w 53"/>
                <a:gd name="T23" fmla="*/ 20 h 40"/>
                <a:gd name="T24" fmla="*/ 7 w 53"/>
                <a:gd name="T25" fmla="*/ 13 h 40"/>
                <a:gd name="T26" fmla="*/ 3 w 53"/>
                <a:gd name="T27" fmla="*/ 19 h 40"/>
                <a:gd name="T28" fmla="*/ 2 w 53"/>
                <a:gd name="T29" fmla="*/ 28 h 40"/>
                <a:gd name="T30" fmla="*/ 15 w 53"/>
                <a:gd name="T31" fmla="*/ 32 h 40"/>
                <a:gd name="T32" fmla="*/ 25 w 53"/>
                <a:gd name="T33" fmla="*/ 31 h 40"/>
                <a:gd name="T34" fmla="*/ 30 w 53"/>
                <a:gd name="T35" fmla="*/ 31 h 40"/>
                <a:gd name="T36" fmla="*/ 35 w 53"/>
                <a:gd name="T37" fmla="*/ 40 h 40"/>
                <a:gd name="T38" fmla="*/ 42 w 53"/>
                <a:gd name="T39" fmla="*/ 35 h 40"/>
                <a:gd name="T40" fmla="*/ 37 w 53"/>
                <a:gd name="T41" fmla="*/ 26 h 40"/>
                <a:gd name="T42" fmla="*/ 38 w 53"/>
                <a:gd name="T43" fmla="*/ 22 h 40"/>
                <a:gd name="T44" fmla="*/ 46 w 53"/>
                <a:gd name="T45" fmla="*/ 23 h 40"/>
                <a:gd name="T46" fmla="*/ 52 w 53"/>
                <a:gd name="T47" fmla="*/ 19 h 40"/>
                <a:gd name="T48" fmla="*/ 44 w 53"/>
                <a:gd name="T49" fmla="*/ 8 h 40"/>
                <a:gd name="T50" fmla="*/ 39 w 53"/>
                <a:gd name="T51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" h="40">
                  <a:moveTo>
                    <a:pt x="39" y="5"/>
                  </a:moveTo>
                  <a:cubicBezTo>
                    <a:pt x="36" y="6"/>
                    <a:pt x="35" y="8"/>
                    <a:pt x="36" y="10"/>
                  </a:cubicBezTo>
                  <a:cubicBezTo>
                    <a:pt x="36" y="12"/>
                    <a:pt x="40" y="12"/>
                    <a:pt x="40" y="14"/>
                  </a:cubicBezTo>
                  <a:cubicBezTo>
                    <a:pt x="41" y="18"/>
                    <a:pt x="34" y="19"/>
                    <a:pt x="32" y="19"/>
                  </a:cubicBezTo>
                  <a:cubicBezTo>
                    <a:pt x="32" y="19"/>
                    <a:pt x="25" y="11"/>
                    <a:pt x="24" y="10"/>
                  </a:cubicBezTo>
                  <a:cubicBezTo>
                    <a:pt x="23" y="8"/>
                    <a:pt x="20" y="0"/>
                    <a:pt x="18" y="2"/>
                  </a:cubicBezTo>
                  <a:cubicBezTo>
                    <a:pt x="15" y="3"/>
                    <a:pt x="13" y="7"/>
                    <a:pt x="15" y="10"/>
                  </a:cubicBezTo>
                  <a:cubicBezTo>
                    <a:pt x="16" y="13"/>
                    <a:pt x="19" y="14"/>
                    <a:pt x="21" y="17"/>
                  </a:cubicBezTo>
                  <a:cubicBezTo>
                    <a:pt x="24" y="20"/>
                    <a:pt x="27" y="23"/>
                    <a:pt x="27" y="24"/>
                  </a:cubicBezTo>
                  <a:cubicBezTo>
                    <a:pt x="27" y="25"/>
                    <a:pt x="25" y="27"/>
                    <a:pt x="23" y="28"/>
                  </a:cubicBezTo>
                  <a:cubicBezTo>
                    <a:pt x="20" y="29"/>
                    <a:pt x="12" y="29"/>
                    <a:pt x="11" y="28"/>
                  </a:cubicBezTo>
                  <a:cubicBezTo>
                    <a:pt x="10" y="26"/>
                    <a:pt x="9" y="22"/>
                    <a:pt x="9" y="20"/>
                  </a:cubicBezTo>
                  <a:cubicBezTo>
                    <a:pt x="9" y="17"/>
                    <a:pt x="10" y="11"/>
                    <a:pt x="7" y="13"/>
                  </a:cubicBezTo>
                  <a:cubicBezTo>
                    <a:pt x="4" y="15"/>
                    <a:pt x="5" y="17"/>
                    <a:pt x="3" y="19"/>
                  </a:cubicBezTo>
                  <a:cubicBezTo>
                    <a:pt x="2" y="20"/>
                    <a:pt x="0" y="26"/>
                    <a:pt x="2" y="28"/>
                  </a:cubicBezTo>
                  <a:cubicBezTo>
                    <a:pt x="4" y="30"/>
                    <a:pt x="9" y="33"/>
                    <a:pt x="15" y="32"/>
                  </a:cubicBezTo>
                  <a:cubicBezTo>
                    <a:pt x="21" y="32"/>
                    <a:pt x="23" y="31"/>
                    <a:pt x="25" y="31"/>
                  </a:cubicBezTo>
                  <a:cubicBezTo>
                    <a:pt x="27" y="31"/>
                    <a:pt x="30" y="29"/>
                    <a:pt x="30" y="31"/>
                  </a:cubicBezTo>
                  <a:cubicBezTo>
                    <a:pt x="30" y="33"/>
                    <a:pt x="32" y="40"/>
                    <a:pt x="35" y="40"/>
                  </a:cubicBezTo>
                  <a:cubicBezTo>
                    <a:pt x="38" y="40"/>
                    <a:pt x="42" y="38"/>
                    <a:pt x="42" y="35"/>
                  </a:cubicBezTo>
                  <a:cubicBezTo>
                    <a:pt x="41" y="32"/>
                    <a:pt x="37" y="26"/>
                    <a:pt x="37" y="26"/>
                  </a:cubicBezTo>
                  <a:cubicBezTo>
                    <a:pt x="37" y="26"/>
                    <a:pt x="36" y="21"/>
                    <a:pt x="38" y="22"/>
                  </a:cubicBezTo>
                  <a:cubicBezTo>
                    <a:pt x="40" y="22"/>
                    <a:pt x="43" y="23"/>
                    <a:pt x="46" y="23"/>
                  </a:cubicBezTo>
                  <a:cubicBezTo>
                    <a:pt x="48" y="23"/>
                    <a:pt x="53" y="22"/>
                    <a:pt x="52" y="19"/>
                  </a:cubicBezTo>
                  <a:cubicBezTo>
                    <a:pt x="50" y="16"/>
                    <a:pt x="45" y="10"/>
                    <a:pt x="44" y="8"/>
                  </a:cubicBezTo>
                  <a:cubicBezTo>
                    <a:pt x="43" y="7"/>
                    <a:pt x="41" y="4"/>
                    <a:pt x="3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8"/>
            <p:cNvSpPr/>
            <p:nvPr/>
          </p:nvSpPr>
          <p:spPr bwMode="auto">
            <a:xfrm>
              <a:off x="2161829" y="3316326"/>
              <a:ext cx="38465" cy="33796"/>
            </a:xfrm>
            <a:custGeom>
              <a:avLst/>
              <a:gdLst>
                <a:gd name="T0" fmla="*/ 59 w 83"/>
                <a:gd name="T1" fmla="*/ 15 h 73"/>
                <a:gd name="T2" fmla="*/ 51 w 83"/>
                <a:gd name="T3" fmla="*/ 27 h 73"/>
                <a:gd name="T4" fmla="*/ 50 w 83"/>
                <a:gd name="T5" fmla="*/ 27 h 73"/>
                <a:gd name="T6" fmla="*/ 38 w 83"/>
                <a:gd name="T7" fmla="*/ 25 h 73"/>
                <a:gd name="T8" fmla="*/ 29 w 83"/>
                <a:gd name="T9" fmla="*/ 20 h 73"/>
                <a:gd name="T10" fmla="*/ 24 w 83"/>
                <a:gd name="T11" fmla="*/ 24 h 73"/>
                <a:gd name="T12" fmla="*/ 27 w 83"/>
                <a:gd name="T13" fmla="*/ 35 h 73"/>
                <a:gd name="T14" fmla="*/ 37 w 83"/>
                <a:gd name="T15" fmla="*/ 38 h 73"/>
                <a:gd name="T16" fmla="*/ 43 w 83"/>
                <a:gd name="T17" fmla="*/ 37 h 73"/>
                <a:gd name="T18" fmla="*/ 40 w 83"/>
                <a:gd name="T19" fmla="*/ 41 h 73"/>
                <a:gd name="T20" fmla="*/ 27 w 83"/>
                <a:gd name="T21" fmla="*/ 54 h 73"/>
                <a:gd name="T22" fmla="*/ 12 w 83"/>
                <a:gd name="T23" fmla="*/ 62 h 73"/>
                <a:gd name="T24" fmla="*/ 9 w 83"/>
                <a:gd name="T25" fmla="*/ 59 h 73"/>
                <a:gd name="T26" fmla="*/ 4 w 83"/>
                <a:gd name="T27" fmla="*/ 61 h 73"/>
                <a:gd name="T28" fmla="*/ 2 w 83"/>
                <a:gd name="T29" fmla="*/ 69 h 73"/>
                <a:gd name="T30" fmla="*/ 6 w 83"/>
                <a:gd name="T31" fmla="*/ 73 h 73"/>
                <a:gd name="T32" fmla="*/ 20 w 83"/>
                <a:gd name="T33" fmla="*/ 64 h 73"/>
                <a:gd name="T34" fmla="*/ 39 w 83"/>
                <a:gd name="T35" fmla="*/ 53 h 73"/>
                <a:gd name="T36" fmla="*/ 52 w 83"/>
                <a:gd name="T37" fmla="*/ 36 h 73"/>
                <a:gd name="T38" fmla="*/ 68 w 83"/>
                <a:gd name="T39" fmla="*/ 36 h 73"/>
                <a:gd name="T40" fmla="*/ 76 w 83"/>
                <a:gd name="T41" fmla="*/ 37 h 73"/>
                <a:gd name="T42" fmla="*/ 81 w 83"/>
                <a:gd name="T43" fmla="*/ 32 h 73"/>
                <a:gd name="T44" fmla="*/ 73 w 83"/>
                <a:gd name="T45" fmla="*/ 27 h 73"/>
                <a:gd name="T46" fmla="*/ 64 w 83"/>
                <a:gd name="T47" fmla="*/ 28 h 73"/>
                <a:gd name="T48" fmla="*/ 58 w 83"/>
                <a:gd name="T49" fmla="*/ 28 h 73"/>
                <a:gd name="T50" fmla="*/ 62 w 83"/>
                <a:gd name="T51" fmla="*/ 22 h 73"/>
                <a:gd name="T52" fmla="*/ 66 w 83"/>
                <a:gd name="T53" fmla="*/ 18 h 73"/>
                <a:gd name="T54" fmla="*/ 71 w 83"/>
                <a:gd name="T55" fmla="*/ 12 h 73"/>
                <a:gd name="T56" fmla="*/ 70 w 83"/>
                <a:gd name="T57" fmla="*/ 2 h 73"/>
                <a:gd name="T58" fmla="*/ 63 w 83"/>
                <a:gd name="T59" fmla="*/ 4 h 73"/>
                <a:gd name="T60" fmla="*/ 59 w 83"/>
                <a:gd name="T61" fmla="*/ 1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3" h="73">
                  <a:moveTo>
                    <a:pt x="59" y="15"/>
                  </a:moveTo>
                  <a:cubicBezTo>
                    <a:pt x="58" y="15"/>
                    <a:pt x="55" y="21"/>
                    <a:pt x="51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8" y="27"/>
                    <a:pt x="40" y="27"/>
                    <a:pt x="38" y="25"/>
                  </a:cubicBezTo>
                  <a:cubicBezTo>
                    <a:pt x="35" y="23"/>
                    <a:pt x="31" y="20"/>
                    <a:pt x="29" y="20"/>
                  </a:cubicBezTo>
                  <a:cubicBezTo>
                    <a:pt x="27" y="20"/>
                    <a:pt x="25" y="21"/>
                    <a:pt x="24" y="24"/>
                  </a:cubicBezTo>
                  <a:cubicBezTo>
                    <a:pt x="23" y="27"/>
                    <a:pt x="23" y="30"/>
                    <a:pt x="27" y="35"/>
                  </a:cubicBezTo>
                  <a:cubicBezTo>
                    <a:pt x="32" y="40"/>
                    <a:pt x="33" y="39"/>
                    <a:pt x="37" y="38"/>
                  </a:cubicBezTo>
                  <a:cubicBezTo>
                    <a:pt x="38" y="38"/>
                    <a:pt x="41" y="37"/>
                    <a:pt x="43" y="37"/>
                  </a:cubicBezTo>
                  <a:cubicBezTo>
                    <a:pt x="42" y="39"/>
                    <a:pt x="40" y="41"/>
                    <a:pt x="40" y="41"/>
                  </a:cubicBezTo>
                  <a:cubicBezTo>
                    <a:pt x="38" y="43"/>
                    <a:pt x="31" y="51"/>
                    <a:pt x="27" y="54"/>
                  </a:cubicBezTo>
                  <a:cubicBezTo>
                    <a:pt x="23" y="57"/>
                    <a:pt x="12" y="62"/>
                    <a:pt x="12" y="62"/>
                  </a:cubicBezTo>
                  <a:cubicBezTo>
                    <a:pt x="13" y="62"/>
                    <a:pt x="10" y="63"/>
                    <a:pt x="9" y="59"/>
                  </a:cubicBezTo>
                  <a:cubicBezTo>
                    <a:pt x="9" y="56"/>
                    <a:pt x="7" y="59"/>
                    <a:pt x="4" y="61"/>
                  </a:cubicBezTo>
                  <a:cubicBezTo>
                    <a:pt x="0" y="63"/>
                    <a:pt x="2" y="67"/>
                    <a:pt x="2" y="69"/>
                  </a:cubicBezTo>
                  <a:cubicBezTo>
                    <a:pt x="1" y="72"/>
                    <a:pt x="1" y="73"/>
                    <a:pt x="6" y="73"/>
                  </a:cubicBezTo>
                  <a:cubicBezTo>
                    <a:pt x="11" y="72"/>
                    <a:pt x="15" y="67"/>
                    <a:pt x="20" y="64"/>
                  </a:cubicBezTo>
                  <a:cubicBezTo>
                    <a:pt x="26" y="62"/>
                    <a:pt x="35" y="57"/>
                    <a:pt x="39" y="53"/>
                  </a:cubicBezTo>
                  <a:cubicBezTo>
                    <a:pt x="42" y="50"/>
                    <a:pt x="49" y="41"/>
                    <a:pt x="52" y="36"/>
                  </a:cubicBezTo>
                  <a:cubicBezTo>
                    <a:pt x="57" y="36"/>
                    <a:pt x="66" y="36"/>
                    <a:pt x="68" y="36"/>
                  </a:cubicBezTo>
                  <a:cubicBezTo>
                    <a:pt x="70" y="36"/>
                    <a:pt x="72" y="37"/>
                    <a:pt x="76" y="37"/>
                  </a:cubicBezTo>
                  <a:cubicBezTo>
                    <a:pt x="79" y="37"/>
                    <a:pt x="83" y="35"/>
                    <a:pt x="81" y="32"/>
                  </a:cubicBezTo>
                  <a:cubicBezTo>
                    <a:pt x="79" y="30"/>
                    <a:pt x="77" y="26"/>
                    <a:pt x="73" y="27"/>
                  </a:cubicBezTo>
                  <a:cubicBezTo>
                    <a:pt x="70" y="28"/>
                    <a:pt x="67" y="28"/>
                    <a:pt x="64" y="28"/>
                  </a:cubicBezTo>
                  <a:cubicBezTo>
                    <a:pt x="63" y="28"/>
                    <a:pt x="61" y="28"/>
                    <a:pt x="58" y="28"/>
                  </a:cubicBezTo>
                  <a:cubicBezTo>
                    <a:pt x="60" y="25"/>
                    <a:pt x="61" y="23"/>
                    <a:pt x="62" y="22"/>
                  </a:cubicBezTo>
                  <a:cubicBezTo>
                    <a:pt x="64" y="19"/>
                    <a:pt x="65" y="18"/>
                    <a:pt x="66" y="18"/>
                  </a:cubicBezTo>
                  <a:cubicBezTo>
                    <a:pt x="67" y="17"/>
                    <a:pt x="70" y="15"/>
                    <a:pt x="71" y="12"/>
                  </a:cubicBezTo>
                  <a:cubicBezTo>
                    <a:pt x="73" y="10"/>
                    <a:pt x="72" y="3"/>
                    <a:pt x="70" y="2"/>
                  </a:cubicBezTo>
                  <a:cubicBezTo>
                    <a:pt x="68" y="0"/>
                    <a:pt x="64" y="1"/>
                    <a:pt x="63" y="4"/>
                  </a:cubicBezTo>
                  <a:cubicBezTo>
                    <a:pt x="61" y="8"/>
                    <a:pt x="60" y="15"/>
                    <a:pt x="5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9"/>
            <p:cNvSpPr/>
            <p:nvPr/>
          </p:nvSpPr>
          <p:spPr bwMode="auto">
            <a:xfrm>
              <a:off x="2048212" y="3377248"/>
              <a:ext cx="134961" cy="193659"/>
            </a:xfrm>
            <a:custGeom>
              <a:avLst/>
              <a:gdLst>
                <a:gd name="T0" fmla="*/ 146 w 292"/>
                <a:gd name="T1" fmla="*/ 24 h 419"/>
                <a:gd name="T2" fmla="*/ 142 w 292"/>
                <a:gd name="T3" fmla="*/ 24 h 419"/>
                <a:gd name="T4" fmla="*/ 127 w 292"/>
                <a:gd name="T5" fmla="*/ 6 h 419"/>
                <a:gd name="T6" fmla="*/ 108 w 292"/>
                <a:gd name="T7" fmla="*/ 7 h 419"/>
                <a:gd name="T8" fmla="*/ 93 w 292"/>
                <a:gd name="T9" fmla="*/ 0 h 419"/>
                <a:gd name="T10" fmla="*/ 108 w 292"/>
                <a:gd name="T11" fmla="*/ 21 h 419"/>
                <a:gd name="T12" fmla="*/ 123 w 292"/>
                <a:gd name="T13" fmla="*/ 22 h 419"/>
                <a:gd name="T14" fmla="*/ 136 w 292"/>
                <a:gd name="T15" fmla="*/ 24 h 419"/>
                <a:gd name="T16" fmla="*/ 96 w 292"/>
                <a:gd name="T17" fmla="*/ 49 h 419"/>
                <a:gd name="T18" fmla="*/ 89 w 292"/>
                <a:gd name="T19" fmla="*/ 116 h 419"/>
                <a:gd name="T20" fmla="*/ 65 w 292"/>
                <a:gd name="T21" fmla="*/ 116 h 419"/>
                <a:gd name="T22" fmla="*/ 38 w 292"/>
                <a:gd name="T23" fmla="*/ 154 h 419"/>
                <a:gd name="T24" fmla="*/ 28 w 292"/>
                <a:gd name="T25" fmla="*/ 334 h 419"/>
                <a:gd name="T26" fmla="*/ 0 w 292"/>
                <a:gd name="T27" fmla="*/ 419 h 419"/>
                <a:gd name="T28" fmla="*/ 33 w 292"/>
                <a:gd name="T29" fmla="*/ 419 h 419"/>
                <a:gd name="T30" fmla="*/ 49 w 292"/>
                <a:gd name="T31" fmla="*/ 397 h 419"/>
                <a:gd name="T32" fmla="*/ 40 w 292"/>
                <a:gd name="T33" fmla="*/ 419 h 419"/>
                <a:gd name="T34" fmla="*/ 69 w 292"/>
                <a:gd name="T35" fmla="*/ 419 h 419"/>
                <a:gd name="T36" fmla="*/ 76 w 292"/>
                <a:gd name="T37" fmla="*/ 383 h 419"/>
                <a:gd name="T38" fmla="*/ 85 w 292"/>
                <a:gd name="T39" fmla="*/ 181 h 419"/>
                <a:gd name="T40" fmla="*/ 98 w 292"/>
                <a:gd name="T41" fmla="*/ 164 h 419"/>
                <a:gd name="T42" fmla="*/ 141 w 292"/>
                <a:gd name="T43" fmla="*/ 164 h 419"/>
                <a:gd name="T44" fmla="*/ 141 w 292"/>
                <a:gd name="T45" fmla="*/ 75 h 419"/>
                <a:gd name="T46" fmla="*/ 123 w 292"/>
                <a:gd name="T47" fmla="*/ 52 h 419"/>
                <a:gd name="T48" fmla="*/ 146 w 292"/>
                <a:gd name="T49" fmla="*/ 29 h 419"/>
                <a:gd name="T50" fmla="*/ 169 w 292"/>
                <a:gd name="T51" fmla="*/ 52 h 419"/>
                <a:gd name="T52" fmla="*/ 151 w 292"/>
                <a:gd name="T53" fmla="*/ 75 h 419"/>
                <a:gd name="T54" fmla="*/ 151 w 292"/>
                <a:gd name="T55" fmla="*/ 164 h 419"/>
                <a:gd name="T56" fmla="*/ 195 w 292"/>
                <a:gd name="T57" fmla="*/ 164 h 419"/>
                <a:gd name="T58" fmla="*/ 207 w 292"/>
                <a:gd name="T59" fmla="*/ 181 h 419"/>
                <a:gd name="T60" fmla="*/ 216 w 292"/>
                <a:gd name="T61" fmla="*/ 383 h 419"/>
                <a:gd name="T62" fmla="*/ 224 w 292"/>
                <a:gd name="T63" fmla="*/ 419 h 419"/>
                <a:gd name="T64" fmla="*/ 252 w 292"/>
                <a:gd name="T65" fmla="*/ 419 h 419"/>
                <a:gd name="T66" fmla="*/ 243 w 292"/>
                <a:gd name="T67" fmla="*/ 397 h 419"/>
                <a:gd name="T68" fmla="*/ 259 w 292"/>
                <a:gd name="T69" fmla="*/ 419 h 419"/>
                <a:gd name="T70" fmla="*/ 292 w 292"/>
                <a:gd name="T71" fmla="*/ 419 h 419"/>
                <a:gd name="T72" fmla="*/ 265 w 292"/>
                <a:gd name="T73" fmla="*/ 334 h 419"/>
                <a:gd name="T74" fmla="*/ 254 w 292"/>
                <a:gd name="T75" fmla="*/ 154 h 419"/>
                <a:gd name="T76" fmla="*/ 227 w 292"/>
                <a:gd name="T77" fmla="*/ 116 h 419"/>
                <a:gd name="T78" fmla="*/ 204 w 292"/>
                <a:gd name="T79" fmla="*/ 116 h 419"/>
                <a:gd name="T80" fmla="*/ 197 w 292"/>
                <a:gd name="T81" fmla="*/ 49 h 419"/>
                <a:gd name="T82" fmla="*/ 156 w 292"/>
                <a:gd name="T83" fmla="*/ 24 h 419"/>
                <a:gd name="T84" fmla="*/ 170 w 292"/>
                <a:gd name="T85" fmla="*/ 22 h 419"/>
                <a:gd name="T86" fmla="*/ 184 w 292"/>
                <a:gd name="T87" fmla="*/ 21 h 419"/>
                <a:gd name="T88" fmla="*/ 200 w 292"/>
                <a:gd name="T89" fmla="*/ 0 h 419"/>
                <a:gd name="T90" fmla="*/ 185 w 292"/>
                <a:gd name="T91" fmla="*/ 7 h 419"/>
                <a:gd name="T92" fmla="*/ 166 w 292"/>
                <a:gd name="T93" fmla="*/ 6 h 419"/>
                <a:gd name="T94" fmla="*/ 151 w 292"/>
                <a:gd name="T95" fmla="*/ 24 h 419"/>
                <a:gd name="T96" fmla="*/ 146 w 292"/>
                <a:gd name="T97" fmla="*/ 24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419">
                  <a:moveTo>
                    <a:pt x="146" y="24"/>
                  </a:moveTo>
                  <a:cubicBezTo>
                    <a:pt x="145" y="24"/>
                    <a:pt x="143" y="24"/>
                    <a:pt x="142" y="24"/>
                  </a:cubicBezTo>
                  <a:cubicBezTo>
                    <a:pt x="141" y="16"/>
                    <a:pt x="136" y="7"/>
                    <a:pt x="127" y="6"/>
                  </a:cubicBezTo>
                  <a:cubicBezTo>
                    <a:pt x="120" y="6"/>
                    <a:pt x="115" y="7"/>
                    <a:pt x="108" y="7"/>
                  </a:cubicBezTo>
                  <a:cubicBezTo>
                    <a:pt x="101" y="7"/>
                    <a:pt x="96" y="4"/>
                    <a:pt x="93" y="0"/>
                  </a:cubicBezTo>
                  <a:cubicBezTo>
                    <a:pt x="95" y="10"/>
                    <a:pt x="97" y="20"/>
                    <a:pt x="108" y="21"/>
                  </a:cubicBezTo>
                  <a:cubicBezTo>
                    <a:pt x="113" y="22"/>
                    <a:pt x="118" y="22"/>
                    <a:pt x="123" y="22"/>
                  </a:cubicBezTo>
                  <a:cubicBezTo>
                    <a:pt x="130" y="22"/>
                    <a:pt x="134" y="23"/>
                    <a:pt x="136" y="24"/>
                  </a:cubicBezTo>
                  <a:cubicBezTo>
                    <a:pt x="118" y="26"/>
                    <a:pt x="101" y="33"/>
                    <a:pt x="96" y="49"/>
                  </a:cubicBezTo>
                  <a:cubicBezTo>
                    <a:pt x="91" y="64"/>
                    <a:pt x="92" y="100"/>
                    <a:pt x="89" y="116"/>
                  </a:cubicBezTo>
                  <a:cubicBezTo>
                    <a:pt x="81" y="116"/>
                    <a:pt x="73" y="116"/>
                    <a:pt x="65" y="116"/>
                  </a:cubicBezTo>
                  <a:cubicBezTo>
                    <a:pt x="45" y="116"/>
                    <a:pt x="39" y="133"/>
                    <a:pt x="38" y="154"/>
                  </a:cubicBezTo>
                  <a:cubicBezTo>
                    <a:pt x="35" y="214"/>
                    <a:pt x="31" y="274"/>
                    <a:pt x="28" y="334"/>
                  </a:cubicBezTo>
                  <a:cubicBezTo>
                    <a:pt x="25" y="381"/>
                    <a:pt x="15" y="403"/>
                    <a:pt x="0" y="419"/>
                  </a:cubicBezTo>
                  <a:cubicBezTo>
                    <a:pt x="11" y="419"/>
                    <a:pt x="22" y="419"/>
                    <a:pt x="33" y="419"/>
                  </a:cubicBezTo>
                  <a:cubicBezTo>
                    <a:pt x="38" y="415"/>
                    <a:pt x="41" y="409"/>
                    <a:pt x="49" y="397"/>
                  </a:cubicBezTo>
                  <a:cubicBezTo>
                    <a:pt x="46" y="408"/>
                    <a:pt x="43" y="414"/>
                    <a:pt x="40" y="419"/>
                  </a:cubicBezTo>
                  <a:cubicBezTo>
                    <a:pt x="50" y="419"/>
                    <a:pt x="59" y="419"/>
                    <a:pt x="69" y="419"/>
                  </a:cubicBezTo>
                  <a:cubicBezTo>
                    <a:pt x="74" y="408"/>
                    <a:pt x="75" y="396"/>
                    <a:pt x="76" y="383"/>
                  </a:cubicBezTo>
                  <a:cubicBezTo>
                    <a:pt x="79" y="316"/>
                    <a:pt x="82" y="248"/>
                    <a:pt x="85" y="181"/>
                  </a:cubicBezTo>
                  <a:cubicBezTo>
                    <a:pt x="85" y="170"/>
                    <a:pt x="89" y="164"/>
                    <a:pt x="98" y="164"/>
                  </a:cubicBezTo>
                  <a:cubicBezTo>
                    <a:pt x="112" y="164"/>
                    <a:pt x="127" y="164"/>
                    <a:pt x="141" y="164"/>
                  </a:cubicBezTo>
                  <a:cubicBezTo>
                    <a:pt x="141" y="134"/>
                    <a:pt x="141" y="104"/>
                    <a:pt x="141" y="75"/>
                  </a:cubicBezTo>
                  <a:cubicBezTo>
                    <a:pt x="131" y="72"/>
                    <a:pt x="123" y="63"/>
                    <a:pt x="123" y="52"/>
                  </a:cubicBezTo>
                  <a:cubicBezTo>
                    <a:pt x="123" y="39"/>
                    <a:pt x="133" y="29"/>
                    <a:pt x="146" y="29"/>
                  </a:cubicBezTo>
                  <a:cubicBezTo>
                    <a:pt x="159" y="29"/>
                    <a:pt x="169" y="39"/>
                    <a:pt x="169" y="52"/>
                  </a:cubicBezTo>
                  <a:cubicBezTo>
                    <a:pt x="169" y="63"/>
                    <a:pt x="162" y="72"/>
                    <a:pt x="151" y="75"/>
                  </a:cubicBezTo>
                  <a:cubicBezTo>
                    <a:pt x="151" y="104"/>
                    <a:pt x="151" y="134"/>
                    <a:pt x="151" y="164"/>
                  </a:cubicBezTo>
                  <a:cubicBezTo>
                    <a:pt x="166" y="164"/>
                    <a:pt x="180" y="164"/>
                    <a:pt x="195" y="164"/>
                  </a:cubicBezTo>
                  <a:cubicBezTo>
                    <a:pt x="203" y="164"/>
                    <a:pt x="207" y="170"/>
                    <a:pt x="207" y="181"/>
                  </a:cubicBezTo>
                  <a:cubicBezTo>
                    <a:pt x="210" y="248"/>
                    <a:pt x="213" y="316"/>
                    <a:pt x="216" y="383"/>
                  </a:cubicBezTo>
                  <a:cubicBezTo>
                    <a:pt x="217" y="396"/>
                    <a:pt x="218" y="408"/>
                    <a:pt x="224" y="419"/>
                  </a:cubicBezTo>
                  <a:cubicBezTo>
                    <a:pt x="233" y="419"/>
                    <a:pt x="243" y="419"/>
                    <a:pt x="252" y="419"/>
                  </a:cubicBezTo>
                  <a:cubicBezTo>
                    <a:pt x="249" y="414"/>
                    <a:pt x="246" y="408"/>
                    <a:pt x="243" y="397"/>
                  </a:cubicBezTo>
                  <a:cubicBezTo>
                    <a:pt x="251" y="409"/>
                    <a:pt x="255" y="415"/>
                    <a:pt x="259" y="419"/>
                  </a:cubicBezTo>
                  <a:cubicBezTo>
                    <a:pt x="270" y="419"/>
                    <a:pt x="281" y="419"/>
                    <a:pt x="292" y="419"/>
                  </a:cubicBezTo>
                  <a:cubicBezTo>
                    <a:pt x="277" y="403"/>
                    <a:pt x="267" y="381"/>
                    <a:pt x="265" y="334"/>
                  </a:cubicBezTo>
                  <a:cubicBezTo>
                    <a:pt x="262" y="274"/>
                    <a:pt x="258" y="214"/>
                    <a:pt x="254" y="154"/>
                  </a:cubicBezTo>
                  <a:cubicBezTo>
                    <a:pt x="253" y="133"/>
                    <a:pt x="247" y="116"/>
                    <a:pt x="227" y="116"/>
                  </a:cubicBezTo>
                  <a:cubicBezTo>
                    <a:pt x="219" y="116"/>
                    <a:pt x="211" y="116"/>
                    <a:pt x="204" y="116"/>
                  </a:cubicBezTo>
                  <a:cubicBezTo>
                    <a:pt x="200" y="100"/>
                    <a:pt x="202" y="64"/>
                    <a:pt x="197" y="49"/>
                  </a:cubicBezTo>
                  <a:cubicBezTo>
                    <a:pt x="191" y="33"/>
                    <a:pt x="174" y="26"/>
                    <a:pt x="156" y="24"/>
                  </a:cubicBezTo>
                  <a:cubicBezTo>
                    <a:pt x="159" y="23"/>
                    <a:pt x="163" y="22"/>
                    <a:pt x="170" y="22"/>
                  </a:cubicBezTo>
                  <a:cubicBezTo>
                    <a:pt x="174" y="22"/>
                    <a:pt x="180" y="22"/>
                    <a:pt x="184" y="21"/>
                  </a:cubicBezTo>
                  <a:cubicBezTo>
                    <a:pt x="195" y="20"/>
                    <a:pt x="198" y="10"/>
                    <a:pt x="200" y="0"/>
                  </a:cubicBezTo>
                  <a:cubicBezTo>
                    <a:pt x="197" y="4"/>
                    <a:pt x="192" y="7"/>
                    <a:pt x="185" y="7"/>
                  </a:cubicBezTo>
                  <a:cubicBezTo>
                    <a:pt x="177" y="7"/>
                    <a:pt x="173" y="6"/>
                    <a:pt x="166" y="6"/>
                  </a:cubicBezTo>
                  <a:cubicBezTo>
                    <a:pt x="156" y="7"/>
                    <a:pt x="152" y="16"/>
                    <a:pt x="151" y="24"/>
                  </a:cubicBezTo>
                  <a:cubicBezTo>
                    <a:pt x="149" y="24"/>
                    <a:pt x="148" y="24"/>
                    <a:pt x="14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0"/>
            <p:cNvSpPr>
              <a:spLocks noEditPoints="1"/>
            </p:cNvSpPr>
            <p:nvPr/>
          </p:nvSpPr>
          <p:spPr bwMode="auto">
            <a:xfrm>
              <a:off x="1913029" y="3281641"/>
              <a:ext cx="404883" cy="404883"/>
            </a:xfrm>
            <a:custGeom>
              <a:avLst/>
              <a:gdLst>
                <a:gd name="T0" fmla="*/ 439 w 877"/>
                <a:gd name="T1" fmla="*/ 0 h 876"/>
                <a:gd name="T2" fmla="*/ 877 w 877"/>
                <a:gd name="T3" fmla="*/ 438 h 876"/>
                <a:gd name="T4" fmla="*/ 439 w 877"/>
                <a:gd name="T5" fmla="*/ 876 h 876"/>
                <a:gd name="T6" fmla="*/ 0 w 877"/>
                <a:gd name="T7" fmla="*/ 438 h 876"/>
                <a:gd name="T8" fmla="*/ 439 w 877"/>
                <a:gd name="T9" fmla="*/ 0 h 876"/>
                <a:gd name="T10" fmla="*/ 439 w 877"/>
                <a:gd name="T11" fmla="*/ 16 h 876"/>
                <a:gd name="T12" fmla="*/ 439 w 877"/>
                <a:gd name="T13" fmla="*/ 16 h 876"/>
                <a:gd name="T14" fmla="*/ 16 w 877"/>
                <a:gd name="T15" fmla="*/ 438 h 876"/>
                <a:gd name="T16" fmla="*/ 439 w 877"/>
                <a:gd name="T17" fmla="*/ 861 h 876"/>
                <a:gd name="T18" fmla="*/ 861 w 877"/>
                <a:gd name="T19" fmla="*/ 438 h 876"/>
                <a:gd name="T20" fmla="*/ 439 w 877"/>
                <a:gd name="T21" fmla="*/ 16 h 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7" h="876">
                  <a:moveTo>
                    <a:pt x="439" y="0"/>
                  </a:moveTo>
                  <a:cubicBezTo>
                    <a:pt x="680" y="0"/>
                    <a:pt x="877" y="197"/>
                    <a:pt x="877" y="438"/>
                  </a:cubicBezTo>
                  <a:cubicBezTo>
                    <a:pt x="877" y="679"/>
                    <a:pt x="680" y="876"/>
                    <a:pt x="439" y="876"/>
                  </a:cubicBezTo>
                  <a:cubicBezTo>
                    <a:pt x="197" y="876"/>
                    <a:pt x="0" y="679"/>
                    <a:pt x="0" y="438"/>
                  </a:cubicBezTo>
                  <a:cubicBezTo>
                    <a:pt x="0" y="197"/>
                    <a:pt x="197" y="0"/>
                    <a:pt x="439" y="0"/>
                  </a:cubicBezTo>
                  <a:close/>
                  <a:moveTo>
                    <a:pt x="439" y="16"/>
                  </a:moveTo>
                  <a:cubicBezTo>
                    <a:pt x="439" y="16"/>
                    <a:pt x="439" y="16"/>
                    <a:pt x="439" y="16"/>
                  </a:cubicBezTo>
                  <a:cubicBezTo>
                    <a:pt x="206" y="16"/>
                    <a:pt x="16" y="205"/>
                    <a:pt x="16" y="438"/>
                  </a:cubicBezTo>
                  <a:cubicBezTo>
                    <a:pt x="16" y="671"/>
                    <a:pt x="206" y="861"/>
                    <a:pt x="439" y="861"/>
                  </a:cubicBezTo>
                  <a:cubicBezTo>
                    <a:pt x="671" y="861"/>
                    <a:pt x="861" y="671"/>
                    <a:pt x="861" y="438"/>
                  </a:cubicBezTo>
                  <a:cubicBezTo>
                    <a:pt x="861" y="205"/>
                    <a:pt x="671" y="16"/>
                    <a:pt x="43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1"/>
            <p:cNvSpPr>
              <a:spLocks noEditPoints="1"/>
            </p:cNvSpPr>
            <p:nvPr/>
          </p:nvSpPr>
          <p:spPr bwMode="auto">
            <a:xfrm>
              <a:off x="1937931" y="3475300"/>
              <a:ext cx="354189" cy="186322"/>
            </a:xfrm>
            <a:custGeom>
              <a:avLst/>
              <a:gdLst>
                <a:gd name="T0" fmla="*/ 23 w 767"/>
                <a:gd name="T1" fmla="*/ 25 h 403"/>
                <a:gd name="T2" fmla="*/ 57 w 767"/>
                <a:gd name="T3" fmla="*/ 38 h 403"/>
                <a:gd name="T4" fmla="*/ 55 w 767"/>
                <a:gd name="T5" fmla="*/ 29 h 403"/>
                <a:gd name="T6" fmla="*/ 19 w 767"/>
                <a:gd name="T7" fmla="*/ 52 h 403"/>
                <a:gd name="T8" fmla="*/ 20 w 767"/>
                <a:gd name="T9" fmla="*/ 96 h 403"/>
                <a:gd name="T10" fmla="*/ 17 w 767"/>
                <a:gd name="T11" fmla="*/ 79 h 403"/>
                <a:gd name="T12" fmla="*/ 55 w 767"/>
                <a:gd name="T13" fmla="*/ 90 h 403"/>
                <a:gd name="T14" fmla="*/ 33 w 767"/>
                <a:gd name="T15" fmla="*/ 123 h 403"/>
                <a:gd name="T16" fmla="*/ 87 w 767"/>
                <a:gd name="T17" fmla="*/ 156 h 403"/>
                <a:gd name="T18" fmla="*/ 31 w 767"/>
                <a:gd name="T19" fmla="*/ 156 h 403"/>
                <a:gd name="T20" fmla="*/ 74 w 767"/>
                <a:gd name="T21" fmla="*/ 224 h 403"/>
                <a:gd name="T22" fmla="*/ 113 w 767"/>
                <a:gd name="T23" fmla="*/ 220 h 403"/>
                <a:gd name="T24" fmla="*/ 92 w 767"/>
                <a:gd name="T25" fmla="*/ 213 h 403"/>
                <a:gd name="T26" fmla="*/ 90 w 767"/>
                <a:gd name="T27" fmla="*/ 171 h 403"/>
                <a:gd name="T28" fmla="*/ 61 w 767"/>
                <a:gd name="T29" fmla="*/ 214 h 403"/>
                <a:gd name="T30" fmla="*/ 173 w 767"/>
                <a:gd name="T31" fmla="*/ 271 h 403"/>
                <a:gd name="T32" fmla="*/ 111 w 767"/>
                <a:gd name="T33" fmla="*/ 288 h 403"/>
                <a:gd name="T34" fmla="*/ 153 w 767"/>
                <a:gd name="T35" fmla="*/ 252 h 403"/>
                <a:gd name="T36" fmla="*/ 158 w 767"/>
                <a:gd name="T37" fmla="*/ 316 h 403"/>
                <a:gd name="T38" fmla="*/ 166 w 767"/>
                <a:gd name="T39" fmla="*/ 330 h 403"/>
                <a:gd name="T40" fmla="*/ 152 w 767"/>
                <a:gd name="T41" fmla="*/ 314 h 403"/>
                <a:gd name="T42" fmla="*/ 155 w 767"/>
                <a:gd name="T43" fmla="*/ 318 h 403"/>
                <a:gd name="T44" fmla="*/ 230 w 767"/>
                <a:gd name="T45" fmla="*/ 319 h 403"/>
                <a:gd name="T46" fmla="*/ 270 w 767"/>
                <a:gd name="T47" fmla="*/ 330 h 403"/>
                <a:gd name="T48" fmla="*/ 247 w 767"/>
                <a:gd name="T49" fmla="*/ 377 h 403"/>
                <a:gd name="T50" fmla="*/ 211 w 767"/>
                <a:gd name="T51" fmla="*/ 356 h 403"/>
                <a:gd name="T52" fmla="*/ 364 w 767"/>
                <a:gd name="T53" fmla="*/ 346 h 403"/>
                <a:gd name="T54" fmla="*/ 359 w 767"/>
                <a:gd name="T55" fmla="*/ 401 h 403"/>
                <a:gd name="T56" fmla="*/ 355 w 767"/>
                <a:gd name="T57" fmla="*/ 345 h 403"/>
                <a:gd name="T58" fmla="*/ 368 w 767"/>
                <a:gd name="T59" fmla="*/ 382 h 403"/>
                <a:gd name="T60" fmla="*/ 441 w 767"/>
                <a:gd name="T61" fmla="*/ 351 h 403"/>
                <a:gd name="T62" fmla="*/ 451 w 767"/>
                <a:gd name="T63" fmla="*/ 396 h 403"/>
                <a:gd name="T64" fmla="*/ 398 w 767"/>
                <a:gd name="T65" fmla="*/ 401 h 403"/>
                <a:gd name="T66" fmla="*/ 509 w 767"/>
                <a:gd name="T67" fmla="*/ 382 h 403"/>
                <a:gd name="T68" fmla="*/ 463 w 767"/>
                <a:gd name="T69" fmla="*/ 337 h 403"/>
                <a:gd name="T70" fmla="*/ 554 w 767"/>
                <a:gd name="T71" fmla="*/ 364 h 403"/>
                <a:gd name="T72" fmla="*/ 544 w 767"/>
                <a:gd name="T73" fmla="*/ 311 h 403"/>
                <a:gd name="T74" fmla="*/ 526 w 767"/>
                <a:gd name="T75" fmla="*/ 316 h 403"/>
                <a:gd name="T76" fmla="*/ 593 w 767"/>
                <a:gd name="T77" fmla="*/ 342 h 403"/>
                <a:gd name="T78" fmla="*/ 558 w 767"/>
                <a:gd name="T79" fmla="*/ 299 h 403"/>
                <a:gd name="T80" fmla="*/ 593 w 767"/>
                <a:gd name="T81" fmla="*/ 303 h 403"/>
                <a:gd name="T82" fmla="*/ 595 w 767"/>
                <a:gd name="T83" fmla="*/ 306 h 403"/>
                <a:gd name="T84" fmla="*/ 593 w 767"/>
                <a:gd name="T85" fmla="*/ 342 h 403"/>
                <a:gd name="T86" fmla="*/ 645 w 767"/>
                <a:gd name="T87" fmla="*/ 259 h 403"/>
                <a:gd name="T88" fmla="*/ 685 w 767"/>
                <a:gd name="T89" fmla="*/ 250 h 403"/>
                <a:gd name="T90" fmla="*/ 610 w 767"/>
                <a:gd name="T91" fmla="*/ 262 h 403"/>
                <a:gd name="T92" fmla="*/ 670 w 767"/>
                <a:gd name="T93" fmla="*/ 270 h 403"/>
                <a:gd name="T94" fmla="*/ 712 w 767"/>
                <a:gd name="T95" fmla="*/ 213 h 403"/>
                <a:gd name="T96" fmla="*/ 669 w 767"/>
                <a:gd name="T97" fmla="*/ 213 h 403"/>
                <a:gd name="T98" fmla="*/ 689 w 767"/>
                <a:gd name="T99" fmla="*/ 177 h 403"/>
                <a:gd name="T100" fmla="*/ 692 w 767"/>
                <a:gd name="T101" fmla="*/ 186 h 403"/>
                <a:gd name="T102" fmla="*/ 703 w 767"/>
                <a:gd name="T103" fmla="*/ 229 h 403"/>
                <a:gd name="T104" fmla="*/ 693 w 767"/>
                <a:gd name="T105" fmla="*/ 125 h 403"/>
                <a:gd name="T106" fmla="*/ 734 w 767"/>
                <a:gd name="T107" fmla="*/ 174 h 403"/>
                <a:gd name="T108" fmla="*/ 724 w 767"/>
                <a:gd name="T109" fmla="*/ 67 h 403"/>
                <a:gd name="T110" fmla="*/ 755 w 767"/>
                <a:gd name="T111" fmla="*/ 115 h 403"/>
                <a:gd name="T112" fmla="*/ 712 w 767"/>
                <a:gd name="T113" fmla="*/ 116 h 403"/>
                <a:gd name="T114" fmla="*/ 767 w 767"/>
                <a:gd name="T115" fmla="*/ 12 h 403"/>
                <a:gd name="T116" fmla="*/ 712 w 767"/>
                <a:gd name="T117" fmla="*/ 57 h 403"/>
                <a:gd name="T118" fmla="*/ 737 w 767"/>
                <a:gd name="T119" fmla="*/ 21 h 403"/>
                <a:gd name="T120" fmla="*/ 711 w 767"/>
                <a:gd name="T12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67" h="403">
                  <a:moveTo>
                    <a:pt x="0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16" y="10"/>
                    <a:pt x="12" y="12"/>
                    <a:pt x="9" y="16"/>
                  </a:cubicBezTo>
                  <a:cubicBezTo>
                    <a:pt x="6" y="20"/>
                    <a:pt x="4" y="24"/>
                    <a:pt x="4" y="29"/>
                  </a:cubicBezTo>
                  <a:cubicBezTo>
                    <a:pt x="4" y="32"/>
                    <a:pt x="5" y="34"/>
                    <a:pt x="6" y="36"/>
                  </a:cubicBezTo>
                  <a:cubicBezTo>
                    <a:pt x="8" y="38"/>
                    <a:pt x="10" y="39"/>
                    <a:pt x="12" y="39"/>
                  </a:cubicBezTo>
                  <a:cubicBezTo>
                    <a:pt x="16" y="39"/>
                    <a:pt x="19" y="34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4" y="24"/>
                    <a:pt x="24" y="23"/>
                  </a:cubicBezTo>
                  <a:cubicBezTo>
                    <a:pt x="27" y="16"/>
                    <a:pt x="29" y="12"/>
                    <a:pt x="32" y="10"/>
                  </a:cubicBezTo>
                  <a:cubicBezTo>
                    <a:pt x="34" y="9"/>
                    <a:pt x="35" y="8"/>
                    <a:pt x="36" y="8"/>
                  </a:cubicBezTo>
                  <a:cubicBezTo>
                    <a:pt x="38" y="7"/>
                    <a:pt x="39" y="7"/>
                    <a:pt x="41" y="7"/>
                  </a:cubicBezTo>
                  <a:cubicBezTo>
                    <a:pt x="46" y="7"/>
                    <a:pt x="50" y="9"/>
                    <a:pt x="54" y="12"/>
                  </a:cubicBezTo>
                  <a:cubicBezTo>
                    <a:pt x="57" y="16"/>
                    <a:pt x="59" y="21"/>
                    <a:pt x="59" y="27"/>
                  </a:cubicBezTo>
                  <a:cubicBezTo>
                    <a:pt x="59" y="31"/>
                    <a:pt x="58" y="34"/>
                    <a:pt x="57" y="38"/>
                  </a:cubicBezTo>
                  <a:cubicBezTo>
                    <a:pt x="56" y="41"/>
                    <a:pt x="55" y="43"/>
                    <a:pt x="55" y="44"/>
                  </a:cubicBezTo>
                  <a:cubicBezTo>
                    <a:pt x="55" y="44"/>
                    <a:pt x="56" y="45"/>
                    <a:pt x="56" y="45"/>
                  </a:cubicBezTo>
                  <a:cubicBezTo>
                    <a:pt x="57" y="46"/>
                    <a:pt x="58" y="46"/>
                    <a:pt x="59" y="46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6" y="46"/>
                    <a:pt x="49" y="44"/>
                    <a:pt x="52" y="40"/>
                  </a:cubicBezTo>
                  <a:cubicBezTo>
                    <a:pt x="54" y="37"/>
                    <a:pt x="56" y="33"/>
                    <a:pt x="55" y="29"/>
                  </a:cubicBezTo>
                  <a:cubicBezTo>
                    <a:pt x="55" y="26"/>
                    <a:pt x="55" y="24"/>
                    <a:pt x="53" y="22"/>
                  </a:cubicBezTo>
                  <a:cubicBezTo>
                    <a:pt x="52" y="20"/>
                    <a:pt x="50" y="20"/>
                    <a:pt x="48" y="20"/>
                  </a:cubicBezTo>
                  <a:cubicBezTo>
                    <a:pt x="45" y="20"/>
                    <a:pt x="42" y="23"/>
                    <a:pt x="40" y="30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7" y="36"/>
                    <a:pt x="36" y="40"/>
                    <a:pt x="35" y="42"/>
                  </a:cubicBezTo>
                  <a:cubicBezTo>
                    <a:pt x="33" y="44"/>
                    <a:pt x="32" y="46"/>
                    <a:pt x="31" y="47"/>
                  </a:cubicBezTo>
                  <a:cubicBezTo>
                    <a:pt x="30" y="48"/>
                    <a:pt x="28" y="49"/>
                    <a:pt x="26" y="50"/>
                  </a:cubicBezTo>
                  <a:cubicBezTo>
                    <a:pt x="24" y="51"/>
                    <a:pt x="22" y="52"/>
                    <a:pt x="19" y="52"/>
                  </a:cubicBezTo>
                  <a:cubicBezTo>
                    <a:pt x="14" y="52"/>
                    <a:pt x="9" y="50"/>
                    <a:pt x="6" y="46"/>
                  </a:cubicBezTo>
                  <a:cubicBezTo>
                    <a:pt x="2" y="42"/>
                    <a:pt x="1" y="37"/>
                    <a:pt x="1" y="30"/>
                  </a:cubicBezTo>
                  <a:cubicBezTo>
                    <a:pt x="0" y="27"/>
                    <a:pt x="1" y="23"/>
                    <a:pt x="2" y="19"/>
                  </a:cubicBezTo>
                  <a:cubicBezTo>
                    <a:pt x="3" y="15"/>
                    <a:pt x="4" y="13"/>
                    <a:pt x="4" y="13"/>
                  </a:cubicBezTo>
                  <a:cubicBezTo>
                    <a:pt x="4" y="12"/>
                    <a:pt x="4" y="11"/>
                    <a:pt x="3" y="10"/>
                  </a:cubicBezTo>
                  <a:cubicBezTo>
                    <a:pt x="2" y="10"/>
                    <a:pt x="1" y="10"/>
                    <a:pt x="0" y="9"/>
                  </a:cubicBezTo>
                  <a:cubicBezTo>
                    <a:pt x="0" y="7"/>
                    <a:pt x="0" y="7"/>
                    <a:pt x="0" y="7"/>
                  </a:cubicBezTo>
                  <a:close/>
                  <a:moveTo>
                    <a:pt x="20" y="96"/>
                  </a:moveTo>
                  <a:cubicBezTo>
                    <a:pt x="20" y="96"/>
                    <a:pt x="20" y="96"/>
                    <a:pt x="20" y="96"/>
                  </a:cubicBezTo>
                  <a:cubicBezTo>
                    <a:pt x="17" y="96"/>
                    <a:pt x="15" y="97"/>
                    <a:pt x="14" y="99"/>
                  </a:cubicBezTo>
                  <a:cubicBezTo>
                    <a:pt x="13" y="100"/>
                    <a:pt x="13" y="102"/>
                    <a:pt x="13" y="104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76"/>
                    <a:pt x="9" y="77"/>
                    <a:pt x="10" y="78"/>
                  </a:cubicBezTo>
                  <a:cubicBezTo>
                    <a:pt x="12" y="79"/>
                    <a:pt x="14" y="79"/>
                    <a:pt x="17" y="79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5" y="72"/>
                    <a:pt x="56" y="71"/>
                    <a:pt x="57" y="70"/>
                  </a:cubicBezTo>
                  <a:cubicBezTo>
                    <a:pt x="58" y="69"/>
                    <a:pt x="59" y="67"/>
                    <a:pt x="58" y="64"/>
                  </a:cubicBezTo>
                  <a:cubicBezTo>
                    <a:pt x="60" y="64"/>
                    <a:pt x="60" y="64"/>
                    <a:pt x="60" y="64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3" y="93"/>
                    <a:pt x="62" y="91"/>
                    <a:pt x="61" y="90"/>
                  </a:cubicBezTo>
                  <a:cubicBezTo>
                    <a:pt x="60" y="89"/>
                    <a:pt x="58" y="89"/>
                    <a:pt x="55" y="90"/>
                  </a:cubicBezTo>
                  <a:cubicBezTo>
                    <a:pt x="20" y="96"/>
                    <a:pt x="20" y="96"/>
                    <a:pt x="20" y="96"/>
                  </a:cubicBezTo>
                  <a:close/>
                  <a:moveTo>
                    <a:pt x="45" y="171"/>
                  </a:moveTo>
                  <a:cubicBezTo>
                    <a:pt x="45" y="171"/>
                    <a:pt x="45" y="171"/>
                    <a:pt x="45" y="171"/>
                  </a:cubicBezTo>
                  <a:cubicBezTo>
                    <a:pt x="40" y="170"/>
                    <a:pt x="36" y="168"/>
                    <a:pt x="32" y="165"/>
                  </a:cubicBezTo>
                  <a:cubicBezTo>
                    <a:pt x="29" y="162"/>
                    <a:pt x="26" y="158"/>
                    <a:pt x="25" y="153"/>
                  </a:cubicBezTo>
                  <a:cubicBezTo>
                    <a:pt x="24" y="149"/>
                    <a:pt x="23" y="146"/>
                    <a:pt x="23" y="142"/>
                  </a:cubicBezTo>
                  <a:cubicBezTo>
                    <a:pt x="24" y="139"/>
                    <a:pt x="25" y="135"/>
                    <a:pt x="26" y="132"/>
                  </a:cubicBezTo>
                  <a:cubicBezTo>
                    <a:pt x="28" y="128"/>
                    <a:pt x="30" y="125"/>
                    <a:pt x="33" y="123"/>
                  </a:cubicBezTo>
                  <a:cubicBezTo>
                    <a:pt x="36" y="120"/>
                    <a:pt x="40" y="118"/>
                    <a:pt x="44" y="117"/>
                  </a:cubicBezTo>
                  <a:cubicBezTo>
                    <a:pt x="53" y="114"/>
                    <a:pt x="60" y="115"/>
                    <a:pt x="67" y="118"/>
                  </a:cubicBezTo>
                  <a:cubicBezTo>
                    <a:pt x="73" y="121"/>
                    <a:pt x="78" y="127"/>
                    <a:pt x="81" y="135"/>
                  </a:cubicBezTo>
                  <a:cubicBezTo>
                    <a:pt x="82" y="139"/>
                    <a:pt x="82" y="142"/>
                    <a:pt x="82" y="146"/>
                  </a:cubicBezTo>
                  <a:cubicBezTo>
                    <a:pt x="82" y="150"/>
                    <a:pt x="82" y="152"/>
                    <a:pt x="82" y="152"/>
                  </a:cubicBezTo>
                  <a:cubicBezTo>
                    <a:pt x="83" y="153"/>
                    <a:pt x="83" y="153"/>
                    <a:pt x="84" y="153"/>
                  </a:cubicBezTo>
                  <a:cubicBezTo>
                    <a:pt x="84" y="154"/>
                    <a:pt x="85" y="154"/>
                    <a:pt x="86" y="154"/>
                  </a:cubicBezTo>
                  <a:cubicBezTo>
                    <a:pt x="87" y="156"/>
                    <a:pt x="87" y="156"/>
                    <a:pt x="87" y="156"/>
                  </a:cubicBezTo>
                  <a:cubicBezTo>
                    <a:pt x="70" y="161"/>
                    <a:pt x="70" y="161"/>
                    <a:pt x="70" y="161"/>
                  </a:cubicBezTo>
                  <a:cubicBezTo>
                    <a:pt x="69" y="159"/>
                    <a:pt x="69" y="159"/>
                    <a:pt x="69" y="159"/>
                  </a:cubicBezTo>
                  <a:cubicBezTo>
                    <a:pt x="73" y="157"/>
                    <a:pt x="76" y="155"/>
                    <a:pt x="78" y="151"/>
                  </a:cubicBezTo>
                  <a:cubicBezTo>
                    <a:pt x="79" y="148"/>
                    <a:pt x="79" y="145"/>
                    <a:pt x="78" y="141"/>
                  </a:cubicBezTo>
                  <a:cubicBezTo>
                    <a:pt x="77" y="136"/>
                    <a:pt x="73" y="133"/>
                    <a:pt x="69" y="132"/>
                  </a:cubicBezTo>
                  <a:cubicBezTo>
                    <a:pt x="64" y="131"/>
                    <a:pt x="58" y="132"/>
                    <a:pt x="51" y="134"/>
                  </a:cubicBezTo>
                  <a:cubicBezTo>
                    <a:pt x="43" y="137"/>
                    <a:pt x="37" y="140"/>
                    <a:pt x="34" y="144"/>
                  </a:cubicBezTo>
                  <a:cubicBezTo>
                    <a:pt x="31" y="147"/>
                    <a:pt x="30" y="151"/>
                    <a:pt x="31" y="156"/>
                  </a:cubicBezTo>
                  <a:cubicBezTo>
                    <a:pt x="32" y="159"/>
                    <a:pt x="34" y="161"/>
                    <a:pt x="36" y="163"/>
                  </a:cubicBezTo>
                  <a:cubicBezTo>
                    <a:pt x="39" y="165"/>
                    <a:pt x="42" y="167"/>
                    <a:pt x="46" y="168"/>
                  </a:cubicBezTo>
                  <a:cubicBezTo>
                    <a:pt x="45" y="171"/>
                    <a:pt x="45" y="171"/>
                    <a:pt x="45" y="171"/>
                  </a:cubicBezTo>
                  <a:close/>
                  <a:moveTo>
                    <a:pt x="65" y="209"/>
                  </a:moveTo>
                  <a:cubicBezTo>
                    <a:pt x="65" y="209"/>
                    <a:pt x="65" y="209"/>
                    <a:pt x="65" y="209"/>
                  </a:cubicBezTo>
                  <a:cubicBezTo>
                    <a:pt x="79" y="201"/>
                    <a:pt x="79" y="201"/>
                    <a:pt x="79" y="201"/>
                  </a:cubicBezTo>
                  <a:cubicBezTo>
                    <a:pt x="88" y="215"/>
                    <a:pt x="88" y="215"/>
                    <a:pt x="88" y="215"/>
                  </a:cubicBezTo>
                  <a:cubicBezTo>
                    <a:pt x="74" y="224"/>
                    <a:pt x="74" y="224"/>
                    <a:pt x="74" y="224"/>
                  </a:cubicBezTo>
                  <a:cubicBezTo>
                    <a:pt x="71" y="225"/>
                    <a:pt x="69" y="226"/>
                    <a:pt x="68" y="226"/>
                  </a:cubicBezTo>
                  <a:cubicBezTo>
                    <a:pt x="66" y="225"/>
                    <a:pt x="65" y="224"/>
                    <a:pt x="63" y="222"/>
                  </a:cubicBezTo>
                  <a:cubicBezTo>
                    <a:pt x="62" y="223"/>
                    <a:pt x="62" y="223"/>
                    <a:pt x="62" y="223"/>
                  </a:cubicBezTo>
                  <a:cubicBezTo>
                    <a:pt x="78" y="250"/>
                    <a:pt x="78" y="250"/>
                    <a:pt x="78" y="250"/>
                  </a:cubicBezTo>
                  <a:cubicBezTo>
                    <a:pt x="80" y="249"/>
                    <a:pt x="80" y="249"/>
                    <a:pt x="80" y="249"/>
                  </a:cubicBezTo>
                  <a:cubicBezTo>
                    <a:pt x="79" y="247"/>
                    <a:pt x="78" y="245"/>
                    <a:pt x="79" y="243"/>
                  </a:cubicBezTo>
                  <a:cubicBezTo>
                    <a:pt x="79" y="242"/>
                    <a:pt x="81" y="240"/>
                    <a:pt x="83" y="239"/>
                  </a:cubicBezTo>
                  <a:cubicBezTo>
                    <a:pt x="113" y="220"/>
                    <a:pt x="113" y="220"/>
                    <a:pt x="113" y="220"/>
                  </a:cubicBezTo>
                  <a:cubicBezTo>
                    <a:pt x="116" y="218"/>
                    <a:pt x="118" y="218"/>
                    <a:pt x="119" y="218"/>
                  </a:cubicBezTo>
                  <a:cubicBezTo>
                    <a:pt x="121" y="218"/>
                    <a:pt x="122" y="219"/>
                    <a:pt x="124" y="222"/>
                  </a:cubicBezTo>
                  <a:cubicBezTo>
                    <a:pt x="126" y="220"/>
                    <a:pt x="126" y="220"/>
                    <a:pt x="126" y="220"/>
                  </a:cubicBezTo>
                  <a:cubicBezTo>
                    <a:pt x="109" y="194"/>
                    <a:pt x="109" y="194"/>
                    <a:pt x="109" y="194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8" y="197"/>
                    <a:pt x="109" y="199"/>
                    <a:pt x="108" y="200"/>
                  </a:cubicBezTo>
                  <a:cubicBezTo>
                    <a:pt x="108" y="202"/>
                    <a:pt x="106" y="204"/>
                    <a:pt x="104" y="205"/>
                  </a:cubicBezTo>
                  <a:cubicBezTo>
                    <a:pt x="92" y="213"/>
                    <a:pt x="92" y="213"/>
                    <a:pt x="92" y="213"/>
                  </a:cubicBezTo>
                  <a:cubicBezTo>
                    <a:pt x="83" y="198"/>
                    <a:pt x="83" y="198"/>
                    <a:pt x="83" y="198"/>
                  </a:cubicBezTo>
                  <a:cubicBezTo>
                    <a:pt x="95" y="191"/>
                    <a:pt x="95" y="191"/>
                    <a:pt x="95" y="191"/>
                  </a:cubicBezTo>
                  <a:cubicBezTo>
                    <a:pt x="97" y="189"/>
                    <a:pt x="99" y="188"/>
                    <a:pt x="101" y="189"/>
                  </a:cubicBezTo>
                  <a:cubicBezTo>
                    <a:pt x="103" y="189"/>
                    <a:pt x="104" y="190"/>
                    <a:pt x="106" y="192"/>
                  </a:cubicBezTo>
                  <a:cubicBezTo>
                    <a:pt x="107" y="191"/>
                    <a:pt x="107" y="191"/>
                    <a:pt x="107" y="191"/>
                  </a:cubicBezTo>
                  <a:cubicBezTo>
                    <a:pt x="91" y="165"/>
                    <a:pt x="91" y="165"/>
                    <a:pt x="91" y="165"/>
                  </a:cubicBezTo>
                  <a:cubicBezTo>
                    <a:pt x="89" y="166"/>
                    <a:pt x="89" y="166"/>
                    <a:pt x="89" y="166"/>
                  </a:cubicBezTo>
                  <a:cubicBezTo>
                    <a:pt x="90" y="168"/>
                    <a:pt x="91" y="170"/>
                    <a:pt x="90" y="171"/>
                  </a:cubicBezTo>
                  <a:cubicBezTo>
                    <a:pt x="90" y="173"/>
                    <a:pt x="88" y="174"/>
                    <a:pt x="86" y="176"/>
                  </a:cubicBezTo>
                  <a:cubicBezTo>
                    <a:pt x="56" y="195"/>
                    <a:pt x="56" y="195"/>
                    <a:pt x="56" y="195"/>
                  </a:cubicBezTo>
                  <a:cubicBezTo>
                    <a:pt x="53" y="196"/>
                    <a:pt x="51" y="197"/>
                    <a:pt x="50" y="197"/>
                  </a:cubicBezTo>
                  <a:cubicBezTo>
                    <a:pt x="48" y="196"/>
                    <a:pt x="47" y="195"/>
                    <a:pt x="45" y="193"/>
                  </a:cubicBezTo>
                  <a:cubicBezTo>
                    <a:pt x="43" y="194"/>
                    <a:pt x="43" y="194"/>
                    <a:pt x="43" y="194"/>
                  </a:cubicBezTo>
                  <a:cubicBezTo>
                    <a:pt x="60" y="221"/>
                    <a:pt x="60" y="221"/>
                    <a:pt x="60" y="221"/>
                  </a:cubicBezTo>
                  <a:cubicBezTo>
                    <a:pt x="62" y="220"/>
                    <a:pt x="62" y="220"/>
                    <a:pt x="62" y="220"/>
                  </a:cubicBezTo>
                  <a:cubicBezTo>
                    <a:pt x="61" y="217"/>
                    <a:pt x="60" y="216"/>
                    <a:pt x="61" y="214"/>
                  </a:cubicBezTo>
                  <a:cubicBezTo>
                    <a:pt x="61" y="212"/>
                    <a:pt x="62" y="211"/>
                    <a:pt x="65" y="209"/>
                  </a:cubicBezTo>
                  <a:close/>
                  <a:moveTo>
                    <a:pt x="140" y="287"/>
                  </a:moveTo>
                  <a:cubicBezTo>
                    <a:pt x="140" y="287"/>
                    <a:pt x="140" y="287"/>
                    <a:pt x="140" y="287"/>
                  </a:cubicBezTo>
                  <a:cubicBezTo>
                    <a:pt x="158" y="270"/>
                    <a:pt x="158" y="270"/>
                    <a:pt x="158" y="270"/>
                  </a:cubicBezTo>
                  <a:cubicBezTo>
                    <a:pt x="161" y="268"/>
                    <a:pt x="162" y="266"/>
                    <a:pt x="162" y="264"/>
                  </a:cubicBezTo>
                  <a:cubicBezTo>
                    <a:pt x="162" y="263"/>
                    <a:pt x="161" y="261"/>
                    <a:pt x="159" y="259"/>
                  </a:cubicBezTo>
                  <a:cubicBezTo>
                    <a:pt x="161" y="257"/>
                    <a:pt x="161" y="257"/>
                    <a:pt x="161" y="257"/>
                  </a:cubicBezTo>
                  <a:cubicBezTo>
                    <a:pt x="173" y="271"/>
                    <a:pt x="173" y="271"/>
                    <a:pt x="173" y="271"/>
                  </a:cubicBezTo>
                  <a:cubicBezTo>
                    <a:pt x="172" y="272"/>
                    <a:pt x="172" y="272"/>
                    <a:pt x="172" y="272"/>
                  </a:cubicBezTo>
                  <a:cubicBezTo>
                    <a:pt x="170" y="270"/>
                    <a:pt x="168" y="269"/>
                    <a:pt x="167" y="269"/>
                  </a:cubicBezTo>
                  <a:cubicBezTo>
                    <a:pt x="165" y="269"/>
                    <a:pt x="163" y="270"/>
                    <a:pt x="161" y="272"/>
                  </a:cubicBezTo>
                  <a:cubicBezTo>
                    <a:pt x="143" y="289"/>
                    <a:pt x="143" y="289"/>
                    <a:pt x="143" y="289"/>
                  </a:cubicBezTo>
                  <a:cubicBezTo>
                    <a:pt x="140" y="292"/>
                    <a:pt x="137" y="294"/>
                    <a:pt x="135" y="295"/>
                  </a:cubicBezTo>
                  <a:cubicBezTo>
                    <a:pt x="133" y="296"/>
                    <a:pt x="131" y="297"/>
                    <a:pt x="129" y="297"/>
                  </a:cubicBezTo>
                  <a:cubicBezTo>
                    <a:pt x="126" y="297"/>
                    <a:pt x="123" y="296"/>
                    <a:pt x="120" y="295"/>
                  </a:cubicBezTo>
                  <a:cubicBezTo>
                    <a:pt x="117" y="293"/>
                    <a:pt x="114" y="291"/>
                    <a:pt x="111" y="288"/>
                  </a:cubicBezTo>
                  <a:cubicBezTo>
                    <a:pt x="106" y="282"/>
                    <a:pt x="104" y="277"/>
                    <a:pt x="104" y="272"/>
                  </a:cubicBezTo>
                  <a:cubicBezTo>
                    <a:pt x="103" y="267"/>
                    <a:pt x="106" y="262"/>
                    <a:pt x="111" y="258"/>
                  </a:cubicBezTo>
                  <a:cubicBezTo>
                    <a:pt x="130" y="239"/>
                    <a:pt x="130" y="239"/>
                    <a:pt x="130" y="239"/>
                  </a:cubicBezTo>
                  <a:cubicBezTo>
                    <a:pt x="133" y="238"/>
                    <a:pt x="134" y="236"/>
                    <a:pt x="134" y="234"/>
                  </a:cubicBezTo>
                  <a:cubicBezTo>
                    <a:pt x="134" y="233"/>
                    <a:pt x="133" y="231"/>
                    <a:pt x="131" y="229"/>
                  </a:cubicBezTo>
                  <a:cubicBezTo>
                    <a:pt x="133" y="227"/>
                    <a:pt x="133" y="227"/>
                    <a:pt x="133" y="227"/>
                  </a:cubicBezTo>
                  <a:cubicBezTo>
                    <a:pt x="155" y="251"/>
                    <a:pt x="155" y="251"/>
                    <a:pt x="155" y="251"/>
                  </a:cubicBezTo>
                  <a:cubicBezTo>
                    <a:pt x="153" y="252"/>
                    <a:pt x="153" y="252"/>
                    <a:pt x="153" y="252"/>
                  </a:cubicBezTo>
                  <a:cubicBezTo>
                    <a:pt x="151" y="250"/>
                    <a:pt x="149" y="249"/>
                    <a:pt x="148" y="249"/>
                  </a:cubicBezTo>
                  <a:cubicBezTo>
                    <a:pt x="146" y="249"/>
                    <a:pt x="144" y="250"/>
                    <a:pt x="142" y="252"/>
                  </a:cubicBezTo>
                  <a:cubicBezTo>
                    <a:pt x="120" y="273"/>
                    <a:pt x="120" y="273"/>
                    <a:pt x="120" y="273"/>
                  </a:cubicBezTo>
                  <a:cubicBezTo>
                    <a:pt x="117" y="276"/>
                    <a:pt x="115" y="279"/>
                    <a:pt x="115" y="281"/>
                  </a:cubicBezTo>
                  <a:cubicBezTo>
                    <a:pt x="115" y="284"/>
                    <a:pt x="116" y="286"/>
                    <a:pt x="118" y="289"/>
                  </a:cubicBezTo>
                  <a:cubicBezTo>
                    <a:pt x="121" y="292"/>
                    <a:pt x="125" y="294"/>
                    <a:pt x="128" y="293"/>
                  </a:cubicBezTo>
                  <a:cubicBezTo>
                    <a:pt x="132" y="293"/>
                    <a:pt x="136" y="291"/>
                    <a:pt x="140" y="287"/>
                  </a:cubicBezTo>
                  <a:close/>
                  <a:moveTo>
                    <a:pt x="158" y="316"/>
                  </a:moveTo>
                  <a:cubicBezTo>
                    <a:pt x="158" y="316"/>
                    <a:pt x="158" y="316"/>
                    <a:pt x="158" y="316"/>
                  </a:cubicBezTo>
                  <a:cubicBezTo>
                    <a:pt x="165" y="311"/>
                    <a:pt x="165" y="311"/>
                    <a:pt x="165" y="311"/>
                  </a:cubicBezTo>
                  <a:cubicBezTo>
                    <a:pt x="177" y="319"/>
                    <a:pt x="177" y="319"/>
                    <a:pt x="177" y="319"/>
                  </a:cubicBezTo>
                  <a:cubicBezTo>
                    <a:pt x="174" y="329"/>
                    <a:pt x="174" y="329"/>
                    <a:pt x="174" y="329"/>
                  </a:cubicBezTo>
                  <a:cubicBezTo>
                    <a:pt x="174" y="330"/>
                    <a:pt x="174" y="330"/>
                    <a:pt x="174" y="331"/>
                  </a:cubicBezTo>
                  <a:cubicBezTo>
                    <a:pt x="173" y="331"/>
                    <a:pt x="173" y="332"/>
                    <a:pt x="173" y="332"/>
                  </a:cubicBezTo>
                  <a:cubicBezTo>
                    <a:pt x="172" y="333"/>
                    <a:pt x="171" y="333"/>
                    <a:pt x="171" y="333"/>
                  </a:cubicBezTo>
                  <a:cubicBezTo>
                    <a:pt x="170" y="333"/>
                    <a:pt x="168" y="332"/>
                    <a:pt x="166" y="330"/>
                  </a:cubicBezTo>
                  <a:cubicBezTo>
                    <a:pt x="165" y="332"/>
                    <a:pt x="165" y="332"/>
                    <a:pt x="165" y="332"/>
                  </a:cubicBezTo>
                  <a:cubicBezTo>
                    <a:pt x="188" y="349"/>
                    <a:pt x="188" y="349"/>
                    <a:pt x="188" y="349"/>
                  </a:cubicBezTo>
                  <a:cubicBezTo>
                    <a:pt x="190" y="348"/>
                    <a:pt x="190" y="348"/>
                    <a:pt x="190" y="348"/>
                  </a:cubicBezTo>
                  <a:cubicBezTo>
                    <a:pt x="189" y="347"/>
                    <a:pt x="188" y="346"/>
                    <a:pt x="188" y="345"/>
                  </a:cubicBezTo>
                  <a:cubicBezTo>
                    <a:pt x="187" y="344"/>
                    <a:pt x="188" y="343"/>
                    <a:pt x="188" y="341"/>
                  </a:cubicBezTo>
                  <a:cubicBezTo>
                    <a:pt x="201" y="290"/>
                    <a:pt x="201" y="290"/>
                    <a:pt x="201" y="290"/>
                  </a:cubicBezTo>
                  <a:cubicBezTo>
                    <a:pt x="196" y="286"/>
                    <a:pt x="196" y="286"/>
                    <a:pt x="196" y="286"/>
                  </a:cubicBezTo>
                  <a:cubicBezTo>
                    <a:pt x="152" y="314"/>
                    <a:pt x="152" y="314"/>
                    <a:pt x="152" y="314"/>
                  </a:cubicBezTo>
                  <a:cubicBezTo>
                    <a:pt x="151" y="315"/>
                    <a:pt x="149" y="316"/>
                    <a:pt x="148" y="316"/>
                  </a:cubicBezTo>
                  <a:cubicBezTo>
                    <a:pt x="147" y="316"/>
                    <a:pt x="145" y="316"/>
                    <a:pt x="144" y="315"/>
                  </a:cubicBezTo>
                  <a:cubicBezTo>
                    <a:pt x="143" y="317"/>
                    <a:pt x="143" y="317"/>
                    <a:pt x="143" y="317"/>
                  </a:cubicBezTo>
                  <a:cubicBezTo>
                    <a:pt x="157" y="326"/>
                    <a:pt x="157" y="326"/>
                    <a:pt x="157" y="326"/>
                  </a:cubicBezTo>
                  <a:cubicBezTo>
                    <a:pt x="158" y="325"/>
                    <a:pt x="158" y="325"/>
                    <a:pt x="158" y="325"/>
                  </a:cubicBezTo>
                  <a:cubicBezTo>
                    <a:pt x="157" y="324"/>
                    <a:pt x="157" y="324"/>
                    <a:pt x="157" y="324"/>
                  </a:cubicBezTo>
                  <a:cubicBezTo>
                    <a:pt x="156" y="323"/>
                    <a:pt x="155" y="322"/>
                    <a:pt x="154" y="321"/>
                  </a:cubicBezTo>
                  <a:cubicBezTo>
                    <a:pt x="154" y="320"/>
                    <a:pt x="154" y="319"/>
                    <a:pt x="155" y="318"/>
                  </a:cubicBezTo>
                  <a:cubicBezTo>
                    <a:pt x="155" y="317"/>
                    <a:pt x="156" y="317"/>
                    <a:pt x="156" y="317"/>
                  </a:cubicBezTo>
                  <a:cubicBezTo>
                    <a:pt x="157" y="316"/>
                    <a:pt x="157" y="316"/>
                    <a:pt x="158" y="316"/>
                  </a:cubicBezTo>
                  <a:close/>
                  <a:moveTo>
                    <a:pt x="168" y="309"/>
                  </a:moveTo>
                  <a:cubicBezTo>
                    <a:pt x="168" y="309"/>
                    <a:pt x="168" y="309"/>
                    <a:pt x="168" y="309"/>
                  </a:cubicBezTo>
                  <a:cubicBezTo>
                    <a:pt x="183" y="300"/>
                    <a:pt x="183" y="300"/>
                    <a:pt x="183" y="300"/>
                  </a:cubicBezTo>
                  <a:cubicBezTo>
                    <a:pt x="178" y="316"/>
                    <a:pt x="178" y="316"/>
                    <a:pt x="178" y="316"/>
                  </a:cubicBezTo>
                  <a:cubicBezTo>
                    <a:pt x="168" y="309"/>
                    <a:pt x="168" y="309"/>
                    <a:pt x="168" y="309"/>
                  </a:cubicBezTo>
                  <a:close/>
                  <a:moveTo>
                    <a:pt x="230" y="319"/>
                  </a:moveTo>
                  <a:cubicBezTo>
                    <a:pt x="230" y="319"/>
                    <a:pt x="230" y="319"/>
                    <a:pt x="230" y="319"/>
                  </a:cubicBezTo>
                  <a:cubicBezTo>
                    <a:pt x="231" y="316"/>
                    <a:pt x="232" y="314"/>
                    <a:pt x="231" y="312"/>
                  </a:cubicBezTo>
                  <a:cubicBezTo>
                    <a:pt x="231" y="311"/>
                    <a:pt x="229" y="310"/>
                    <a:pt x="227" y="308"/>
                  </a:cubicBezTo>
                  <a:cubicBezTo>
                    <a:pt x="228" y="307"/>
                    <a:pt x="228" y="307"/>
                    <a:pt x="228" y="307"/>
                  </a:cubicBezTo>
                  <a:cubicBezTo>
                    <a:pt x="249" y="316"/>
                    <a:pt x="249" y="316"/>
                    <a:pt x="249" y="316"/>
                  </a:cubicBezTo>
                  <a:cubicBezTo>
                    <a:pt x="259" y="357"/>
                    <a:pt x="259" y="357"/>
                    <a:pt x="259" y="357"/>
                  </a:cubicBezTo>
                  <a:cubicBezTo>
                    <a:pt x="269" y="337"/>
                    <a:pt x="269" y="337"/>
                    <a:pt x="269" y="337"/>
                  </a:cubicBezTo>
                  <a:cubicBezTo>
                    <a:pt x="270" y="334"/>
                    <a:pt x="270" y="332"/>
                    <a:pt x="270" y="330"/>
                  </a:cubicBezTo>
                  <a:cubicBezTo>
                    <a:pt x="269" y="329"/>
                    <a:pt x="268" y="328"/>
                    <a:pt x="266" y="326"/>
                  </a:cubicBezTo>
                  <a:cubicBezTo>
                    <a:pt x="266" y="324"/>
                    <a:pt x="266" y="324"/>
                    <a:pt x="266" y="324"/>
                  </a:cubicBezTo>
                  <a:cubicBezTo>
                    <a:pt x="283" y="332"/>
                    <a:pt x="283" y="332"/>
                    <a:pt x="283" y="332"/>
                  </a:cubicBezTo>
                  <a:cubicBezTo>
                    <a:pt x="282" y="334"/>
                    <a:pt x="282" y="334"/>
                    <a:pt x="282" y="334"/>
                  </a:cubicBezTo>
                  <a:cubicBezTo>
                    <a:pt x="280" y="333"/>
                    <a:pt x="278" y="333"/>
                    <a:pt x="276" y="333"/>
                  </a:cubicBezTo>
                  <a:cubicBezTo>
                    <a:pt x="275" y="334"/>
                    <a:pt x="273" y="336"/>
                    <a:pt x="272" y="338"/>
                  </a:cubicBezTo>
                  <a:cubicBezTo>
                    <a:pt x="253" y="380"/>
                    <a:pt x="253" y="380"/>
                    <a:pt x="253" y="380"/>
                  </a:cubicBezTo>
                  <a:cubicBezTo>
                    <a:pt x="247" y="377"/>
                    <a:pt x="247" y="377"/>
                    <a:pt x="247" y="377"/>
                  </a:cubicBezTo>
                  <a:cubicBezTo>
                    <a:pt x="233" y="322"/>
                    <a:pt x="233" y="322"/>
                    <a:pt x="233" y="322"/>
                  </a:cubicBezTo>
                  <a:cubicBezTo>
                    <a:pt x="219" y="352"/>
                    <a:pt x="219" y="352"/>
                    <a:pt x="219" y="352"/>
                  </a:cubicBezTo>
                  <a:cubicBezTo>
                    <a:pt x="217" y="355"/>
                    <a:pt x="217" y="357"/>
                    <a:pt x="217" y="359"/>
                  </a:cubicBezTo>
                  <a:cubicBezTo>
                    <a:pt x="218" y="360"/>
                    <a:pt x="219" y="362"/>
                    <a:pt x="222" y="363"/>
                  </a:cubicBezTo>
                  <a:cubicBezTo>
                    <a:pt x="221" y="365"/>
                    <a:pt x="221" y="365"/>
                    <a:pt x="221" y="365"/>
                  </a:cubicBezTo>
                  <a:cubicBezTo>
                    <a:pt x="204" y="357"/>
                    <a:pt x="204" y="357"/>
                    <a:pt x="204" y="357"/>
                  </a:cubicBezTo>
                  <a:cubicBezTo>
                    <a:pt x="205" y="355"/>
                    <a:pt x="205" y="355"/>
                    <a:pt x="205" y="355"/>
                  </a:cubicBezTo>
                  <a:cubicBezTo>
                    <a:pt x="208" y="356"/>
                    <a:pt x="210" y="356"/>
                    <a:pt x="211" y="356"/>
                  </a:cubicBezTo>
                  <a:cubicBezTo>
                    <a:pt x="213" y="355"/>
                    <a:pt x="214" y="353"/>
                    <a:pt x="215" y="351"/>
                  </a:cubicBezTo>
                  <a:cubicBezTo>
                    <a:pt x="230" y="319"/>
                    <a:pt x="230" y="319"/>
                    <a:pt x="230" y="319"/>
                  </a:cubicBezTo>
                  <a:close/>
                  <a:moveTo>
                    <a:pt x="368" y="382"/>
                  </a:moveTo>
                  <a:cubicBezTo>
                    <a:pt x="368" y="382"/>
                    <a:pt x="368" y="382"/>
                    <a:pt x="368" y="382"/>
                  </a:cubicBezTo>
                  <a:cubicBezTo>
                    <a:pt x="370" y="356"/>
                    <a:pt x="370" y="356"/>
                    <a:pt x="370" y="356"/>
                  </a:cubicBezTo>
                  <a:cubicBezTo>
                    <a:pt x="371" y="354"/>
                    <a:pt x="370" y="351"/>
                    <a:pt x="369" y="350"/>
                  </a:cubicBezTo>
                  <a:cubicBezTo>
                    <a:pt x="368" y="349"/>
                    <a:pt x="367" y="348"/>
                    <a:pt x="364" y="348"/>
                  </a:cubicBezTo>
                  <a:cubicBezTo>
                    <a:pt x="364" y="346"/>
                    <a:pt x="364" y="346"/>
                    <a:pt x="364" y="346"/>
                  </a:cubicBezTo>
                  <a:cubicBezTo>
                    <a:pt x="382" y="347"/>
                    <a:pt x="382" y="347"/>
                    <a:pt x="382" y="347"/>
                  </a:cubicBezTo>
                  <a:cubicBezTo>
                    <a:pt x="382" y="349"/>
                    <a:pt x="382" y="349"/>
                    <a:pt x="382" y="349"/>
                  </a:cubicBezTo>
                  <a:cubicBezTo>
                    <a:pt x="379" y="349"/>
                    <a:pt x="378" y="350"/>
                    <a:pt x="376" y="351"/>
                  </a:cubicBezTo>
                  <a:cubicBezTo>
                    <a:pt x="375" y="352"/>
                    <a:pt x="374" y="354"/>
                    <a:pt x="374" y="357"/>
                  </a:cubicBezTo>
                  <a:cubicBezTo>
                    <a:pt x="372" y="382"/>
                    <a:pt x="372" y="382"/>
                    <a:pt x="372" y="382"/>
                  </a:cubicBezTo>
                  <a:cubicBezTo>
                    <a:pt x="372" y="386"/>
                    <a:pt x="371" y="389"/>
                    <a:pt x="370" y="391"/>
                  </a:cubicBezTo>
                  <a:cubicBezTo>
                    <a:pt x="369" y="393"/>
                    <a:pt x="368" y="395"/>
                    <a:pt x="367" y="396"/>
                  </a:cubicBezTo>
                  <a:cubicBezTo>
                    <a:pt x="365" y="398"/>
                    <a:pt x="362" y="400"/>
                    <a:pt x="359" y="401"/>
                  </a:cubicBezTo>
                  <a:cubicBezTo>
                    <a:pt x="355" y="402"/>
                    <a:pt x="352" y="402"/>
                    <a:pt x="348" y="402"/>
                  </a:cubicBezTo>
                  <a:cubicBezTo>
                    <a:pt x="340" y="401"/>
                    <a:pt x="335" y="399"/>
                    <a:pt x="331" y="395"/>
                  </a:cubicBezTo>
                  <a:cubicBezTo>
                    <a:pt x="328" y="391"/>
                    <a:pt x="327" y="386"/>
                    <a:pt x="327" y="379"/>
                  </a:cubicBezTo>
                  <a:cubicBezTo>
                    <a:pt x="330" y="353"/>
                    <a:pt x="330" y="353"/>
                    <a:pt x="330" y="353"/>
                  </a:cubicBezTo>
                  <a:cubicBezTo>
                    <a:pt x="330" y="350"/>
                    <a:pt x="329" y="348"/>
                    <a:pt x="328" y="347"/>
                  </a:cubicBezTo>
                  <a:cubicBezTo>
                    <a:pt x="328" y="345"/>
                    <a:pt x="326" y="344"/>
                    <a:pt x="323" y="344"/>
                  </a:cubicBezTo>
                  <a:cubicBezTo>
                    <a:pt x="323" y="342"/>
                    <a:pt x="323" y="342"/>
                    <a:pt x="323" y="342"/>
                  </a:cubicBezTo>
                  <a:cubicBezTo>
                    <a:pt x="355" y="345"/>
                    <a:pt x="355" y="345"/>
                    <a:pt x="355" y="345"/>
                  </a:cubicBezTo>
                  <a:cubicBezTo>
                    <a:pt x="355" y="347"/>
                    <a:pt x="355" y="347"/>
                    <a:pt x="355" y="347"/>
                  </a:cubicBezTo>
                  <a:cubicBezTo>
                    <a:pt x="352" y="347"/>
                    <a:pt x="350" y="347"/>
                    <a:pt x="349" y="348"/>
                  </a:cubicBezTo>
                  <a:cubicBezTo>
                    <a:pt x="348" y="350"/>
                    <a:pt x="347" y="351"/>
                    <a:pt x="347" y="354"/>
                  </a:cubicBezTo>
                  <a:cubicBezTo>
                    <a:pt x="344" y="385"/>
                    <a:pt x="344" y="385"/>
                    <a:pt x="344" y="385"/>
                  </a:cubicBezTo>
                  <a:cubicBezTo>
                    <a:pt x="344" y="389"/>
                    <a:pt x="344" y="392"/>
                    <a:pt x="346" y="394"/>
                  </a:cubicBezTo>
                  <a:cubicBezTo>
                    <a:pt x="347" y="396"/>
                    <a:pt x="350" y="397"/>
                    <a:pt x="354" y="398"/>
                  </a:cubicBezTo>
                  <a:cubicBezTo>
                    <a:pt x="358" y="398"/>
                    <a:pt x="361" y="397"/>
                    <a:pt x="364" y="394"/>
                  </a:cubicBezTo>
                  <a:cubicBezTo>
                    <a:pt x="366" y="392"/>
                    <a:pt x="368" y="387"/>
                    <a:pt x="368" y="382"/>
                  </a:cubicBezTo>
                  <a:close/>
                  <a:moveTo>
                    <a:pt x="399" y="357"/>
                  </a:moveTo>
                  <a:cubicBezTo>
                    <a:pt x="399" y="357"/>
                    <a:pt x="399" y="357"/>
                    <a:pt x="399" y="357"/>
                  </a:cubicBezTo>
                  <a:cubicBezTo>
                    <a:pt x="398" y="354"/>
                    <a:pt x="397" y="352"/>
                    <a:pt x="396" y="351"/>
                  </a:cubicBezTo>
                  <a:cubicBezTo>
                    <a:pt x="395" y="350"/>
                    <a:pt x="393" y="350"/>
                    <a:pt x="390" y="350"/>
                  </a:cubicBezTo>
                  <a:cubicBezTo>
                    <a:pt x="390" y="348"/>
                    <a:pt x="390" y="348"/>
                    <a:pt x="390" y="348"/>
                  </a:cubicBezTo>
                  <a:cubicBezTo>
                    <a:pt x="413" y="345"/>
                    <a:pt x="413" y="345"/>
                    <a:pt x="413" y="345"/>
                  </a:cubicBezTo>
                  <a:cubicBezTo>
                    <a:pt x="444" y="373"/>
                    <a:pt x="444" y="373"/>
                    <a:pt x="444" y="373"/>
                  </a:cubicBezTo>
                  <a:cubicBezTo>
                    <a:pt x="441" y="351"/>
                    <a:pt x="441" y="351"/>
                    <a:pt x="441" y="351"/>
                  </a:cubicBezTo>
                  <a:cubicBezTo>
                    <a:pt x="440" y="348"/>
                    <a:pt x="440" y="346"/>
                    <a:pt x="438" y="345"/>
                  </a:cubicBezTo>
                  <a:cubicBezTo>
                    <a:pt x="437" y="344"/>
                    <a:pt x="435" y="344"/>
                    <a:pt x="433" y="344"/>
                  </a:cubicBezTo>
                  <a:cubicBezTo>
                    <a:pt x="432" y="342"/>
                    <a:pt x="432" y="342"/>
                    <a:pt x="432" y="342"/>
                  </a:cubicBezTo>
                  <a:cubicBezTo>
                    <a:pt x="450" y="339"/>
                    <a:pt x="450" y="339"/>
                    <a:pt x="450" y="339"/>
                  </a:cubicBezTo>
                  <a:cubicBezTo>
                    <a:pt x="450" y="341"/>
                    <a:pt x="450" y="341"/>
                    <a:pt x="450" y="341"/>
                  </a:cubicBezTo>
                  <a:cubicBezTo>
                    <a:pt x="448" y="342"/>
                    <a:pt x="446" y="343"/>
                    <a:pt x="445" y="344"/>
                  </a:cubicBezTo>
                  <a:cubicBezTo>
                    <a:pt x="444" y="346"/>
                    <a:pt x="444" y="348"/>
                    <a:pt x="444" y="350"/>
                  </a:cubicBezTo>
                  <a:cubicBezTo>
                    <a:pt x="451" y="396"/>
                    <a:pt x="451" y="396"/>
                    <a:pt x="451" y="396"/>
                  </a:cubicBezTo>
                  <a:cubicBezTo>
                    <a:pt x="445" y="397"/>
                    <a:pt x="445" y="397"/>
                    <a:pt x="445" y="397"/>
                  </a:cubicBezTo>
                  <a:cubicBezTo>
                    <a:pt x="403" y="358"/>
                    <a:pt x="403" y="358"/>
                    <a:pt x="403" y="358"/>
                  </a:cubicBezTo>
                  <a:cubicBezTo>
                    <a:pt x="407" y="392"/>
                    <a:pt x="407" y="392"/>
                    <a:pt x="407" y="392"/>
                  </a:cubicBezTo>
                  <a:cubicBezTo>
                    <a:pt x="408" y="394"/>
                    <a:pt x="409" y="396"/>
                    <a:pt x="410" y="397"/>
                  </a:cubicBezTo>
                  <a:cubicBezTo>
                    <a:pt x="411" y="398"/>
                    <a:pt x="413" y="399"/>
                    <a:pt x="416" y="399"/>
                  </a:cubicBezTo>
                  <a:cubicBezTo>
                    <a:pt x="416" y="401"/>
                    <a:pt x="416" y="401"/>
                    <a:pt x="416" y="401"/>
                  </a:cubicBezTo>
                  <a:cubicBezTo>
                    <a:pt x="398" y="403"/>
                    <a:pt x="398" y="403"/>
                    <a:pt x="398" y="403"/>
                  </a:cubicBezTo>
                  <a:cubicBezTo>
                    <a:pt x="398" y="401"/>
                    <a:pt x="398" y="401"/>
                    <a:pt x="398" y="401"/>
                  </a:cubicBezTo>
                  <a:cubicBezTo>
                    <a:pt x="400" y="401"/>
                    <a:pt x="402" y="400"/>
                    <a:pt x="403" y="398"/>
                  </a:cubicBezTo>
                  <a:cubicBezTo>
                    <a:pt x="404" y="397"/>
                    <a:pt x="404" y="395"/>
                    <a:pt x="404" y="392"/>
                  </a:cubicBezTo>
                  <a:cubicBezTo>
                    <a:pt x="399" y="357"/>
                    <a:pt x="399" y="357"/>
                    <a:pt x="399" y="357"/>
                  </a:cubicBezTo>
                  <a:close/>
                  <a:moveTo>
                    <a:pt x="499" y="374"/>
                  </a:moveTo>
                  <a:cubicBezTo>
                    <a:pt x="499" y="374"/>
                    <a:pt x="499" y="374"/>
                    <a:pt x="499" y="374"/>
                  </a:cubicBezTo>
                  <a:cubicBezTo>
                    <a:pt x="500" y="377"/>
                    <a:pt x="501" y="379"/>
                    <a:pt x="502" y="379"/>
                  </a:cubicBezTo>
                  <a:cubicBezTo>
                    <a:pt x="504" y="380"/>
                    <a:pt x="506" y="380"/>
                    <a:pt x="508" y="380"/>
                  </a:cubicBezTo>
                  <a:cubicBezTo>
                    <a:pt x="509" y="382"/>
                    <a:pt x="509" y="382"/>
                    <a:pt x="509" y="382"/>
                  </a:cubicBezTo>
                  <a:cubicBezTo>
                    <a:pt x="478" y="391"/>
                    <a:pt x="478" y="391"/>
                    <a:pt x="478" y="391"/>
                  </a:cubicBezTo>
                  <a:cubicBezTo>
                    <a:pt x="478" y="389"/>
                    <a:pt x="478" y="389"/>
                    <a:pt x="478" y="389"/>
                  </a:cubicBezTo>
                  <a:cubicBezTo>
                    <a:pt x="480" y="388"/>
                    <a:pt x="482" y="387"/>
                    <a:pt x="482" y="385"/>
                  </a:cubicBezTo>
                  <a:cubicBezTo>
                    <a:pt x="483" y="384"/>
                    <a:pt x="483" y="382"/>
                    <a:pt x="482" y="379"/>
                  </a:cubicBezTo>
                  <a:cubicBezTo>
                    <a:pt x="473" y="345"/>
                    <a:pt x="473" y="345"/>
                    <a:pt x="473" y="345"/>
                  </a:cubicBezTo>
                  <a:cubicBezTo>
                    <a:pt x="472" y="342"/>
                    <a:pt x="471" y="340"/>
                    <a:pt x="469" y="339"/>
                  </a:cubicBezTo>
                  <a:cubicBezTo>
                    <a:pt x="468" y="338"/>
                    <a:pt x="466" y="338"/>
                    <a:pt x="463" y="339"/>
                  </a:cubicBezTo>
                  <a:cubicBezTo>
                    <a:pt x="463" y="337"/>
                    <a:pt x="463" y="337"/>
                    <a:pt x="463" y="337"/>
                  </a:cubicBezTo>
                  <a:cubicBezTo>
                    <a:pt x="493" y="328"/>
                    <a:pt x="493" y="328"/>
                    <a:pt x="493" y="328"/>
                  </a:cubicBezTo>
                  <a:cubicBezTo>
                    <a:pt x="494" y="330"/>
                    <a:pt x="494" y="330"/>
                    <a:pt x="494" y="330"/>
                  </a:cubicBezTo>
                  <a:cubicBezTo>
                    <a:pt x="491" y="331"/>
                    <a:pt x="490" y="332"/>
                    <a:pt x="489" y="334"/>
                  </a:cubicBezTo>
                  <a:cubicBezTo>
                    <a:pt x="488" y="335"/>
                    <a:pt x="488" y="337"/>
                    <a:pt x="489" y="340"/>
                  </a:cubicBezTo>
                  <a:cubicBezTo>
                    <a:pt x="499" y="374"/>
                    <a:pt x="499" y="374"/>
                    <a:pt x="499" y="374"/>
                  </a:cubicBezTo>
                  <a:close/>
                  <a:moveTo>
                    <a:pt x="550" y="366"/>
                  </a:moveTo>
                  <a:cubicBezTo>
                    <a:pt x="550" y="366"/>
                    <a:pt x="550" y="366"/>
                    <a:pt x="550" y="366"/>
                  </a:cubicBezTo>
                  <a:cubicBezTo>
                    <a:pt x="554" y="364"/>
                    <a:pt x="554" y="364"/>
                    <a:pt x="554" y="364"/>
                  </a:cubicBezTo>
                  <a:cubicBezTo>
                    <a:pt x="549" y="311"/>
                    <a:pt x="549" y="311"/>
                    <a:pt x="549" y="311"/>
                  </a:cubicBezTo>
                  <a:cubicBezTo>
                    <a:pt x="548" y="309"/>
                    <a:pt x="549" y="307"/>
                    <a:pt x="549" y="306"/>
                  </a:cubicBezTo>
                  <a:cubicBezTo>
                    <a:pt x="550" y="304"/>
                    <a:pt x="551" y="303"/>
                    <a:pt x="552" y="302"/>
                  </a:cubicBezTo>
                  <a:cubicBezTo>
                    <a:pt x="551" y="301"/>
                    <a:pt x="551" y="301"/>
                    <a:pt x="551" y="301"/>
                  </a:cubicBezTo>
                  <a:cubicBezTo>
                    <a:pt x="536" y="308"/>
                    <a:pt x="536" y="308"/>
                    <a:pt x="536" y="308"/>
                  </a:cubicBezTo>
                  <a:cubicBezTo>
                    <a:pt x="537" y="310"/>
                    <a:pt x="537" y="310"/>
                    <a:pt x="537" y="310"/>
                  </a:cubicBezTo>
                  <a:cubicBezTo>
                    <a:pt x="539" y="309"/>
                    <a:pt x="540" y="309"/>
                    <a:pt x="542" y="309"/>
                  </a:cubicBezTo>
                  <a:cubicBezTo>
                    <a:pt x="543" y="309"/>
                    <a:pt x="544" y="310"/>
                    <a:pt x="544" y="311"/>
                  </a:cubicBezTo>
                  <a:cubicBezTo>
                    <a:pt x="544" y="311"/>
                    <a:pt x="544" y="311"/>
                    <a:pt x="545" y="312"/>
                  </a:cubicBezTo>
                  <a:cubicBezTo>
                    <a:pt x="545" y="312"/>
                    <a:pt x="545" y="313"/>
                    <a:pt x="545" y="314"/>
                  </a:cubicBezTo>
                  <a:cubicBezTo>
                    <a:pt x="548" y="342"/>
                    <a:pt x="548" y="342"/>
                    <a:pt x="548" y="342"/>
                  </a:cubicBezTo>
                  <a:cubicBezTo>
                    <a:pt x="525" y="323"/>
                    <a:pt x="525" y="323"/>
                    <a:pt x="525" y="323"/>
                  </a:cubicBezTo>
                  <a:cubicBezTo>
                    <a:pt x="524" y="322"/>
                    <a:pt x="524" y="322"/>
                    <a:pt x="524" y="322"/>
                  </a:cubicBezTo>
                  <a:cubicBezTo>
                    <a:pt x="524" y="321"/>
                    <a:pt x="523" y="321"/>
                    <a:pt x="523" y="321"/>
                  </a:cubicBezTo>
                  <a:cubicBezTo>
                    <a:pt x="523" y="320"/>
                    <a:pt x="523" y="319"/>
                    <a:pt x="523" y="318"/>
                  </a:cubicBezTo>
                  <a:cubicBezTo>
                    <a:pt x="524" y="318"/>
                    <a:pt x="525" y="317"/>
                    <a:pt x="526" y="316"/>
                  </a:cubicBezTo>
                  <a:cubicBezTo>
                    <a:pt x="527" y="316"/>
                    <a:pt x="527" y="316"/>
                    <a:pt x="527" y="316"/>
                  </a:cubicBezTo>
                  <a:cubicBezTo>
                    <a:pt x="526" y="314"/>
                    <a:pt x="526" y="314"/>
                    <a:pt x="526" y="314"/>
                  </a:cubicBezTo>
                  <a:cubicBezTo>
                    <a:pt x="500" y="328"/>
                    <a:pt x="500" y="328"/>
                    <a:pt x="500" y="328"/>
                  </a:cubicBezTo>
                  <a:cubicBezTo>
                    <a:pt x="501" y="329"/>
                    <a:pt x="501" y="329"/>
                    <a:pt x="501" y="329"/>
                  </a:cubicBezTo>
                  <a:cubicBezTo>
                    <a:pt x="503" y="329"/>
                    <a:pt x="504" y="328"/>
                    <a:pt x="505" y="329"/>
                  </a:cubicBezTo>
                  <a:cubicBezTo>
                    <a:pt x="506" y="329"/>
                    <a:pt x="508" y="330"/>
                    <a:pt x="510" y="332"/>
                  </a:cubicBezTo>
                  <a:cubicBezTo>
                    <a:pt x="550" y="366"/>
                    <a:pt x="550" y="366"/>
                    <a:pt x="550" y="366"/>
                  </a:cubicBezTo>
                  <a:close/>
                  <a:moveTo>
                    <a:pt x="593" y="342"/>
                  </a:moveTo>
                  <a:cubicBezTo>
                    <a:pt x="593" y="342"/>
                    <a:pt x="593" y="342"/>
                    <a:pt x="593" y="342"/>
                  </a:cubicBezTo>
                  <a:cubicBezTo>
                    <a:pt x="591" y="341"/>
                    <a:pt x="591" y="341"/>
                    <a:pt x="591" y="341"/>
                  </a:cubicBezTo>
                  <a:cubicBezTo>
                    <a:pt x="593" y="339"/>
                    <a:pt x="594" y="337"/>
                    <a:pt x="594" y="336"/>
                  </a:cubicBezTo>
                  <a:cubicBezTo>
                    <a:pt x="595" y="334"/>
                    <a:pt x="594" y="332"/>
                    <a:pt x="592" y="330"/>
                  </a:cubicBezTo>
                  <a:cubicBezTo>
                    <a:pt x="570" y="302"/>
                    <a:pt x="570" y="302"/>
                    <a:pt x="570" y="302"/>
                  </a:cubicBezTo>
                  <a:cubicBezTo>
                    <a:pt x="568" y="300"/>
                    <a:pt x="566" y="299"/>
                    <a:pt x="564" y="299"/>
                  </a:cubicBezTo>
                  <a:cubicBezTo>
                    <a:pt x="563" y="298"/>
                    <a:pt x="561" y="299"/>
                    <a:pt x="559" y="301"/>
                  </a:cubicBezTo>
                  <a:cubicBezTo>
                    <a:pt x="558" y="299"/>
                    <a:pt x="558" y="299"/>
                    <a:pt x="558" y="299"/>
                  </a:cubicBezTo>
                  <a:cubicBezTo>
                    <a:pt x="596" y="268"/>
                    <a:pt x="596" y="268"/>
                    <a:pt x="596" y="268"/>
                  </a:cubicBezTo>
                  <a:cubicBezTo>
                    <a:pt x="605" y="280"/>
                    <a:pt x="605" y="280"/>
                    <a:pt x="605" y="280"/>
                  </a:cubicBezTo>
                  <a:cubicBezTo>
                    <a:pt x="604" y="281"/>
                    <a:pt x="604" y="281"/>
                    <a:pt x="604" y="281"/>
                  </a:cubicBezTo>
                  <a:cubicBezTo>
                    <a:pt x="600" y="278"/>
                    <a:pt x="598" y="277"/>
                    <a:pt x="595" y="277"/>
                  </a:cubicBezTo>
                  <a:cubicBezTo>
                    <a:pt x="592" y="277"/>
                    <a:pt x="589" y="278"/>
                    <a:pt x="585" y="281"/>
                  </a:cubicBezTo>
                  <a:cubicBezTo>
                    <a:pt x="579" y="286"/>
                    <a:pt x="579" y="286"/>
                    <a:pt x="579" y="286"/>
                  </a:cubicBezTo>
                  <a:cubicBezTo>
                    <a:pt x="593" y="303"/>
                    <a:pt x="593" y="303"/>
                    <a:pt x="593" y="303"/>
                  </a:cubicBezTo>
                  <a:cubicBezTo>
                    <a:pt x="593" y="303"/>
                    <a:pt x="593" y="303"/>
                    <a:pt x="593" y="303"/>
                  </a:cubicBezTo>
                  <a:cubicBezTo>
                    <a:pt x="596" y="301"/>
                    <a:pt x="597" y="299"/>
                    <a:pt x="597" y="296"/>
                  </a:cubicBezTo>
                  <a:cubicBezTo>
                    <a:pt x="597" y="294"/>
                    <a:pt x="596" y="291"/>
                    <a:pt x="594" y="288"/>
                  </a:cubicBezTo>
                  <a:cubicBezTo>
                    <a:pt x="595" y="286"/>
                    <a:pt x="595" y="286"/>
                    <a:pt x="595" y="286"/>
                  </a:cubicBezTo>
                  <a:cubicBezTo>
                    <a:pt x="612" y="307"/>
                    <a:pt x="612" y="307"/>
                    <a:pt x="612" y="307"/>
                  </a:cubicBezTo>
                  <a:cubicBezTo>
                    <a:pt x="610" y="309"/>
                    <a:pt x="610" y="309"/>
                    <a:pt x="610" y="309"/>
                  </a:cubicBezTo>
                  <a:cubicBezTo>
                    <a:pt x="608" y="306"/>
                    <a:pt x="605" y="304"/>
                    <a:pt x="603" y="303"/>
                  </a:cubicBezTo>
                  <a:cubicBezTo>
                    <a:pt x="600" y="303"/>
                    <a:pt x="598" y="304"/>
                    <a:pt x="595" y="306"/>
                  </a:cubicBezTo>
                  <a:cubicBezTo>
                    <a:pt x="595" y="306"/>
                    <a:pt x="595" y="306"/>
                    <a:pt x="595" y="306"/>
                  </a:cubicBezTo>
                  <a:cubicBezTo>
                    <a:pt x="606" y="320"/>
                    <a:pt x="606" y="320"/>
                    <a:pt x="606" y="320"/>
                  </a:cubicBezTo>
                  <a:cubicBezTo>
                    <a:pt x="607" y="322"/>
                    <a:pt x="609" y="323"/>
                    <a:pt x="610" y="323"/>
                  </a:cubicBezTo>
                  <a:cubicBezTo>
                    <a:pt x="611" y="323"/>
                    <a:pt x="613" y="322"/>
                    <a:pt x="615" y="319"/>
                  </a:cubicBezTo>
                  <a:cubicBezTo>
                    <a:pt x="619" y="316"/>
                    <a:pt x="622" y="313"/>
                    <a:pt x="622" y="309"/>
                  </a:cubicBezTo>
                  <a:cubicBezTo>
                    <a:pt x="623" y="306"/>
                    <a:pt x="623" y="302"/>
                    <a:pt x="620" y="297"/>
                  </a:cubicBezTo>
                  <a:cubicBezTo>
                    <a:pt x="622" y="296"/>
                    <a:pt x="622" y="296"/>
                    <a:pt x="622" y="296"/>
                  </a:cubicBezTo>
                  <a:cubicBezTo>
                    <a:pt x="631" y="312"/>
                    <a:pt x="631" y="312"/>
                    <a:pt x="631" y="312"/>
                  </a:cubicBezTo>
                  <a:cubicBezTo>
                    <a:pt x="593" y="342"/>
                    <a:pt x="593" y="342"/>
                    <a:pt x="593" y="342"/>
                  </a:cubicBezTo>
                  <a:close/>
                  <a:moveTo>
                    <a:pt x="645" y="259"/>
                  </a:moveTo>
                  <a:cubicBezTo>
                    <a:pt x="645" y="259"/>
                    <a:pt x="645" y="259"/>
                    <a:pt x="645" y="259"/>
                  </a:cubicBezTo>
                  <a:cubicBezTo>
                    <a:pt x="645" y="258"/>
                    <a:pt x="645" y="258"/>
                    <a:pt x="645" y="258"/>
                  </a:cubicBezTo>
                  <a:cubicBezTo>
                    <a:pt x="647" y="255"/>
                    <a:pt x="648" y="253"/>
                    <a:pt x="648" y="250"/>
                  </a:cubicBezTo>
                  <a:cubicBezTo>
                    <a:pt x="648" y="248"/>
                    <a:pt x="646" y="245"/>
                    <a:pt x="643" y="243"/>
                  </a:cubicBezTo>
                  <a:cubicBezTo>
                    <a:pt x="640" y="240"/>
                    <a:pt x="637" y="239"/>
                    <a:pt x="634" y="239"/>
                  </a:cubicBezTo>
                  <a:cubicBezTo>
                    <a:pt x="632" y="239"/>
                    <a:pt x="629" y="240"/>
                    <a:pt x="626" y="244"/>
                  </a:cubicBezTo>
                  <a:cubicBezTo>
                    <a:pt x="645" y="259"/>
                    <a:pt x="645" y="259"/>
                    <a:pt x="645" y="259"/>
                  </a:cubicBezTo>
                  <a:close/>
                  <a:moveTo>
                    <a:pt x="659" y="271"/>
                  </a:moveTo>
                  <a:cubicBezTo>
                    <a:pt x="659" y="271"/>
                    <a:pt x="659" y="271"/>
                    <a:pt x="659" y="271"/>
                  </a:cubicBezTo>
                  <a:cubicBezTo>
                    <a:pt x="647" y="261"/>
                    <a:pt x="647" y="261"/>
                    <a:pt x="647" y="261"/>
                  </a:cubicBezTo>
                  <a:cubicBezTo>
                    <a:pt x="648" y="260"/>
                    <a:pt x="648" y="260"/>
                    <a:pt x="648" y="260"/>
                  </a:cubicBezTo>
                  <a:cubicBezTo>
                    <a:pt x="677" y="265"/>
                    <a:pt x="677" y="265"/>
                    <a:pt x="677" y="265"/>
                  </a:cubicBezTo>
                  <a:cubicBezTo>
                    <a:pt x="690" y="250"/>
                    <a:pt x="690" y="250"/>
                    <a:pt x="690" y="250"/>
                  </a:cubicBezTo>
                  <a:cubicBezTo>
                    <a:pt x="689" y="248"/>
                    <a:pt x="689" y="248"/>
                    <a:pt x="689" y="248"/>
                  </a:cubicBezTo>
                  <a:cubicBezTo>
                    <a:pt x="688" y="249"/>
                    <a:pt x="686" y="250"/>
                    <a:pt x="685" y="250"/>
                  </a:cubicBezTo>
                  <a:cubicBezTo>
                    <a:pt x="684" y="251"/>
                    <a:pt x="682" y="250"/>
                    <a:pt x="680" y="250"/>
                  </a:cubicBezTo>
                  <a:cubicBezTo>
                    <a:pt x="658" y="246"/>
                    <a:pt x="658" y="246"/>
                    <a:pt x="658" y="246"/>
                  </a:cubicBezTo>
                  <a:cubicBezTo>
                    <a:pt x="659" y="243"/>
                    <a:pt x="660" y="240"/>
                    <a:pt x="659" y="236"/>
                  </a:cubicBezTo>
                  <a:cubicBezTo>
                    <a:pt x="659" y="233"/>
                    <a:pt x="657" y="231"/>
                    <a:pt x="654" y="229"/>
                  </a:cubicBezTo>
                  <a:cubicBezTo>
                    <a:pt x="651" y="226"/>
                    <a:pt x="647" y="225"/>
                    <a:pt x="642" y="226"/>
                  </a:cubicBezTo>
                  <a:cubicBezTo>
                    <a:pt x="638" y="227"/>
                    <a:pt x="633" y="231"/>
                    <a:pt x="628" y="237"/>
                  </a:cubicBezTo>
                  <a:cubicBezTo>
                    <a:pt x="608" y="260"/>
                    <a:pt x="608" y="260"/>
                    <a:pt x="608" y="260"/>
                  </a:cubicBezTo>
                  <a:cubicBezTo>
                    <a:pt x="610" y="262"/>
                    <a:pt x="610" y="262"/>
                    <a:pt x="610" y="262"/>
                  </a:cubicBezTo>
                  <a:cubicBezTo>
                    <a:pt x="612" y="260"/>
                    <a:pt x="613" y="259"/>
                    <a:pt x="615" y="259"/>
                  </a:cubicBezTo>
                  <a:cubicBezTo>
                    <a:pt x="617" y="259"/>
                    <a:pt x="618" y="260"/>
                    <a:pt x="621" y="261"/>
                  </a:cubicBezTo>
                  <a:cubicBezTo>
                    <a:pt x="648" y="284"/>
                    <a:pt x="648" y="284"/>
                    <a:pt x="648" y="284"/>
                  </a:cubicBezTo>
                  <a:cubicBezTo>
                    <a:pt x="650" y="286"/>
                    <a:pt x="651" y="288"/>
                    <a:pt x="651" y="289"/>
                  </a:cubicBezTo>
                  <a:cubicBezTo>
                    <a:pt x="652" y="291"/>
                    <a:pt x="651" y="293"/>
                    <a:pt x="649" y="295"/>
                  </a:cubicBezTo>
                  <a:cubicBezTo>
                    <a:pt x="651" y="296"/>
                    <a:pt x="651" y="296"/>
                    <a:pt x="651" y="296"/>
                  </a:cubicBezTo>
                  <a:cubicBezTo>
                    <a:pt x="672" y="272"/>
                    <a:pt x="672" y="272"/>
                    <a:pt x="672" y="272"/>
                  </a:cubicBezTo>
                  <a:cubicBezTo>
                    <a:pt x="670" y="270"/>
                    <a:pt x="670" y="270"/>
                    <a:pt x="670" y="270"/>
                  </a:cubicBezTo>
                  <a:cubicBezTo>
                    <a:pt x="668" y="272"/>
                    <a:pt x="666" y="274"/>
                    <a:pt x="665" y="274"/>
                  </a:cubicBezTo>
                  <a:cubicBezTo>
                    <a:pt x="663" y="274"/>
                    <a:pt x="661" y="273"/>
                    <a:pt x="659" y="271"/>
                  </a:cubicBezTo>
                  <a:close/>
                  <a:moveTo>
                    <a:pt x="704" y="233"/>
                  </a:moveTo>
                  <a:cubicBezTo>
                    <a:pt x="704" y="233"/>
                    <a:pt x="704" y="233"/>
                    <a:pt x="704" y="233"/>
                  </a:cubicBezTo>
                  <a:cubicBezTo>
                    <a:pt x="687" y="224"/>
                    <a:pt x="687" y="224"/>
                    <a:pt x="687" y="224"/>
                  </a:cubicBezTo>
                  <a:cubicBezTo>
                    <a:pt x="688" y="222"/>
                    <a:pt x="688" y="222"/>
                    <a:pt x="688" y="222"/>
                  </a:cubicBezTo>
                  <a:cubicBezTo>
                    <a:pt x="692" y="223"/>
                    <a:pt x="697" y="223"/>
                    <a:pt x="701" y="222"/>
                  </a:cubicBezTo>
                  <a:cubicBezTo>
                    <a:pt x="706" y="220"/>
                    <a:pt x="709" y="217"/>
                    <a:pt x="712" y="213"/>
                  </a:cubicBezTo>
                  <a:cubicBezTo>
                    <a:pt x="713" y="210"/>
                    <a:pt x="714" y="207"/>
                    <a:pt x="714" y="205"/>
                  </a:cubicBezTo>
                  <a:cubicBezTo>
                    <a:pt x="713" y="203"/>
                    <a:pt x="712" y="201"/>
                    <a:pt x="710" y="200"/>
                  </a:cubicBezTo>
                  <a:cubicBezTo>
                    <a:pt x="707" y="198"/>
                    <a:pt x="701" y="200"/>
                    <a:pt x="693" y="206"/>
                  </a:cubicBezTo>
                  <a:cubicBezTo>
                    <a:pt x="693" y="206"/>
                    <a:pt x="693" y="206"/>
                    <a:pt x="693" y="206"/>
                  </a:cubicBezTo>
                  <a:cubicBezTo>
                    <a:pt x="693" y="207"/>
                    <a:pt x="692" y="207"/>
                    <a:pt x="691" y="208"/>
                  </a:cubicBezTo>
                  <a:cubicBezTo>
                    <a:pt x="686" y="212"/>
                    <a:pt x="681" y="215"/>
                    <a:pt x="678" y="215"/>
                  </a:cubicBezTo>
                  <a:cubicBezTo>
                    <a:pt x="676" y="215"/>
                    <a:pt x="675" y="215"/>
                    <a:pt x="673" y="215"/>
                  </a:cubicBezTo>
                  <a:cubicBezTo>
                    <a:pt x="672" y="215"/>
                    <a:pt x="670" y="214"/>
                    <a:pt x="669" y="213"/>
                  </a:cubicBezTo>
                  <a:cubicBezTo>
                    <a:pt x="664" y="211"/>
                    <a:pt x="662" y="207"/>
                    <a:pt x="661" y="202"/>
                  </a:cubicBezTo>
                  <a:cubicBezTo>
                    <a:pt x="659" y="197"/>
                    <a:pt x="660" y="192"/>
                    <a:pt x="663" y="187"/>
                  </a:cubicBezTo>
                  <a:cubicBezTo>
                    <a:pt x="665" y="184"/>
                    <a:pt x="667" y="181"/>
                    <a:pt x="670" y="179"/>
                  </a:cubicBezTo>
                  <a:cubicBezTo>
                    <a:pt x="673" y="176"/>
                    <a:pt x="674" y="175"/>
                    <a:pt x="675" y="174"/>
                  </a:cubicBezTo>
                  <a:cubicBezTo>
                    <a:pt x="675" y="174"/>
                    <a:pt x="675" y="173"/>
                    <a:pt x="675" y="172"/>
                  </a:cubicBezTo>
                  <a:cubicBezTo>
                    <a:pt x="675" y="172"/>
                    <a:pt x="674" y="171"/>
                    <a:pt x="673" y="170"/>
                  </a:cubicBezTo>
                  <a:cubicBezTo>
                    <a:pt x="674" y="168"/>
                    <a:pt x="674" y="168"/>
                    <a:pt x="674" y="168"/>
                  </a:cubicBezTo>
                  <a:cubicBezTo>
                    <a:pt x="689" y="177"/>
                    <a:pt x="689" y="177"/>
                    <a:pt x="689" y="177"/>
                  </a:cubicBezTo>
                  <a:cubicBezTo>
                    <a:pt x="688" y="179"/>
                    <a:pt x="688" y="179"/>
                    <a:pt x="688" y="179"/>
                  </a:cubicBezTo>
                  <a:cubicBezTo>
                    <a:pt x="684" y="177"/>
                    <a:pt x="680" y="177"/>
                    <a:pt x="676" y="179"/>
                  </a:cubicBezTo>
                  <a:cubicBezTo>
                    <a:pt x="672" y="180"/>
                    <a:pt x="669" y="183"/>
                    <a:pt x="667" y="187"/>
                  </a:cubicBezTo>
                  <a:cubicBezTo>
                    <a:pt x="666" y="190"/>
                    <a:pt x="665" y="192"/>
                    <a:pt x="666" y="194"/>
                  </a:cubicBezTo>
                  <a:cubicBezTo>
                    <a:pt x="666" y="196"/>
                    <a:pt x="667" y="198"/>
                    <a:pt x="669" y="199"/>
                  </a:cubicBezTo>
                  <a:cubicBezTo>
                    <a:pt x="671" y="200"/>
                    <a:pt x="676" y="198"/>
                    <a:pt x="682" y="194"/>
                  </a:cubicBezTo>
                  <a:cubicBezTo>
                    <a:pt x="682" y="193"/>
                    <a:pt x="682" y="193"/>
                    <a:pt x="682" y="193"/>
                  </a:cubicBezTo>
                  <a:cubicBezTo>
                    <a:pt x="687" y="190"/>
                    <a:pt x="690" y="187"/>
                    <a:pt x="692" y="186"/>
                  </a:cubicBezTo>
                  <a:cubicBezTo>
                    <a:pt x="694" y="185"/>
                    <a:pt x="696" y="184"/>
                    <a:pt x="697" y="184"/>
                  </a:cubicBezTo>
                  <a:cubicBezTo>
                    <a:pt x="699" y="183"/>
                    <a:pt x="702" y="183"/>
                    <a:pt x="704" y="183"/>
                  </a:cubicBezTo>
                  <a:cubicBezTo>
                    <a:pt x="706" y="184"/>
                    <a:pt x="708" y="184"/>
                    <a:pt x="710" y="185"/>
                  </a:cubicBezTo>
                  <a:cubicBezTo>
                    <a:pt x="715" y="188"/>
                    <a:pt x="718" y="192"/>
                    <a:pt x="719" y="197"/>
                  </a:cubicBezTo>
                  <a:cubicBezTo>
                    <a:pt x="720" y="202"/>
                    <a:pt x="719" y="208"/>
                    <a:pt x="716" y="213"/>
                  </a:cubicBezTo>
                  <a:cubicBezTo>
                    <a:pt x="714" y="216"/>
                    <a:pt x="711" y="219"/>
                    <a:pt x="708" y="222"/>
                  </a:cubicBezTo>
                  <a:cubicBezTo>
                    <a:pt x="705" y="225"/>
                    <a:pt x="704" y="226"/>
                    <a:pt x="704" y="227"/>
                  </a:cubicBezTo>
                  <a:cubicBezTo>
                    <a:pt x="703" y="227"/>
                    <a:pt x="703" y="228"/>
                    <a:pt x="703" y="229"/>
                  </a:cubicBezTo>
                  <a:cubicBezTo>
                    <a:pt x="704" y="230"/>
                    <a:pt x="704" y="231"/>
                    <a:pt x="705" y="231"/>
                  </a:cubicBezTo>
                  <a:cubicBezTo>
                    <a:pt x="704" y="233"/>
                    <a:pt x="704" y="233"/>
                    <a:pt x="704" y="233"/>
                  </a:cubicBezTo>
                  <a:close/>
                  <a:moveTo>
                    <a:pt x="734" y="148"/>
                  </a:moveTo>
                  <a:cubicBezTo>
                    <a:pt x="734" y="148"/>
                    <a:pt x="734" y="148"/>
                    <a:pt x="734" y="148"/>
                  </a:cubicBezTo>
                  <a:cubicBezTo>
                    <a:pt x="700" y="135"/>
                    <a:pt x="700" y="135"/>
                    <a:pt x="700" y="135"/>
                  </a:cubicBezTo>
                  <a:cubicBezTo>
                    <a:pt x="698" y="134"/>
                    <a:pt x="696" y="133"/>
                    <a:pt x="695" y="131"/>
                  </a:cubicBezTo>
                  <a:cubicBezTo>
                    <a:pt x="695" y="130"/>
                    <a:pt x="695" y="128"/>
                    <a:pt x="695" y="125"/>
                  </a:cubicBezTo>
                  <a:cubicBezTo>
                    <a:pt x="693" y="125"/>
                    <a:pt x="693" y="125"/>
                    <a:pt x="693" y="125"/>
                  </a:cubicBezTo>
                  <a:cubicBezTo>
                    <a:pt x="682" y="154"/>
                    <a:pt x="682" y="154"/>
                    <a:pt x="682" y="154"/>
                  </a:cubicBezTo>
                  <a:cubicBezTo>
                    <a:pt x="684" y="155"/>
                    <a:pt x="684" y="155"/>
                    <a:pt x="684" y="155"/>
                  </a:cubicBezTo>
                  <a:cubicBezTo>
                    <a:pt x="685" y="152"/>
                    <a:pt x="686" y="151"/>
                    <a:pt x="688" y="150"/>
                  </a:cubicBezTo>
                  <a:cubicBezTo>
                    <a:pt x="689" y="150"/>
                    <a:pt x="691" y="150"/>
                    <a:pt x="694" y="151"/>
                  </a:cubicBezTo>
                  <a:cubicBezTo>
                    <a:pt x="727" y="164"/>
                    <a:pt x="727" y="164"/>
                    <a:pt x="727" y="164"/>
                  </a:cubicBezTo>
                  <a:cubicBezTo>
                    <a:pt x="730" y="165"/>
                    <a:pt x="732" y="166"/>
                    <a:pt x="732" y="168"/>
                  </a:cubicBezTo>
                  <a:cubicBezTo>
                    <a:pt x="733" y="169"/>
                    <a:pt x="733" y="171"/>
                    <a:pt x="732" y="173"/>
                  </a:cubicBezTo>
                  <a:cubicBezTo>
                    <a:pt x="734" y="174"/>
                    <a:pt x="734" y="174"/>
                    <a:pt x="734" y="174"/>
                  </a:cubicBezTo>
                  <a:cubicBezTo>
                    <a:pt x="746" y="145"/>
                    <a:pt x="746" y="145"/>
                    <a:pt x="746" y="145"/>
                  </a:cubicBezTo>
                  <a:cubicBezTo>
                    <a:pt x="744" y="144"/>
                    <a:pt x="744" y="144"/>
                    <a:pt x="744" y="144"/>
                  </a:cubicBezTo>
                  <a:cubicBezTo>
                    <a:pt x="743" y="146"/>
                    <a:pt x="741" y="148"/>
                    <a:pt x="740" y="148"/>
                  </a:cubicBezTo>
                  <a:cubicBezTo>
                    <a:pt x="738" y="149"/>
                    <a:pt x="736" y="149"/>
                    <a:pt x="734" y="148"/>
                  </a:cubicBezTo>
                  <a:close/>
                  <a:moveTo>
                    <a:pt x="710" y="62"/>
                  </a:moveTo>
                  <a:cubicBezTo>
                    <a:pt x="710" y="62"/>
                    <a:pt x="710" y="62"/>
                    <a:pt x="710" y="62"/>
                  </a:cubicBezTo>
                  <a:cubicBezTo>
                    <a:pt x="724" y="65"/>
                    <a:pt x="724" y="65"/>
                    <a:pt x="724" y="65"/>
                  </a:cubicBezTo>
                  <a:cubicBezTo>
                    <a:pt x="724" y="67"/>
                    <a:pt x="724" y="67"/>
                    <a:pt x="724" y="67"/>
                  </a:cubicBezTo>
                  <a:cubicBezTo>
                    <a:pt x="720" y="67"/>
                    <a:pt x="717" y="67"/>
                    <a:pt x="715" y="69"/>
                  </a:cubicBezTo>
                  <a:cubicBezTo>
                    <a:pt x="713" y="70"/>
                    <a:pt x="711" y="73"/>
                    <a:pt x="710" y="76"/>
                  </a:cubicBezTo>
                  <a:cubicBezTo>
                    <a:pt x="710" y="80"/>
                    <a:pt x="710" y="80"/>
                    <a:pt x="710" y="80"/>
                  </a:cubicBezTo>
                  <a:cubicBezTo>
                    <a:pt x="751" y="89"/>
                    <a:pt x="751" y="89"/>
                    <a:pt x="751" y="89"/>
                  </a:cubicBezTo>
                  <a:cubicBezTo>
                    <a:pt x="753" y="90"/>
                    <a:pt x="755" y="90"/>
                    <a:pt x="757" y="89"/>
                  </a:cubicBezTo>
                  <a:cubicBezTo>
                    <a:pt x="758" y="88"/>
                    <a:pt x="759" y="87"/>
                    <a:pt x="760" y="84"/>
                  </a:cubicBezTo>
                  <a:cubicBezTo>
                    <a:pt x="762" y="84"/>
                    <a:pt x="762" y="84"/>
                    <a:pt x="762" y="84"/>
                  </a:cubicBezTo>
                  <a:cubicBezTo>
                    <a:pt x="755" y="115"/>
                    <a:pt x="755" y="115"/>
                    <a:pt x="755" y="115"/>
                  </a:cubicBezTo>
                  <a:cubicBezTo>
                    <a:pt x="753" y="115"/>
                    <a:pt x="753" y="115"/>
                    <a:pt x="753" y="115"/>
                  </a:cubicBezTo>
                  <a:cubicBezTo>
                    <a:pt x="753" y="112"/>
                    <a:pt x="753" y="110"/>
                    <a:pt x="752" y="109"/>
                  </a:cubicBezTo>
                  <a:cubicBezTo>
                    <a:pt x="751" y="108"/>
                    <a:pt x="749" y="107"/>
                    <a:pt x="747" y="106"/>
                  </a:cubicBezTo>
                  <a:cubicBezTo>
                    <a:pt x="706" y="97"/>
                    <a:pt x="706" y="97"/>
                    <a:pt x="706" y="97"/>
                  </a:cubicBezTo>
                  <a:cubicBezTo>
                    <a:pt x="705" y="100"/>
                    <a:pt x="705" y="100"/>
                    <a:pt x="705" y="100"/>
                  </a:cubicBezTo>
                  <a:cubicBezTo>
                    <a:pt x="704" y="104"/>
                    <a:pt x="704" y="107"/>
                    <a:pt x="705" y="109"/>
                  </a:cubicBezTo>
                  <a:cubicBezTo>
                    <a:pt x="707" y="111"/>
                    <a:pt x="709" y="112"/>
                    <a:pt x="713" y="114"/>
                  </a:cubicBezTo>
                  <a:cubicBezTo>
                    <a:pt x="712" y="116"/>
                    <a:pt x="712" y="116"/>
                    <a:pt x="712" y="116"/>
                  </a:cubicBezTo>
                  <a:cubicBezTo>
                    <a:pt x="698" y="112"/>
                    <a:pt x="698" y="112"/>
                    <a:pt x="698" y="112"/>
                  </a:cubicBezTo>
                  <a:cubicBezTo>
                    <a:pt x="710" y="62"/>
                    <a:pt x="710" y="62"/>
                    <a:pt x="710" y="62"/>
                  </a:cubicBezTo>
                  <a:close/>
                  <a:moveTo>
                    <a:pt x="740" y="19"/>
                  </a:moveTo>
                  <a:cubicBezTo>
                    <a:pt x="740" y="19"/>
                    <a:pt x="740" y="19"/>
                    <a:pt x="740" y="19"/>
                  </a:cubicBezTo>
                  <a:cubicBezTo>
                    <a:pt x="756" y="19"/>
                    <a:pt x="756" y="19"/>
                    <a:pt x="756" y="19"/>
                  </a:cubicBezTo>
                  <a:cubicBezTo>
                    <a:pt x="759" y="19"/>
                    <a:pt x="761" y="19"/>
                    <a:pt x="763" y="18"/>
                  </a:cubicBezTo>
                  <a:cubicBezTo>
                    <a:pt x="764" y="17"/>
                    <a:pt x="764" y="15"/>
                    <a:pt x="765" y="12"/>
                  </a:cubicBezTo>
                  <a:cubicBezTo>
                    <a:pt x="767" y="12"/>
                    <a:pt x="767" y="12"/>
                    <a:pt x="767" y="12"/>
                  </a:cubicBezTo>
                  <a:cubicBezTo>
                    <a:pt x="766" y="44"/>
                    <a:pt x="766" y="44"/>
                    <a:pt x="766" y="44"/>
                  </a:cubicBezTo>
                  <a:cubicBezTo>
                    <a:pt x="764" y="44"/>
                    <a:pt x="764" y="44"/>
                    <a:pt x="764" y="44"/>
                  </a:cubicBezTo>
                  <a:cubicBezTo>
                    <a:pt x="764" y="41"/>
                    <a:pt x="763" y="39"/>
                    <a:pt x="762" y="38"/>
                  </a:cubicBezTo>
                  <a:cubicBezTo>
                    <a:pt x="761" y="37"/>
                    <a:pt x="759" y="37"/>
                    <a:pt x="756" y="37"/>
                  </a:cubicBezTo>
                  <a:cubicBezTo>
                    <a:pt x="743" y="36"/>
                    <a:pt x="743" y="36"/>
                    <a:pt x="743" y="36"/>
                  </a:cubicBezTo>
                  <a:cubicBezTo>
                    <a:pt x="718" y="50"/>
                    <a:pt x="718" y="50"/>
                    <a:pt x="718" y="50"/>
                  </a:cubicBezTo>
                  <a:cubicBezTo>
                    <a:pt x="716" y="51"/>
                    <a:pt x="714" y="52"/>
                    <a:pt x="713" y="53"/>
                  </a:cubicBezTo>
                  <a:cubicBezTo>
                    <a:pt x="713" y="55"/>
                    <a:pt x="712" y="56"/>
                    <a:pt x="712" y="57"/>
                  </a:cubicBezTo>
                  <a:cubicBezTo>
                    <a:pt x="710" y="57"/>
                    <a:pt x="710" y="57"/>
                    <a:pt x="710" y="57"/>
                  </a:cubicBezTo>
                  <a:cubicBezTo>
                    <a:pt x="711" y="28"/>
                    <a:pt x="711" y="28"/>
                    <a:pt x="711" y="28"/>
                  </a:cubicBezTo>
                  <a:cubicBezTo>
                    <a:pt x="713" y="28"/>
                    <a:pt x="713" y="28"/>
                    <a:pt x="713" y="28"/>
                  </a:cubicBezTo>
                  <a:cubicBezTo>
                    <a:pt x="713" y="30"/>
                    <a:pt x="713" y="31"/>
                    <a:pt x="713" y="31"/>
                  </a:cubicBezTo>
                  <a:cubicBezTo>
                    <a:pt x="714" y="32"/>
                    <a:pt x="714" y="32"/>
                    <a:pt x="715" y="32"/>
                  </a:cubicBezTo>
                  <a:cubicBezTo>
                    <a:pt x="715" y="32"/>
                    <a:pt x="716" y="32"/>
                    <a:pt x="716" y="32"/>
                  </a:cubicBezTo>
                  <a:cubicBezTo>
                    <a:pt x="716" y="32"/>
                    <a:pt x="717" y="32"/>
                    <a:pt x="717" y="32"/>
                  </a:cubicBezTo>
                  <a:cubicBezTo>
                    <a:pt x="737" y="21"/>
                    <a:pt x="737" y="21"/>
                    <a:pt x="737" y="21"/>
                  </a:cubicBezTo>
                  <a:cubicBezTo>
                    <a:pt x="719" y="11"/>
                    <a:pt x="719" y="11"/>
                    <a:pt x="719" y="11"/>
                  </a:cubicBezTo>
                  <a:cubicBezTo>
                    <a:pt x="718" y="11"/>
                    <a:pt x="718" y="11"/>
                    <a:pt x="717" y="11"/>
                  </a:cubicBezTo>
                  <a:cubicBezTo>
                    <a:pt x="717" y="10"/>
                    <a:pt x="716" y="10"/>
                    <a:pt x="716" y="10"/>
                  </a:cubicBezTo>
                  <a:cubicBezTo>
                    <a:pt x="715" y="10"/>
                    <a:pt x="714" y="11"/>
                    <a:pt x="714" y="12"/>
                  </a:cubicBezTo>
                  <a:cubicBezTo>
                    <a:pt x="713" y="13"/>
                    <a:pt x="713" y="14"/>
                    <a:pt x="713" y="16"/>
                  </a:cubicBezTo>
                  <a:cubicBezTo>
                    <a:pt x="713" y="16"/>
                    <a:pt x="713" y="16"/>
                    <a:pt x="713" y="16"/>
                  </a:cubicBezTo>
                  <a:cubicBezTo>
                    <a:pt x="711" y="16"/>
                    <a:pt x="711" y="16"/>
                    <a:pt x="711" y="16"/>
                  </a:cubicBezTo>
                  <a:cubicBezTo>
                    <a:pt x="711" y="0"/>
                    <a:pt x="711" y="0"/>
                    <a:pt x="711" y="0"/>
                  </a:cubicBezTo>
                  <a:cubicBezTo>
                    <a:pt x="713" y="0"/>
                    <a:pt x="713" y="0"/>
                    <a:pt x="713" y="0"/>
                  </a:cubicBezTo>
                  <a:cubicBezTo>
                    <a:pt x="713" y="1"/>
                    <a:pt x="713" y="1"/>
                    <a:pt x="713" y="1"/>
                  </a:cubicBezTo>
                  <a:cubicBezTo>
                    <a:pt x="713" y="2"/>
                    <a:pt x="714" y="3"/>
                    <a:pt x="714" y="4"/>
                  </a:cubicBezTo>
                  <a:cubicBezTo>
                    <a:pt x="715" y="5"/>
                    <a:pt x="716" y="5"/>
                    <a:pt x="717" y="6"/>
                  </a:cubicBezTo>
                  <a:cubicBezTo>
                    <a:pt x="740" y="19"/>
                    <a:pt x="740" y="19"/>
                    <a:pt x="74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2"/>
            <p:cNvSpPr>
              <a:spLocks noEditPoints="1"/>
            </p:cNvSpPr>
            <p:nvPr/>
          </p:nvSpPr>
          <p:spPr bwMode="auto">
            <a:xfrm>
              <a:off x="2080674" y="3588472"/>
              <a:ext cx="75151" cy="19566"/>
            </a:xfrm>
            <a:custGeom>
              <a:avLst/>
              <a:gdLst>
                <a:gd name="T0" fmla="*/ 0 w 163"/>
                <a:gd name="T1" fmla="*/ 39 h 42"/>
                <a:gd name="T2" fmla="*/ 11 w 163"/>
                <a:gd name="T3" fmla="*/ 35 h 42"/>
                <a:gd name="T4" fmla="*/ 10 w 163"/>
                <a:gd name="T5" fmla="*/ 8 h 42"/>
                <a:gd name="T6" fmla="*/ 4 w 163"/>
                <a:gd name="T7" fmla="*/ 7 h 42"/>
                <a:gd name="T8" fmla="*/ 2 w 163"/>
                <a:gd name="T9" fmla="*/ 5 h 42"/>
                <a:gd name="T10" fmla="*/ 19 w 163"/>
                <a:gd name="T11" fmla="*/ 0 h 42"/>
                <a:gd name="T12" fmla="*/ 21 w 163"/>
                <a:gd name="T13" fmla="*/ 35 h 42"/>
                <a:gd name="T14" fmla="*/ 31 w 163"/>
                <a:gd name="T15" fmla="*/ 39 h 42"/>
                <a:gd name="T16" fmla="*/ 23 w 163"/>
                <a:gd name="T17" fmla="*/ 41 h 42"/>
                <a:gd name="T18" fmla="*/ 7 w 163"/>
                <a:gd name="T19" fmla="*/ 41 h 42"/>
                <a:gd name="T20" fmla="*/ 56 w 163"/>
                <a:gd name="T21" fmla="*/ 23 h 42"/>
                <a:gd name="T22" fmla="*/ 51 w 163"/>
                <a:gd name="T23" fmla="*/ 26 h 42"/>
                <a:gd name="T24" fmla="*/ 52 w 163"/>
                <a:gd name="T25" fmla="*/ 37 h 42"/>
                <a:gd name="T26" fmla="*/ 66 w 163"/>
                <a:gd name="T27" fmla="*/ 37 h 42"/>
                <a:gd name="T28" fmla="*/ 66 w 163"/>
                <a:gd name="T29" fmla="*/ 27 h 42"/>
                <a:gd name="T30" fmla="*/ 61 w 163"/>
                <a:gd name="T31" fmla="*/ 16 h 42"/>
                <a:gd name="T32" fmla="*/ 65 w 163"/>
                <a:gd name="T33" fmla="*/ 13 h 42"/>
                <a:gd name="T34" fmla="*/ 64 w 163"/>
                <a:gd name="T35" fmla="*/ 5 h 42"/>
                <a:gd name="T36" fmla="*/ 53 w 163"/>
                <a:gd name="T37" fmla="*/ 4 h 42"/>
                <a:gd name="T38" fmla="*/ 53 w 163"/>
                <a:gd name="T39" fmla="*/ 12 h 42"/>
                <a:gd name="T40" fmla="*/ 51 w 163"/>
                <a:gd name="T41" fmla="*/ 21 h 42"/>
                <a:gd name="T42" fmla="*/ 45 w 163"/>
                <a:gd name="T43" fmla="*/ 16 h 42"/>
                <a:gd name="T44" fmla="*/ 47 w 163"/>
                <a:gd name="T45" fmla="*/ 3 h 42"/>
                <a:gd name="T46" fmla="*/ 71 w 163"/>
                <a:gd name="T47" fmla="*/ 3 h 42"/>
                <a:gd name="T48" fmla="*/ 73 w 163"/>
                <a:gd name="T49" fmla="*/ 14 h 42"/>
                <a:gd name="T50" fmla="*/ 74 w 163"/>
                <a:gd name="T51" fmla="*/ 23 h 42"/>
                <a:gd name="T52" fmla="*/ 72 w 163"/>
                <a:gd name="T53" fmla="*/ 39 h 42"/>
                <a:gd name="T54" fmla="*/ 45 w 163"/>
                <a:gd name="T55" fmla="*/ 39 h 42"/>
                <a:gd name="T56" fmla="*/ 43 w 163"/>
                <a:gd name="T57" fmla="*/ 25 h 42"/>
                <a:gd name="T58" fmla="*/ 83 w 163"/>
                <a:gd name="T59" fmla="*/ 39 h 42"/>
                <a:gd name="T60" fmla="*/ 87 w 163"/>
                <a:gd name="T61" fmla="*/ 36 h 42"/>
                <a:gd name="T62" fmla="*/ 95 w 163"/>
                <a:gd name="T63" fmla="*/ 38 h 42"/>
                <a:gd name="T64" fmla="*/ 109 w 163"/>
                <a:gd name="T65" fmla="*/ 22 h 42"/>
                <a:gd name="T66" fmla="*/ 103 w 163"/>
                <a:gd name="T67" fmla="*/ 27 h 42"/>
                <a:gd name="T68" fmla="*/ 87 w 163"/>
                <a:gd name="T69" fmla="*/ 25 h 42"/>
                <a:gd name="T70" fmla="*/ 88 w 163"/>
                <a:gd name="T71" fmla="*/ 5 h 42"/>
                <a:gd name="T72" fmla="*/ 115 w 163"/>
                <a:gd name="T73" fmla="*/ 5 h 42"/>
                <a:gd name="T74" fmla="*/ 118 w 163"/>
                <a:gd name="T75" fmla="*/ 28 h 42"/>
                <a:gd name="T76" fmla="*/ 105 w 163"/>
                <a:gd name="T77" fmla="*/ 41 h 42"/>
                <a:gd name="T78" fmla="*/ 89 w 163"/>
                <a:gd name="T79" fmla="*/ 41 h 42"/>
                <a:gd name="T80" fmla="*/ 101 w 163"/>
                <a:gd name="T81" fmla="*/ 23 h 42"/>
                <a:gd name="T82" fmla="*/ 107 w 163"/>
                <a:gd name="T83" fmla="*/ 21 h 42"/>
                <a:gd name="T84" fmla="*/ 106 w 163"/>
                <a:gd name="T85" fmla="*/ 7 h 42"/>
                <a:gd name="T86" fmla="*/ 95 w 163"/>
                <a:gd name="T87" fmla="*/ 6 h 42"/>
                <a:gd name="T88" fmla="*/ 96 w 163"/>
                <a:gd name="T89" fmla="*/ 20 h 42"/>
                <a:gd name="T90" fmla="*/ 145 w 163"/>
                <a:gd name="T91" fmla="*/ 19 h 42"/>
                <a:gd name="T92" fmla="*/ 140 w 163"/>
                <a:gd name="T93" fmla="*/ 22 h 42"/>
                <a:gd name="T94" fmla="*/ 140 w 163"/>
                <a:gd name="T95" fmla="*/ 36 h 42"/>
                <a:gd name="T96" fmla="*/ 151 w 163"/>
                <a:gd name="T97" fmla="*/ 37 h 42"/>
                <a:gd name="T98" fmla="*/ 151 w 163"/>
                <a:gd name="T99" fmla="*/ 22 h 42"/>
                <a:gd name="T100" fmla="*/ 163 w 163"/>
                <a:gd name="T101" fmla="*/ 4 h 42"/>
                <a:gd name="T102" fmla="*/ 159 w 163"/>
                <a:gd name="T103" fmla="*/ 7 h 42"/>
                <a:gd name="T104" fmla="*/ 151 w 163"/>
                <a:gd name="T105" fmla="*/ 4 h 42"/>
                <a:gd name="T106" fmla="*/ 137 w 163"/>
                <a:gd name="T107" fmla="*/ 21 h 42"/>
                <a:gd name="T108" fmla="*/ 143 w 163"/>
                <a:gd name="T109" fmla="*/ 16 h 42"/>
                <a:gd name="T110" fmla="*/ 160 w 163"/>
                <a:gd name="T111" fmla="*/ 17 h 42"/>
                <a:gd name="T112" fmla="*/ 158 w 163"/>
                <a:gd name="T113" fmla="*/ 38 h 42"/>
                <a:gd name="T114" fmla="*/ 131 w 163"/>
                <a:gd name="T115" fmla="*/ 37 h 42"/>
                <a:gd name="T116" fmla="*/ 128 w 163"/>
                <a:gd name="T117" fmla="*/ 15 h 42"/>
                <a:gd name="T118" fmla="*/ 141 w 163"/>
                <a:gd name="T119" fmla="*/ 2 h 42"/>
                <a:gd name="T120" fmla="*/ 158 w 163"/>
                <a:gd name="T121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3" h="42">
                  <a:moveTo>
                    <a:pt x="0" y="41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5" y="39"/>
                    <a:pt x="8" y="39"/>
                    <a:pt x="9" y="38"/>
                  </a:cubicBezTo>
                  <a:cubicBezTo>
                    <a:pt x="10" y="38"/>
                    <a:pt x="11" y="37"/>
                    <a:pt x="11" y="35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0" y="8"/>
                    <a:pt x="10" y="8"/>
                  </a:cubicBezTo>
                  <a:cubicBezTo>
                    <a:pt x="9" y="8"/>
                    <a:pt x="8" y="7"/>
                    <a:pt x="6" y="7"/>
                  </a:cubicBezTo>
                  <a:cubicBezTo>
                    <a:pt x="6" y="7"/>
                    <a:pt x="5" y="7"/>
                    <a:pt x="4" y="7"/>
                  </a:cubicBezTo>
                  <a:cubicBezTo>
                    <a:pt x="3" y="7"/>
                    <a:pt x="2" y="8"/>
                    <a:pt x="2" y="8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5" y="5"/>
                    <a:pt x="8" y="4"/>
                    <a:pt x="11" y="4"/>
                  </a:cubicBezTo>
                  <a:cubicBezTo>
                    <a:pt x="13" y="3"/>
                    <a:pt x="16" y="2"/>
                    <a:pt x="19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1" y="37"/>
                    <a:pt x="22" y="38"/>
                    <a:pt x="23" y="38"/>
                  </a:cubicBezTo>
                  <a:cubicBezTo>
                    <a:pt x="24" y="38"/>
                    <a:pt x="27" y="39"/>
                    <a:pt x="31" y="39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28" y="41"/>
                    <a:pt x="26" y="41"/>
                    <a:pt x="23" y="41"/>
                  </a:cubicBezTo>
                  <a:cubicBezTo>
                    <a:pt x="21" y="41"/>
                    <a:pt x="18" y="41"/>
                    <a:pt x="16" y="41"/>
                  </a:cubicBezTo>
                  <a:cubicBezTo>
                    <a:pt x="12" y="41"/>
                    <a:pt x="9" y="41"/>
                    <a:pt x="7" y="41"/>
                  </a:cubicBezTo>
                  <a:cubicBezTo>
                    <a:pt x="4" y="41"/>
                    <a:pt x="2" y="41"/>
                    <a:pt x="0" y="41"/>
                  </a:cubicBezTo>
                  <a:close/>
                  <a:moveTo>
                    <a:pt x="56" y="23"/>
                  </a:moveTo>
                  <a:cubicBezTo>
                    <a:pt x="56" y="23"/>
                    <a:pt x="56" y="23"/>
                    <a:pt x="56" y="23"/>
                  </a:cubicBezTo>
                  <a:cubicBezTo>
                    <a:pt x="54" y="24"/>
                    <a:pt x="52" y="25"/>
                    <a:pt x="51" y="26"/>
                  </a:cubicBezTo>
                  <a:cubicBezTo>
                    <a:pt x="50" y="28"/>
                    <a:pt x="49" y="29"/>
                    <a:pt x="49" y="31"/>
                  </a:cubicBezTo>
                  <a:cubicBezTo>
                    <a:pt x="49" y="33"/>
                    <a:pt x="50" y="35"/>
                    <a:pt x="52" y="37"/>
                  </a:cubicBezTo>
                  <a:cubicBezTo>
                    <a:pt x="54" y="38"/>
                    <a:pt x="57" y="39"/>
                    <a:pt x="60" y="39"/>
                  </a:cubicBezTo>
                  <a:cubicBezTo>
                    <a:pt x="62" y="39"/>
                    <a:pt x="64" y="39"/>
                    <a:pt x="66" y="37"/>
                  </a:cubicBezTo>
                  <a:cubicBezTo>
                    <a:pt x="68" y="36"/>
                    <a:pt x="69" y="34"/>
                    <a:pt x="69" y="32"/>
                  </a:cubicBezTo>
                  <a:cubicBezTo>
                    <a:pt x="69" y="31"/>
                    <a:pt x="68" y="29"/>
                    <a:pt x="66" y="27"/>
                  </a:cubicBezTo>
                  <a:cubicBezTo>
                    <a:pt x="64" y="26"/>
                    <a:pt x="61" y="24"/>
                    <a:pt x="56" y="23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6"/>
                    <a:pt x="61" y="16"/>
                  </a:cubicBezTo>
                  <a:cubicBezTo>
                    <a:pt x="63" y="15"/>
                    <a:pt x="64" y="14"/>
                    <a:pt x="65" y="13"/>
                  </a:cubicBezTo>
                  <a:cubicBezTo>
                    <a:pt x="66" y="12"/>
                    <a:pt x="67" y="11"/>
                    <a:pt x="67" y="9"/>
                  </a:cubicBezTo>
                  <a:cubicBezTo>
                    <a:pt x="67" y="7"/>
                    <a:pt x="66" y="6"/>
                    <a:pt x="64" y="5"/>
                  </a:cubicBezTo>
                  <a:cubicBezTo>
                    <a:pt x="63" y="3"/>
                    <a:pt x="61" y="3"/>
                    <a:pt x="58" y="3"/>
                  </a:cubicBezTo>
                  <a:cubicBezTo>
                    <a:pt x="56" y="3"/>
                    <a:pt x="55" y="3"/>
                    <a:pt x="53" y="4"/>
                  </a:cubicBezTo>
                  <a:cubicBezTo>
                    <a:pt x="52" y="5"/>
                    <a:pt x="51" y="6"/>
                    <a:pt x="51" y="8"/>
                  </a:cubicBezTo>
                  <a:cubicBezTo>
                    <a:pt x="51" y="10"/>
                    <a:pt x="52" y="11"/>
                    <a:pt x="53" y="12"/>
                  </a:cubicBezTo>
                  <a:cubicBezTo>
                    <a:pt x="55" y="14"/>
                    <a:pt x="58" y="15"/>
                    <a:pt x="61" y="16"/>
                  </a:cubicBezTo>
                  <a:close/>
                  <a:moveTo>
                    <a:pt x="51" y="21"/>
                  </a:moveTo>
                  <a:cubicBezTo>
                    <a:pt x="51" y="21"/>
                    <a:pt x="51" y="21"/>
                    <a:pt x="51" y="21"/>
                  </a:cubicBezTo>
                  <a:cubicBezTo>
                    <a:pt x="48" y="19"/>
                    <a:pt x="46" y="18"/>
                    <a:pt x="45" y="16"/>
                  </a:cubicBezTo>
                  <a:cubicBezTo>
                    <a:pt x="43" y="14"/>
                    <a:pt x="42" y="13"/>
                    <a:pt x="42" y="11"/>
                  </a:cubicBezTo>
                  <a:cubicBezTo>
                    <a:pt x="42" y="8"/>
                    <a:pt x="44" y="5"/>
                    <a:pt x="47" y="3"/>
                  </a:cubicBezTo>
                  <a:cubicBezTo>
                    <a:pt x="50" y="1"/>
                    <a:pt x="55" y="0"/>
                    <a:pt x="60" y="0"/>
                  </a:cubicBezTo>
                  <a:cubicBezTo>
                    <a:pt x="64" y="0"/>
                    <a:pt x="68" y="1"/>
                    <a:pt x="71" y="3"/>
                  </a:cubicBezTo>
                  <a:cubicBezTo>
                    <a:pt x="73" y="4"/>
                    <a:pt x="75" y="6"/>
                    <a:pt x="75" y="9"/>
                  </a:cubicBezTo>
                  <a:cubicBezTo>
                    <a:pt x="75" y="11"/>
                    <a:pt x="74" y="12"/>
                    <a:pt x="73" y="14"/>
                  </a:cubicBezTo>
                  <a:cubicBezTo>
                    <a:pt x="71" y="15"/>
                    <a:pt x="69" y="17"/>
                    <a:pt x="65" y="18"/>
                  </a:cubicBezTo>
                  <a:cubicBezTo>
                    <a:pt x="69" y="20"/>
                    <a:pt x="72" y="21"/>
                    <a:pt x="74" y="23"/>
                  </a:cubicBezTo>
                  <a:cubicBezTo>
                    <a:pt x="76" y="25"/>
                    <a:pt x="77" y="27"/>
                    <a:pt x="77" y="30"/>
                  </a:cubicBezTo>
                  <a:cubicBezTo>
                    <a:pt x="77" y="33"/>
                    <a:pt x="75" y="37"/>
                    <a:pt x="72" y="39"/>
                  </a:cubicBezTo>
                  <a:cubicBezTo>
                    <a:pt x="69" y="41"/>
                    <a:pt x="64" y="42"/>
                    <a:pt x="59" y="42"/>
                  </a:cubicBezTo>
                  <a:cubicBezTo>
                    <a:pt x="53" y="42"/>
                    <a:pt x="48" y="41"/>
                    <a:pt x="45" y="39"/>
                  </a:cubicBezTo>
                  <a:cubicBezTo>
                    <a:pt x="41" y="37"/>
                    <a:pt x="40" y="35"/>
                    <a:pt x="40" y="31"/>
                  </a:cubicBezTo>
                  <a:cubicBezTo>
                    <a:pt x="40" y="29"/>
                    <a:pt x="41" y="27"/>
                    <a:pt x="43" y="25"/>
                  </a:cubicBezTo>
                  <a:cubicBezTo>
                    <a:pt x="44" y="24"/>
                    <a:pt x="47" y="22"/>
                    <a:pt x="51" y="21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7"/>
                    <a:pt x="90" y="37"/>
                    <a:pt x="91" y="38"/>
                  </a:cubicBezTo>
                  <a:cubicBezTo>
                    <a:pt x="92" y="38"/>
                    <a:pt x="93" y="38"/>
                    <a:pt x="95" y="38"/>
                  </a:cubicBezTo>
                  <a:cubicBezTo>
                    <a:pt x="99" y="38"/>
                    <a:pt x="102" y="37"/>
                    <a:pt x="105" y="34"/>
                  </a:cubicBezTo>
                  <a:cubicBezTo>
                    <a:pt x="108" y="31"/>
                    <a:pt x="109" y="27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4"/>
                    <a:pt x="106" y="26"/>
                    <a:pt x="103" y="27"/>
                  </a:cubicBezTo>
                  <a:cubicBezTo>
                    <a:pt x="101" y="28"/>
                    <a:pt x="99" y="29"/>
                    <a:pt x="96" y="29"/>
                  </a:cubicBezTo>
                  <a:cubicBezTo>
                    <a:pt x="92" y="29"/>
                    <a:pt x="89" y="27"/>
                    <a:pt x="87" y="25"/>
                  </a:cubicBezTo>
                  <a:cubicBezTo>
                    <a:pt x="84" y="23"/>
                    <a:pt x="83" y="20"/>
                    <a:pt x="83" y="16"/>
                  </a:cubicBezTo>
                  <a:cubicBezTo>
                    <a:pt x="83" y="11"/>
                    <a:pt x="85" y="8"/>
                    <a:pt x="88" y="5"/>
                  </a:cubicBezTo>
                  <a:cubicBezTo>
                    <a:pt x="91" y="2"/>
                    <a:pt x="96" y="0"/>
                    <a:pt x="101" y="0"/>
                  </a:cubicBezTo>
                  <a:cubicBezTo>
                    <a:pt x="107" y="0"/>
                    <a:pt x="112" y="2"/>
                    <a:pt x="115" y="5"/>
                  </a:cubicBezTo>
                  <a:cubicBezTo>
                    <a:pt x="118" y="8"/>
                    <a:pt x="120" y="13"/>
                    <a:pt x="120" y="19"/>
                  </a:cubicBezTo>
                  <a:cubicBezTo>
                    <a:pt x="120" y="22"/>
                    <a:pt x="119" y="25"/>
                    <a:pt x="118" y="28"/>
                  </a:cubicBezTo>
                  <a:cubicBezTo>
                    <a:pt x="117" y="31"/>
                    <a:pt x="115" y="33"/>
                    <a:pt x="113" y="36"/>
                  </a:cubicBezTo>
                  <a:cubicBezTo>
                    <a:pt x="110" y="38"/>
                    <a:pt x="108" y="39"/>
                    <a:pt x="105" y="41"/>
                  </a:cubicBezTo>
                  <a:cubicBezTo>
                    <a:pt x="102" y="42"/>
                    <a:pt x="99" y="42"/>
                    <a:pt x="95" y="42"/>
                  </a:cubicBezTo>
                  <a:cubicBezTo>
                    <a:pt x="93" y="42"/>
                    <a:pt x="91" y="42"/>
                    <a:pt x="89" y="41"/>
                  </a:cubicBezTo>
                  <a:cubicBezTo>
                    <a:pt x="87" y="41"/>
                    <a:pt x="85" y="40"/>
                    <a:pt x="83" y="39"/>
                  </a:cubicBezTo>
                  <a:close/>
                  <a:moveTo>
                    <a:pt x="101" y="23"/>
                  </a:moveTo>
                  <a:cubicBezTo>
                    <a:pt x="101" y="23"/>
                    <a:pt x="101" y="23"/>
                    <a:pt x="101" y="23"/>
                  </a:cubicBezTo>
                  <a:cubicBezTo>
                    <a:pt x="104" y="23"/>
                    <a:pt x="105" y="22"/>
                    <a:pt x="107" y="21"/>
                  </a:cubicBezTo>
                  <a:cubicBezTo>
                    <a:pt x="108" y="20"/>
                    <a:pt x="109" y="18"/>
                    <a:pt x="109" y="16"/>
                  </a:cubicBezTo>
                  <a:cubicBezTo>
                    <a:pt x="109" y="12"/>
                    <a:pt x="108" y="9"/>
                    <a:pt x="106" y="7"/>
                  </a:cubicBezTo>
                  <a:cubicBezTo>
                    <a:pt x="105" y="5"/>
                    <a:pt x="103" y="4"/>
                    <a:pt x="100" y="4"/>
                  </a:cubicBezTo>
                  <a:cubicBezTo>
                    <a:pt x="98" y="4"/>
                    <a:pt x="96" y="4"/>
                    <a:pt x="95" y="6"/>
                  </a:cubicBezTo>
                  <a:cubicBezTo>
                    <a:pt x="94" y="8"/>
                    <a:pt x="94" y="10"/>
                    <a:pt x="94" y="13"/>
                  </a:cubicBezTo>
                  <a:cubicBezTo>
                    <a:pt x="94" y="16"/>
                    <a:pt x="94" y="18"/>
                    <a:pt x="96" y="20"/>
                  </a:cubicBezTo>
                  <a:cubicBezTo>
                    <a:pt x="97" y="22"/>
                    <a:pt x="99" y="23"/>
                    <a:pt x="101" y="23"/>
                  </a:cubicBezTo>
                  <a:close/>
                  <a:moveTo>
                    <a:pt x="145" y="19"/>
                  </a:moveTo>
                  <a:cubicBezTo>
                    <a:pt x="145" y="19"/>
                    <a:pt x="145" y="19"/>
                    <a:pt x="145" y="19"/>
                  </a:cubicBezTo>
                  <a:cubicBezTo>
                    <a:pt x="143" y="19"/>
                    <a:pt x="141" y="20"/>
                    <a:pt x="140" y="22"/>
                  </a:cubicBezTo>
                  <a:cubicBezTo>
                    <a:pt x="138" y="23"/>
                    <a:pt x="138" y="25"/>
                    <a:pt x="138" y="28"/>
                  </a:cubicBezTo>
                  <a:cubicBezTo>
                    <a:pt x="138" y="31"/>
                    <a:pt x="139" y="34"/>
                    <a:pt x="140" y="36"/>
                  </a:cubicBezTo>
                  <a:cubicBezTo>
                    <a:pt x="142" y="38"/>
                    <a:pt x="144" y="39"/>
                    <a:pt x="146" y="39"/>
                  </a:cubicBezTo>
                  <a:cubicBezTo>
                    <a:pt x="148" y="39"/>
                    <a:pt x="150" y="38"/>
                    <a:pt x="151" y="37"/>
                  </a:cubicBezTo>
                  <a:cubicBezTo>
                    <a:pt x="152" y="35"/>
                    <a:pt x="153" y="33"/>
                    <a:pt x="153" y="30"/>
                  </a:cubicBezTo>
                  <a:cubicBezTo>
                    <a:pt x="153" y="27"/>
                    <a:pt x="152" y="24"/>
                    <a:pt x="151" y="22"/>
                  </a:cubicBezTo>
                  <a:cubicBezTo>
                    <a:pt x="149" y="20"/>
                    <a:pt x="147" y="19"/>
                    <a:pt x="145" y="19"/>
                  </a:cubicBezTo>
                  <a:close/>
                  <a:moveTo>
                    <a:pt x="163" y="4"/>
                  </a:moveTo>
                  <a:cubicBezTo>
                    <a:pt x="163" y="4"/>
                    <a:pt x="163" y="4"/>
                    <a:pt x="163" y="4"/>
                  </a:cubicBezTo>
                  <a:cubicBezTo>
                    <a:pt x="159" y="7"/>
                    <a:pt x="159" y="7"/>
                    <a:pt x="159" y="7"/>
                  </a:cubicBezTo>
                  <a:cubicBezTo>
                    <a:pt x="158" y="6"/>
                    <a:pt x="157" y="5"/>
                    <a:pt x="155" y="5"/>
                  </a:cubicBezTo>
                  <a:cubicBezTo>
                    <a:pt x="154" y="4"/>
                    <a:pt x="153" y="4"/>
                    <a:pt x="151" y="4"/>
                  </a:cubicBezTo>
                  <a:cubicBezTo>
                    <a:pt x="147" y="4"/>
                    <a:pt x="144" y="6"/>
                    <a:pt x="141" y="9"/>
                  </a:cubicBezTo>
                  <a:cubicBezTo>
                    <a:pt x="138" y="12"/>
                    <a:pt x="137" y="16"/>
                    <a:pt x="137" y="21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39" y="19"/>
                    <a:pt x="141" y="17"/>
                    <a:pt x="143" y="16"/>
                  </a:cubicBezTo>
                  <a:cubicBezTo>
                    <a:pt x="145" y="15"/>
                    <a:pt x="147" y="14"/>
                    <a:pt x="150" y="14"/>
                  </a:cubicBezTo>
                  <a:cubicBezTo>
                    <a:pt x="154" y="14"/>
                    <a:pt x="157" y="15"/>
                    <a:pt x="160" y="17"/>
                  </a:cubicBezTo>
                  <a:cubicBezTo>
                    <a:pt x="162" y="20"/>
                    <a:pt x="163" y="23"/>
                    <a:pt x="163" y="27"/>
                  </a:cubicBezTo>
                  <a:cubicBezTo>
                    <a:pt x="163" y="31"/>
                    <a:pt x="162" y="35"/>
                    <a:pt x="158" y="38"/>
                  </a:cubicBezTo>
                  <a:cubicBezTo>
                    <a:pt x="155" y="41"/>
                    <a:pt x="151" y="42"/>
                    <a:pt x="145" y="42"/>
                  </a:cubicBezTo>
                  <a:cubicBezTo>
                    <a:pt x="139" y="42"/>
                    <a:pt x="135" y="41"/>
                    <a:pt x="131" y="37"/>
                  </a:cubicBezTo>
                  <a:cubicBezTo>
                    <a:pt x="128" y="34"/>
                    <a:pt x="127" y="30"/>
                    <a:pt x="127" y="24"/>
                  </a:cubicBezTo>
                  <a:cubicBezTo>
                    <a:pt x="127" y="20"/>
                    <a:pt x="127" y="17"/>
                    <a:pt x="128" y="15"/>
                  </a:cubicBezTo>
                  <a:cubicBezTo>
                    <a:pt x="130" y="12"/>
                    <a:pt x="131" y="9"/>
                    <a:pt x="133" y="7"/>
                  </a:cubicBezTo>
                  <a:cubicBezTo>
                    <a:pt x="136" y="5"/>
                    <a:pt x="139" y="3"/>
                    <a:pt x="141" y="2"/>
                  </a:cubicBezTo>
                  <a:cubicBezTo>
                    <a:pt x="144" y="1"/>
                    <a:pt x="148" y="0"/>
                    <a:pt x="151" y="0"/>
                  </a:cubicBezTo>
                  <a:cubicBezTo>
                    <a:pt x="153" y="0"/>
                    <a:pt x="156" y="1"/>
                    <a:pt x="158" y="1"/>
                  </a:cubicBezTo>
                  <a:cubicBezTo>
                    <a:pt x="159" y="2"/>
                    <a:pt x="161" y="3"/>
                    <a:pt x="16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3"/>
            <p:cNvSpPr/>
            <p:nvPr/>
          </p:nvSpPr>
          <p:spPr bwMode="auto">
            <a:xfrm>
              <a:off x="1982177" y="3351011"/>
              <a:ext cx="266587" cy="249911"/>
            </a:xfrm>
            <a:custGeom>
              <a:avLst/>
              <a:gdLst>
                <a:gd name="T0" fmla="*/ 289 w 577"/>
                <a:gd name="T1" fmla="*/ 0 h 541"/>
                <a:gd name="T2" fmla="*/ 577 w 577"/>
                <a:gd name="T3" fmla="*/ 288 h 541"/>
                <a:gd name="T4" fmla="*/ 427 w 577"/>
                <a:gd name="T5" fmla="*/ 541 h 541"/>
                <a:gd name="T6" fmla="*/ 422 w 577"/>
                <a:gd name="T7" fmla="*/ 530 h 541"/>
                <a:gd name="T8" fmla="*/ 564 w 577"/>
                <a:gd name="T9" fmla="*/ 288 h 541"/>
                <a:gd name="T10" fmla="*/ 289 w 577"/>
                <a:gd name="T11" fmla="*/ 12 h 541"/>
                <a:gd name="T12" fmla="*/ 13 w 577"/>
                <a:gd name="T13" fmla="*/ 288 h 541"/>
                <a:gd name="T14" fmla="*/ 156 w 577"/>
                <a:gd name="T15" fmla="*/ 530 h 541"/>
                <a:gd name="T16" fmla="*/ 151 w 577"/>
                <a:gd name="T17" fmla="*/ 541 h 541"/>
                <a:gd name="T18" fmla="*/ 0 w 577"/>
                <a:gd name="T19" fmla="*/ 288 h 541"/>
                <a:gd name="T20" fmla="*/ 289 w 577"/>
                <a:gd name="T21" fmla="*/ 0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7" h="541">
                  <a:moveTo>
                    <a:pt x="289" y="0"/>
                  </a:moveTo>
                  <a:cubicBezTo>
                    <a:pt x="447" y="0"/>
                    <a:pt x="577" y="129"/>
                    <a:pt x="577" y="288"/>
                  </a:cubicBezTo>
                  <a:cubicBezTo>
                    <a:pt x="577" y="397"/>
                    <a:pt x="516" y="491"/>
                    <a:pt x="427" y="541"/>
                  </a:cubicBezTo>
                  <a:cubicBezTo>
                    <a:pt x="422" y="530"/>
                    <a:pt x="422" y="530"/>
                    <a:pt x="422" y="530"/>
                  </a:cubicBezTo>
                  <a:cubicBezTo>
                    <a:pt x="507" y="482"/>
                    <a:pt x="564" y="392"/>
                    <a:pt x="564" y="288"/>
                  </a:cubicBezTo>
                  <a:cubicBezTo>
                    <a:pt x="564" y="136"/>
                    <a:pt x="440" y="12"/>
                    <a:pt x="289" y="12"/>
                  </a:cubicBezTo>
                  <a:cubicBezTo>
                    <a:pt x="137" y="12"/>
                    <a:pt x="13" y="136"/>
                    <a:pt x="13" y="288"/>
                  </a:cubicBezTo>
                  <a:cubicBezTo>
                    <a:pt x="13" y="392"/>
                    <a:pt x="71" y="483"/>
                    <a:pt x="156" y="530"/>
                  </a:cubicBezTo>
                  <a:cubicBezTo>
                    <a:pt x="151" y="541"/>
                    <a:pt x="151" y="541"/>
                    <a:pt x="151" y="541"/>
                  </a:cubicBezTo>
                  <a:cubicBezTo>
                    <a:pt x="61" y="492"/>
                    <a:pt x="0" y="397"/>
                    <a:pt x="0" y="288"/>
                  </a:cubicBezTo>
                  <a:cubicBezTo>
                    <a:pt x="0" y="129"/>
                    <a:pt x="130" y="0"/>
                    <a:pt x="28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4328971" y="2894482"/>
            <a:ext cx="70544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土木工程建筑专业演示模板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43001" y="2508738"/>
            <a:ext cx="40210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学院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343001" y="3649556"/>
            <a:ext cx="3153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PLEASE ADD YOUR TITTLE HERE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328971" y="4145504"/>
            <a:ext cx="225032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：青课 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425979" y="4145504"/>
            <a:ext cx="225032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指导教师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：青课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82666" y="2584580"/>
            <a:ext cx="1" cy="185679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3286454" y="4124280"/>
            <a:ext cx="5619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单击添加您的标题</a:t>
            </a:r>
            <a:endParaRPr lang="zh-CN" altLang="en-US" sz="4800" b="1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617011" y="2950011"/>
            <a:ext cx="957977" cy="957977"/>
            <a:chOff x="5617011" y="2950011"/>
            <a:chExt cx="957977" cy="957977"/>
          </a:xfrm>
        </p:grpSpPr>
        <p:sp>
          <p:nvSpPr>
            <p:cNvPr id="12" name="菱形 11"/>
            <p:cNvSpPr/>
            <p:nvPr/>
          </p:nvSpPr>
          <p:spPr>
            <a:xfrm>
              <a:off x="5617011" y="2950011"/>
              <a:ext cx="957977" cy="957977"/>
            </a:xfrm>
            <a:prstGeom prst="diamond">
              <a:avLst/>
            </a:prstGeom>
            <a:solidFill>
              <a:srgbClr val="FBAE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668334" y="3136612"/>
              <a:ext cx="8553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srgbClr val="1F2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36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4175849" y="4955277"/>
            <a:ext cx="38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PLEASE ADD YOUR TITTLE HERE</a:t>
            </a:r>
            <a:endParaRPr lang="zh-CN" altLang="en-US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27"/>
          <p:cNvSpPr>
            <a:spLocks noChangeArrowheads="1"/>
          </p:cNvSpPr>
          <p:nvPr/>
        </p:nvSpPr>
        <p:spPr bwMode="auto">
          <a:xfrm>
            <a:off x="1717037" y="5540901"/>
            <a:ext cx="8757926" cy="902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此出编辑文本内容，以表达您的项目详细资料，建议您在展示时采用微软雅黑字体。您也可以根据您的实际需求对文档之中的图标、图片进行进一步修改美化，顶部“开始”面板中可以对字体、字号、颜色、行距等进行修改</a:t>
            </a:r>
            <a:endParaRPr lang="zh-CN" altLang="en-US" sz="1600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表 7"/>
          <p:cNvGraphicFramePr/>
          <p:nvPr/>
        </p:nvGraphicFramePr>
        <p:xfrm>
          <a:off x="2518644" y="2363452"/>
          <a:ext cx="3245729" cy="21638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4" name="任意多边形 13"/>
          <p:cNvSpPr/>
          <p:nvPr/>
        </p:nvSpPr>
        <p:spPr>
          <a:xfrm rot="16200000">
            <a:off x="2257813" y="1488514"/>
            <a:ext cx="3790824" cy="3962533"/>
          </a:xfrm>
          <a:custGeom>
            <a:avLst/>
            <a:gdLst>
              <a:gd name="connsiteX0" fmla="*/ 2850411 w 3790824"/>
              <a:gd name="connsiteY0" fmla="*/ 1980294 h 3962533"/>
              <a:gd name="connsiteX1" fmla="*/ 1914544 w 3790824"/>
              <a:gd name="connsiteY1" fmla="*/ 1044427 h 3962533"/>
              <a:gd name="connsiteX2" fmla="*/ 978677 w 3790824"/>
              <a:gd name="connsiteY2" fmla="*/ 1980294 h 3962533"/>
              <a:gd name="connsiteX3" fmla="*/ 1914544 w 3790824"/>
              <a:gd name="connsiteY3" fmla="*/ 2916161 h 3962533"/>
              <a:gd name="connsiteX4" fmla="*/ 2850411 w 3790824"/>
              <a:gd name="connsiteY4" fmla="*/ 1980294 h 3962533"/>
              <a:gd name="connsiteX5" fmla="*/ 3790824 w 3790824"/>
              <a:gd name="connsiteY5" fmla="*/ 1792726 h 3962533"/>
              <a:gd name="connsiteX6" fmla="*/ 3790824 w 3790824"/>
              <a:gd name="connsiteY6" fmla="*/ 2083454 h 3962533"/>
              <a:gd name="connsiteX7" fmla="*/ 3654834 w 3790824"/>
              <a:gd name="connsiteY7" fmla="*/ 2219444 h 3962533"/>
              <a:gd name="connsiteX8" fmla="*/ 3255083 w 3790824"/>
              <a:gd name="connsiteY8" fmla="*/ 2219444 h 3962533"/>
              <a:gd name="connsiteX9" fmla="*/ 3249665 w 3790824"/>
              <a:gd name="connsiteY9" fmla="*/ 2254949 h 3962533"/>
              <a:gd name="connsiteX10" fmla="*/ 2966153 w 3790824"/>
              <a:gd name="connsiteY10" fmla="*/ 2847168 h 3962533"/>
              <a:gd name="connsiteX11" fmla="*/ 2938885 w 3790824"/>
              <a:gd name="connsiteY11" fmla="*/ 2877170 h 3962533"/>
              <a:gd name="connsiteX12" fmla="*/ 3224970 w 3790824"/>
              <a:gd name="connsiteY12" fmla="*/ 3266562 h 3962533"/>
              <a:gd name="connsiteX13" fmla="*/ 3249805 w 3790824"/>
              <a:gd name="connsiteY13" fmla="*/ 3367637 h 3962533"/>
              <a:gd name="connsiteX14" fmla="*/ 3195895 w 3790824"/>
              <a:gd name="connsiteY14" fmla="*/ 3456670 h 3962533"/>
              <a:gd name="connsiteX15" fmla="*/ 2961603 w 3790824"/>
              <a:gd name="connsiteY15" fmla="*/ 3628803 h 3962533"/>
              <a:gd name="connsiteX16" fmla="*/ 2771495 w 3790824"/>
              <a:gd name="connsiteY16" fmla="*/ 3599728 h 3962533"/>
              <a:gd name="connsiteX17" fmla="*/ 2488779 w 3790824"/>
              <a:gd name="connsiteY17" fmla="*/ 3214923 h 3962533"/>
              <a:gd name="connsiteX18" fmla="*/ 2445010 w 3790824"/>
              <a:gd name="connsiteY18" fmla="*/ 3236007 h 3962533"/>
              <a:gd name="connsiteX19" fmla="*/ 2053883 w 3790824"/>
              <a:gd name="connsiteY19" fmla="*/ 3336067 h 3962533"/>
              <a:gd name="connsiteX20" fmla="*/ 2037562 w 3790824"/>
              <a:gd name="connsiteY20" fmla="*/ 3336891 h 3962533"/>
              <a:gd name="connsiteX21" fmla="*/ 2037562 w 3790824"/>
              <a:gd name="connsiteY21" fmla="*/ 3826543 h 3962533"/>
              <a:gd name="connsiteX22" fmla="*/ 1901572 w 3790824"/>
              <a:gd name="connsiteY22" fmla="*/ 3962533 h 3962533"/>
              <a:gd name="connsiteX23" fmla="*/ 1610844 w 3790824"/>
              <a:gd name="connsiteY23" fmla="*/ 3962533 h 3962533"/>
              <a:gd name="connsiteX24" fmla="*/ 1474854 w 3790824"/>
              <a:gd name="connsiteY24" fmla="*/ 3826543 h 3962533"/>
              <a:gd name="connsiteX25" fmla="*/ 1474854 w 3790824"/>
              <a:gd name="connsiteY25" fmla="*/ 3269232 h 3962533"/>
              <a:gd name="connsiteX26" fmla="*/ 1384078 w 3790824"/>
              <a:gd name="connsiteY26" fmla="*/ 3236007 h 3962533"/>
              <a:gd name="connsiteX27" fmla="*/ 1047671 w 3790824"/>
              <a:gd name="connsiteY27" fmla="*/ 3031904 h 3962533"/>
              <a:gd name="connsiteX28" fmla="*/ 997214 w 3790824"/>
              <a:gd name="connsiteY28" fmla="*/ 2986046 h 3962533"/>
              <a:gd name="connsiteX29" fmla="*/ 710082 w 3790824"/>
              <a:gd name="connsiteY29" fmla="*/ 3250899 h 3962533"/>
              <a:gd name="connsiteX30" fmla="*/ 517920 w 3790824"/>
              <a:gd name="connsiteY30" fmla="*/ 3243143 h 3962533"/>
              <a:gd name="connsiteX31" fmla="*/ 320802 w 3790824"/>
              <a:gd name="connsiteY31" fmla="*/ 3029444 h 3962533"/>
              <a:gd name="connsiteX32" fmla="*/ 328558 w 3790824"/>
              <a:gd name="connsiteY32" fmla="*/ 2837282 h 3962533"/>
              <a:gd name="connsiteX33" fmla="*/ 666127 w 3790824"/>
              <a:gd name="connsiteY33" fmla="*/ 2525905 h 3962533"/>
              <a:gd name="connsiteX34" fmla="*/ 658832 w 3790824"/>
              <a:gd name="connsiteY34" fmla="*/ 2510762 h 3962533"/>
              <a:gd name="connsiteX35" fmla="*/ 579423 w 3790824"/>
              <a:gd name="connsiteY35" fmla="*/ 2254949 h 3962533"/>
              <a:gd name="connsiteX36" fmla="*/ 574005 w 3790824"/>
              <a:gd name="connsiteY36" fmla="*/ 2219445 h 3962533"/>
              <a:gd name="connsiteX37" fmla="*/ 135990 w 3790824"/>
              <a:gd name="connsiteY37" fmla="*/ 2219445 h 3962533"/>
              <a:gd name="connsiteX38" fmla="*/ 0 w 3790824"/>
              <a:gd name="connsiteY38" fmla="*/ 2083455 h 3962533"/>
              <a:gd name="connsiteX39" fmla="*/ 0 w 3790824"/>
              <a:gd name="connsiteY39" fmla="*/ 1792727 h 3962533"/>
              <a:gd name="connsiteX40" fmla="*/ 135990 w 3790824"/>
              <a:gd name="connsiteY40" fmla="*/ 1656737 h 3962533"/>
              <a:gd name="connsiteX41" fmla="*/ 591998 w 3790824"/>
              <a:gd name="connsiteY41" fmla="*/ 1656737 h 3962533"/>
              <a:gd name="connsiteX42" fmla="*/ 613005 w 3790824"/>
              <a:gd name="connsiteY42" fmla="*/ 1575038 h 3962533"/>
              <a:gd name="connsiteX43" fmla="*/ 784482 w 3790824"/>
              <a:gd name="connsiteY43" fmla="*/ 1218336 h 3962533"/>
              <a:gd name="connsiteX44" fmla="*/ 848257 w 3790824"/>
              <a:gd name="connsiteY44" fmla="*/ 1133051 h 3962533"/>
              <a:gd name="connsiteX45" fmla="*/ 538492 w 3790824"/>
              <a:gd name="connsiteY45" fmla="*/ 735456 h 3962533"/>
              <a:gd name="connsiteX46" fmla="*/ 562189 w 3790824"/>
              <a:gd name="connsiteY46" fmla="*/ 544603 h 3962533"/>
              <a:gd name="connsiteX47" fmla="*/ 791529 w 3790824"/>
              <a:gd name="connsiteY47" fmla="*/ 365924 h 3962533"/>
              <a:gd name="connsiteX48" fmla="*/ 982383 w 3790824"/>
              <a:gd name="connsiteY48" fmla="*/ 389621 h 3962533"/>
              <a:gd name="connsiteX49" fmla="*/ 1281754 w 3790824"/>
              <a:gd name="connsiteY49" fmla="*/ 773875 h 3962533"/>
              <a:gd name="connsiteX50" fmla="*/ 1384078 w 3790824"/>
              <a:gd name="connsiteY50" fmla="*/ 724584 h 3962533"/>
              <a:gd name="connsiteX51" fmla="*/ 1474853 w 3790824"/>
              <a:gd name="connsiteY51" fmla="*/ 691359 h 3962533"/>
              <a:gd name="connsiteX52" fmla="*/ 1474853 w 3790824"/>
              <a:gd name="connsiteY52" fmla="*/ 135990 h 3962533"/>
              <a:gd name="connsiteX53" fmla="*/ 1610843 w 3790824"/>
              <a:gd name="connsiteY53" fmla="*/ 0 h 3962533"/>
              <a:gd name="connsiteX54" fmla="*/ 1901571 w 3790824"/>
              <a:gd name="connsiteY54" fmla="*/ 0 h 3962533"/>
              <a:gd name="connsiteX55" fmla="*/ 2037561 w 3790824"/>
              <a:gd name="connsiteY55" fmla="*/ 135990 h 3962533"/>
              <a:gd name="connsiteX56" fmla="*/ 2037561 w 3790824"/>
              <a:gd name="connsiteY56" fmla="*/ 623699 h 3962533"/>
              <a:gd name="connsiteX57" fmla="*/ 2053883 w 3790824"/>
              <a:gd name="connsiteY57" fmla="*/ 624523 h 3962533"/>
              <a:gd name="connsiteX58" fmla="*/ 2445010 w 3790824"/>
              <a:gd name="connsiteY58" fmla="*/ 724584 h 3962533"/>
              <a:gd name="connsiteX59" fmla="*/ 2559802 w 3790824"/>
              <a:gd name="connsiteY59" fmla="*/ 779881 h 3962533"/>
              <a:gd name="connsiteX60" fmla="*/ 2876923 w 3790824"/>
              <a:gd name="connsiteY60" fmla="*/ 455906 h 3962533"/>
              <a:gd name="connsiteX61" fmla="*/ 3069231 w 3790824"/>
              <a:gd name="connsiteY61" fmla="*/ 453850 h 3962533"/>
              <a:gd name="connsiteX62" fmla="*/ 3276993 w 3790824"/>
              <a:gd name="connsiteY62" fmla="*/ 657217 h 3962533"/>
              <a:gd name="connsiteX63" fmla="*/ 3317849 w 3790824"/>
              <a:gd name="connsiteY63" fmla="*/ 752945 h 3962533"/>
              <a:gd name="connsiteX64" fmla="*/ 3279048 w 3790824"/>
              <a:gd name="connsiteY64" fmla="*/ 849525 h 3962533"/>
              <a:gd name="connsiteX65" fmla="*/ 2989791 w 3790824"/>
              <a:gd name="connsiteY65" fmla="*/ 1145034 h 3962533"/>
              <a:gd name="connsiteX66" fmla="*/ 3044606 w 3790824"/>
              <a:gd name="connsiteY66" fmla="*/ 1218336 h 3962533"/>
              <a:gd name="connsiteX67" fmla="*/ 3216083 w 3790824"/>
              <a:gd name="connsiteY67" fmla="*/ 1575038 h 3962533"/>
              <a:gd name="connsiteX68" fmla="*/ 3237090 w 3790824"/>
              <a:gd name="connsiteY68" fmla="*/ 1656736 h 3962533"/>
              <a:gd name="connsiteX69" fmla="*/ 3654834 w 3790824"/>
              <a:gd name="connsiteY69" fmla="*/ 1656736 h 3962533"/>
              <a:gd name="connsiteX70" fmla="*/ 3790824 w 3790824"/>
              <a:gd name="connsiteY70" fmla="*/ 1792726 h 3962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3790824" h="3962533">
                <a:moveTo>
                  <a:pt x="2850411" y="1980294"/>
                </a:moveTo>
                <a:cubicBezTo>
                  <a:pt x="2850411" y="1463429"/>
                  <a:pt x="2431409" y="1044427"/>
                  <a:pt x="1914544" y="1044427"/>
                </a:cubicBezTo>
                <a:cubicBezTo>
                  <a:pt x="1397679" y="1044427"/>
                  <a:pt x="978677" y="1463429"/>
                  <a:pt x="978677" y="1980294"/>
                </a:cubicBezTo>
                <a:cubicBezTo>
                  <a:pt x="978677" y="2497159"/>
                  <a:pt x="1397679" y="2916161"/>
                  <a:pt x="1914544" y="2916161"/>
                </a:cubicBezTo>
                <a:cubicBezTo>
                  <a:pt x="2431409" y="2916161"/>
                  <a:pt x="2850411" y="2497159"/>
                  <a:pt x="2850411" y="1980294"/>
                </a:cubicBezTo>
                <a:close/>
                <a:moveTo>
                  <a:pt x="3790824" y="1792726"/>
                </a:moveTo>
                <a:lnTo>
                  <a:pt x="3790824" y="2083454"/>
                </a:lnTo>
                <a:cubicBezTo>
                  <a:pt x="3790824" y="2158559"/>
                  <a:pt x="3729939" y="2219444"/>
                  <a:pt x="3654834" y="2219444"/>
                </a:cubicBezTo>
                <a:lnTo>
                  <a:pt x="3255083" y="2219444"/>
                </a:lnTo>
                <a:lnTo>
                  <a:pt x="3249665" y="2254949"/>
                </a:lnTo>
                <a:cubicBezTo>
                  <a:pt x="3204280" y="2476737"/>
                  <a:pt x="3105019" y="2678901"/>
                  <a:pt x="2966153" y="2847168"/>
                </a:cubicBezTo>
                <a:lnTo>
                  <a:pt x="2938885" y="2877170"/>
                </a:lnTo>
                <a:lnTo>
                  <a:pt x="3224970" y="3266562"/>
                </a:lnTo>
                <a:cubicBezTo>
                  <a:pt x="3247204" y="3296825"/>
                  <a:pt x="3255067" y="3333235"/>
                  <a:pt x="3249805" y="3367637"/>
                </a:cubicBezTo>
                <a:cubicBezTo>
                  <a:pt x="3244544" y="3402040"/>
                  <a:pt x="3226158" y="3434436"/>
                  <a:pt x="3195895" y="3456670"/>
                </a:cubicBezTo>
                <a:lnTo>
                  <a:pt x="2961603" y="3628803"/>
                </a:lnTo>
                <a:cubicBezTo>
                  <a:pt x="2901078" y="3673271"/>
                  <a:pt x="2815963" y="3660254"/>
                  <a:pt x="2771495" y="3599728"/>
                </a:cubicBezTo>
                <a:lnTo>
                  <a:pt x="2488779" y="3214923"/>
                </a:lnTo>
                <a:lnTo>
                  <a:pt x="2445010" y="3236007"/>
                </a:lnTo>
                <a:cubicBezTo>
                  <a:pt x="2322727" y="3287728"/>
                  <a:pt x="2191324" y="3322109"/>
                  <a:pt x="2053883" y="3336067"/>
                </a:cubicBezTo>
                <a:lnTo>
                  <a:pt x="2037562" y="3336891"/>
                </a:lnTo>
                <a:lnTo>
                  <a:pt x="2037562" y="3826543"/>
                </a:lnTo>
                <a:cubicBezTo>
                  <a:pt x="2037562" y="3901648"/>
                  <a:pt x="1976677" y="3962533"/>
                  <a:pt x="1901572" y="3962533"/>
                </a:cubicBezTo>
                <a:lnTo>
                  <a:pt x="1610844" y="3962533"/>
                </a:lnTo>
                <a:cubicBezTo>
                  <a:pt x="1535739" y="3962533"/>
                  <a:pt x="1474854" y="3901648"/>
                  <a:pt x="1474854" y="3826543"/>
                </a:cubicBezTo>
                <a:lnTo>
                  <a:pt x="1474854" y="3269232"/>
                </a:lnTo>
                <a:lnTo>
                  <a:pt x="1384078" y="3236007"/>
                </a:lnTo>
                <a:cubicBezTo>
                  <a:pt x="1261794" y="3184286"/>
                  <a:pt x="1148631" y="3115224"/>
                  <a:pt x="1047671" y="3031904"/>
                </a:cubicBezTo>
                <a:lnTo>
                  <a:pt x="997214" y="2986046"/>
                </a:lnTo>
                <a:lnTo>
                  <a:pt x="710082" y="3250899"/>
                </a:lnTo>
                <a:cubicBezTo>
                  <a:pt x="654876" y="3301821"/>
                  <a:pt x="568842" y="3298349"/>
                  <a:pt x="517920" y="3243143"/>
                </a:cubicBezTo>
                <a:lnTo>
                  <a:pt x="320802" y="3029444"/>
                </a:lnTo>
                <a:cubicBezTo>
                  <a:pt x="269879" y="2974238"/>
                  <a:pt x="273352" y="2888204"/>
                  <a:pt x="328558" y="2837282"/>
                </a:cubicBezTo>
                <a:lnTo>
                  <a:pt x="666127" y="2525905"/>
                </a:lnTo>
                <a:lnTo>
                  <a:pt x="658832" y="2510762"/>
                </a:lnTo>
                <a:cubicBezTo>
                  <a:pt x="624351" y="2429240"/>
                  <a:pt x="597577" y="2343664"/>
                  <a:pt x="579423" y="2254949"/>
                </a:cubicBezTo>
                <a:lnTo>
                  <a:pt x="574005" y="2219445"/>
                </a:lnTo>
                <a:lnTo>
                  <a:pt x="135990" y="2219445"/>
                </a:lnTo>
                <a:cubicBezTo>
                  <a:pt x="60885" y="2219445"/>
                  <a:pt x="0" y="2158560"/>
                  <a:pt x="0" y="2083455"/>
                </a:cubicBezTo>
                <a:lnTo>
                  <a:pt x="0" y="1792727"/>
                </a:lnTo>
                <a:cubicBezTo>
                  <a:pt x="0" y="1717622"/>
                  <a:pt x="60885" y="1656737"/>
                  <a:pt x="135990" y="1656737"/>
                </a:cubicBezTo>
                <a:lnTo>
                  <a:pt x="591998" y="1656737"/>
                </a:lnTo>
                <a:lnTo>
                  <a:pt x="613005" y="1575038"/>
                </a:lnTo>
                <a:cubicBezTo>
                  <a:pt x="652823" y="1447017"/>
                  <a:pt x="711010" y="1327089"/>
                  <a:pt x="784482" y="1218336"/>
                </a:cubicBezTo>
                <a:lnTo>
                  <a:pt x="848257" y="1133051"/>
                </a:lnTo>
                <a:lnTo>
                  <a:pt x="538492" y="735456"/>
                </a:lnTo>
                <a:cubicBezTo>
                  <a:pt x="492333" y="676210"/>
                  <a:pt x="502943" y="590761"/>
                  <a:pt x="562189" y="544603"/>
                </a:cubicBezTo>
                <a:lnTo>
                  <a:pt x="791529" y="365924"/>
                </a:lnTo>
                <a:cubicBezTo>
                  <a:pt x="850776" y="319765"/>
                  <a:pt x="936224" y="330375"/>
                  <a:pt x="982383" y="389621"/>
                </a:cubicBezTo>
                <a:lnTo>
                  <a:pt x="1281754" y="773875"/>
                </a:lnTo>
                <a:lnTo>
                  <a:pt x="1384078" y="724584"/>
                </a:lnTo>
                <a:lnTo>
                  <a:pt x="1474853" y="691359"/>
                </a:lnTo>
                <a:lnTo>
                  <a:pt x="1474853" y="135990"/>
                </a:lnTo>
                <a:cubicBezTo>
                  <a:pt x="1474853" y="60885"/>
                  <a:pt x="1535738" y="0"/>
                  <a:pt x="1610843" y="0"/>
                </a:cubicBezTo>
                <a:lnTo>
                  <a:pt x="1901571" y="0"/>
                </a:lnTo>
                <a:cubicBezTo>
                  <a:pt x="1976676" y="0"/>
                  <a:pt x="2037561" y="60885"/>
                  <a:pt x="2037561" y="135990"/>
                </a:cubicBezTo>
                <a:lnTo>
                  <a:pt x="2037561" y="623699"/>
                </a:lnTo>
                <a:lnTo>
                  <a:pt x="2053883" y="624523"/>
                </a:lnTo>
                <a:cubicBezTo>
                  <a:pt x="2191324" y="638481"/>
                  <a:pt x="2322727" y="672862"/>
                  <a:pt x="2445010" y="724584"/>
                </a:cubicBezTo>
                <a:lnTo>
                  <a:pt x="2559802" y="779881"/>
                </a:lnTo>
                <a:lnTo>
                  <a:pt x="2876923" y="455906"/>
                </a:lnTo>
                <a:cubicBezTo>
                  <a:pt x="2929460" y="402234"/>
                  <a:pt x="3015559" y="401314"/>
                  <a:pt x="3069231" y="453850"/>
                </a:cubicBezTo>
                <a:lnTo>
                  <a:pt x="3276993" y="657217"/>
                </a:lnTo>
                <a:cubicBezTo>
                  <a:pt x="3303829" y="683485"/>
                  <a:pt x="3317477" y="718144"/>
                  <a:pt x="3317849" y="752945"/>
                </a:cubicBezTo>
                <a:cubicBezTo>
                  <a:pt x="3318221" y="787746"/>
                  <a:pt x="3305317" y="822689"/>
                  <a:pt x="3279048" y="849525"/>
                </a:cubicBezTo>
                <a:lnTo>
                  <a:pt x="2989791" y="1145034"/>
                </a:lnTo>
                <a:lnTo>
                  <a:pt x="3044606" y="1218336"/>
                </a:lnTo>
                <a:cubicBezTo>
                  <a:pt x="3118078" y="1327089"/>
                  <a:pt x="3176264" y="1447017"/>
                  <a:pt x="3216083" y="1575038"/>
                </a:cubicBezTo>
                <a:lnTo>
                  <a:pt x="3237090" y="1656736"/>
                </a:lnTo>
                <a:lnTo>
                  <a:pt x="3654834" y="1656736"/>
                </a:lnTo>
                <a:cubicBezTo>
                  <a:pt x="3729939" y="1656736"/>
                  <a:pt x="3790824" y="1717621"/>
                  <a:pt x="3790824" y="1792726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 rot="15417785">
            <a:off x="564998" y="2153759"/>
            <a:ext cx="1844187" cy="1927721"/>
          </a:xfrm>
          <a:custGeom>
            <a:avLst/>
            <a:gdLst>
              <a:gd name="connsiteX0" fmla="*/ 2850411 w 3790824"/>
              <a:gd name="connsiteY0" fmla="*/ 1980294 h 3962533"/>
              <a:gd name="connsiteX1" fmla="*/ 1914544 w 3790824"/>
              <a:gd name="connsiteY1" fmla="*/ 1044427 h 3962533"/>
              <a:gd name="connsiteX2" fmla="*/ 978677 w 3790824"/>
              <a:gd name="connsiteY2" fmla="*/ 1980294 h 3962533"/>
              <a:gd name="connsiteX3" fmla="*/ 1914544 w 3790824"/>
              <a:gd name="connsiteY3" fmla="*/ 2916161 h 3962533"/>
              <a:gd name="connsiteX4" fmla="*/ 2850411 w 3790824"/>
              <a:gd name="connsiteY4" fmla="*/ 1980294 h 3962533"/>
              <a:gd name="connsiteX5" fmla="*/ 3790824 w 3790824"/>
              <a:gd name="connsiteY5" fmla="*/ 1792726 h 3962533"/>
              <a:gd name="connsiteX6" fmla="*/ 3790824 w 3790824"/>
              <a:gd name="connsiteY6" fmla="*/ 2083454 h 3962533"/>
              <a:gd name="connsiteX7" fmla="*/ 3654834 w 3790824"/>
              <a:gd name="connsiteY7" fmla="*/ 2219444 h 3962533"/>
              <a:gd name="connsiteX8" fmla="*/ 3255083 w 3790824"/>
              <a:gd name="connsiteY8" fmla="*/ 2219444 h 3962533"/>
              <a:gd name="connsiteX9" fmla="*/ 3249665 w 3790824"/>
              <a:gd name="connsiteY9" fmla="*/ 2254949 h 3962533"/>
              <a:gd name="connsiteX10" fmla="*/ 2966153 w 3790824"/>
              <a:gd name="connsiteY10" fmla="*/ 2847168 h 3962533"/>
              <a:gd name="connsiteX11" fmla="*/ 2938885 w 3790824"/>
              <a:gd name="connsiteY11" fmla="*/ 2877170 h 3962533"/>
              <a:gd name="connsiteX12" fmla="*/ 3224970 w 3790824"/>
              <a:gd name="connsiteY12" fmla="*/ 3266562 h 3962533"/>
              <a:gd name="connsiteX13" fmla="*/ 3249805 w 3790824"/>
              <a:gd name="connsiteY13" fmla="*/ 3367637 h 3962533"/>
              <a:gd name="connsiteX14" fmla="*/ 3195895 w 3790824"/>
              <a:gd name="connsiteY14" fmla="*/ 3456670 h 3962533"/>
              <a:gd name="connsiteX15" fmla="*/ 2961603 w 3790824"/>
              <a:gd name="connsiteY15" fmla="*/ 3628803 h 3962533"/>
              <a:gd name="connsiteX16" fmla="*/ 2771495 w 3790824"/>
              <a:gd name="connsiteY16" fmla="*/ 3599728 h 3962533"/>
              <a:gd name="connsiteX17" fmla="*/ 2488779 w 3790824"/>
              <a:gd name="connsiteY17" fmla="*/ 3214923 h 3962533"/>
              <a:gd name="connsiteX18" fmla="*/ 2445010 w 3790824"/>
              <a:gd name="connsiteY18" fmla="*/ 3236007 h 3962533"/>
              <a:gd name="connsiteX19" fmla="*/ 2053883 w 3790824"/>
              <a:gd name="connsiteY19" fmla="*/ 3336067 h 3962533"/>
              <a:gd name="connsiteX20" fmla="*/ 2037562 w 3790824"/>
              <a:gd name="connsiteY20" fmla="*/ 3336891 h 3962533"/>
              <a:gd name="connsiteX21" fmla="*/ 2037562 w 3790824"/>
              <a:gd name="connsiteY21" fmla="*/ 3826543 h 3962533"/>
              <a:gd name="connsiteX22" fmla="*/ 1901572 w 3790824"/>
              <a:gd name="connsiteY22" fmla="*/ 3962533 h 3962533"/>
              <a:gd name="connsiteX23" fmla="*/ 1610844 w 3790824"/>
              <a:gd name="connsiteY23" fmla="*/ 3962533 h 3962533"/>
              <a:gd name="connsiteX24" fmla="*/ 1474854 w 3790824"/>
              <a:gd name="connsiteY24" fmla="*/ 3826543 h 3962533"/>
              <a:gd name="connsiteX25" fmla="*/ 1474854 w 3790824"/>
              <a:gd name="connsiteY25" fmla="*/ 3269232 h 3962533"/>
              <a:gd name="connsiteX26" fmla="*/ 1384078 w 3790824"/>
              <a:gd name="connsiteY26" fmla="*/ 3236007 h 3962533"/>
              <a:gd name="connsiteX27" fmla="*/ 1047671 w 3790824"/>
              <a:gd name="connsiteY27" fmla="*/ 3031904 h 3962533"/>
              <a:gd name="connsiteX28" fmla="*/ 997214 w 3790824"/>
              <a:gd name="connsiteY28" fmla="*/ 2986046 h 3962533"/>
              <a:gd name="connsiteX29" fmla="*/ 710082 w 3790824"/>
              <a:gd name="connsiteY29" fmla="*/ 3250899 h 3962533"/>
              <a:gd name="connsiteX30" fmla="*/ 517920 w 3790824"/>
              <a:gd name="connsiteY30" fmla="*/ 3243143 h 3962533"/>
              <a:gd name="connsiteX31" fmla="*/ 320802 w 3790824"/>
              <a:gd name="connsiteY31" fmla="*/ 3029444 h 3962533"/>
              <a:gd name="connsiteX32" fmla="*/ 328558 w 3790824"/>
              <a:gd name="connsiteY32" fmla="*/ 2837282 h 3962533"/>
              <a:gd name="connsiteX33" fmla="*/ 666127 w 3790824"/>
              <a:gd name="connsiteY33" fmla="*/ 2525905 h 3962533"/>
              <a:gd name="connsiteX34" fmla="*/ 658832 w 3790824"/>
              <a:gd name="connsiteY34" fmla="*/ 2510762 h 3962533"/>
              <a:gd name="connsiteX35" fmla="*/ 579423 w 3790824"/>
              <a:gd name="connsiteY35" fmla="*/ 2254949 h 3962533"/>
              <a:gd name="connsiteX36" fmla="*/ 574005 w 3790824"/>
              <a:gd name="connsiteY36" fmla="*/ 2219445 h 3962533"/>
              <a:gd name="connsiteX37" fmla="*/ 135990 w 3790824"/>
              <a:gd name="connsiteY37" fmla="*/ 2219445 h 3962533"/>
              <a:gd name="connsiteX38" fmla="*/ 0 w 3790824"/>
              <a:gd name="connsiteY38" fmla="*/ 2083455 h 3962533"/>
              <a:gd name="connsiteX39" fmla="*/ 0 w 3790824"/>
              <a:gd name="connsiteY39" fmla="*/ 1792727 h 3962533"/>
              <a:gd name="connsiteX40" fmla="*/ 135990 w 3790824"/>
              <a:gd name="connsiteY40" fmla="*/ 1656737 h 3962533"/>
              <a:gd name="connsiteX41" fmla="*/ 591998 w 3790824"/>
              <a:gd name="connsiteY41" fmla="*/ 1656737 h 3962533"/>
              <a:gd name="connsiteX42" fmla="*/ 613005 w 3790824"/>
              <a:gd name="connsiteY42" fmla="*/ 1575038 h 3962533"/>
              <a:gd name="connsiteX43" fmla="*/ 784482 w 3790824"/>
              <a:gd name="connsiteY43" fmla="*/ 1218336 h 3962533"/>
              <a:gd name="connsiteX44" fmla="*/ 848257 w 3790824"/>
              <a:gd name="connsiteY44" fmla="*/ 1133051 h 3962533"/>
              <a:gd name="connsiteX45" fmla="*/ 538492 w 3790824"/>
              <a:gd name="connsiteY45" fmla="*/ 735456 h 3962533"/>
              <a:gd name="connsiteX46" fmla="*/ 562189 w 3790824"/>
              <a:gd name="connsiteY46" fmla="*/ 544603 h 3962533"/>
              <a:gd name="connsiteX47" fmla="*/ 791529 w 3790824"/>
              <a:gd name="connsiteY47" fmla="*/ 365924 h 3962533"/>
              <a:gd name="connsiteX48" fmla="*/ 982383 w 3790824"/>
              <a:gd name="connsiteY48" fmla="*/ 389621 h 3962533"/>
              <a:gd name="connsiteX49" fmla="*/ 1281754 w 3790824"/>
              <a:gd name="connsiteY49" fmla="*/ 773875 h 3962533"/>
              <a:gd name="connsiteX50" fmla="*/ 1384078 w 3790824"/>
              <a:gd name="connsiteY50" fmla="*/ 724584 h 3962533"/>
              <a:gd name="connsiteX51" fmla="*/ 1474853 w 3790824"/>
              <a:gd name="connsiteY51" fmla="*/ 691359 h 3962533"/>
              <a:gd name="connsiteX52" fmla="*/ 1474853 w 3790824"/>
              <a:gd name="connsiteY52" fmla="*/ 135990 h 3962533"/>
              <a:gd name="connsiteX53" fmla="*/ 1610843 w 3790824"/>
              <a:gd name="connsiteY53" fmla="*/ 0 h 3962533"/>
              <a:gd name="connsiteX54" fmla="*/ 1901571 w 3790824"/>
              <a:gd name="connsiteY54" fmla="*/ 0 h 3962533"/>
              <a:gd name="connsiteX55" fmla="*/ 2037561 w 3790824"/>
              <a:gd name="connsiteY55" fmla="*/ 135990 h 3962533"/>
              <a:gd name="connsiteX56" fmla="*/ 2037561 w 3790824"/>
              <a:gd name="connsiteY56" fmla="*/ 623699 h 3962533"/>
              <a:gd name="connsiteX57" fmla="*/ 2053883 w 3790824"/>
              <a:gd name="connsiteY57" fmla="*/ 624523 h 3962533"/>
              <a:gd name="connsiteX58" fmla="*/ 2445010 w 3790824"/>
              <a:gd name="connsiteY58" fmla="*/ 724584 h 3962533"/>
              <a:gd name="connsiteX59" fmla="*/ 2559802 w 3790824"/>
              <a:gd name="connsiteY59" fmla="*/ 779881 h 3962533"/>
              <a:gd name="connsiteX60" fmla="*/ 2876923 w 3790824"/>
              <a:gd name="connsiteY60" fmla="*/ 455906 h 3962533"/>
              <a:gd name="connsiteX61" fmla="*/ 3069231 w 3790824"/>
              <a:gd name="connsiteY61" fmla="*/ 453850 h 3962533"/>
              <a:gd name="connsiteX62" fmla="*/ 3276993 w 3790824"/>
              <a:gd name="connsiteY62" fmla="*/ 657217 h 3962533"/>
              <a:gd name="connsiteX63" fmla="*/ 3317849 w 3790824"/>
              <a:gd name="connsiteY63" fmla="*/ 752945 h 3962533"/>
              <a:gd name="connsiteX64" fmla="*/ 3279048 w 3790824"/>
              <a:gd name="connsiteY64" fmla="*/ 849525 h 3962533"/>
              <a:gd name="connsiteX65" fmla="*/ 2989791 w 3790824"/>
              <a:gd name="connsiteY65" fmla="*/ 1145034 h 3962533"/>
              <a:gd name="connsiteX66" fmla="*/ 3044606 w 3790824"/>
              <a:gd name="connsiteY66" fmla="*/ 1218336 h 3962533"/>
              <a:gd name="connsiteX67" fmla="*/ 3216083 w 3790824"/>
              <a:gd name="connsiteY67" fmla="*/ 1575038 h 3962533"/>
              <a:gd name="connsiteX68" fmla="*/ 3237090 w 3790824"/>
              <a:gd name="connsiteY68" fmla="*/ 1656736 h 3962533"/>
              <a:gd name="connsiteX69" fmla="*/ 3654834 w 3790824"/>
              <a:gd name="connsiteY69" fmla="*/ 1656736 h 3962533"/>
              <a:gd name="connsiteX70" fmla="*/ 3790824 w 3790824"/>
              <a:gd name="connsiteY70" fmla="*/ 1792726 h 3962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3790824" h="3962533">
                <a:moveTo>
                  <a:pt x="2850411" y="1980294"/>
                </a:moveTo>
                <a:cubicBezTo>
                  <a:pt x="2850411" y="1463429"/>
                  <a:pt x="2431409" y="1044427"/>
                  <a:pt x="1914544" y="1044427"/>
                </a:cubicBezTo>
                <a:cubicBezTo>
                  <a:pt x="1397679" y="1044427"/>
                  <a:pt x="978677" y="1463429"/>
                  <a:pt x="978677" y="1980294"/>
                </a:cubicBezTo>
                <a:cubicBezTo>
                  <a:pt x="978677" y="2497159"/>
                  <a:pt x="1397679" y="2916161"/>
                  <a:pt x="1914544" y="2916161"/>
                </a:cubicBezTo>
                <a:cubicBezTo>
                  <a:pt x="2431409" y="2916161"/>
                  <a:pt x="2850411" y="2497159"/>
                  <a:pt x="2850411" y="1980294"/>
                </a:cubicBezTo>
                <a:close/>
                <a:moveTo>
                  <a:pt x="3790824" y="1792726"/>
                </a:moveTo>
                <a:lnTo>
                  <a:pt x="3790824" y="2083454"/>
                </a:lnTo>
                <a:cubicBezTo>
                  <a:pt x="3790824" y="2158559"/>
                  <a:pt x="3729939" y="2219444"/>
                  <a:pt x="3654834" y="2219444"/>
                </a:cubicBezTo>
                <a:lnTo>
                  <a:pt x="3255083" y="2219444"/>
                </a:lnTo>
                <a:lnTo>
                  <a:pt x="3249665" y="2254949"/>
                </a:lnTo>
                <a:cubicBezTo>
                  <a:pt x="3204280" y="2476737"/>
                  <a:pt x="3105019" y="2678901"/>
                  <a:pt x="2966153" y="2847168"/>
                </a:cubicBezTo>
                <a:lnTo>
                  <a:pt x="2938885" y="2877170"/>
                </a:lnTo>
                <a:lnTo>
                  <a:pt x="3224970" y="3266562"/>
                </a:lnTo>
                <a:cubicBezTo>
                  <a:pt x="3247204" y="3296825"/>
                  <a:pt x="3255067" y="3333235"/>
                  <a:pt x="3249805" y="3367637"/>
                </a:cubicBezTo>
                <a:cubicBezTo>
                  <a:pt x="3244544" y="3402040"/>
                  <a:pt x="3226158" y="3434436"/>
                  <a:pt x="3195895" y="3456670"/>
                </a:cubicBezTo>
                <a:lnTo>
                  <a:pt x="2961603" y="3628803"/>
                </a:lnTo>
                <a:cubicBezTo>
                  <a:pt x="2901078" y="3673271"/>
                  <a:pt x="2815963" y="3660254"/>
                  <a:pt x="2771495" y="3599728"/>
                </a:cubicBezTo>
                <a:lnTo>
                  <a:pt x="2488779" y="3214923"/>
                </a:lnTo>
                <a:lnTo>
                  <a:pt x="2445010" y="3236007"/>
                </a:lnTo>
                <a:cubicBezTo>
                  <a:pt x="2322727" y="3287728"/>
                  <a:pt x="2191324" y="3322109"/>
                  <a:pt x="2053883" y="3336067"/>
                </a:cubicBezTo>
                <a:lnTo>
                  <a:pt x="2037562" y="3336891"/>
                </a:lnTo>
                <a:lnTo>
                  <a:pt x="2037562" y="3826543"/>
                </a:lnTo>
                <a:cubicBezTo>
                  <a:pt x="2037562" y="3901648"/>
                  <a:pt x="1976677" y="3962533"/>
                  <a:pt x="1901572" y="3962533"/>
                </a:cubicBezTo>
                <a:lnTo>
                  <a:pt x="1610844" y="3962533"/>
                </a:lnTo>
                <a:cubicBezTo>
                  <a:pt x="1535739" y="3962533"/>
                  <a:pt x="1474854" y="3901648"/>
                  <a:pt x="1474854" y="3826543"/>
                </a:cubicBezTo>
                <a:lnTo>
                  <a:pt x="1474854" y="3269232"/>
                </a:lnTo>
                <a:lnTo>
                  <a:pt x="1384078" y="3236007"/>
                </a:lnTo>
                <a:cubicBezTo>
                  <a:pt x="1261794" y="3184286"/>
                  <a:pt x="1148631" y="3115224"/>
                  <a:pt x="1047671" y="3031904"/>
                </a:cubicBezTo>
                <a:lnTo>
                  <a:pt x="997214" y="2986046"/>
                </a:lnTo>
                <a:lnTo>
                  <a:pt x="710082" y="3250899"/>
                </a:lnTo>
                <a:cubicBezTo>
                  <a:pt x="654876" y="3301821"/>
                  <a:pt x="568842" y="3298349"/>
                  <a:pt x="517920" y="3243143"/>
                </a:cubicBezTo>
                <a:lnTo>
                  <a:pt x="320802" y="3029444"/>
                </a:lnTo>
                <a:cubicBezTo>
                  <a:pt x="269879" y="2974238"/>
                  <a:pt x="273352" y="2888204"/>
                  <a:pt x="328558" y="2837282"/>
                </a:cubicBezTo>
                <a:lnTo>
                  <a:pt x="666127" y="2525905"/>
                </a:lnTo>
                <a:lnTo>
                  <a:pt x="658832" y="2510762"/>
                </a:lnTo>
                <a:cubicBezTo>
                  <a:pt x="624351" y="2429240"/>
                  <a:pt x="597577" y="2343664"/>
                  <a:pt x="579423" y="2254949"/>
                </a:cubicBezTo>
                <a:lnTo>
                  <a:pt x="574005" y="2219445"/>
                </a:lnTo>
                <a:lnTo>
                  <a:pt x="135990" y="2219445"/>
                </a:lnTo>
                <a:cubicBezTo>
                  <a:pt x="60885" y="2219445"/>
                  <a:pt x="0" y="2158560"/>
                  <a:pt x="0" y="2083455"/>
                </a:cubicBezTo>
                <a:lnTo>
                  <a:pt x="0" y="1792727"/>
                </a:lnTo>
                <a:cubicBezTo>
                  <a:pt x="0" y="1717622"/>
                  <a:pt x="60885" y="1656737"/>
                  <a:pt x="135990" y="1656737"/>
                </a:cubicBezTo>
                <a:lnTo>
                  <a:pt x="591998" y="1656737"/>
                </a:lnTo>
                <a:lnTo>
                  <a:pt x="613005" y="1575038"/>
                </a:lnTo>
                <a:cubicBezTo>
                  <a:pt x="652823" y="1447017"/>
                  <a:pt x="711010" y="1327089"/>
                  <a:pt x="784482" y="1218336"/>
                </a:cubicBezTo>
                <a:lnTo>
                  <a:pt x="848257" y="1133051"/>
                </a:lnTo>
                <a:lnTo>
                  <a:pt x="538492" y="735456"/>
                </a:lnTo>
                <a:cubicBezTo>
                  <a:pt x="492333" y="676210"/>
                  <a:pt x="502943" y="590761"/>
                  <a:pt x="562189" y="544603"/>
                </a:cubicBezTo>
                <a:lnTo>
                  <a:pt x="791529" y="365924"/>
                </a:lnTo>
                <a:cubicBezTo>
                  <a:pt x="850776" y="319765"/>
                  <a:pt x="936224" y="330375"/>
                  <a:pt x="982383" y="389621"/>
                </a:cubicBezTo>
                <a:lnTo>
                  <a:pt x="1281754" y="773875"/>
                </a:lnTo>
                <a:lnTo>
                  <a:pt x="1384078" y="724584"/>
                </a:lnTo>
                <a:lnTo>
                  <a:pt x="1474853" y="691359"/>
                </a:lnTo>
                <a:lnTo>
                  <a:pt x="1474853" y="135990"/>
                </a:lnTo>
                <a:cubicBezTo>
                  <a:pt x="1474853" y="60885"/>
                  <a:pt x="1535738" y="0"/>
                  <a:pt x="1610843" y="0"/>
                </a:cubicBezTo>
                <a:lnTo>
                  <a:pt x="1901571" y="0"/>
                </a:lnTo>
                <a:cubicBezTo>
                  <a:pt x="1976676" y="0"/>
                  <a:pt x="2037561" y="60885"/>
                  <a:pt x="2037561" y="135990"/>
                </a:cubicBezTo>
                <a:lnTo>
                  <a:pt x="2037561" y="623699"/>
                </a:lnTo>
                <a:lnTo>
                  <a:pt x="2053883" y="624523"/>
                </a:lnTo>
                <a:cubicBezTo>
                  <a:pt x="2191324" y="638481"/>
                  <a:pt x="2322727" y="672862"/>
                  <a:pt x="2445010" y="724584"/>
                </a:cubicBezTo>
                <a:lnTo>
                  <a:pt x="2559802" y="779881"/>
                </a:lnTo>
                <a:lnTo>
                  <a:pt x="2876923" y="455906"/>
                </a:lnTo>
                <a:cubicBezTo>
                  <a:pt x="2929460" y="402234"/>
                  <a:pt x="3015559" y="401314"/>
                  <a:pt x="3069231" y="453850"/>
                </a:cubicBezTo>
                <a:lnTo>
                  <a:pt x="3276993" y="657217"/>
                </a:lnTo>
                <a:cubicBezTo>
                  <a:pt x="3303829" y="683485"/>
                  <a:pt x="3317477" y="718144"/>
                  <a:pt x="3317849" y="752945"/>
                </a:cubicBezTo>
                <a:cubicBezTo>
                  <a:pt x="3318221" y="787746"/>
                  <a:pt x="3305317" y="822689"/>
                  <a:pt x="3279048" y="849525"/>
                </a:cubicBezTo>
                <a:lnTo>
                  <a:pt x="2989791" y="1145034"/>
                </a:lnTo>
                <a:lnTo>
                  <a:pt x="3044606" y="1218336"/>
                </a:lnTo>
                <a:cubicBezTo>
                  <a:pt x="3118078" y="1327089"/>
                  <a:pt x="3176264" y="1447017"/>
                  <a:pt x="3216083" y="1575038"/>
                </a:cubicBezTo>
                <a:lnTo>
                  <a:pt x="3237090" y="1656736"/>
                </a:lnTo>
                <a:lnTo>
                  <a:pt x="3654834" y="1656736"/>
                </a:lnTo>
                <a:cubicBezTo>
                  <a:pt x="3729939" y="1656736"/>
                  <a:pt x="3790824" y="1717621"/>
                  <a:pt x="3790824" y="1792726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 rot="20817785">
            <a:off x="1263661" y="2894189"/>
            <a:ext cx="446860" cy="446860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任意多边形 19"/>
          <p:cNvSpPr/>
          <p:nvPr/>
        </p:nvSpPr>
        <p:spPr>
          <a:xfrm rot="16781770">
            <a:off x="1180514" y="3992811"/>
            <a:ext cx="1149300" cy="1201359"/>
          </a:xfrm>
          <a:custGeom>
            <a:avLst/>
            <a:gdLst>
              <a:gd name="connsiteX0" fmla="*/ 2850411 w 3790824"/>
              <a:gd name="connsiteY0" fmla="*/ 1980294 h 3962533"/>
              <a:gd name="connsiteX1" fmla="*/ 1914544 w 3790824"/>
              <a:gd name="connsiteY1" fmla="*/ 1044427 h 3962533"/>
              <a:gd name="connsiteX2" fmla="*/ 978677 w 3790824"/>
              <a:gd name="connsiteY2" fmla="*/ 1980294 h 3962533"/>
              <a:gd name="connsiteX3" fmla="*/ 1914544 w 3790824"/>
              <a:gd name="connsiteY3" fmla="*/ 2916161 h 3962533"/>
              <a:gd name="connsiteX4" fmla="*/ 2850411 w 3790824"/>
              <a:gd name="connsiteY4" fmla="*/ 1980294 h 3962533"/>
              <a:gd name="connsiteX5" fmla="*/ 3790824 w 3790824"/>
              <a:gd name="connsiteY5" fmla="*/ 1792726 h 3962533"/>
              <a:gd name="connsiteX6" fmla="*/ 3790824 w 3790824"/>
              <a:gd name="connsiteY6" fmla="*/ 2083454 h 3962533"/>
              <a:gd name="connsiteX7" fmla="*/ 3654834 w 3790824"/>
              <a:gd name="connsiteY7" fmla="*/ 2219444 h 3962533"/>
              <a:gd name="connsiteX8" fmla="*/ 3255083 w 3790824"/>
              <a:gd name="connsiteY8" fmla="*/ 2219444 h 3962533"/>
              <a:gd name="connsiteX9" fmla="*/ 3249665 w 3790824"/>
              <a:gd name="connsiteY9" fmla="*/ 2254949 h 3962533"/>
              <a:gd name="connsiteX10" fmla="*/ 2966153 w 3790824"/>
              <a:gd name="connsiteY10" fmla="*/ 2847168 h 3962533"/>
              <a:gd name="connsiteX11" fmla="*/ 2938885 w 3790824"/>
              <a:gd name="connsiteY11" fmla="*/ 2877170 h 3962533"/>
              <a:gd name="connsiteX12" fmla="*/ 3224970 w 3790824"/>
              <a:gd name="connsiteY12" fmla="*/ 3266562 h 3962533"/>
              <a:gd name="connsiteX13" fmla="*/ 3249805 w 3790824"/>
              <a:gd name="connsiteY13" fmla="*/ 3367637 h 3962533"/>
              <a:gd name="connsiteX14" fmla="*/ 3195895 w 3790824"/>
              <a:gd name="connsiteY14" fmla="*/ 3456670 h 3962533"/>
              <a:gd name="connsiteX15" fmla="*/ 2961603 w 3790824"/>
              <a:gd name="connsiteY15" fmla="*/ 3628803 h 3962533"/>
              <a:gd name="connsiteX16" fmla="*/ 2771495 w 3790824"/>
              <a:gd name="connsiteY16" fmla="*/ 3599728 h 3962533"/>
              <a:gd name="connsiteX17" fmla="*/ 2488779 w 3790824"/>
              <a:gd name="connsiteY17" fmla="*/ 3214923 h 3962533"/>
              <a:gd name="connsiteX18" fmla="*/ 2445010 w 3790824"/>
              <a:gd name="connsiteY18" fmla="*/ 3236007 h 3962533"/>
              <a:gd name="connsiteX19" fmla="*/ 2053883 w 3790824"/>
              <a:gd name="connsiteY19" fmla="*/ 3336067 h 3962533"/>
              <a:gd name="connsiteX20" fmla="*/ 2037562 w 3790824"/>
              <a:gd name="connsiteY20" fmla="*/ 3336891 h 3962533"/>
              <a:gd name="connsiteX21" fmla="*/ 2037562 w 3790824"/>
              <a:gd name="connsiteY21" fmla="*/ 3826543 h 3962533"/>
              <a:gd name="connsiteX22" fmla="*/ 1901572 w 3790824"/>
              <a:gd name="connsiteY22" fmla="*/ 3962533 h 3962533"/>
              <a:gd name="connsiteX23" fmla="*/ 1610844 w 3790824"/>
              <a:gd name="connsiteY23" fmla="*/ 3962533 h 3962533"/>
              <a:gd name="connsiteX24" fmla="*/ 1474854 w 3790824"/>
              <a:gd name="connsiteY24" fmla="*/ 3826543 h 3962533"/>
              <a:gd name="connsiteX25" fmla="*/ 1474854 w 3790824"/>
              <a:gd name="connsiteY25" fmla="*/ 3269232 h 3962533"/>
              <a:gd name="connsiteX26" fmla="*/ 1384078 w 3790824"/>
              <a:gd name="connsiteY26" fmla="*/ 3236007 h 3962533"/>
              <a:gd name="connsiteX27" fmla="*/ 1047671 w 3790824"/>
              <a:gd name="connsiteY27" fmla="*/ 3031904 h 3962533"/>
              <a:gd name="connsiteX28" fmla="*/ 997214 w 3790824"/>
              <a:gd name="connsiteY28" fmla="*/ 2986046 h 3962533"/>
              <a:gd name="connsiteX29" fmla="*/ 710082 w 3790824"/>
              <a:gd name="connsiteY29" fmla="*/ 3250899 h 3962533"/>
              <a:gd name="connsiteX30" fmla="*/ 517920 w 3790824"/>
              <a:gd name="connsiteY30" fmla="*/ 3243143 h 3962533"/>
              <a:gd name="connsiteX31" fmla="*/ 320802 w 3790824"/>
              <a:gd name="connsiteY31" fmla="*/ 3029444 h 3962533"/>
              <a:gd name="connsiteX32" fmla="*/ 328558 w 3790824"/>
              <a:gd name="connsiteY32" fmla="*/ 2837282 h 3962533"/>
              <a:gd name="connsiteX33" fmla="*/ 666127 w 3790824"/>
              <a:gd name="connsiteY33" fmla="*/ 2525905 h 3962533"/>
              <a:gd name="connsiteX34" fmla="*/ 658832 w 3790824"/>
              <a:gd name="connsiteY34" fmla="*/ 2510762 h 3962533"/>
              <a:gd name="connsiteX35" fmla="*/ 579423 w 3790824"/>
              <a:gd name="connsiteY35" fmla="*/ 2254949 h 3962533"/>
              <a:gd name="connsiteX36" fmla="*/ 574005 w 3790824"/>
              <a:gd name="connsiteY36" fmla="*/ 2219445 h 3962533"/>
              <a:gd name="connsiteX37" fmla="*/ 135990 w 3790824"/>
              <a:gd name="connsiteY37" fmla="*/ 2219445 h 3962533"/>
              <a:gd name="connsiteX38" fmla="*/ 0 w 3790824"/>
              <a:gd name="connsiteY38" fmla="*/ 2083455 h 3962533"/>
              <a:gd name="connsiteX39" fmla="*/ 0 w 3790824"/>
              <a:gd name="connsiteY39" fmla="*/ 1792727 h 3962533"/>
              <a:gd name="connsiteX40" fmla="*/ 135990 w 3790824"/>
              <a:gd name="connsiteY40" fmla="*/ 1656737 h 3962533"/>
              <a:gd name="connsiteX41" fmla="*/ 591998 w 3790824"/>
              <a:gd name="connsiteY41" fmla="*/ 1656737 h 3962533"/>
              <a:gd name="connsiteX42" fmla="*/ 613005 w 3790824"/>
              <a:gd name="connsiteY42" fmla="*/ 1575038 h 3962533"/>
              <a:gd name="connsiteX43" fmla="*/ 784482 w 3790824"/>
              <a:gd name="connsiteY43" fmla="*/ 1218336 h 3962533"/>
              <a:gd name="connsiteX44" fmla="*/ 848257 w 3790824"/>
              <a:gd name="connsiteY44" fmla="*/ 1133051 h 3962533"/>
              <a:gd name="connsiteX45" fmla="*/ 538492 w 3790824"/>
              <a:gd name="connsiteY45" fmla="*/ 735456 h 3962533"/>
              <a:gd name="connsiteX46" fmla="*/ 562189 w 3790824"/>
              <a:gd name="connsiteY46" fmla="*/ 544603 h 3962533"/>
              <a:gd name="connsiteX47" fmla="*/ 791529 w 3790824"/>
              <a:gd name="connsiteY47" fmla="*/ 365924 h 3962533"/>
              <a:gd name="connsiteX48" fmla="*/ 982383 w 3790824"/>
              <a:gd name="connsiteY48" fmla="*/ 389621 h 3962533"/>
              <a:gd name="connsiteX49" fmla="*/ 1281754 w 3790824"/>
              <a:gd name="connsiteY49" fmla="*/ 773875 h 3962533"/>
              <a:gd name="connsiteX50" fmla="*/ 1384078 w 3790824"/>
              <a:gd name="connsiteY50" fmla="*/ 724584 h 3962533"/>
              <a:gd name="connsiteX51" fmla="*/ 1474853 w 3790824"/>
              <a:gd name="connsiteY51" fmla="*/ 691359 h 3962533"/>
              <a:gd name="connsiteX52" fmla="*/ 1474853 w 3790824"/>
              <a:gd name="connsiteY52" fmla="*/ 135990 h 3962533"/>
              <a:gd name="connsiteX53" fmla="*/ 1610843 w 3790824"/>
              <a:gd name="connsiteY53" fmla="*/ 0 h 3962533"/>
              <a:gd name="connsiteX54" fmla="*/ 1901571 w 3790824"/>
              <a:gd name="connsiteY54" fmla="*/ 0 h 3962533"/>
              <a:gd name="connsiteX55" fmla="*/ 2037561 w 3790824"/>
              <a:gd name="connsiteY55" fmla="*/ 135990 h 3962533"/>
              <a:gd name="connsiteX56" fmla="*/ 2037561 w 3790824"/>
              <a:gd name="connsiteY56" fmla="*/ 623699 h 3962533"/>
              <a:gd name="connsiteX57" fmla="*/ 2053883 w 3790824"/>
              <a:gd name="connsiteY57" fmla="*/ 624523 h 3962533"/>
              <a:gd name="connsiteX58" fmla="*/ 2445010 w 3790824"/>
              <a:gd name="connsiteY58" fmla="*/ 724584 h 3962533"/>
              <a:gd name="connsiteX59" fmla="*/ 2559802 w 3790824"/>
              <a:gd name="connsiteY59" fmla="*/ 779881 h 3962533"/>
              <a:gd name="connsiteX60" fmla="*/ 2876923 w 3790824"/>
              <a:gd name="connsiteY60" fmla="*/ 455906 h 3962533"/>
              <a:gd name="connsiteX61" fmla="*/ 3069231 w 3790824"/>
              <a:gd name="connsiteY61" fmla="*/ 453850 h 3962533"/>
              <a:gd name="connsiteX62" fmla="*/ 3276993 w 3790824"/>
              <a:gd name="connsiteY62" fmla="*/ 657217 h 3962533"/>
              <a:gd name="connsiteX63" fmla="*/ 3317849 w 3790824"/>
              <a:gd name="connsiteY63" fmla="*/ 752945 h 3962533"/>
              <a:gd name="connsiteX64" fmla="*/ 3279048 w 3790824"/>
              <a:gd name="connsiteY64" fmla="*/ 849525 h 3962533"/>
              <a:gd name="connsiteX65" fmla="*/ 2989791 w 3790824"/>
              <a:gd name="connsiteY65" fmla="*/ 1145034 h 3962533"/>
              <a:gd name="connsiteX66" fmla="*/ 3044606 w 3790824"/>
              <a:gd name="connsiteY66" fmla="*/ 1218336 h 3962533"/>
              <a:gd name="connsiteX67" fmla="*/ 3216083 w 3790824"/>
              <a:gd name="connsiteY67" fmla="*/ 1575038 h 3962533"/>
              <a:gd name="connsiteX68" fmla="*/ 3237090 w 3790824"/>
              <a:gd name="connsiteY68" fmla="*/ 1656736 h 3962533"/>
              <a:gd name="connsiteX69" fmla="*/ 3654834 w 3790824"/>
              <a:gd name="connsiteY69" fmla="*/ 1656736 h 3962533"/>
              <a:gd name="connsiteX70" fmla="*/ 3790824 w 3790824"/>
              <a:gd name="connsiteY70" fmla="*/ 1792726 h 3962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3790824" h="3962533">
                <a:moveTo>
                  <a:pt x="2850411" y="1980294"/>
                </a:moveTo>
                <a:cubicBezTo>
                  <a:pt x="2850411" y="1463429"/>
                  <a:pt x="2431409" y="1044427"/>
                  <a:pt x="1914544" y="1044427"/>
                </a:cubicBezTo>
                <a:cubicBezTo>
                  <a:pt x="1397679" y="1044427"/>
                  <a:pt x="978677" y="1463429"/>
                  <a:pt x="978677" y="1980294"/>
                </a:cubicBezTo>
                <a:cubicBezTo>
                  <a:pt x="978677" y="2497159"/>
                  <a:pt x="1397679" y="2916161"/>
                  <a:pt x="1914544" y="2916161"/>
                </a:cubicBezTo>
                <a:cubicBezTo>
                  <a:pt x="2431409" y="2916161"/>
                  <a:pt x="2850411" y="2497159"/>
                  <a:pt x="2850411" y="1980294"/>
                </a:cubicBezTo>
                <a:close/>
                <a:moveTo>
                  <a:pt x="3790824" y="1792726"/>
                </a:moveTo>
                <a:lnTo>
                  <a:pt x="3790824" y="2083454"/>
                </a:lnTo>
                <a:cubicBezTo>
                  <a:pt x="3790824" y="2158559"/>
                  <a:pt x="3729939" y="2219444"/>
                  <a:pt x="3654834" y="2219444"/>
                </a:cubicBezTo>
                <a:lnTo>
                  <a:pt x="3255083" y="2219444"/>
                </a:lnTo>
                <a:lnTo>
                  <a:pt x="3249665" y="2254949"/>
                </a:lnTo>
                <a:cubicBezTo>
                  <a:pt x="3204280" y="2476737"/>
                  <a:pt x="3105019" y="2678901"/>
                  <a:pt x="2966153" y="2847168"/>
                </a:cubicBezTo>
                <a:lnTo>
                  <a:pt x="2938885" y="2877170"/>
                </a:lnTo>
                <a:lnTo>
                  <a:pt x="3224970" y="3266562"/>
                </a:lnTo>
                <a:cubicBezTo>
                  <a:pt x="3247204" y="3296825"/>
                  <a:pt x="3255067" y="3333235"/>
                  <a:pt x="3249805" y="3367637"/>
                </a:cubicBezTo>
                <a:cubicBezTo>
                  <a:pt x="3244544" y="3402040"/>
                  <a:pt x="3226158" y="3434436"/>
                  <a:pt x="3195895" y="3456670"/>
                </a:cubicBezTo>
                <a:lnTo>
                  <a:pt x="2961603" y="3628803"/>
                </a:lnTo>
                <a:cubicBezTo>
                  <a:pt x="2901078" y="3673271"/>
                  <a:pt x="2815963" y="3660254"/>
                  <a:pt x="2771495" y="3599728"/>
                </a:cubicBezTo>
                <a:lnTo>
                  <a:pt x="2488779" y="3214923"/>
                </a:lnTo>
                <a:lnTo>
                  <a:pt x="2445010" y="3236007"/>
                </a:lnTo>
                <a:cubicBezTo>
                  <a:pt x="2322727" y="3287728"/>
                  <a:pt x="2191324" y="3322109"/>
                  <a:pt x="2053883" y="3336067"/>
                </a:cubicBezTo>
                <a:lnTo>
                  <a:pt x="2037562" y="3336891"/>
                </a:lnTo>
                <a:lnTo>
                  <a:pt x="2037562" y="3826543"/>
                </a:lnTo>
                <a:cubicBezTo>
                  <a:pt x="2037562" y="3901648"/>
                  <a:pt x="1976677" y="3962533"/>
                  <a:pt x="1901572" y="3962533"/>
                </a:cubicBezTo>
                <a:lnTo>
                  <a:pt x="1610844" y="3962533"/>
                </a:lnTo>
                <a:cubicBezTo>
                  <a:pt x="1535739" y="3962533"/>
                  <a:pt x="1474854" y="3901648"/>
                  <a:pt x="1474854" y="3826543"/>
                </a:cubicBezTo>
                <a:lnTo>
                  <a:pt x="1474854" y="3269232"/>
                </a:lnTo>
                <a:lnTo>
                  <a:pt x="1384078" y="3236007"/>
                </a:lnTo>
                <a:cubicBezTo>
                  <a:pt x="1261794" y="3184286"/>
                  <a:pt x="1148631" y="3115224"/>
                  <a:pt x="1047671" y="3031904"/>
                </a:cubicBezTo>
                <a:lnTo>
                  <a:pt x="997214" y="2986046"/>
                </a:lnTo>
                <a:lnTo>
                  <a:pt x="710082" y="3250899"/>
                </a:lnTo>
                <a:cubicBezTo>
                  <a:pt x="654876" y="3301821"/>
                  <a:pt x="568842" y="3298349"/>
                  <a:pt x="517920" y="3243143"/>
                </a:cubicBezTo>
                <a:lnTo>
                  <a:pt x="320802" y="3029444"/>
                </a:lnTo>
                <a:cubicBezTo>
                  <a:pt x="269879" y="2974238"/>
                  <a:pt x="273352" y="2888204"/>
                  <a:pt x="328558" y="2837282"/>
                </a:cubicBezTo>
                <a:lnTo>
                  <a:pt x="666127" y="2525905"/>
                </a:lnTo>
                <a:lnTo>
                  <a:pt x="658832" y="2510762"/>
                </a:lnTo>
                <a:cubicBezTo>
                  <a:pt x="624351" y="2429240"/>
                  <a:pt x="597577" y="2343664"/>
                  <a:pt x="579423" y="2254949"/>
                </a:cubicBezTo>
                <a:lnTo>
                  <a:pt x="574005" y="2219445"/>
                </a:lnTo>
                <a:lnTo>
                  <a:pt x="135990" y="2219445"/>
                </a:lnTo>
                <a:cubicBezTo>
                  <a:pt x="60885" y="2219445"/>
                  <a:pt x="0" y="2158560"/>
                  <a:pt x="0" y="2083455"/>
                </a:cubicBezTo>
                <a:lnTo>
                  <a:pt x="0" y="1792727"/>
                </a:lnTo>
                <a:cubicBezTo>
                  <a:pt x="0" y="1717622"/>
                  <a:pt x="60885" y="1656737"/>
                  <a:pt x="135990" y="1656737"/>
                </a:cubicBezTo>
                <a:lnTo>
                  <a:pt x="591998" y="1656737"/>
                </a:lnTo>
                <a:lnTo>
                  <a:pt x="613005" y="1575038"/>
                </a:lnTo>
                <a:cubicBezTo>
                  <a:pt x="652823" y="1447017"/>
                  <a:pt x="711010" y="1327089"/>
                  <a:pt x="784482" y="1218336"/>
                </a:cubicBezTo>
                <a:lnTo>
                  <a:pt x="848257" y="1133051"/>
                </a:lnTo>
                <a:lnTo>
                  <a:pt x="538492" y="735456"/>
                </a:lnTo>
                <a:cubicBezTo>
                  <a:pt x="492333" y="676210"/>
                  <a:pt x="502943" y="590761"/>
                  <a:pt x="562189" y="544603"/>
                </a:cubicBezTo>
                <a:lnTo>
                  <a:pt x="791529" y="365924"/>
                </a:lnTo>
                <a:cubicBezTo>
                  <a:pt x="850776" y="319765"/>
                  <a:pt x="936224" y="330375"/>
                  <a:pt x="982383" y="389621"/>
                </a:cubicBezTo>
                <a:lnTo>
                  <a:pt x="1281754" y="773875"/>
                </a:lnTo>
                <a:lnTo>
                  <a:pt x="1384078" y="724584"/>
                </a:lnTo>
                <a:lnTo>
                  <a:pt x="1474853" y="691359"/>
                </a:lnTo>
                <a:lnTo>
                  <a:pt x="1474853" y="135990"/>
                </a:lnTo>
                <a:cubicBezTo>
                  <a:pt x="1474853" y="60885"/>
                  <a:pt x="1535738" y="0"/>
                  <a:pt x="1610843" y="0"/>
                </a:cubicBezTo>
                <a:lnTo>
                  <a:pt x="1901571" y="0"/>
                </a:lnTo>
                <a:cubicBezTo>
                  <a:pt x="1976676" y="0"/>
                  <a:pt x="2037561" y="60885"/>
                  <a:pt x="2037561" y="135990"/>
                </a:cubicBezTo>
                <a:lnTo>
                  <a:pt x="2037561" y="623699"/>
                </a:lnTo>
                <a:lnTo>
                  <a:pt x="2053883" y="624523"/>
                </a:lnTo>
                <a:cubicBezTo>
                  <a:pt x="2191324" y="638481"/>
                  <a:pt x="2322727" y="672862"/>
                  <a:pt x="2445010" y="724584"/>
                </a:cubicBezTo>
                <a:lnTo>
                  <a:pt x="2559802" y="779881"/>
                </a:lnTo>
                <a:lnTo>
                  <a:pt x="2876923" y="455906"/>
                </a:lnTo>
                <a:cubicBezTo>
                  <a:pt x="2929460" y="402234"/>
                  <a:pt x="3015559" y="401314"/>
                  <a:pt x="3069231" y="453850"/>
                </a:cubicBezTo>
                <a:lnTo>
                  <a:pt x="3276993" y="657217"/>
                </a:lnTo>
                <a:cubicBezTo>
                  <a:pt x="3303829" y="683485"/>
                  <a:pt x="3317477" y="718144"/>
                  <a:pt x="3317849" y="752945"/>
                </a:cubicBezTo>
                <a:cubicBezTo>
                  <a:pt x="3318221" y="787746"/>
                  <a:pt x="3305317" y="822689"/>
                  <a:pt x="3279048" y="849525"/>
                </a:cubicBezTo>
                <a:lnTo>
                  <a:pt x="2989791" y="1145034"/>
                </a:lnTo>
                <a:lnTo>
                  <a:pt x="3044606" y="1218336"/>
                </a:lnTo>
                <a:cubicBezTo>
                  <a:pt x="3118078" y="1327089"/>
                  <a:pt x="3176264" y="1447017"/>
                  <a:pt x="3216083" y="1575038"/>
                </a:cubicBezTo>
                <a:lnTo>
                  <a:pt x="3237090" y="1656736"/>
                </a:lnTo>
                <a:lnTo>
                  <a:pt x="3654834" y="1656736"/>
                </a:lnTo>
                <a:cubicBezTo>
                  <a:pt x="3729939" y="1656736"/>
                  <a:pt x="3790824" y="1717621"/>
                  <a:pt x="3790824" y="1792726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 rot="581770">
            <a:off x="1615921" y="4454248"/>
            <a:ext cx="278484" cy="278484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V="1">
            <a:off x="6706766" y="1404111"/>
            <a:ext cx="0" cy="5023510"/>
          </a:xfrm>
          <a:prstGeom prst="line">
            <a:avLst/>
          </a:prstGeom>
          <a:ln w="3810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弧形 24"/>
          <p:cNvSpPr/>
          <p:nvPr/>
        </p:nvSpPr>
        <p:spPr>
          <a:xfrm>
            <a:off x="2702089" y="1823557"/>
            <a:ext cx="1146084" cy="1504292"/>
          </a:xfrm>
          <a:prstGeom prst="arc">
            <a:avLst/>
          </a:prstGeom>
          <a:ln w="38100">
            <a:solidFill>
              <a:srgbClr val="FBAE0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4587499" y="1723737"/>
            <a:ext cx="295422" cy="886264"/>
          </a:xfrm>
          <a:custGeom>
            <a:avLst/>
            <a:gdLst>
              <a:gd name="connsiteX0" fmla="*/ 0 w 295422"/>
              <a:gd name="connsiteY0" fmla="*/ 886264 h 886264"/>
              <a:gd name="connsiteX1" fmla="*/ 56271 w 295422"/>
              <a:gd name="connsiteY1" fmla="*/ 379827 h 886264"/>
              <a:gd name="connsiteX2" fmla="*/ 295422 w 295422"/>
              <a:gd name="connsiteY2" fmla="*/ 0 h 886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5422" h="886264">
                <a:moveTo>
                  <a:pt x="0" y="886264"/>
                </a:moveTo>
                <a:cubicBezTo>
                  <a:pt x="3517" y="706901"/>
                  <a:pt x="7034" y="527538"/>
                  <a:pt x="56271" y="379827"/>
                </a:cubicBezTo>
                <a:cubicBezTo>
                  <a:pt x="105508" y="232116"/>
                  <a:pt x="200465" y="116058"/>
                  <a:pt x="295422" y="0"/>
                </a:cubicBezTo>
              </a:path>
            </a:pathLst>
          </a:custGeom>
          <a:noFill/>
          <a:ln w="38100">
            <a:solidFill>
              <a:srgbClr val="FBAE0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任意多边形 26"/>
          <p:cNvSpPr/>
          <p:nvPr/>
        </p:nvSpPr>
        <p:spPr>
          <a:xfrm>
            <a:off x="2716496" y="4255921"/>
            <a:ext cx="970671" cy="1181686"/>
          </a:xfrm>
          <a:custGeom>
            <a:avLst/>
            <a:gdLst>
              <a:gd name="connsiteX0" fmla="*/ 970671 w 970671"/>
              <a:gd name="connsiteY0" fmla="*/ 0 h 1181686"/>
              <a:gd name="connsiteX1" fmla="*/ 647114 w 970671"/>
              <a:gd name="connsiteY1" fmla="*/ 675249 h 1181686"/>
              <a:gd name="connsiteX2" fmla="*/ 0 w 970671"/>
              <a:gd name="connsiteY2" fmla="*/ 1181686 h 1181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0671" h="1181686">
                <a:moveTo>
                  <a:pt x="970671" y="0"/>
                </a:moveTo>
                <a:cubicBezTo>
                  <a:pt x="889782" y="239150"/>
                  <a:pt x="808893" y="478301"/>
                  <a:pt x="647114" y="675249"/>
                </a:cubicBezTo>
                <a:cubicBezTo>
                  <a:pt x="485335" y="872197"/>
                  <a:pt x="242667" y="1026941"/>
                  <a:pt x="0" y="1181686"/>
                </a:cubicBezTo>
              </a:path>
            </a:pathLst>
          </a:custGeom>
          <a:noFill/>
          <a:ln w="38100">
            <a:solidFill>
              <a:srgbClr val="FBAE0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任意多边形 27"/>
          <p:cNvSpPr/>
          <p:nvPr/>
        </p:nvSpPr>
        <p:spPr>
          <a:xfrm>
            <a:off x="4404619" y="4748290"/>
            <a:ext cx="495938" cy="1294228"/>
          </a:xfrm>
          <a:custGeom>
            <a:avLst/>
            <a:gdLst>
              <a:gd name="connsiteX0" fmla="*/ 182880 w 495938"/>
              <a:gd name="connsiteY0" fmla="*/ 0 h 1294228"/>
              <a:gd name="connsiteX1" fmla="*/ 492369 w 495938"/>
              <a:gd name="connsiteY1" fmla="*/ 520505 h 1294228"/>
              <a:gd name="connsiteX2" fmla="*/ 0 w 495938"/>
              <a:gd name="connsiteY2" fmla="*/ 1294228 h 1294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938" h="1294228">
                <a:moveTo>
                  <a:pt x="182880" y="0"/>
                </a:moveTo>
                <a:cubicBezTo>
                  <a:pt x="352864" y="152400"/>
                  <a:pt x="522849" y="304800"/>
                  <a:pt x="492369" y="520505"/>
                </a:cubicBezTo>
                <a:cubicBezTo>
                  <a:pt x="461889" y="736210"/>
                  <a:pt x="230944" y="1015219"/>
                  <a:pt x="0" y="1294228"/>
                </a:cubicBezTo>
              </a:path>
            </a:pathLst>
          </a:custGeom>
          <a:noFill/>
          <a:ln w="38100">
            <a:solidFill>
              <a:srgbClr val="FBAE0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805515" y="1551088"/>
            <a:ext cx="5020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endParaRPr lang="zh-CN" altLang="en-US" sz="2000" b="1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953851" y="1501954"/>
            <a:ext cx="5020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endParaRPr lang="zh-CN" altLang="en-US" sz="2000" b="1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383083" y="5478946"/>
            <a:ext cx="5020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87</a:t>
            </a:r>
            <a:endParaRPr lang="zh-CN" altLang="en-US" sz="2000" b="1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595615" y="6040463"/>
            <a:ext cx="16180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 TITLE</a:t>
            </a:r>
            <a:endParaRPr lang="zh-CN" altLang="en-US" sz="2000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7207825" y="2151006"/>
            <a:ext cx="4281714" cy="464457"/>
          </a:xfrm>
          <a:prstGeom prst="rect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201313" y="2213082"/>
            <a:ext cx="4381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PLEASE ADD YOUR TITTLE HERE</a:t>
            </a:r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51"/>
          <p:cNvSpPr txBox="1"/>
          <p:nvPr/>
        </p:nvSpPr>
        <p:spPr>
          <a:xfrm>
            <a:off x="7127033" y="3002086"/>
            <a:ext cx="4208464" cy="2256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点击此出编辑文本内容，以表达您的项目详细资料，建议您在展示时采用微软雅黑字体。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您也可以根据您的实际需求对文档之中的字体、图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标标、图片进行进一步修改美化，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标题数字等都可以通点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击和重新输入进行更改，顶部“开始”面板中可以对字体、字号、颜色、行距等进行修改。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出自【趣你的PPT】(微信:qunideppt)：最优质的PPT资源库"/>
          <p:cNvSpPr/>
          <p:nvPr/>
        </p:nvSpPr>
        <p:spPr>
          <a:xfrm rot="5400000" flipH="1">
            <a:off x="7964714" y="1068614"/>
            <a:ext cx="2133600" cy="5058229"/>
          </a:xfrm>
          <a:prstGeom prst="uturnArrow">
            <a:avLst>
              <a:gd name="adj1" fmla="val 14474"/>
              <a:gd name="adj2" fmla="val 18135"/>
              <a:gd name="adj3" fmla="val 28662"/>
              <a:gd name="adj4" fmla="val 43750"/>
              <a:gd name="adj5" fmla="val 60191"/>
            </a:avLst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5400000" flipH="1">
            <a:off x="4500330" y="1229174"/>
            <a:ext cx="2133600" cy="4737111"/>
          </a:xfrm>
          <a:prstGeom prst="uturnArrow">
            <a:avLst>
              <a:gd name="adj1" fmla="val 14474"/>
              <a:gd name="adj2" fmla="val 18135"/>
              <a:gd name="adj3" fmla="val 28662"/>
              <a:gd name="adj4" fmla="val 43750"/>
              <a:gd name="adj5" fmla="val 52012"/>
            </a:avLst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5400000" flipH="1">
            <a:off x="991513" y="1539417"/>
            <a:ext cx="2133600" cy="4116625"/>
          </a:xfrm>
          <a:prstGeom prst="uturnArrow">
            <a:avLst>
              <a:gd name="adj1" fmla="val 14474"/>
              <a:gd name="adj2" fmla="val 18135"/>
              <a:gd name="adj3" fmla="val 28662"/>
              <a:gd name="adj4" fmla="val 43750"/>
              <a:gd name="adj5" fmla="val 52138"/>
            </a:avLst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2785442" y="3414115"/>
            <a:ext cx="567359" cy="569239"/>
            <a:chOff x="7185025" y="5168900"/>
            <a:chExt cx="479425" cy="481013"/>
          </a:xfrm>
          <a:solidFill>
            <a:schemeClr val="accent1"/>
          </a:solidFill>
        </p:grpSpPr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85025" y="5168900"/>
              <a:ext cx="479425" cy="363538"/>
            </a:xfrm>
            <a:custGeom>
              <a:avLst/>
              <a:gdLst>
                <a:gd name="T0" fmla="*/ 107 w 128"/>
                <a:gd name="T1" fmla="*/ 32 h 97"/>
                <a:gd name="T2" fmla="*/ 96 w 128"/>
                <a:gd name="T3" fmla="*/ 32 h 97"/>
                <a:gd name="T4" fmla="*/ 96 w 128"/>
                <a:gd name="T5" fmla="*/ 24 h 97"/>
                <a:gd name="T6" fmla="*/ 116 w 128"/>
                <a:gd name="T7" fmla="*/ 24 h 97"/>
                <a:gd name="T8" fmla="*/ 128 w 128"/>
                <a:gd name="T9" fmla="*/ 12 h 97"/>
                <a:gd name="T10" fmla="*/ 116 w 128"/>
                <a:gd name="T11" fmla="*/ 0 h 97"/>
                <a:gd name="T12" fmla="*/ 60 w 128"/>
                <a:gd name="T13" fmla="*/ 0 h 97"/>
                <a:gd name="T14" fmla="*/ 48 w 128"/>
                <a:gd name="T15" fmla="*/ 12 h 97"/>
                <a:gd name="T16" fmla="*/ 60 w 128"/>
                <a:gd name="T17" fmla="*/ 24 h 97"/>
                <a:gd name="T18" fmla="*/ 80 w 128"/>
                <a:gd name="T19" fmla="*/ 24 h 97"/>
                <a:gd name="T20" fmla="*/ 80 w 128"/>
                <a:gd name="T21" fmla="*/ 32 h 97"/>
                <a:gd name="T22" fmla="*/ 21 w 128"/>
                <a:gd name="T23" fmla="*/ 32 h 97"/>
                <a:gd name="T24" fmla="*/ 0 w 128"/>
                <a:gd name="T25" fmla="*/ 53 h 97"/>
                <a:gd name="T26" fmla="*/ 0 w 128"/>
                <a:gd name="T27" fmla="*/ 75 h 97"/>
                <a:gd name="T28" fmla="*/ 21 w 128"/>
                <a:gd name="T29" fmla="*/ 97 h 97"/>
                <a:gd name="T30" fmla="*/ 107 w 128"/>
                <a:gd name="T31" fmla="*/ 97 h 97"/>
                <a:gd name="T32" fmla="*/ 128 w 128"/>
                <a:gd name="T33" fmla="*/ 75 h 97"/>
                <a:gd name="T34" fmla="*/ 128 w 128"/>
                <a:gd name="T35" fmla="*/ 53 h 97"/>
                <a:gd name="T36" fmla="*/ 107 w 128"/>
                <a:gd name="T37" fmla="*/ 32 h 97"/>
                <a:gd name="T38" fmla="*/ 58 w 128"/>
                <a:gd name="T39" fmla="*/ 19 h 97"/>
                <a:gd name="T40" fmla="*/ 53 w 128"/>
                <a:gd name="T41" fmla="*/ 12 h 97"/>
                <a:gd name="T42" fmla="*/ 58 w 128"/>
                <a:gd name="T43" fmla="*/ 6 h 97"/>
                <a:gd name="T44" fmla="*/ 118 w 128"/>
                <a:gd name="T45" fmla="*/ 6 h 97"/>
                <a:gd name="T46" fmla="*/ 123 w 128"/>
                <a:gd name="T47" fmla="*/ 12 h 97"/>
                <a:gd name="T48" fmla="*/ 118 w 128"/>
                <a:gd name="T49" fmla="*/ 19 h 97"/>
                <a:gd name="T50" fmla="*/ 58 w 128"/>
                <a:gd name="T51" fmla="*/ 19 h 97"/>
                <a:gd name="T52" fmla="*/ 51 w 128"/>
                <a:gd name="T53" fmla="*/ 69 h 97"/>
                <a:gd name="T54" fmla="*/ 41 w 128"/>
                <a:gd name="T55" fmla="*/ 69 h 97"/>
                <a:gd name="T56" fmla="*/ 41 w 128"/>
                <a:gd name="T57" fmla="*/ 79 h 97"/>
                <a:gd name="T58" fmla="*/ 36 w 128"/>
                <a:gd name="T59" fmla="*/ 84 h 97"/>
                <a:gd name="T60" fmla="*/ 31 w 128"/>
                <a:gd name="T61" fmla="*/ 79 h 97"/>
                <a:gd name="T62" fmla="*/ 31 w 128"/>
                <a:gd name="T63" fmla="*/ 69 h 97"/>
                <a:gd name="T64" fmla="*/ 21 w 128"/>
                <a:gd name="T65" fmla="*/ 69 h 97"/>
                <a:gd name="T66" fmla="*/ 16 w 128"/>
                <a:gd name="T67" fmla="*/ 64 h 97"/>
                <a:gd name="T68" fmla="*/ 21 w 128"/>
                <a:gd name="T69" fmla="*/ 59 h 97"/>
                <a:gd name="T70" fmla="*/ 31 w 128"/>
                <a:gd name="T71" fmla="*/ 59 h 97"/>
                <a:gd name="T72" fmla="*/ 31 w 128"/>
                <a:gd name="T73" fmla="*/ 49 h 97"/>
                <a:gd name="T74" fmla="*/ 36 w 128"/>
                <a:gd name="T75" fmla="*/ 44 h 97"/>
                <a:gd name="T76" fmla="*/ 41 w 128"/>
                <a:gd name="T77" fmla="*/ 49 h 97"/>
                <a:gd name="T78" fmla="*/ 41 w 128"/>
                <a:gd name="T79" fmla="*/ 59 h 97"/>
                <a:gd name="T80" fmla="*/ 51 w 128"/>
                <a:gd name="T81" fmla="*/ 59 h 97"/>
                <a:gd name="T82" fmla="*/ 56 w 128"/>
                <a:gd name="T83" fmla="*/ 64 h 97"/>
                <a:gd name="T84" fmla="*/ 51 w 128"/>
                <a:gd name="T85" fmla="*/ 69 h 97"/>
                <a:gd name="T86" fmla="*/ 107 w 128"/>
                <a:gd name="T87" fmla="*/ 69 h 97"/>
                <a:gd name="T88" fmla="*/ 77 w 128"/>
                <a:gd name="T89" fmla="*/ 69 h 97"/>
                <a:gd name="T90" fmla="*/ 72 w 128"/>
                <a:gd name="T91" fmla="*/ 64 h 97"/>
                <a:gd name="T92" fmla="*/ 77 w 128"/>
                <a:gd name="T93" fmla="*/ 59 h 97"/>
                <a:gd name="T94" fmla="*/ 107 w 128"/>
                <a:gd name="T95" fmla="*/ 59 h 97"/>
                <a:gd name="T96" fmla="*/ 112 w 128"/>
                <a:gd name="T97" fmla="*/ 64 h 97"/>
                <a:gd name="T98" fmla="*/ 107 w 128"/>
                <a:gd name="T99" fmla="*/ 6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8" h="97">
                  <a:moveTo>
                    <a:pt x="107" y="32"/>
                  </a:moveTo>
                  <a:cubicBezTo>
                    <a:pt x="96" y="32"/>
                    <a:pt x="96" y="32"/>
                    <a:pt x="96" y="32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23" y="24"/>
                    <a:pt x="128" y="19"/>
                    <a:pt x="128" y="12"/>
                  </a:cubicBezTo>
                  <a:cubicBezTo>
                    <a:pt x="128" y="5"/>
                    <a:pt x="123" y="0"/>
                    <a:pt x="116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3" y="0"/>
                    <a:pt x="48" y="5"/>
                    <a:pt x="48" y="12"/>
                  </a:cubicBezTo>
                  <a:cubicBezTo>
                    <a:pt x="48" y="19"/>
                    <a:pt x="53" y="24"/>
                    <a:pt x="60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9" y="32"/>
                    <a:pt x="0" y="42"/>
                    <a:pt x="0" y="53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7"/>
                    <a:pt x="9" y="97"/>
                    <a:pt x="21" y="97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19" y="97"/>
                    <a:pt x="128" y="87"/>
                    <a:pt x="128" y="75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28" y="42"/>
                    <a:pt x="119" y="32"/>
                    <a:pt x="107" y="32"/>
                  </a:cubicBezTo>
                  <a:close/>
                  <a:moveTo>
                    <a:pt x="58" y="19"/>
                  </a:moveTo>
                  <a:cubicBezTo>
                    <a:pt x="56" y="19"/>
                    <a:pt x="53" y="16"/>
                    <a:pt x="53" y="12"/>
                  </a:cubicBezTo>
                  <a:cubicBezTo>
                    <a:pt x="53" y="9"/>
                    <a:pt x="56" y="6"/>
                    <a:pt x="58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0" y="6"/>
                    <a:pt x="123" y="9"/>
                    <a:pt x="123" y="12"/>
                  </a:cubicBezTo>
                  <a:cubicBezTo>
                    <a:pt x="123" y="16"/>
                    <a:pt x="120" y="19"/>
                    <a:pt x="118" y="19"/>
                  </a:cubicBezTo>
                  <a:lnTo>
                    <a:pt x="58" y="19"/>
                  </a:lnTo>
                  <a:close/>
                  <a:moveTo>
                    <a:pt x="51" y="69"/>
                  </a:moveTo>
                  <a:cubicBezTo>
                    <a:pt x="41" y="69"/>
                    <a:pt x="41" y="69"/>
                    <a:pt x="41" y="69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41" y="82"/>
                    <a:pt x="39" y="84"/>
                    <a:pt x="36" y="84"/>
                  </a:cubicBezTo>
                  <a:cubicBezTo>
                    <a:pt x="33" y="84"/>
                    <a:pt x="31" y="82"/>
                    <a:pt x="31" y="79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18" y="69"/>
                    <a:pt x="16" y="67"/>
                    <a:pt x="16" y="64"/>
                  </a:cubicBezTo>
                  <a:cubicBezTo>
                    <a:pt x="16" y="62"/>
                    <a:pt x="18" y="59"/>
                    <a:pt x="21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7"/>
                    <a:pt x="33" y="44"/>
                    <a:pt x="36" y="44"/>
                  </a:cubicBezTo>
                  <a:cubicBezTo>
                    <a:pt x="39" y="44"/>
                    <a:pt x="41" y="47"/>
                    <a:pt x="41" y="49"/>
                  </a:cubicBezTo>
                  <a:cubicBezTo>
                    <a:pt x="41" y="59"/>
                    <a:pt x="41" y="59"/>
                    <a:pt x="41" y="59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54" y="59"/>
                    <a:pt x="56" y="62"/>
                    <a:pt x="56" y="64"/>
                  </a:cubicBezTo>
                  <a:cubicBezTo>
                    <a:pt x="56" y="67"/>
                    <a:pt x="54" y="69"/>
                    <a:pt x="51" y="69"/>
                  </a:cubicBezTo>
                  <a:close/>
                  <a:moveTo>
                    <a:pt x="107" y="69"/>
                  </a:moveTo>
                  <a:cubicBezTo>
                    <a:pt x="77" y="69"/>
                    <a:pt x="77" y="69"/>
                    <a:pt x="77" y="69"/>
                  </a:cubicBezTo>
                  <a:cubicBezTo>
                    <a:pt x="75" y="69"/>
                    <a:pt x="72" y="67"/>
                    <a:pt x="72" y="64"/>
                  </a:cubicBezTo>
                  <a:cubicBezTo>
                    <a:pt x="72" y="62"/>
                    <a:pt x="75" y="59"/>
                    <a:pt x="77" y="59"/>
                  </a:cubicBezTo>
                  <a:cubicBezTo>
                    <a:pt x="107" y="59"/>
                    <a:pt x="107" y="59"/>
                    <a:pt x="107" y="59"/>
                  </a:cubicBezTo>
                  <a:cubicBezTo>
                    <a:pt x="110" y="59"/>
                    <a:pt x="112" y="62"/>
                    <a:pt x="112" y="64"/>
                  </a:cubicBezTo>
                  <a:cubicBezTo>
                    <a:pt x="112" y="67"/>
                    <a:pt x="110" y="69"/>
                    <a:pt x="107" y="69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85025" y="5559425"/>
              <a:ext cx="479425" cy="90488"/>
            </a:xfrm>
            <a:custGeom>
              <a:avLst/>
              <a:gdLst>
                <a:gd name="T0" fmla="*/ 128 w 128"/>
                <a:gd name="T1" fmla="*/ 16 h 24"/>
                <a:gd name="T2" fmla="*/ 120 w 128"/>
                <a:gd name="T3" fmla="*/ 24 h 24"/>
                <a:gd name="T4" fmla="*/ 8 w 128"/>
                <a:gd name="T5" fmla="*/ 24 h 24"/>
                <a:gd name="T6" fmla="*/ 0 w 128"/>
                <a:gd name="T7" fmla="*/ 16 h 24"/>
                <a:gd name="T8" fmla="*/ 0 w 128"/>
                <a:gd name="T9" fmla="*/ 8 h 24"/>
                <a:gd name="T10" fmla="*/ 8 w 128"/>
                <a:gd name="T11" fmla="*/ 0 h 24"/>
                <a:gd name="T12" fmla="*/ 120 w 128"/>
                <a:gd name="T13" fmla="*/ 0 h 24"/>
                <a:gd name="T14" fmla="*/ 128 w 128"/>
                <a:gd name="T15" fmla="*/ 8 h 24"/>
                <a:gd name="T16" fmla="*/ 128 w 128"/>
                <a:gd name="T17" fmla="*/ 16 h 24"/>
                <a:gd name="T18" fmla="*/ 64 w 128"/>
                <a:gd name="T19" fmla="*/ 4 h 24"/>
                <a:gd name="T20" fmla="*/ 57 w 128"/>
                <a:gd name="T21" fmla="*/ 12 h 24"/>
                <a:gd name="T22" fmla="*/ 64 w 128"/>
                <a:gd name="T23" fmla="*/ 19 h 24"/>
                <a:gd name="T24" fmla="*/ 72 w 128"/>
                <a:gd name="T25" fmla="*/ 12 h 24"/>
                <a:gd name="T26" fmla="*/ 64 w 128"/>
                <a:gd name="T27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8" h="24">
                  <a:moveTo>
                    <a:pt x="128" y="16"/>
                  </a:moveTo>
                  <a:cubicBezTo>
                    <a:pt x="128" y="20"/>
                    <a:pt x="125" y="24"/>
                    <a:pt x="120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5" y="0"/>
                    <a:pt x="128" y="3"/>
                    <a:pt x="128" y="8"/>
                  </a:cubicBezTo>
                  <a:lnTo>
                    <a:pt x="128" y="16"/>
                  </a:lnTo>
                  <a:close/>
                  <a:moveTo>
                    <a:pt x="64" y="4"/>
                  </a:moveTo>
                  <a:cubicBezTo>
                    <a:pt x="60" y="4"/>
                    <a:pt x="57" y="7"/>
                    <a:pt x="57" y="12"/>
                  </a:cubicBezTo>
                  <a:cubicBezTo>
                    <a:pt x="57" y="16"/>
                    <a:pt x="60" y="19"/>
                    <a:pt x="64" y="19"/>
                  </a:cubicBezTo>
                  <a:cubicBezTo>
                    <a:pt x="68" y="19"/>
                    <a:pt x="72" y="16"/>
                    <a:pt x="72" y="12"/>
                  </a:cubicBezTo>
                  <a:cubicBezTo>
                    <a:pt x="72" y="7"/>
                    <a:pt x="68" y="4"/>
                    <a:pt x="64" y="4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6671554" y="3474305"/>
            <a:ext cx="649953" cy="563448"/>
            <a:chOff x="8555038" y="3732213"/>
            <a:chExt cx="441325" cy="382587"/>
          </a:xfrm>
          <a:solidFill>
            <a:srgbClr val="404040"/>
          </a:solidFill>
        </p:grpSpPr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20138" y="3841750"/>
              <a:ext cx="276225" cy="273050"/>
            </a:xfrm>
            <a:custGeom>
              <a:avLst/>
              <a:gdLst>
                <a:gd name="T0" fmla="*/ 70 w 74"/>
                <a:gd name="T1" fmla="*/ 70 h 73"/>
                <a:gd name="T2" fmla="*/ 64 w 74"/>
                <a:gd name="T3" fmla="*/ 73 h 73"/>
                <a:gd name="T4" fmla="*/ 57 w 74"/>
                <a:gd name="T5" fmla="*/ 70 h 73"/>
                <a:gd name="T6" fmla="*/ 43 w 74"/>
                <a:gd name="T7" fmla="*/ 56 h 73"/>
                <a:gd name="T8" fmla="*/ 30 w 74"/>
                <a:gd name="T9" fmla="*/ 59 h 73"/>
                <a:gd name="T10" fmla="*/ 0 w 74"/>
                <a:gd name="T11" fmla="*/ 30 h 73"/>
                <a:gd name="T12" fmla="*/ 30 w 74"/>
                <a:gd name="T13" fmla="*/ 0 h 73"/>
                <a:gd name="T14" fmla="*/ 59 w 74"/>
                <a:gd name="T15" fmla="*/ 30 h 73"/>
                <a:gd name="T16" fmla="*/ 56 w 74"/>
                <a:gd name="T17" fmla="*/ 43 h 73"/>
                <a:gd name="T18" fmla="*/ 70 w 74"/>
                <a:gd name="T19" fmla="*/ 58 h 73"/>
                <a:gd name="T20" fmla="*/ 70 w 74"/>
                <a:gd name="T21" fmla="*/ 70 h 73"/>
                <a:gd name="T22" fmla="*/ 30 w 74"/>
                <a:gd name="T23" fmla="*/ 47 h 73"/>
                <a:gd name="T24" fmla="*/ 47 w 74"/>
                <a:gd name="T25" fmla="*/ 30 h 73"/>
                <a:gd name="T26" fmla="*/ 30 w 74"/>
                <a:gd name="T27" fmla="*/ 13 h 73"/>
                <a:gd name="T28" fmla="*/ 12 w 74"/>
                <a:gd name="T29" fmla="*/ 30 h 73"/>
                <a:gd name="T30" fmla="*/ 30 w 74"/>
                <a:gd name="T31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4" h="73">
                  <a:moveTo>
                    <a:pt x="70" y="70"/>
                  </a:moveTo>
                  <a:cubicBezTo>
                    <a:pt x="68" y="72"/>
                    <a:pt x="66" y="73"/>
                    <a:pt x="64" y="73"/>
                  </a:cubicBezTo>
                  <a:cubicBezTo>
                    <a:pt x="61" y="73"/>
                    <a:pt x="59" y="72"/>
                    <a:pt x="57" y="70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39" y="58"/>
                    <a:pt x="34" y="59"/>
                    <a:pt x="30" y="59"/>
                  </a:cubicBezTo>
                  <a:cubicBezTo>
                    <a:pt x="13" y="59"/>
                    <a:pt x="0" y="46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6" y="0"/>
                    <a:pt x="59" y="14"/>
                    <a:pt x="59" y="30"/>
                  </a:cubicBezTo>
                  <a:cubicBezTo>
                    <a:pt x="59" y="35"/>
                    <a:pt x="58" y="39"/>
                    <a:pt x="56" y="43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4" y="61"/>
                    <a:pt x="74" y="67"/>
                    <a:pt x="70" y="70"/>
                  </a:cubicBezTo>
                  <a:close/>
                  <a:moveTo>
                    <a:pt x="30" y="47"/>
                  </a:moveTo>
                  <a:cubicBezTo>
                    <a:pt x="39" y="47"/>
                    <a:pt x="47" y="39"/>
                    <a:pt x="47" y="30"/>
                  </a:cubicBezTo>
                  <a:cubicBezTo>
                    <a:pt x="47" y="20"/>
                    <a:pt x="39" y="13"/>
                    <a:pt x="30" y="13"/>
                  </a:cubicBezTo>
                  <a:cubicBezTo>
                    <a:pt x="20" y="13"/>
                    <a:pt x="12" y="20"/>
                    <a:pt x="12" y="30"/>
                  </a:cubicBezTo>
                  <a:cubicBezTo>
                    <a:pt x="12" y="39"/>
                    <a:pt x="20" y="47"/>
                    <a:pt x="3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 bwMode="auto">
            <a:xfrm>
              <a:off x="8555038" y="3732213"/>
              <a:ext cx="179388" cy="139700"/>
            </a:xfrm>
            <a:custGeom>
              <a:avLst/>
              <a:gdLst>
                <a:gd name="T0" fmla="*/ 7 w 48"/>
                <a:gd name="T1" fmla="*/ 37 h 37"/>
                <a:gd name="T2" fmla="*/ 41 w 48"/>
                <a:gd name="T3" fmla="*/ 37 h 37"/>
                <a:gd name="T4" fmla="*/ 48 w 48"/>
                <a:gd name="T5" fmla="*/ 0 h 37"/>
                <a:gd name="T6" fmla="*/ 26 w 48"/>
                <a:gd name="T7" fmla="*/ 0 h 37"/>
                <a:gd name="T8" fmla="*/ 18 w 48"/>
                <a:gd name="T9" fmla="*/ 7 h 37"/>
                <a:gd name="T10" fmla="*/ 0 w 48"/>
                <a:gd name="T11" fmla="*/ 29 h 37"/>
                <a:gd name="T12" fmla="*/ 7 w 48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7" y="37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2" y="0"/>
                    <a:pt x="20" y="4"/>
                    <a:pt x="18" y="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3"/>
                    <a:pt x="3" y="37"/>
                    <a:pt x="7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 bwMode="auto">
            <a:xfrm>
              <a:off x="8756651" y="3732213"/>
              <a:ext cx="180975" cy="128587"/>
            </a:xfrm>
            <a:custGeom>
              <a:avLst/>
              <a:gdLst>
                <a:gd name="T0" fmla="*/ 47 w 48"/>
                <a:gd name="T1" fmla="*/ 34 h 34"/>
                <a:gd name="T2" fmla="*/ 48 w 48"/>
                <a:gd name="T3" fmla="*/ 29 h 34"/>
                <a:gd name="T4" fmla="*/ 31 w 48"/>
                <a:gd name="T5" fmla="*/ 7 h 34"/>
                <a:gd name="T6" fmla="*/ 23 w 48"/>
                <a:gd name="T7" fmla="*/ 0 h 34"/>
                <a:gd name="T8" fmla="*/ 0 w 48"/>
                <a:gd name="T9" fmla="*/ 0 h 34"/>
                <a:gd name="T10" fmla="*/ 5 w 48"/>
                <a:gd name="T11" fmla="*/ 25 h 34"/>
                <a:gd name="T12" fmla="*/ 20 w 48"/>
                <a:gd name="T13" fmla="*/ 22 h 34"/>
                <a:gd name="T14" fmla="*/ 47 w 48"/>
                <a:gd name="T1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34">
                  <a:moveTo>
                    <a:pt x="47" y="34"/>
                  </a:moveTo>
                  <a:cubicBezTo>
                    <a:pt x="48" y="33"/>
                    <a:pt x="48" y="31"/>
                    <a:pt x="48" y="29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9" y="4"/>
                    <a:pt x="26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9" y="23"/>
                    <a:pt x="14" y="22"/>
                    <a:pt x="20" y="22"/>
                  </a:cubicBezTo>
                  <a:cubicBezTo>
                    <a:pt x="30" y="22"/>
                    <a:pt x="40" y="27"/>
                    <a:pt x="4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55038" y="3897313"/>
              <a:ext cx="352425" cy="217487"/>
            </a:xfrm>
            <a:custGeom>
              <a:avLst/>
              <a:gdLst>
                <a:gd name="T0" fmla="*/ 74 w 94"/>
                <a:gd name="T1" fmla="*/ 52 h 58"/>
                <a:gd name="T2" fmla="*/ 37 w 94"/>
                <a:gd name="T3" fmla="*/ 15 h 58"/>
                <a:gd name="T4" fmla="*/ 40 w 94"/>
                <a:gd name="T5" fmla="*/ 0 h 58"/>
                <a:gd name="T6" fmla="*/ 7 w 94"/>
                <a:gd name="T7" fmla="*/ 0 h 58"/>
                <a:gd name="T8" fmla="*/ 0 w 94"/>
                <a:gd name="T9" fmla="*/ 7 h 58"/>
                <a:gd name="T10" fmla="*/ 0 w 94"/>
                <a:gd name="T11" fmla="*/ 51 h 58"/>
                <a:gd name="T12" fmla="*/ 7 w 94"/>
                <a:gd name="T13" fmla="*/ 58 h 58"/>
                <a:gd name="T14" fmla="*/ 94 w 94"/>
                <a:gd name="T15" fmla="*/ 58 h 58"/>
                <a:gd name="T16" fmla="*/ 85 w 94"/>
                <a:gd name="T17" fmla="*/ 50 h 58"/>
                <a:gd name="T18" fmla="*/ 74 w 94"/>
                <a:gd name="T19" fmla="*/ 52 h 58"/>
                <a:gd name="T20" fmla="*/ 26 w 94"/>
                <a:gd name="T21" fmla="*/ 42 h 58"/>
                <a:gd name="T22" fmla="*/ 23 w 94"/>
                <a:gd name="T23" fmla="*/ 46 h 58"/>
                <a:gd name="T24" fmla="*/ 16 w 94"/>
                <a:gd name="T25" fmla="*/ 46 h 58"/>
                <a:gd name="T26" fmla="*/ 13 w 94"/>
                <a:gd name="T27" fmla="*/ 42 h 58"/>
                <a:gd name="T28" fmla="*/ 13 w 94"/>
                <a:gd name="T29" fmla="*/ 38 h 58"/>
                <a:gd name="T30" fmla="*/ 16 w 94"/>
                <a:gd name="T31" fmla="*/ 34 h 58"/>
                <a:gd name="T32" fmla="*/ 23 w 94"/>
                <a:gd name="T33" fmla="*/ 34 h 58"/>
                <a:gd name="T34" fmla="*/ 26 w 94"/>
                <a:gd name="T35" fmla="*/ 38 h 58"/>
                <a:gd name="T36" fmla="*/ 26 w 94"/>
                <a:gd name="T37" fmla="*/ 4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58">
                  <a:moveTo>
                    <a:pt x="74" y="52"/>
                  </a:moveTo>
                  <a:cubicBezTo>
                    <a:pt x="53" y="52"/>
                    <a:pt x="37" y="35"/>
                    <a:pt x="37" y="15"/>
                  </a:cubicBezTo>
                  <a:cubicBezTo>
                    <a:pt x="37" y="10"/>
                    <a:pt x="38" y="4"/>
                    <a:pt x="4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5"/>
                    <a:pt x="3" y="58"/>
                    <a:pt x="7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2" y="51"/>
                    <a:pt x="78" y="52"/>
                    <a:pt x="74" y="52"/>
                  </a:cubicBezTo>
                  <a:close/>
                  <a:moveTo>
                    <a:pt x="26" y="42"/>
                  </a:moveTo>
                  <a:cubicBezTo>
                    <a:pt x="26" y="44"/>
                    <a:pt x="25" y="46"/>
                    <a:pt x="23" y="46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4" y="46"/>
                    <a:pt x="13" y="44"/>
                    <a:pt x="13" y="42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6"/>
                    <a:pt x="14" y="34"/>
                    <a:pt x="16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5" y="34"/>
                    <a:pt x="26" y="36"/>
                    <a:pt x="26" y="38"/>
                  </a:cubicBezTo>
                  <a:lnTo>
                    <a:pt x="26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10374105" y="3392245"/>
            <a:ext cx="644679" cy="640235"/>
            <a:chOff x="9569450" y="5030788"/>
            <a:chExt cx="460376" cy="457200"/>
          </a:xfrm>
          <a:solidFill>
            <a:schemeClr val="accent1"/>
          </a:solidFill>
        </p:grpSpPr>
        <p:sp>
          <p:nvSpPr>
            <p:cNvPr id="22" name="出自【趣你的PPT】(微信:qunideppt)：最优质的PPT资源库"/>
            <p:cNvSpPr/>
            <p:nvPr/>
          </p:nvSpPr>
          <p:spPr bwMode="auto">
            <a:xfrm>
              <a:off x="9955213" y="5245101"/>
              <a:ext cx="69850" cy="63500"/>
            </a:xfrm>
            <a:custGeom>
              <a:avLst/>
              <a:gdLst>
                <a:gd name="T0" fmla="*/ 16 w 19"/>
                <a:gd name="T1" fmla="*/ 0 h 17"/>
                <a:gd name="T2" fmla="*/ 4 w 19"/>
                <a:gd name="T3" fmla="*/ 0 h 17"/>
                <a:gd name="T4" fmla="*/ 2 w 19"/>
                <a:gd name="T5" fmla="*/ 0 h 17"/>
                <a:gd name="T6" fmla="*/ 1 w 19"/>
                <a:gd name="T7" fmla="*/ 2 h 17"/>
                <a:gd name="T8" fmla="*/ 0 w 19"/>
                <a:gd name="T9" fmla="*/ 10 h 17"/>
                <a:gd name="T10" fmla="*/ 2 w 19"/>
                <a:gd name="T11" fmla="*/ 14 h 17"/>
                <a:gd name="T12" fmla="*/ 15 w 19"/>
                <a:gd name="T13" fmla="*/ 17 h 17"/>
                <a:gd name="T14" fmla="*/ 16 w 19"/>
                <a:gd name="T15" fmla="*/ 17 h 17"/>
                <a:gd name="T16" fmla="*/ 17 w 19"/>
                <a:gd name="T17" fmla="*/ 16 h 17"/>
                <a:gd name="T18" fmla="*/ 18 w 19"/>
                <a:gd name="T19" fmla="*/ 15 h 17"/>
                <a:gd name="T20" fmla="*/ 19 w 19"/>
                <a:gd name="T21" fmla="*/ 2 h 17"/>
                <a:gd name="T22" fmla="*/ 16 w 19"/>
                <a:gd name="T2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7">
                  <a:moveTo>
                    <a:pt x="1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5"/>
                    <a:pt x="1" y="8"/>
                    <a:pt x="0" y="10"/>
                  </a:cubicBezTo>
                  <a:cubicBezTo>
                    <a:pt x="0" y="12"/>
                    <a:pt x="1" y="13"/>
                    <a:pt x="2" y="14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6" y="17"/>
                  </a:cubicBezTo>
                  <a:cubicBezTo>
                    <a:pt x="16" y="17"/>
                    <a:pt x="17" y="17"/>
                    <a:pt x="17" y="16"/>
                  </a:cubicBezTo>
                  <a:cubicBezTo>
                    <a:pt x="18" y="16"/>
                    <a:pt x="18" y="15"/>
                    <a:pt x="18" y="15"/>
                  </a:cubicBezTo>
                  <a:cubicBezTo>
                    <a:pt x="19" y="11"/>
                    <a:pt x="19" y="6"/>
                    <a:pt x="19" y="2"/>
                  </a:cubicBezTo>
                  <a:cubicBezTo>
                    <a:pt x="19" y="1"/>
                    <a:pt x="18" y="0"/>
                    <a:pt x="16" y="0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 bwMode="auto">
            <a:xfrm>
              <a:off x="9931400" y="5303838"/>
              <a:ext cx="82550" cy="79375"/>
            </a:xfrm>
            <a:custGeom>
              <a:avLst/>
              <a:gdLst>
                <a:gd name="T0" fmla="*/ 20 w 22"/>
                <a:gd name="T1" fmla="*/ 4 h 21"/>
                <a:gd name="T2" fmla="*/ 8 w 22"/>
                <a:gd name="T3" fmla="*/ 1 h 21"/>
                <a:gd name="T4" fmla="*/ 7 w 22"/>
                <a:gd name="T5" fmla="*/ 0 h 21"/>
                <a:gd name="T6" fmla="*/ 4 w 22"/>
                <a:gd name="T7" fmla="*/ 2 h 21"/>
                <a:gd name="T8" fmla="*/ 1 w 22"/>
                <a:gd name="T9" fmla="*/ 10 h 21"/>
                <a:gd name="T10" fmla="*/ 2 w 22"/>
                <a:gd name="T11" fmla="*/ 13 h 21"/>
                <a:gd name="T12" fmla="*/ 12 w 22"/>
                <a:gd name="T13" fmla="*/ 21 h 21"/>
                <a:gd name="T14" fmla="*/ 14 w 22"/>
                <a:gd name="T15" fmla="*/ 21 h 21"/>
                <a:gd name="T16" fmla="*/ 14 w 22"/>
                <a:gd name="T17" fmla="*/ 21 h 21"/>
                <a:gd name="T18" fmla="*/ 16 w 22"/>
                <a:gd name="T19" fmla="*/ 20 h 21"/>
                <a:gd name="T20" fmla="*/ 22 w 22"/>
                <a:gd name="T21" fmla="*/ 7 h 21"/>
                <a:gd name="T22" fmla="*/ 22 w 22"/>
                <a:gd name="T23" fmla="*/ 5 h 21"/>
                <a:gd name="T24" fmla="*/ 20 w 22"/>
                <a:gd name="T25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1">
                  <a:moveTo>
                    <a:pt x="20" y="4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5" y="1"/>
                    <a:pt x="4" y="2"/>
                  </a:cubicBezTo>
                  <a:cubicBezTo>
                    <a:pt x="3" y="5"/>
                    <a:pt x="2" y="7"/>
                    <a:pt x="1" y="10"/>
                  </a:cubicBezTo>
                  <a:cubicBezTo>
                    <a:pt x="0" y="11"/>
                    <a:pt x="0" y="13"/>
                    <a:pt x="2" y="13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3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1"/>
                    <a:pt x="16" y="21"/>
                    <a:pt x="16" y="20"/>
                  </a:cubicBezTo>
                  <a:cubicBezTo>
                    <a:pt x="18" y="16"/>
                    <a:pt x="20" y="12"/>
                    <a:pt x="22" y="7"/>
                  </a:cubicBezTo>
                  <a:cubicBezTo>
                    <a:pt x="22" y="7"/>
                    <a:pt x="22" y="6"/>
                    <a:pt x="22" y="5"/>
                  </a:cubicBezTo>
                  <a:cubicBezTo>
                    <a:pt x="21" y="4"/>
                    <a:pt x="21" y="4"/>
                    <a:pt x="20" y="4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 bwMode="auto">
            <a:xfrm>
              <a:off x="9890125" y="5360988"/>
              <a:ext cx="82550" cy="85725"/>
            </a:xfrm>
            <a:custGeom>
              <a:avLst/>
              <a:gdLst>
                <a:gd name="T0" fmla="*/ 21 w 22"/>
                <a:gd name="T1" fmla="*/ 8 h 23"/>
                <a:gd name="T2" fmla="*/ 11 w 22"/>
                <a:gd name="T3" fmla="*/ 1 h 23"/>
                <a:gd name="T4" fmla="*/ 9 w 22"/>
                <a:gd name="T5" fmla="*/ 0 h 23"/>
                <a:gd name="T6" fmla="*/ 7 w 22"/>
                <a:gd name="T7" fmla="*/ 1 h 23"/>
                <a:gd name="T8" fmla="*/ 1 w 22"/>
                <a:gd name="T9" fmla="*/ 7 h 23"/>
                <a:gd name="T10" fmla="*/ 0 w 22"/>
                <a:gd name="T11" fmla="*/ 10 h 23"/>
                <a:gd name="T12" fmla="*/ 7 w 22"/>
                <a:gd name="T13" fmla="*/ 21 h 23"/>
                <a:gd name="T14" fmla="*/ 9 w 22"/>
                <a:gd name="T15" fmla="*/ 23 h 23"/>
                <a:gd name="T16" fmla="*/ 9 w 22"/>
                <a:gd name="T17" fmla="*/ 23 h 23"/>
                <a:gd name="T18" fmla="*/ 11 w 22"/>
                <a:gd name="T19" fmla="*/ 22 h 23"/>
                <a:gd name="T20" fmla="*/ 22 w 22"/>
                <a:gd name="T21" fmla="*/ 12 h 23"/>
                <a:gd name="T22" fmla="*/ 22 w 22"/>
                <a:gd name="T23" fmla="*/ 10 h 23"/>
                <a:gd name="T24" fmla="*/ 21 w 22"/>
                <a:gd name="T25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3">
                  <a:moveTo>
                    <a:pt x="21" y="8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8" y="0"/>
                    <a:pt x="8" y="1"/>
                    <a:pt x="7" y="1"/>
                  </a:cubicBezTo>
                  <a:cubicBezTo>
                    <a:pt x="5" y="3"/>
                    <a:pt x="3" y="5"/>
                    <a:pt x="1" y="7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2"/>
                    <a:pt x="8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3"/>
                    <a:pt x="10" y="23"/>
                    <a:pt x="11" y="22"/>
                  </a:cubicBezTo>
                  <a:cubicBezTo>
                    <a:pt x="15" y="19"/>
                    <a:pt x="18" y="16"/>
                    <a:pt x="22" y="12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2" y="9"/>
                    <a:pt x="22" y="9"/>
                    <a:pt x="21" y="8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 bwMode="auto">
            <a:xfrm>
              <a:off x="9569450" y="5030788"/>
              <a:ext cx="460376" cy="457200"/>
            </a:xfrm>
            <a:custGeom>
              <a:avLst/>
              <a:gdLst>
                <a:gd name="T0" fmla="*/ 84 w 123"/>
                <a:gd name="T1" fmla="*/ 100 h 122"/>
                <a:gd name="T2" fmla="*/ 81 w 123"/>
                <a:gd name="T3" fmla="*/ 99 h 122"/>
                <a:gd name="T4" fmla="*/ 80 w 123"/>
                <a:gd name="T5" fmla="*/ 99 h 122"/>
                <a:gd name="T6" fmla="*/ 61 w 123"/>
                <a:gd name="T7" fmla="*/ 103 h 122"/>
                <a:gd name="T8" fmla="*/ 18 w 123"/>
                <a:gd name="T9" fmla="*/ 61 h 122"/>
                <a:gd name="T10" fmla="*/ 61 w 123"/>
                <a:gd name="T11" fmla="*/ 18 h 122"/>
                <a:gd name="T12" fmla="*/ 90 w 123"/>
                <a:gd name="T13" fmla="*/ 28 h 122"/>
                <a:gd name="T14" fmla="*/ 82 w 123"/>
                <a:gd name="T15" fmla="*/ 36 h 122"/>
                <a:gd name="T16" fmla="*/ 81 w 123"/>
                <a:gd name="T17" fmla="*/ 39 h 122"/>
                <a:gd name="T18" fmla="*/ 83 w 123"/>
                <a:gd name="T19" fmla="*/ 41 h 122"/>
                <a:gd name="T20" fmla="*/ 119 w 123"/>
                <a:gd name="T21" fmla="*/ 47 h 122"/>
                <a:gd name="T22" fmla="*/ 120 w 123"/>
                <a:gd name="T23" fmla="*/ 47 h 122"/>
                <a:gd name="T24" fmla="*/ 122 w 123"/>
                <a:gd name="T25" fmla="*/ 47 h 122"/>
                <a:gd name="T26" fmla="*/ 122 w 123"/>
                <a:gd name="T27" fmla="*/ 44 h 122"/>
                <a:gd name="T28" fmla="*/ 116 w 123"/>
                <a:gd name="T29" fmla="*/ 8 h 122"/>
                <a:gd name="T30" fmla="*/ 114 w 123"/>
                <a:gd name="T31" fmla="*/ 6 h 122"/>
                <a:gd name="T32" fmla="*/ 113 w 123"/>
                <a:gd name="T33" fmla="*/ 6 h 122"/>
                <a:gd name="T34" fmla="*/ 111 w 123"/>
                <a:gd name="T35" fmla="*/ 7 h 122"/>
                <a:gd name="T36" fmla="*/ 103 w 123"/>
                <a:gd name="T37" fmla="*/ 15 h 122"/>
                <a:gd name="T38" fmla="*/ 61 w 123"/>
                <a:gd name="T39" fmla="*/ 0 h 122"/>
                <a:gd name="T40" fmla="*/ 0 w 123"/>
                <a:gd name="T41" fmla="*/ 61 h 122"/>
                <a:gd name="T42" fmla="*/ 61 w 123"/>
                <a:gd name="T43" fmla="*/ 122 h 122"/>
                <a:gd name="T44" fmla="*/ 89 w 123"/>
                <a:gd name="T45" fmla="*/ 115 h 122"/>
                <a:gd name="T46" fmla="*/ 90 w 123"/>
                <a:gd name="T47" fmla="*/ 113 h 122"/>
                <a:gd name="T48" fmla="*/ 90 w 123"/>
                <a:gd name="T49" fmla="*/ 111 h 122"/>
                <a:gd name="T50" fmla="*/ 84 w 123"/>
                <a:gd name="T51" fmla="*/ 10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3" h="122">
                  <a:moveTo>
                    <a:pt x="84" y="100"/>
                  </a:moveTo>
                  <a:cubicBezTo>
                    <a:pt x="83" y="99"/>
                    <a:pt x="82" y="99"/>
                    <a:pt x="81" y="99"/>
                  </a:cubicBezTo>
                  <a:cubicBezTo>
                    <a:pt x="81" y="99"/>
                    <a:pt x="81" y="99"/>
                    <a:pt x="80" y="99"/>
                  </a:cubicBezTo>
                  <a:cubicBezTo>
                    <a:pt x="74" y="102"/>
                    <a:pt x="68" y="103"/>
                    <a:pt x="61" y="103"/>
                  </a:cubicBezTo>
                  <a:cubicBezTo>
                    <a:pt x="37" y="103"/>
                    <a:pt x="18" y="84"/>
                    <a:pt x="18" y="61"/>
                  </a:cubicBezTo>
                  <a:cubicBezTo>
                    <a:pt x="18" y="37"/>
                    <a:pt x="37" y="18"/>
                    <a:pt x="61" y="18"/>
                  </a:cubicBezTo>
                  <a:cubicBezTo>
                    <a:pt x="72" y="18"/>
                    <a:pt x="82" y="22"/>
                    <a:pt x="90" y="28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1" y="37"/>
                    <a:pt x="81" y="38"/>
                    <a:pt x="81" y="39"/>
                  </a:cubicBezTo>
                  <a:cubicBezTo>
                    <a:pt x="82" y="40"/>
                    <a:pt x="82" y="41"/>
                    <a:pt x="83" y="41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7"/>
                    <a:pt x="120" y="47"/>
                    <a:pt x="120" y="47"/>
                  </a:cubicBezTo>
                  <a:cubicBezTo>
                    <a:pt x="120" y="47"/>
                    <a:pt x="121" y="47"/>
                    <a:pt x="122" y="47"/>
                  </a:cubicBezTo>
                  <a:cubicBezTo>
                    <a:pt x="122" y="46"/>
                    <a:pt x="123" y="45"/>
                    <a:pt x="122" y="44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7"/>
                    <a:pt x="115" y="7"/>
                    <a:pt x="114" y="6"/>
                  </a:cubicBezTo>
                  <a:cubicBezTo>
                    <a:pt x="114" y="6"/>
                    <a:pt x="113" y="6"/>
                    <a:pt x="113" y="6"/>
                  </a:cubicBezTo>
                  <a:cubicBezTo>
                    <a:pt x="112" y="6"/>
                    <a:pt x="112" y="6"/>
                    <a:pt x="111" y="7"/>
                  </a:cubicBezTo>
                  <a:cubicBezTo>
                    <a:pt x="103" y="15"/>
                    <a:pt x="103" y="15"/>
                    <a:pt x="103" y="15"/>
                  </a:cubicBezTo>
                  <a:cubicBezTo>
                    <a:pt x="92" y="5"/>
                    <a:pt x="77" y="0"/>
                    <a:pt x="61" y="0"/>
                  </a:cubicBezTo>
                  <a:cubicBezTo>
                    <a:pt x="27" y="0"/>
                    <a:pt x="0" y="27"/>
                    <a:pt x="0" y="61"/>
                  </a:cubicBezTo>
                  <a:cubicBezTo>
                    <a:pt x="0" y="94"/>
                    <a:pt x="27" y="122"/>
                    <a:pt x="61" y="122"/>
                  </a:cubicBezTo>
                  <a:cubicBezTo>
                    <a:pt x="71" y="122"/>
                    <a:pt x="81" y="119"/>
                    <a:pt x="89" y="115"/>
                  </a:cubicBezTo>
                  <a:cubicBezTo>
                    <a:pt x="90" y="115"/>
                    <a:pt x="90" y="114"/>
                    <a:pt x="90" y="113"/>
                  </a:cubicBezTo>
                  <a:cubicBezTo>
                    <a:pt x="91" y="113"/>
                    <a:pt x="91" y="112"/>
                    <a:pt x="90" y="111"/>
                  </a:cubicBezTo>
                  <a:lnTo>
                    <a:pt x="84" y="100"/>
                  </a:ln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 bwMode="auto">
            <a:xfrm>
              <a:off x="9702800" y="5203826"/>
              <a:ext cx="87313" cy="123825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33 h 33"/>
                <a:gd name="T4" fmla="*/ 0 w 23"/>
                <a:gd name="T5" fmla="*/ 28 h 33"/>
                <a:gd name="T6" fmla="*/ 5 w 23"/>
                <a:gd name="T7" fmla="*/ 23 h 33"/>
                <a:gd name="T8" fmla="*/ 10 w 23"/>
                <a:gd name="T9" fmla="*/ 19 h 33"/>
                <a:gd name="T10" fmla="*/ 13 w 23"/>
                <a:gd name="T11" fmla="*/ 14 h 33"/>
                <a:gd name="T12" fmla="*/ 14 w 23"/>
                <a:gd name="T13" fmla="*/ 11 h 33"/>
                <a:gd name="T14" fmla="*/ 13 w 23"/>
                <a:gd name="T15" fmla="*/ 7 h 33"/>
                <a:gd name="T16" fmla="*/ 9 w 23"/>
                <a:gd name="T17" fmla="*/ 6 h 33"/>
                <a:gd name="T18" fmla="*/ 5 w 23"/>
                <a:gd name="T19" fmla="*/ 7 h 33"/>
                <a:gd name="T20" fmla="*/ 2 w 23"/>
                <a:gd name="T21" fmla="*/ 9 h 33"/>
                <a:gd name="T22" fmla="*/ 1 w 23"/>
                <a:gd name="T23" fmla="*/ 9 h 33"/>
                <a:gd name="T24" fmla="*/ 1 w 23"/>
                <a:gd name="T25" fmla="*/ 2 h 33"/>
                <a:gd name="T26" fmla="*/ 5 w 23"/>
                <a:gd name="T27" fmla="*/ 0 h 33"/>
                <a:gd name="T28" fmla="*/ 11 w 23"/>
                <a:gd name="T29" fmla="*/ 0 h 33"/>
                <a:gd name="T30" fmla="*/ 19 w 23"/>
                <a:gd name="T31" fmla="*/ 2 h 33"/>
                <a:gd name="T32" fmla="*/ 22 w 23"/>
                <a:gd name="T33" fmla="*/ 10 h 33"/>
                <a:gd name="T34" fmla="*/ 20 w 23"/>
                <a:gd name="T35" fmla="*/ 15 h 33"/>
                <a:gd name="T36" fmla="*/ 16 w 23"/>
                <a:gd name="T37" fmla="*/ 21 h 33"/>
                <a:gd name="T38" fmla="*/ 13 w 23"/>
                <a:gd name="T39" fmla="*/ 25 h 33"/>
                <a:gd name="T40" fmla="*/ 10 w 23"/>
                <a:gd name="T41" fmla="*/ 27 h 33"/>
                <a:gd name="T42" fmla="*/ 23 w 23"/>
                <a:gd name="T43" fmla="*/ 27 h 33"/>
                <a:gd name="T44" fmla="*/ 23 w 23"/>
                <a:gd name="T4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2" y="26"/>
                    <a:pt x="4" y="25"/>
                    <a:pt x="5" y="23"/>
                  </a:cubicBezTo>
                  <a:cubicBezTo>
                    <a:pt x="7" y="21"/>
                    <a:pt x="9" y="20"/>
                    <a:pt x="10" y="19"/>
                  </a:cubicBezTo>
                  <a:cubicBezTo>
                    <a:pt x="11" y="17"/>
                    <a:pt x="12" y="16"/>
                    <a:pt x="13" y="14"/>
                  </a:cubicBezTo>
                  <a:cubicBezTo>
                    <a:pt x="14" y="13"/>
                    <a:pt x="14" y="12"/>
                    <a:pt x="14" y="11"/>
                  </a:cubicBezTo>
                  <a:cubicBezTo>
                    <a:pt x="14" y="9"/>
                    <a:pt x="14" y="8"/>
                    <a:pt x="13" y="7"/>
                  </a:cubicBezTo>
                  <a:cubicBezTo>
                    <a:pt x="12" y="6"/>
                    <a:pt x="11" y="6"/>
                    <a:pt x="9" y="6"/>
                  </a:cubicBezTo>
                  <a:cubicBezTo>
                    <a:pt x="8" y="6"/>
                    <a:pt x="7" y="6"/>
                    <a:pt x="5" y="7"/>
                  </a:cubicBezTo>
                  <a:cubicBezTo>
                    <a:pt x="4" y="7"/>
                    <a:pt x="3" y="8"/>
                    <a:pt x="2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3" y="1"/>
                    <a:pt x="5" y="0"/>
                  </a:cubicBezTo>
                  <a:cubicBezTo>
                    <a:pt x="7" y="0"/>
                    <a:pt x="9" y="0"/>
                    <a:pt x="11" y="0"/>
                  </a:cubicBezTo>
                  <a:cubicBezTo>
                    <a:pt x="14" y="0"/>
                    <a:pt x="17" y="0"/>
                    <a:pt x="19" y="2"/>
                  </a:cubicBezTo>
                  <a:cubicBezTo>
                    <a:pt x="21" y="4"/>
                    <a:pt x="22" y="6"/>
                    <a:pt x="22" y="10"/>
                  </a:cubicBezTo>
                  <a:cubicBezTo>
                    <a:pt x="22" y="12"/>
                    <a:pt x="21" y="14"/>
                    <a:pt x="20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5" y="22"/>
                    <a:pt x="14" y="24"/>
                    <a:pt x="13" y="25"/>
                  </a:cubicBezTo>
                  <a:cubicBezTo>
                    <a:pt x="11" y="26"/>
                    <a:pt x="11" y="26"/>
                    <a:pt x="10" y="27"/>
                  </a:cubicBezTo>
                  <a:cubicBezTo>
                    <a:pt x="23" y="27"/>
                    <a:pt x="23" y="27"/>
                    <a:pt x="23" y="27"/>
                  </a:cubicBezTo>
                  <a:lnTo>
                    <a:pt x="23" y="33"/>
                  </a:ln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804400" y="5203826"/>
              <a:ext cx="93663" cy="123825"/>
            </a:xfrm>
            <a:custGeom>
              <a:avLst/>
              <a:gdLst>
                <a:gd name="T0" fmla="*/ 59 w 59"/>
                <a:gd name="T1" fmla="*/ 59 h 78"/>
                <a:gd name="T2" fmla="*/ 50 w 59"/>
                <a:gd name="T3" fmla="*/ 59 h 78"/>
                <a:gd name="T4" fmla="*/ 50 w 59"/>
                <a:gd name="T5" fmla="*/ 78 h 78"/>
                <a:gd name="T6" fmla="*/ 33 w 59"/>
                <a:gd name="T7" fmla="*/ 78 h 78"/>
                <a:gd name="T8" fmla="*/ 33 w 59"/>
                <a:gd name="T9" fmla="*/ 59 h 78"/>
                <a:gd name="T10" fmla="*/ 0 w 59"/>
                <a:gd name="T11" fmla="*/ 59 h 78"/>
                <a:gd name="T12" fmla="*/ 0 w 59"/>
                <a:gd name="T13" fmla="*/ 45 h 78"/>
                <a:gd name="T14" fmla="*/ 31 w 59"/>
                <a:gd name="T15" fmla="*/ 0 h 78"/>
                <a:gd name="T16" fmla="*/ 50 w 59"/>
                <a:gd name="T17" fmla="*/ 0 h 78"/>
                <a:gd name="T18" fmla="*/ 50 w 59"/>
                <a:gd name="T19" fmla="*/ 47 h 78"/>
                <a:gd name="T20" fmla="*/ 59 w 59"/>
                <a:gd name="T21" fmla="*/ 47 h 78"/>
                <a:gd name="T22" fmla="*/ 59 w 59"/>
                <a:gd name="T23" fmla="*/ 59 h 78"/>
                <a:gd name="T24" fmla="*/ 33 w 59"/>
                <a:gd name="T25" fmla="*/ 47 h 78"/>
                <a:gd name="T26" fmla="*/ 33 w 59"/>
                <a:gd name="T27" fmla="*/ 19 h 78"/>
                <a:gd name="T28" fmla="*/ 12 w 59"/>
                <a:gd name="T29" fmla="*/ 47 h 78"/>
                <a:gd name="T30" fmla="*/ 33 w 59"/>
                <a:gd name="T31" fmla="*/ 4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9" h="78">
                  <a:moveTo>
                    <a:pt x="59" y="59"/>
                  </a:moveTo>
                  <a:lnTo>
                    <a:pt x="50" y="59"/>
                  </a:lnTo>
                  <a:lnTo>
                    <a:pt x="50" y="78"/>
                  </a:lnTo>
                  <a:lnTo>
                    <a:pt x="33" y="78"/>
                  </a:lnTo>
                  <a:lnTo>
                    <a:pt x="33" y="59"/>
                  </a:lnTo>
                  <a:lnTo>
                    <a:pt x="0" y="59"/>
                  </a:lnTo>
                  <a:lnTo>
                    <a:pt x="0" y="45"/>
                  </a:lnTo>
                  <a:lnTo>
                    <a:pt x="31" y="0"/>
                  </a:lnTo>
                  <a:lnTo>
                    <a:pt x="50" y="0"/>
                  </a:lnTo>
                  <a:lnTo>
                    <a:pt x="50" y="47"/>
                  </a:lnTo>
                  <a:lnTo>
                    <a:pt x="59" y="47"/>
                  </a:lnTo>
                  <a:lnTo>
                    <a:pt x="59" y="59"/>
                  </a:lnTo>
                  <a:close/>
                  <a:moveTo>
                    <a:pt x="33" y="47"/>
                  </a:moveTo>
                  <a:lnTo>
                    <a:pt x="33" y="19"/>
                  </a:lnTo>
                  <a:lnTo>
                    <a:pt x="12" y="47"/>
                  </a:lnTo>
                  <a:lnTo>
                    <a:pt x="33" y="47"/>
                  </a:ln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出自【趣你的PPT】(微信:qunideppt)：最优质的PPT资源库"/>
          <p:cNvSpPr txBox="1"/>
          <p:nvPr/>
        </p:nvSpPr>
        <p:spPr>
          <a:xfrm>
            <a:off x="826474" y="3343031"/>
            <a:ext cx="1925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90588" y="3726202"/>
            <a:ext cx="2382154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4902565" y="3343031"/>
            <a:ext cx="1821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4272577" y="3726202"/>
            <a:ext cx="2382154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461482" y="3343031"/>
            <a:ext cx="1879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7925632" y="3726202"/>
            <a:ext cx="2382154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/>
          <p:nvPr/>
        </p:nvSpPr>
        <p:spPr bwMode="auto">
          <a:xfrm>
            <a:off x="6157068" y="2615035"/>
            <a:ext cx="1571910" cy="1572811"/>
          </a:xfrm>
          <a:custGeom>
            <a:avLst/>
            <a:gdLst>
              <a:gd name="T0" fmla="*/ 264 w 738"/>
              <a:gd name="T1" fmla="*/ 632 h 738"/>
              <a:gd name="T2" fmla="*/ 258 w 738"/>
              <a:gd name="T3" fmla="*/ 482 h 738"/>
              <a:gd name="T4" fmla="*/ 180 w 738"/>
              <a:gd name="T5" fmla="*/ 450 h 738"/>
              <a:gd name="T6" fmla="*/ 108 w 738"/>
              <a:gd name="T7" fmla="*/ 476 h 738"/>
              <a:gd name="T8" fmla="*/ 0 w 738"/>
              <a:gd name="T9" fmla="*/ 368 h 738"/>
              <a:gd name="T10" fmla="*/ 107 w 738"/>
              <a:gd name="T11" fmla="*/ 260 h 738"/>
              <a:gd name="T12" fmla="*/ 180 w 738"/>
              <a:gd name="T13" fmla="*/ 287 h 738"/>
              <a:gd name="T14" fmla="*/ 258 w 738"/>
              <a:gd name="T15" fmla="*/ 255 h 738"/>
              <a:gd name="T16" fmla="*/ 263 w 738"/>
              <a:gd name="T17" fmla="*/ 104 h 738"/>
              <a:gd name="T18" fmla="*/ 368 w 738"/>
              <a:gd name="T19" fmla="*/ 0 h 738"/>
              <a:gd name="T20" fmla="*/ 505 w 738"/>
              <a:gd name="T21" fmla="*/ 138 h 738"/>
              <a:gd name="T22" fmla="*/ 509 w 738"/>
              <a:gd name="T23" fmla="*/ 131 h 738"/>
              <a:gd name="T24" fmla="*/ 519 w 738"/>
              <a:gd name="T25" fmla="*/ 118 h 738"/>
              <a:gd name="T26" fmla="*/ 571 w 738"/>
              <a:gd name="T27" fmla="*/ 97 h 738"/>
              <a:gd name="T28" fmla="*/ 622 w 738"/>
              <a:gd name="T29" fmla="*/ 118 h 738"/>
              <a:gd name="T30" fmla="*/ 643 w 738"/>
              <a:gd name="T31" fmla="*/ 169 h 738"/>
              <a:gd name="T32" fmla="*/ 622 w 738"/>
              <a:gd name="T33" fmla="*/ 221 h 738"/>
              <a:gd name="T34" fmla="*/ 609 w 738"/>
              <a:gd name="T35" fmla="*/ 231 h 738"/>
              <a:gd name="T36" fmla="*/ 602 w 738"/>
              <a:gd name="T37" fmla="*/ 235 h 738"/>
              <a:gd name="T38" fmla="*/ 738 w 738"/>
              <a:gd name="T39" fmla="*/ 370 h 738"/>
              <a:gd name="T40" fmla="*/ 602 w 738"/>
              <a:gd name="T41" fmla="*/ 507 h 738"/>
              <a:gd name="T42" fmla="*/ 609 w 738"/>
              <a:gd name="T43" fmla="*/ 510 h 738"/>
              <a:gd name="T44" fmla="*/ 629 w 738"/>
              <a:gd name="T45" fmla="*/ 524 h 738"/>
              <a:gd name="T46" fmla="*/ 629 w 738"/>
              <a:gd name="T47" fmla="*/ 627 h 738"/>
              <a:gd name="T48" fmla="*/ 578 w 738"/>
              <a:gd name="T49" fmla="*/ 648 h 738"/>
              <a:gd name="T50" fmla="*/ 527 w 738"/>
              <a:gd name="T51" fmla="*/ 627 h 738"/>
              <a:gd name="T52" fmla="*/ 513 w 738"/>
              <a:gd name="T53" fmla="*/ 607 h 738"/>
              <a:gd name="T54" fmla="*/ 509 w 738"/>
              <a:gd name="T55" fmla="*/ 599 h 738"/>
              <a:gd name="T56" fmla="*/ 370 w 738"/>
              <a:gd name="T57" fmla="*/ 738 h 738"/>
              <a:gd name="T58" fmla="*/ 264 w 738"/>
              <a:gd name="T59" fmla="*/ 632 h 7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738" h="738">
                <a:moveTo>
                  <a:pt x="264" y="632"/>
                </a:moveTo>
                <a:cubicBezTo>
                  <a:pt x="301" y="588"/>
                  <a:pt x="299" y="523"/>
                  <a:pt x="258" y="482"/>
                </a:cubicBezTo>
                <a:cubicBezTo>
                  <a:pt x="237" y="461"/>
                  <a:pt x="209" y="450"/>
                  <a:pt x="180" y="450"/>
                </a:cubicBezTo>
                <a:cubicBezTo>
                  <a:pt x="153" y="450"/>
                  <a:pt x="128" y="459"/>
                  <a:pt x="108" y="476"/>
                </a:cubicBezTo>
                <a:cubicBezTo>
                  <a:pt x="0" y="368"/>
                  <a:pt x="0" y="368"/>
                  <a:pt x="0" y="368"/>
                </a:cubicBezTo>
                <a:cubicBezTo>
                  <a:pt x="107" y="260"/>
                  <a:pt x="107" y="260"/>
                  <a:pt x="107" y="260"/>
                </a:cubicBezTo>
                <a:cubicBezTo>
                  <a:pt x="127" y="278"/>
                  <a:pt x="153" y="287"/>
                  <a:pt x="180" y="287"/>
                </a:cubicBezTo>
                <a:cubicBezTo>
                  <a:pt x="209" y="287"/>
                  <a:pt x="237" y="276"/>
                  <a:pt x="258" y="255"/>
                </a:cubicBezTo>
                <a:cubicBezTo>
                  <a:pt x="299" y="214"/>
                  <a:pt x="301" y="148"/>
                  <a:pt x="263" y="104"/>
                </a:cubicBezTo>
                <a:cubicBezTo>
                  <a:pt x="368" y="0"/>
                  <a:pt x="368" y="0"/>
                  <a:pt x="368" y="0"/>
                </a:cubicBezTo>
                <a:cubicBezTo>
                  <a:pt x="505" y="138"/>
                  <a:pt x="505" y="138"/>
                  <a:pt x="505" y="138"/>
                </a:cubicBezTo>
                <a:cubicBezTo>
                  <a:pt x="509" y="131"/>
                  <a:pt x="509" y="131"/>
                  <a:pt x="509" y="131"/>
                </a:cubicBezTo>
                <a:cubicBezTo>
                  <a:pt x="512" y="126"/>
                  <a:pt x="516" y="122"/>
                  <a:pt x="519" y="118"/>
                </a:cubicBezTo>
                <a:cubicBezTo>
                  <a:pt x="533" y="105"/>
                  <a:pt x="551" y="97"/>
                  <a:pt x="571" y="97"/>
                </a:cubicBezTo>
                <a:cubicBezTo>
                  <a:pt x="590" y="97"/>
                  <a:pt x="608" y="105"/>
                  <a:pt x="622" y="118"/>
                </a:cubicBezTo>
                <a:cubicBezTo>
                  <a:pt x="635" y="132"/>
                  <a:pt x="643" y="150"/>
                  <a:pt x="643" y="169"/>
                </a:cubicBezTo>
                <a:cubicBezTo>
                  <a:pt x="643" y="189"/>
                  <a:pt x="635" y="207"/>
                  <a:pt x="622" y="221"/>
                </a:cubicBezTo>
                <a:cubicBezTo>
                  <a:pt x="618" y="224"/>
                  <a:pt x="614" y="228"/>
                  <a:pt x="609" y="231"/>
                </a:cubicBezTo>
                <a:cubicBezTo>
                  <a:pt x="602" y="235"/>
                  <a:pt x="602" y="235"/>
                  <a:pt x="602" y="235"/>
                </a:cubicBezTo>
                <a:cubicBezTo>
                  <a:pt x="738" y="370"/>
                  <a:pt x="738" y="370"/>
                  <a:pt x="738" y="370"/>
                </a:cubicBezTo>
                <a:cubicBezTo>
                  <a:pt x="602" y="507"/>
                  <a:pt x="602" y="507"/>
                  <a:pt x="602" y="507"/>
                </a:cubicBezTo>
                <a:cubicBezTo>
                  <a:pt x="609" y="510"/>
                  <a:pt x="609" y="510"/>
                  <a:pt x="609" y="510"/>
                </a:cubicBezTo>
                <a:cubicBezTo>
                  <a:pt x="617" y="514"/>
                  <a:pt x="623" y="519"/>
                  <a:pt x="629" y="524"/>
                </a:cubicBezTo>
                <a:cubicBezTo>
                  <a:pt x="657" y="553"/>
                  <a:pt x="657" y="598"/>
                  <a:pt x="629" y="627"/>
                </a:cubicBezTo>
                <a:cubicBezTo>
                  <a:pt x="615" y="640"/>
                  <a:pt x="597" y="648"/>
                  <a:pt x="578" y="648"/>
                </a:cubicBezTo>
                <a:cubicBezTo>
                  <a:pt x="558" y="648"/>
                  <a:pt x="540" y="640"/>
                  <a:pt x="527" y="627"/>
                </a:cubicBezTo>
                <a:cubicBezTo>
                  <a:pt x="521" y="621"/>
                  <a:pt x="516" y="614"/>
                  <a:pt x="513" y="607"/>
                </a:cubicBezTo>
                <a:cubicBezTo>
                  <a:pt x="509" y="599"/>
                  <a:pt x="509" y="599"/>
                  <a:pt x="509" y="599"/>
                </a:cubicBezTo>
                <a:cubicBezTo>
                  <a:pt x="370" y="738"/>
                  <a:pt x="370" y="738"/>
                  <a:pt x="370" y="738"/>
                </a:cubicBezTo>
                <a:lnTo>
                  <a:pt x="264" y="632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/>
          </a:p>
        </p:txBody>
      </p:sp>
      <p:sp>
        <p:nvSpPr>
          <p:cNvPr id="24" name="出自【趣你的PPT】(微信:qunideppt)：最优质的PPT资源库"/>
          <p:cNvSpPr/>
          <p:nvPr/>
        </p:nvSpPr>
        <p:spPr bwMode="auto">
          <a:xfrm>
            <a:off x="5306291" y="1771461"/>
            <a:ext cx="1574611" cy="1572811"/>
          </a:xfrm>
          <a:custGeom>
            <a:avLst/>
            <a:gdLst>
              <a:gd name="T0" fmla="*/ 264 w 739"/>
              <a:gd name="T1" fmla="*/ 632 h 738"/>
              <a:gd name="T2" fmla="*/ 258 w 739"/>
              <a:gd name="T3" fmla="*/ 482 h 738"/>
              <a:gd name="T4" fmla="*/ 180 w 739"/>
              <a:gd name="T5" fmla="*/ 449 h 738"/>
              <a:gd name="T6" fmla="*/ 109 w 739"/>
              <a:gd name="T7" fmla="*/ 476 h 738"/>
              <a:gd name="T8" fmla="*/ 0 w 739"/>
              <a:gd name="T9" fmla="*/ 368 h 738"/>
              <a:gd name="T10" fmla="*/ 368 w 739"/>
              <a:gd name="T11" fmla="*/ 0 h 738"/>
              <a:gd name="T12" fmla="*/ 506 w 739"/>
              <a:gd name="T13" fmla="*/ 137 h 738"/>
              <a:gd name="T14" fmla="*/ 510 w 739"/>
              <a:gd name="T15" fmla="*/ 131 h 738"/>
              <a:gd name="T16" fmla="*/ 520 w 739"/>
              <a:gd name="T17" fmla="*/ 118 h 738"/>
              <a:gd name="T18" fmla="*/ 571 w 739"/>
              <a:gd name="T19" fmla="*/ 97 h 738"/>
              <a:gd name="T20" fmla="*/ 622 w 739"/>
              <a:gd name="T21" fmla="*/ 118 h 738"/>
              <a:gd name="T22" fmla="*/ 643 w 739"/>
              <a:gd name="T23" fmla="*/ 169 h 738"/>
              <a:gd name="T24" fmla="*/ 622 w 739"/>
              <a:gd name="T25" fmla="*/ 220 h 738"/>
              <a:gd name="T26" fmla="*/ 609 w 739"/>
              <a:gd name="T27" fmla="*/ 231 h 738"/>
              <a:gd name="T28" fmla="*/ 603 w 739"/>
              <a:gd name="T29" fmla="*/ 235 h 738"/>
              <a:gd name="T30" fmla="*/ 739 w 739"/>
              <a:gd name="T31" fmla="*/ 370 h 738"/>
              <a:gd name="T32" fmla="*/ 605 w 739"/>
              <a:gd name="T33" fmla="*/ 504 h 738"/>
              <a:gd name="T34" fmla="*/ 612 w 739"/>
              <a:gd name="T35" fmla="*/ 508 h 738"/>
              <a:gd name="T36" fmla="*/ 627 w 739"/>
              <a:gd name="T37" fmla="*/ 520 h 738"/>
              <a:gd name="T38" fmla="*/ 649 w 739"/>
              <a:gd name="T39" fmla="*/ 571 h 738"/>
              <a:gd name="T40" fmla="*/ 627 w 739"/>
              <a:gd name="T41" fmla="*/ 623 h 738"/>
              <a:gd name="T42" fmla="*/ 576 w 739"/>
              <a:gd name="T43" fmla="*/ 644 h 738"/>
              <a:gd name="T44" fmla="*/ 525 w 739"/>
              <a:gd name="T45" fmla="*/ 623 h 738"/>
              <a:gd name="T46" fmla="*/ 513 w 739"/>
              <a:gd name="T47" fmla="*/ 607 h 738"/>
              <a:gd name="T48" fmla="*/ 509 w 739"/>
              <a:gd name="T49" fmla="*/ 600 h 738"/>
              <a:gd name="T50" fmla="*/ 371 w 739"/>
              <a:gd name="T51" fmla="*/ 738 h 738"/>
              <a:gd name="T52" fmla="*/ 264 w 739"/>
              <a:gd name="T53" fmla="*/ 632 h 7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39" h="738">
                <a:moveTo>
                  <a:pt x="264" y="632"/>
                </a:moveTo>
                <a:cubicBezTo>
                  <a:pt x="302" y="588"/>
                  <a:pt x="299" y="523"/>
                  <a:pt x="258" y="482"/>
                </a:cubicBezTo>
                <a:cubicBezTo>
                  <a:pt x="237" y="461"/>
                  <a:pt x="210" y="449"/>
                  <a:pt x="180" y="449"/>
                </a:cubicBezTo>
                <a:cubicBezTo>
                  <a:pt x="154" y="449"/>
                  <a:pt x="129" y="459"/>
                  <a:pt x="109" y="476"/>
                </a:cubicBezTo>
                <a:cubicBezTo>
                  <a:pt x="0" y="368"/>
                  <a:pt x="0" y="368"/>
                  <a:pt x="0" y="368"/>
                </a:cubicBezTo>
                <a:cubicBezTo>
                  <a:pt x="368" y="0"/>
                  <a:pt x="368" y="0"/>
                  <a:pt x="368" y="0"/>
                </a:cubicBezTo>
                <a:cubicBezTo>
                  <a:pt x="506" y="137"/>
                  <a:pt x="506" y="137"/>
                  <a:pt x="506" y="137"/>
                </a:cubicBezTo>
                <a:cubicBezTo>
                  <a:pt x="510" y="131"/>
                  <a:pt x="510" y="131"/>
                  <a:pt x="510" y="131"/>
                </a:cubicBezTo>
                <a:cubicBezTo>
                  <a:pt x="513" y="126"/>
                  <a:pt x="516" y="122"/>
                  <a:pt x="520" y="118"/>
                </a:cubicBezTo>
                <a:cubicBezTo>
                  <a:pt x="534" y="104"/>
                  <a:pt x="552" y="97"/>
                  <a:pt x="571" y="97"/>
                </a:cubicBezTo>
                <a:cubicBezTo>
                  <a:pt x="590" y="97"/>
                  <a:pt x="608" y="104"/>
                  <a:pt x="622" y="118"/>
                </a:cubicBezTo>
                <a:cubicBezTo>
                  <a:pt x="636" y="132"/>
                  <a:pt x="643" y="150"/>
                  <a:pt x="643" y="169"/>
                </a:cubicBezTo>
                <a:cubicBezTo>
                  <a:pt x="643" y="189"/>
                  <a:pt x="636" y="207"/>
                  <a:pt x="622" y="220"/>
                </a:cubicBezTo>
                <a:cubicBezTo>
                  <a:pt x="618" y="224"/>
                  <a:pt x="614" y="228"/>
                  <a:pt x="609" y="231"/>
                </a:cubicBezTo>
                <a:cubicBezTo>
                  <a:pt x="603" y="235"/>
                  <a:pt x="603" y="235"/>
                  <a:pt x="603" y="235"/>
                </a:cubicBezTo>
                <a:cubicBezTo>
                  <a:pt x="739" y="370"/>
                  <a:pt x="739" y="370"/>
                  <a:pt x="739" y="370"/>
                </a:cubicBezTo>
                <a:cubicBezTo>
                  <a:pt x="605" y="504"/>
                  <a:pt x="605" y="504"/>
                  <a:pt x="605" y="504"/>
                </a:cubicBezTo>
                <a:cubicBezTo>
                  <a:pt x="612" y="508"/>
                  <a:pt x="612" y="508"/>
                  <a:pt x="612" y="508"/>
                </a:cubicBezTo>
                <a:cubicBezTo>
                  <a:pt x="617" y="512"/>
                  <a:pt x="623" y="516"/>
                  <a:pt x="627" y="520"/>
                </a:cubicBezTo>
                <a:cubicBezTo>
                  <a:pt x="641" y="534"/>
                  <a:pt x="649" y="552"/>
                  <a:pt x="649" y="571"/>
                </a:cubicBezTo>
                <a:cubicBezTo>
                  <a:pt x="649" y="591"/>
                  <a:pt x="641" y="609"/>
                  <a:pt x="627" y="623"/>
                </a:cubicBezTo>
                <a:cubicBezTo>
                  <a:pt x="614" y="636"/>
                  <a:pt x="596" y="644"/>
                  <a:pt x="576" y="644"/>
                </a:cubicBezTo>
                <a:cubicBezTo>
                  <a:pt x="557" y="644"/>
                  <a:pt x="539" y="636"/>
                  <a:pt x="525" y="623"/>
                </a:cubicBezTo>
                <a:cubicBezTo>
                  <a:pt x="521" y="618"/>
                  <a:pt x="517" y="613"/>
                  <a:pt x="513" y="607"/>
                </a:cubicBezTo>
                <a:cubicBezTo>
                  <a:pt x="509" y="600"/>
                  <a:pt x="509" y="600"/>
                  <a:pt x="509" y="600"/>
                </a:cubicBezTo>
                <a:cubicBezTo>
                  <a:pt x="371" y="738"/>
                  <a:pt x="371" y="738"/>
                  <a:pt x="371" y="738"/>
                </a:cubicBezTo>
                <a:lnTo>
                  <a:pt x="264" y="632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/>
          </a:p>
        </p:txBody>
      </p:sp>
      <p:sp>
        <p:nvSpPr>
          <p:cNvPr id="19" name="出自【趣你的PPT】(微信:qunideppt)：最优质的PPT资源库"/>
          <p:cNvSpPr>
            <a:spLocks noChangeAspect="1" noChangeArrowheads="1" noTextEdit="1"/>
          </p:cNvSpPr>
          <p:nvPr/>
        </p:nvSpPr>
        <p:spPr bwMode="auto">
          <a:xfrm>
            <a:off x="4454615" y="1752555"/>
            <a:ext cx="3291468" cy="3298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37261" y="2596129"/>
            <a:ext cx="1610623" cy="1611523"/>
          </a:xfrm>
          <a:custGeom>
            <a:avLst/>
            <a:gdLst>
              <a:gd name="T0" fmla="*/ 377 w 756"/>
              <a:gd name="T1" fmla="*/ 17 h 756"/>
              <a:gd name="T2" fmla="*/ 505 w 756"/>
              <a:gd name="T3" fmla="*/ 145 h 756"/>
              <a:gd name="T4" fmla="*/ 515 w 756"/>
              <a:gd name="T5" fmla="*/ 156 h 756"/>
              <a:gd name="T6" fmla="*/ 523 w 756"/>
              <a:gd name="T7" fmla="*/ 143 h 756"/>
              <a:gd name="T8" fmla="*/ 533 w 756"/>
              <a:gd name="T9" fmla="*/ 131 h 756"/>
              <a:gd name="T10" fmla="*/ 580 w 756"/>
              <a:gd name="T11" fmla="*/ 112 h 756"/>
              <a:gd name="T12" fmla="*/ 626 w 756"/>
              <a:gd name="T13" fmla="*/ 131 h 756"/>
              <a:gd name="T14" fmla="*/ 646 w 756"/>
              <a:gd name="T15" fmla="*/ 178 h 756"/>
              <a:gd name="T16" fmla="*/ 626 w 756"/>
              <a:gd name="T17" fmla="*/ 225 h 756"/>
              <a:gd name="T18" fmla="*/ 615 w 756"/>
              <a:gd name="T19" fmla="*/ 235 h 756"/>
              <a:gd name="T20" fmla="*/ 602 w 756"/>
              <a:gd name="T21" fmla="*/ 243 h 756"/>
              <a:gd name="T22" fmla="*/ 612 w 756"/>
              <a:gd name="T23" fmla="*/ 253 h 756"/>
              <a:gd name="T24" fmla="*/ 739 w 756"/>
              <a:gd name="T25" fmla="*/ 379 h 756"/>
              <a:gd name="T26" fmla="*/ 612 w 756"/>
              <a:gd name="T27" fmla="*/ 506 h 756"/>
              <a:gd name="T28" fmla="*/ 600 w 756"/>
              <a:gd name="T29" fmla="*/ 518 h 756"/>
              <a:gd name="T30" fmla="*/ 616 w 756"/>
              <a:gd name="T31" fmla="*/ 525 h 756"/>
              <a:gd name="T32" fmla="*/ 634 w 756"/>
              <a:gd name="T33" fmla="*/ 538 h 756"/>
              <a:gd name="T34" fmla="*/ 634 w 756"/>
              <a:gd name="T35" fmla="*/ 631 h 756"/>
              <a:gd name="T36" fmla="*/ 587 w 756"/>
              <a:gd name="T37" fmla="*/ 651 h 756"/>
              <a:gd name="T38" fmla="*/ 540 w 756"/>
              <a:gd name="T39" fmla="*/ 631 h 756"/>
              <a:gd name="T40" fmla="*/ 527 w 756"/>
              <a:gd name="T41" fmla="*/ 613 h 756"/>
              <a:gd name="T42" fmla="*/ 520 w 756"/>
              <a:gd name="T43" fmla="*/ 598 h 756"/>
              <a:gd name="T44" fmla="*/ 508 w 756"/>
              <a:gd name="T45" fmla="*/ 610 h 756"/>
              <a:gd name="T46" fmla="*/ 379 w 756"/>
              <a:gd name="T47" fmla="*/ 739 h 756"/>
              <a:gd name="T48" fmla="*/ 281 w 756"/>
              <a:gd name="T49" fmla="*/ 640 h 756"/>
              <a:gd name="T50" fmla="*/ 271 w 756"/>
              <a:gd name="T51" fmla="*/ 487 h 756"/>
              <a:gd name="T52" fmla="*/ 189 w 756"/>
              <a:gd name="T53" fmla="*/ 453 h 756"/>
              <a:gd name="T54" fmla="*/ 118 w 756"/>
              <a:gd name="T55" fmla="*/ 477 h 756"/>
              <a:gd name="T56" fmla="*/ 17 w 756"/>
              <a:gd name="T57" fmla="*/ 377 h 756"/>
              <a:gd name="T58" fmla="*/ 116 w 756"/>
              <a:gd name="T59" fmla="*/ 277 h 756"/>
              <a:gd name="T60" fmla="*/ 189 w 756"/>
              <a:gd name="T61" fmla="*/ 302 h 756"/>
              <a:gd name="T62" fmla="*/ 271 w 756"/>
              <a:gd name="T63" fmla="*/ 268 h 756"/>
              <a:gd name="T64" fmla="*/ 280 w 756"/>
              <a:gd name="T65" fmla="*/ 114 h 756"/>
              <a:gd name="T66" fmla="*/ 377 w 756"/>
              <a:gd name="T67" fmla="*/ 17 h 756"/>
              <a:gd name="T68" fmla="*/ 377 w 756"/>
              <a:gd name="T69" fmla="*/ 0 h 756"/>
              <a:gd name="T70" fmla="*/ 264 w 756"/>
              <a:gd name="T71" fmla="*/ 113 h 756"/>
              <a:gd name="T72" fmla="*/ 263 w 756"/>
              <a:gd name="T73" fmla="*/ 260 h 756"/>
              <a:gd name="T74" fmla="*/ 189 w 756"/>
              <a:gd name="T75" fmla="*/ 290 h 756"/>
              <a:gd name="T76" fmla="*/ 116 w 756"/>
              <a:gd name="T77" fmla="*/ 261 h 756"/>
              <a:gd name="T78" fmla="*/ 0 w 756"/>
              <a:gd name="T79" fmla="*/ 377 h 756"/>
              <a:gd name="T80" fmla="*/ 117 w 756"/>
              <a:gd name="T81" fmla="*/ 493 h 756"/>
              <a:gd name="T82" fmla="*/ 189 w 756"/>
              <a:gd name="T83" fmla="*/ 465 h 756"/>
              <a:gd name="T84" fmla="*/ 263 w 756"/>
              <a:gd name="T85" fmla="*/ 495 h 756"/>
              <a:gd name="T86" fmla="*/ 265 w 756"/>
              <a:gd name="T87" fmla="*/ 641 h 756"/>
              <a:gd name="T88" fmla="*/ 379 w 756"/>
              <a:gd name="T89" fmla="*/ 756 h 756"/>
              <a:gd name="T90" fmla="*/ 516 w 756"/>
              <a:gd name="T91" fmla="*/ 619 h 756"/>
              <a:gd name="T92" fmla="*/ 531 w 756"/>
              <a:gd name="T93" fmla="*/ 640 h 756"/>
              <a:gd name="T94" fmla="*/ 587 w 756"/>
              <a:gd name="T95" fmla="*/ 663 h 756"/>
              <a:gd name="T96" fmla="*/ 642 w 756"/>
              <a:gd name="T97" fmla="*/ 640 h 756"/>
              <a:gd name="T98" fmla="*/ 642 w 756"/>
              <a:gd name="T99" fmla="*/ 529 h 756"/>
              <a:gd name="T100" fmla="*/ 621 w 756"/>
              <a:gd name="T101" fmla="*/ 514 h 756"/>
              <a:gd name="T102" fmla="*/ 756 w 756"/>
              <a:gd name="T103" fmla="*/ 379 h 756"/>
              <a:gd name="T104" fmla="*/ 621 w 756"/>
              <a:gd name="T105" fmla="*/ 245 h 756"/>
              <a:gd name="T106" fmla="*/ 635 w 756"/>
              <a:gd name="T107" fmla="*/ 234 h 756"/>
              <a:gd name="T108" fmla="*/ 635 w 756"/>
              <a:gd name="T109" fmla="*/ 123 h 756"/>
              <a:gd name="T110" fmla="*/ 580 w 756"/>
              <a:gd name="T111" fmla="*/ 100 h 756"/>
              <a:gd name="T112" fmla="*/ 524 w 756"/>
              <a:gd name="T113" fmla="*/ 123 h 756"/>
              <a:gd name="T114" fmla="*/ 513 w 756"/>
              <a:gd name="T115" fmla="*/ 137 h 756"/>
              <a:gd name="T116" fmla="*/ 377 w 756"/>
              <a:gd name="T117" fmla="*/ 0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56" h="756">
                <a:moveTo>
                  <a:pt x="377" y="17"/>
                </a:moveTo>
                <a:cubicBezTo>
                  <a:pt x="505" y="145"/>
                  <a:pt x="505" y="145"/>
                  <a:pt x="505" y="145"/>
                </a:cubicBezTo>
                <a:cubicBezTo>
                  <a:pt x="515" y="156"/>
                  <a:pt x="515" y="156"/>
                  <a:pt x="515" y="156"/>
                </a:cubicBezTo>
                <a:cubicBezTo>
                  <a:pt x="523" y="143"/>
                  <a:pt x="523" y="143"/>
                  <a:pt x="523" y="143"/>
                </a:cubicBezTo>
                <a:cubicBezTo>
                  <a:pt x="526" y="139"/>
                  <a:pt x="529" y="135"/>
                  <a:pt x="533" y="131"/>
                </a:cubicBezTo>
                <a:cubicBezTo>
                  <a:pt x="545" y="119"/>
                  <a:pt x="562" y="112"/>
                  <a:pt x="580" y="112"/>
                </a:cubicBezTo>
                <a:cubicBezTo>
                  <a:pt x="597" y="112"/>
                  <a:pt x="614" y="119"/>
                  <a:pt x="626" y="131"/>
                </a:cubicBezTo>
                <a:cubicBezTo>
                  <a:pt x="639" y="144"/>
                  <a:pt x="646" y="161"/>
                  <a:pt x="646" y="178"/>
                </a:cubicBezTo>
                <a:cubicBezTo>
                  <a:pt x="646" y="196"/>
                  <a:pt x="639" y="213"/>
                  <a:pt x="626" y="225"/>
                </a:cubicBezTo>
                <a:cubicBezTo>
                  <a:pt x="623" y="229"/>
                  <a:pt x="619" y="232"/>
                  <a:pt x="615" y="235"/>
                </a:cubicBezTo>
                <a:cubicBezTo>
                  <a:pt x="602" y="243"/>
                  <a:pt x="602" y="243"/>
                  <a:pt x="602" y="243"/>
                </a:cubicBezTo>
                <a:cubicBezTo>
                  <a:pt x="612" y="253"/>
                  <a:pt x="612" y="253"/>
                  <a:pt x="612" y="253"/>
                </a:cubicBezTo>
                <a:cubicBezTo>
                  <a:pt x="739" y="379"/>
                  <a:pt x="739" y="379"/>
                  <a:pt x="739" y="379"/>
                </a:cubicBezTo>
                <a:cubicBezTo>
                  <a:pt x="612" y="506"/>
                  <a:pt x="612" y="506"/>
                  <a:pt x="612" y="506"/>
                </a:cubicBezTo>
                <a:cubicBezTo>
                  <a:pt x="600" y="518"/>
                  <a:pt x="600" y="518"/>
                  <a:pt x="600" y="518"/>
                </a:cubicBezTo>
                <a:cubicBezTo>
                  <a:pt x="616" y="525"/>
                  <a:pt x="616" y="525"/>
                  <a:pt x="616" y="525"/>
                </a:cubicBezTo>
                <a:cubicBezTo>
                  <a:pt x="622" y="528"/>
                  <a:pt x="628" y="532"/>
                  <a:pt x="634" y="538"/>
                </a:cubicBezTo>
                <a:cubicBezTo>
                  <a:pt x="659" y="563"/>
                  <a:pt x="659" y="606"/>
                  <a:pt x="634" y="631"/>
                </a:cubicBezTo>
                <a:cubicBezTo>
                  <a:pt x="621" y="644"/>
                  <a:pt x="604" y="651"/>
                  <a:pt x="587" y="651"/>
                </a:cubicBezTo>
                <a:cubicBezTo>
                  <a:pt x="569" y="651"/>
                  <a:pt x="552" y="644"/>
                  <a:pt x="540" y="631"/>
                </a:cubicBezTo>
                <a:cubicBezTo>
                  <a:pt x="535" y="626"/>
                  <a:pt x="530" y="620"/>
                  <a:pt x="527" y="613"/>
                </a:cubicBezTo>
                <a:cubicBezTo>
                  <a:pt x="520" y="598"/>
                  <a:pt x="520" y="598"/>
                  <a:pt x="520" y="598"/>
                </a:cubicBezTo>
                <a:cubicBezTo>
                  <a:pt x="508" y="610"/>
                  <a:pt x="508" y="610"/>
                  <a:pt x="508" y="610"/>
                </a:cubicBezTo>
                <a:cubicBezTo>
                  <a:pt x="379" y="739"/>
                  <a:pt x="379" y="739"/>
                  <a:pt x="379" y="739"/>
                </a:cubicBezTo>
                <a:cubicBezTo>
                  <a:pt x="281" y="640"/>
                  <a:pt x="281" y="640"/>
                  <a:pt x="281" y="640"/>
                </a:cubicBezTo>
                <a:cubicBezTo>
                  <a:pt x="317" y="594"/>
                  <a:pt x="313" y="529"/>
                  <a:pt x="271" y="487"/>
                </a:cubicBezTo>
                <a:cubicBezTo>
                  <a:pt x="249" y="465"/>
                  <a:pt x="220" y="453"/>
                  <a:pt x="189" y="453"/>
                </a:cubicBezTo>
                <a:cubicBezTo>
                  <a:pt x="163" y="453"/>
                  <a:pt x="138" y="461"/>
                  <a:pt x="118" y="477"/>
                </a:cubicBezTo>
                <a:cubicBezTo>
                  <a:pt x="17" y="377"/>
                  <a:pt x="17" y="377"/>
                  <a:pt x="17" y="377"/>
                </a:cubicBezTo>
                <a:cubicBezTo>
                  <a:pt x="116" y="277"/>
                  <a:pt x="116" y="277"/>
                  <a:pt x="116" y="277"/>
                </a:cubicBezTo>
                <a:cubicBezTo>
                  <a:pt x="137" y="294"/>
                  <a:pt x="162" y="302"/>
                  <a:pt x="189" y="302"/>
                </a:cubicBezTo>
                <a:cubicBezTo>
                  <a:pt x="220" y="302"/>
                  <a:pt x="249" y="290"/>
                  <a:pt x="271" y="268"/>
                </a:cubicBezTo>
                <a:cubicBezTo>
                  <a:pt x="313" y="226"/>
                  <a:pt x="316" y="159"/>
                  <a:pt x="280" y="114"/>
                </a:cubicBezTo>
                <a:cubicBezTo>
                  <a:pt x="377" y="17"/>
                  <a:pt x="377" y="17"/>
                  <a:pt x="377" y="17"/>
                </a:cubicBezTo>
                <a:moveTo>
                  <a:pt x="377" y="0"/>
                </a:moveTo>
                <a:cubicBezTo>
                  <a:pt x="264" y="113"/>
                  <a:pt x="264" y="113"/>
                  <a:pt x="264" y="113"/>
                </a:cubicBezTo>
                <a:cubicBezTo>
                  <a:pt x="304" y="154"/>
                  <a:pt x="303" y="219"/>
                  <a:pt x="263" y="260"/>
                </a:cubicBezTo>
                <a:cubicBezTo>
                  <a:pt x="242" y="280"/>
                  <a:pt x="216" y="290"/>
                  <a:pt x="189" y="290"/>
                </a:cubicBezTo>
                <a:cubicBezTo>
                  <a:pt x="162" y="290"/>
                  <a:pt x="136" y="281"/>
                  <a:pt x="116" y="261"/>
                </a:cubicBezTo>
                <a:cubicBezTo>
                  <a:pt x="0" y="377"/>
                  <a:pt x="0" y="377"/>
                  <a:pt x="0" y="377"/>
                </a:cubicBezTo>
                <a:cubicBezTo>
                  <a:pt x="117" y="493"/>
                  <a:pt x="117" y="493"/>
                  <a:pt x="117" y="493"/>
                </a:cubicBezTo>
                <a:cubicBezTo>
                  <a:pt x="137" y="474"/>
                  <a:pt x="163" y="465"/>
                  <a:pt x="189" y="465"/>
                </a:cubicBezTo>
                <a:cubicBezTo>
                  <a:pt x="216" y="465"/>
                  <a:pt x="242" y="475"/>
                  <a:pt x="263" y="495"/>
                </a:cubicBezTo>
                <a:cubicBezTo>
                  <a:pt x="303" y="535"/>
                  <a:pt x="304" y="600"/>
                  <a:pt x="265" y="641"/>
                </a:cubicBezTo>
                <a:cubicBezTo>
                  <a:pt x="379" y="756"/>
                  <a:pt x="379" y="756"/>
                  <a:pt x="379" y="756"/>
                </a:cubicBezTo>
                <a:cubicBezTo>
                  <a:pt x="516" y="619"/>
                  <a:pt x="516" y="619"/>
                  <a:pt x="516" y="619"/>
                </a:cubicBezTo>
                <a:cubicBezTo>
                  <a:pt x="520" y="626"/>
                  <a:pt x="525" y="634"/>
                  <a:pt x="531" y="640"/>
                </a:cubicBezTo>
                <a:cubicBezTo>
                  <a:pt x="547" y="655"/>
                  <a:pt x="567" y="663"/>
                  <a:pt x="587" y="663"/>
                </a:cubicBezTo>
                <a:cubicBezTo>
                  <a:pt x="607" y="663"/>
                  <a:pt x="627" y="655"/>
                  <a:pt x="642" y="640"/>
                </a:cubicBezTo>
                <a:cubicBezTo>
                  <a:pt x="673" y="609"/>
                  <a:pt x="673" y="560"/>
                  <a:pt x="642" y="529"/>
                </a:cubicBezTo>
                <a:cubicBezTo>
                  <a:pt x="636" y="523"/>
                  <a:pt x="628" y="518"/>
                  <a:pt x="621" y="514"/>
                </a:cubicBezTo>
                <a:cubicBezTo>
                  <a:pt x="756" y="379"/>
                  <a:pt x="756" y="379"/>
                  <a:pt x="756" y="379"/>
                </a:cubicBezTo>
                <a:cubicBezTo>
                  <a:pt x="621" y="245"/>
                  <a:pt x="621" y="245"/>
                  <a:pt x="621" y="245"/>
                </a:cubicBezTo>
                <a:cubicBezTo>
                  <a:pt x="626" y="242"/>
                  <a:pt x="631" y="238"/>
                  <a:pt x="635" y="234"/>
                </a:cubicBezTo>
                <a:cubicBezTo>
                  <a:pt x="666" y="203"/>
                  <a:pt x="666" y="154"/>
                  <a:pt x="635" y="123"/>
                </a:cubicBezTo>
                <a:cubicBezTo>
                  <a:pt x="620" y="108"/>
                  <a:pt x="600" y="100"/>
                  <a:pt x="580" y="100"/>
                </a:cubicBezTo>
                <a:cubicBezTo>
                  <a:pt x="560" y="100"/>
                  <a:pt x="539" y="108"/>
                  <a:pt x="524" y="123"/>
                </a:cubicBezTo>
                <a:cubicBezTo>
                  <a:pt x="520" y="127"/>
                  <a:pt x="516" y="132"/>
                  <a:pt x="513" y="137"/>
                </a:cubicBezTo>
                <a:cubicBezTo>
                  <a:pt x="377" y="0"/>
                  <a:pt x="377" y="0"/>
                  <a:pt x="377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2" name="出自【趣你的PPT】(微信:qunideppt)：最优质的PPT资源库"/>
          <p:cNvSpPr/>
          <p:nvPr/>
        </p:nvSpPr>
        <p:spPr bwMode="auto">
          <a:xfrm>
            <a:off x="5302690" y="3453207"/>
            <a:ext cx="1578212" cy="1579113"/>
          </a:xfrm>
          <a:custGeom>
            <a:avLst/>
            <a:gdLst>
              <a:gd name="T0" fmla="*/ 233 w 741"/>
              <a:gd name="T1" fmla="*/ 604 h 741"/>
              <a:gd name="T2" fmla="*/ 230 w 741"/>
              <a:gd name="T3" fmla="*/ 611 h 741"/>
              <a:gd name="T4" fmla="*/ 216 w 741"/>
              <a:gd name="T5" fmla="*/ 629 h 741"/>
              <a:gd name="T6" fmla="*/ 165 w 741"/>
              <a:gd name="T7" fmla="*/ 651 h 741"/>
              <a:gd name="T8" fmla="*/ 114 w 741"/>
              <a:gd name="T9" fmla="*/ 629 h 741"/>
              <a:gd name="T10" fmla="*/ 93 w 741"/>
              <a:gd name="T11" fmla="*/ 578 h 741"/>
              <a:gd name="T12" fmla="*/ 114 w 741"/>
              <a:gd name="T13" fmla="*/ 527 h 741"/>
              <a:gd name="T14" fmla="*/ 132 w 741"/>
              <a:gd name="T15" fmla="*/ 514 h 741"/>
              <a:gd name="T16" fmla="*/ 140 w 741"/>
              <a:gd name="T17" fmla="*/ 510 h 741"/>
              <a:gd name="T18" fmla="*/ 0 w 741"/>
              <a:gd name="T19" fmla="*/ 371 h 741"/>
              <a:gd name="T20" fmla="*/ 108 w 741"/>
              <a:gd name="T21" fmla="*/ 262 h 741"/>
              <a:gd name="T22" fmla="*/ 181 w 741"/>
              <a:gd name="T23" fmla="*/ 290 h 741"/>
              <a:gd name="T24" fmla="*/ 259 w 741"/>
              <a:gd name="T25" fmla="*/ 257 h 741"/>
              <a:gd name="T26" fmla="*/ 265 w 741"/>
              <a:gd name="T27" fmla="*/ 106 h 741"/>
              <a:gd name="T28" fmla="*/ 371 w 741"/>
              <a:gd name="T29" fmla="*/ 0 h 741"/>
              <a:gd name="T30" fmla="*/ 509 w 741"/>
              <a:gd name="T31" fmla="*/ 139 h 741"/>
              <a:gd name="T32" fmla="*/ 513 w 741"/>
              <a:gd name="T33" fmla="*/ 132 h 741"/>
              <a:gd name="T34" fmla="*/ 525 w 741"/>
              <a:gd name="T35" fmla="*/ 116 h 741"/>
              <a:gd name="T36" fmla="*/ 576 w 741"/>
              <a:gd name="T37" fmla="*/ 95 h 741"/>
              <a:gd name="T38" fmla="*/ 627 w 741"/>
              <a:gd name="T39" fmla="*/ 116 h 741"/>
              <a:gd name="T40" fmla="*/ 648 w 741"/>
              <a:gd name="T41" fmla="*/ 167 h 741"/>
              <a:gd name="T42" fmla="*/ 627 w 741"/>
              <a:gd name="T43" fmla="*/ 218 h 741"/>
              <a:gd name="T44" fmla="*/ 612 w 741"/>
              <a:gd name="T45" fmla="*/ 230 h 741"/>
              <a:gd name="T46" fmla="*/ 605 w 741"/>
              <a:gd name="T47" fmla="*/ 234 h 741"/>
              <a:gd name="T48" fmla="*/ 741 w 741"/>
              <a:gd name="T49" fmla="*/ 371 h 741"/>
              <a:gd name="T50" fmla="*/ 634 w 741"/>
              <a:gd name="T51" fmla="*/ 478 h 741"/>
              <a:gd name="T52" fmla="*/ 560 w 741"/>
              <a:gd name="T53" fmla="*/ 450 h 741"/>
              <a:gd name="T54" fmla="*/ 482 w 741"/>
              <a:gd name="T55" fmla="*/ 482 h 741"/>
              <a:gd name="T56" fmla="*/ 450 w 741"/>
              <a:gd name="T57" fmla="*/ 560 h 741"/>
              <a:gd name="T58" fmla="*/ 478 w 741"/>
              <a:gd name="T59" fmla="*/ 633 h 741"/>
              <a:gd name="T60" fmla="*/ 371 w 741"/>
              <a:gd name="T61" fmla="*/ 741 h 741"/>
              <a:gd name="T62" fmla="*/ 233 w 741"/>
              <a:gd name="T63" fmla="*/ 604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1" h="741">
                <a:moveTo>
                  <a:pt x="233" y="604"/>
                </a:moveTo>
                <a:cubicBezTo>
                  <a:pt x="230" y="611"/>
                  <a:pt x="230" y="611"/>
                  <a:pt x="230" y="611"/>
                </a:cubicBezTo>
                <a:cubicBezTo>
                  <a:pt x="226" y="618"/>
                  <a:pt x="222" y="624"/>
                  <a:pt x="216" y="629"/>
                </a:cubicBezTo>
                <a:cubicBezTo>
                  <a:pt x="203" y="643"/>
                  <a:pt x="184" y="651"/>
                  <a:pt x="165" y="651"/>
                </a:cubicBezTo>
                <a:cubicBezTo>
                  <a:pt x="146" y="651"/>
                  <a:pt x="128" y="643"/>
                  <a:pt x="114" y="629"/>
                </a:cubicBezTo>
                <a:cubicBezTo>
                  <a:pt x="100" y="616"/>
                  <a:pt x="93" y="598"/>
                  <a:pt x="93" y="578"/>
                </a:cubicBezTo>
                <a:cubicBezTo>
                  <a:pt x="93" y="559"/>
                  <a:pt x="100" y="541"/>
                  <a:pt x="114" y="527"/>
                </a:cubicBezTo>
                <a:cubicBezTo>
                  <a:pt x="119" y="522"/>
                  <a:pt x="126" y="517"/>
                  <a:pt x="132" y="514"/>
                </a:cubicBezTo>
                <a:cubicBezTo>
                  <a:pt x="140" y="510"/>
                  <a:pt x="140" y="510"/>
                  <a:pt x="140" y="510"/>
                </a:cubicBezTo>
                <a:cubicBezTo>
                  <a:pt x="0" y="371"/>
                  <a:pt x="0" y="371"/>
                  <a:pt x="0" y="371"/>
                </a:cubicBezTo>
                <a:cubicBezTo>
                  <a:pt x="108" y="262"/>
                  <a:pt x="108" y="262"/>
                  <a:pt x="108" y="262"/>
                </a:cubicBezTo>
                <a:cubicBezTo>
                  <a:pt x="129" y="280"/>
                  <a:pt x="154" y="290"/>
                  <a:pt x="181" y="290"/>
                </a:cubicBezTo>
                <a:cubicBezTo>
                  <a:pt x="211" y="290"/>
                  <a:pt x="238" y="278"/>
                  <a:pt x="259" y="257"/>
                </a:cubicBezTo>
                <a:cubicBezTo>
                  <a:pt x="300" y="216"/>
                  <a:pt x="302" y="150"/>
                  <a:pt x="265" y="106"/>
                </a:cubicBezTo>
                <a:cubicBezTo>
                  <a:pt x="371" y="0"/>
                  <a:pt x="371" y="0"/>
                  <a:pt x="371" y="0"/>
                </a:cubicBezTo>
                <a:cubicBezTo>
                  <a:pt x="509" y="139"/>
                  <a:pt x="509" y="139"/>
                  <a:pt x="509" y="139"/>
                </a:cubicBezTo>
                <a:cubicBezTo>
                  <a:pt x="513" y="132"/>
                  <a:pt x="513" y="132"/>
                  <a:pt x="513" y="132"/>
                </a:cubicBezTo>
                <a:cubicBezTo>
                  <a:pt x="516" y="126"/>
                  <a:pt x="520" y="121"/>
                  <a:pt x="525" y="116"/>
                </a:cubicBezTo>
                <a:cubicBezTo>
                  <a:pt x="539" y="103"/>
                  <a:pt x="557" y="95"/>
                  <a:pt x="576" y="95"/>
                </a:cubicBezTo>
                <a:cubicBezTo>
                  <a:pt x="595" y="95"/>
                  <a:pt x="614" y="103"/>
                  <a:pt x="627" y="116"/>
                </a:cubicBezTo>
                <a:cubicBezTo>
                  <a:pt x="641" y="130"/>
                  <a:pt x="648" y="148"/>
                  <a:pt x="648" y="167"/>
                </a:cubicBezTo>
                <a:cubicBezTo>
                  <a:pt x="648" y="187"/>
                  <a:pt x="641" y="205"/>
                  <a:pt x="627" y="218"/>
                </a:cubicBezTo>
                <a:cubicBezTo>
                  <a:pt x="623" y="223"/>
                  <a:pt x="617" y="227"/>
                  <a:pt x="612" y="230"/>
                </a:cubicBezTo>
                <a:cubicBezTo>
                  <a:pt x="605" y="234"/>
                  <a:pt x="605" y="234"/>
                  <a:pt x="605" y="234"/>
                </a:cubicBezTo>
                <a:cubicBezTo>
                  <a:pt x="741" y="371"/>
                  <a:pt x="741" y="371"/>
                  <a:pt x="741" y="371"/>
                </a:cubicBezTo>
                <a:cubicBezTo>
                  <a:pt x="634" y="478"/>
                  <a:pt x="634" y="478"/>
                  <a:pt x="634" y="478"/>
                </a:cubicBezTo>
                <a:cubicBezTo>
                  <a:pt x="613" y="460"/>
                  <a:pt x="587" y="450"/>
                  <a:pt x="560" y="450"/>
                </a:cubicBezTo>
                <a:cubicBezTo>
                  <a:pt x="530" y="450"/>
                  <a:pt x="503" y="461"/>
                  <a:pt x="482" y="482"/>
                </a:cubicBezTo>
                <a:cubicBezTo>
                  <a:pt x="461" y="503"/>
                  <a:pt x="450" y="530"/>
                  <a:pt x="450" y="560"/>
                </a:cubicBezTo>
                <a:cubicBezTo>
                  <a:pt x="450" y="587"/>
                  <a:pt x="460" y="613"/>
                  <a:pt x="478" y="633"/>
                </a:cubicBezTo>
                <a:cubicBezTo>
                  <a:pt x="371" y="741"/>
                  <a:pt x="371" y="741"/>
                  <a:pt x="371" y="741"/>
                </a:cubicBezTo>
                <a:lnTo>
                  <a:pt x="233" y="604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85585" y="3436102"/>
            <a:ext cx="1614224" cy="1615124"/>
          </a:xfrm>
          <a:custGeom>
            <a:avLst/>
            <a:gdLst>
              <a:gd name="T0" fmla="*/ 379 w 758"/>
              <a:gd name="T1" fmla="*/ 17 h 758"/>
              <a:gd name="T2" fmla="*/ 507 w 758"/>
              <a:gd name="T3" fmla="*/ 145 h 758"/>
              <a:gd name="T4" fmla="*/ 519 w 758"/>
              <a:gd name="T5" fmla="*/ 156 h 758"/>
              <a:gd name="T6" fmla="*/ 526 w 758"/>
              <a:gd name="T7" fmla="*/ 143 h 758"/>
              <a:gd name="T8" fmla="*/ 537 w 758"/>
              <a:gd name="T9" fmla="*/ 128 h 758"/>
              <a:gd name="T10" fmla="*/ 584 w 758"/>
              <a:gd name="T11" fmla="*/ 109 h 758"/>
              <a:gd name="T12" fmla="*/ 631 w 758"/>
              <a:gd name="T13" fmla="*/ 128 h 758"/>
              <a:gd name="T14" fmla="*/ 631 w 758"/>
              <a:gd name="T15" fmla="*/ 222 h 758"/>
              <a:gd name="T16" fmla="*/ 617 w 758"/>
              <a:gd name="T17" fmla="*/ 233 h 758"/>
              <a:gd name="T18" fmla="*/ 603 w 758"/>
              <a:gd name="T19" fmla="*/ 241 h 758"/>
              <a:gd name="T20" fmla="*/ 614 w 758"/>
              <a:gd name="T21" fmla="*/ 252 h 758"/>
              <a:gd name="T22" fmla="*/ 741 w 758"/>
              <a:gd name="T23" fmla="*/ 379 h 758"/>
              <a:gd name="T24" fmla="*/ 641 w 758"/>
              <a:gd name="T25" fmla="*/ 478 h 758"/>
              <a:gd name="T26" fmla="*/ 568 w 758"/>
              <a:gd name="T27" fmla="*/ 452 h 758"/>
              <a:gd name="T28" fmla="*/ 486 w 758"/>
              <a:gd name="T29" fmla="*/ 486 h 758"/>
              <a:gd name="T30" fmla="*/ 478 w 758"/>
              <a:gd name="T31" fmla="*/ 641 h 758"/>
              <a:gd name="T32" fmla="*/ 379 w 758"/>
              <a:gd name="T33" fmla="*/ 741 h 758"/>
              <a:gd name="T34" fmla="*/ 251 w 758"/>
              <a:gd name="T35" fmla="*/ 613 h 758"/>
              <a:gd name="T36" fmla="*/ 240 w 758"/>
              <a:gd name="T37" fmla="*/ 601 h 758"/>
              <a:gd name="T38" fmla="*/ 232 w 758"/>
              <a:gd name="T39" fmla="*/ 616 h 758"/>
              <a:gd name="T40" fmla="*/ 220 w 758"/>
              <a:gd name="T41" fmla="*/ 633 h 758"/>
              <a:gd name="T42" fmla="*/ 173 w 758"/>
              <a:gd name="T43" fmla="*/ 653 h 758"/>
              <a:gd name="T44" fmla="*/ 126 w 758"/>
              <a:gd name="T45" fmla="*/ 633 h 758"/>
              <a:gd name="T46" fmla="*/ 107 w 758"/>
              <a:gd name="T47" fmla="*/ 586 h 758"/>
              <a:gd name="T48" fmla="*/ 126 w 758"/>
              <a:gd name="T49" fmla="*/ 539 h 758"/>
              <a:gd name="T50" fmla="*/ 143 w 758"/>
              <a:gd name="T51" fmla="*/ 527 h 758"/>
              <a:gd name="T52" fmla="*/ 158 w 758"/>
              <a:gd name="T53" fmla="*/ 520 h 758"/>
              <a:gd name="T54" fmla="*/ 146 w 758"/>
              <a:gd name="T55" fmla="*/ 508 h 758"/>
              <a:gd name="T56" fmla="*/ 17 w 758"/>
              <a:gd name="T57" fmla="*/ 379 h 758"/>
              <a:gd name="T58" fmla="*/ 117 w 758"/>
              <a:gd name="T59" fmla="*/ 279 h 758"/>
              <a:gd name="T60" fmla="*/ 189 w 758"/>
              <a:gd name="T61" fmla="*/ 304 h 758"/>
              <a:gd name="T62" fmla="*/ 272 w 758"/>
              <a:gd name="T63" fmla="*/ 269 h 758"/>
              <a:gd name="T64" fmla="*/ 281 w 758"/>
              <a:gd name="T65" fmla="*/ 115 h 758"/>
              <a:gd name="T66" fmla="*/ 379 w 758"/>
              <a:gd name="T67" fmla="*/ 17 h 758"/>
              <a:gd name="T68" fmla="*/ 379 w 758"/>
              <a:gd name="T69" fmla="*/ 0 h 758"/>
              <a:gd name="T70" fmla="*/ 264 w 758"/>
              <a:gd name="T71" fmla="*/ 114 h 758"/>
              <a:gd name="T72" fmla="*/ 263 w 758"/>
              <a:gd name="T73" fmla="*/ 261 h 758"/>
              <a:gd name="T74" fmla="*/ 189 w 758"/>
              <a:gd name="T75" fmla="*/ 292 h 758"/>
              <a:gd name="T76" fmla="*/ 116 w 758"/>
              <a:gd name="T77" fmla="*/ 262 h 758"/>
              <a:gd name="T78" fmla="*/ 0 w 758"/>
              <a:gd name="T79" fmla="*/ 379 h 758"/>
              <a:gd name="T80" fmla="*/ 138 w 758"/>
              <a:gd name="T81" fmla="*/ 516 h 758"/>
              <a:gd name="T82" fmla="*/ 118 w 758"/>
              <a:gd name="T83" fmla="*/ 531 h 758"/>
              <a:gd name="T84" fmla="*/ 118 w 758"/>
              <a:gd name="T85" fmla="*/ 642 h 758"/>
              <a:gd name="T86" fmla="*/ 173 w 758"/>
              <a:gd name="T87" fmla="*/ 665 h 758"/>
              <a:gd name="T88" fmla="*/ 228 w 758"/>
              <a:gd name="T89" fmla="*/ 642 h 758"/>
              <a:gd name="T90" fmla="*/ 243 w 758"/>
              <a:gd name="T91" fmla="*/ 622 h 758"/>
              <a:gd name="T92" fmla="*/ 379 w 758"/>
              <a:gd name="T93" fmla="*/ 758 h 758"/>
              <a:gd name="T94" fmla="*/ 495 w 758"/>
              <a:gd name="T95" fmla="*/ 642 h 758"/>
              <a:gd name="T96" fmla="*/ 495 w 758"/>
              <a:gd name="T97" fmla="*/ 642 h 758"/>
              <a:gd name="T98" fmla="*/ 494 w 758"/>
              <a:gd name="T99" fmla="*/ 494 h 758"/>
              <a:gd name="T100" fmla="*/ 568 w 758"/>
              <a:gd name="T101" fmla="*/ 464 h 758"/>
              <a:gd name="T102" fmla="*/ 642 w 758"/>
              <a:gd name="T103" fmla="*/ 495 h 758"/>
              <a:gd name="T104" fmla="*/ 642 w 758"/>
              <a:gd name="T105" fmla="*/ 495 h 758"/>
              <a:gd name="T106" fmla="*/ 758 w 758"/>
              <a:gd name="T107" fmla="*/ 379 h 758"/>
              <a:gd name="T108" fmla="*/ 623 w 758"/>
              <a:gd name="T109" fmla="*/ 243 h 758"/>
              <a:gd name="T110" fmla="*/ 639 w 758"/>
              <a:gd name="T111" fmla="*/ 231 h 758"/>
              <a:gd name="T112" fmla="*/ 639 w 758"/>
              <a:gd name="T113" fmla="*/ 120 h 758"/>
              <a:gd name="T114" fmla="*/ 584 w 758"/>
              <a:gd name="T115" fmla="*/ 97 h 758"/>
              <a:gd name="T116" fmla="*/ 529 w 758"/>
              <a:gd name="T117" fmla="*/ 120 h 758"/>
              <a:gd name="T118" fmla="*/ 516 w 758"/>
              <a:gd name="T119" fmla="*/ 137 h 758"/>
              <a:gd name="T120" fmla="*/ 379 w 758"/>
              <a:gd name="T121" fmla="*/ 0 h 7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58" h="758">
                <a:moveTo>
                  <a:pt x="379" y="17"/>
                </a:moveTo>
                <a:cubicBezTo>
                  <a:pt x="507" y="145"/>
                  <a:pt x="507" y="145"/>
                  <a:pt x="507" y="145"/>
                </a:cubicBezTo>
                <a:cubicBezTo>
                  <a:pt x="519" y="156"/>
                  <a:pt x="519" y="156"/>
                  <a:pt x="519" y="156"/>
                </a:cubicBezTo>
                <a:cubicBezTo>
                  <a:pt x="526" y="143"/>
                  <a:pt x="526" y="143"/>
                  <a:pt x="526" y="143"/>
                </a:cubicBezTo>
                <a:cubicBezTo>
                  <a:pt x="529" y="137"/>
                  <a:pt x="533" y="133"/>
                  <a:pt x="537" y="128"/>
                </a:cubicBezTo>
                <a:cubicBezTo>
                  <a:pt x="550" y="116"/>
                  <a:pt x="566" y="109"/>
                  <a:pt x="584" y="109"/>
                </a:cubicBezTo>
                <a:cubicBezTo>
                  <a:pt x="602" y="109"/>
                  <a:pt x="618" y="116"/>
                  <a:pt x="631" y="128"/>
                </a:cubicBezTo>
                <a:cubicBezTo>
                  <a:pt x="657" y="154"/>
                  <a:pt x="657" y="196"/>
                  <a:pt x="631" y="222"/>
                </a:cubicBezTo>
                <a:cubicBezTo>
                  <a:pt x="627" y="226"/>
                  <a:pt x="622" y="230"/>
                  <a:pt x="617" y="233"/>
                </a:cubicBezTo>
                <a:cubicBezTo>
                  <a:pt x="603" y="241"/>
                  <a:pt x="603" y="241"/>
                  <a:pt x="603" y="241"/>
                </a:cubicBezTo>
                <a:cubicBezTo>
                  <a:pt x="614" y="252"/>
                  <a:pt x="614" y="252"/>
                  <a:pt x="614" y="252"/>
                </a:cubicBezTo>
                <a:cubicBezTo>
                  <a:pt x="741" y="379"/>
                  <a:pt x="741" y="379"/>
                  <a:pt x="741" y="379"/>
                </a:cubicBezTo>
                <a:cubicBezTo>
                  <a:pt x="641" y="478"/>
                  <a:pt x="641" y="478"/>
                  <a:pt x="641" y="478"/>
                </a:cubicBezTo>
                <a:cubicBezTo>
                  <a:pt x="621" y="461"/>
                  <a:pt x="595" y="452"/>
                  <a:pt x="568" y="452"/>
                </a:cubicBezTo>
                <a:cubicBezTo>
                  <a:pt x="537" y="452"/>
                  <a:pt x="508" y="464"/>
                  <a:pt x="486" y="486"/>
                </a:cubicBezTo>
                <a:cubicBezTo>
                  <a:pt x="443" y="528"/>
                  <a:pt x="441" y="595"/>
                  <a:pt x="478" y="641"/>
                </a:cubicBezTo>
                <a:cubicBezTo>
                  <a:pt x="379" y="741"/>
                  <a:pt x="379" y="741"/>
                  <a:pt x="379" y="741"/>
                </a:cubicBezTo>
                <a:cubicBezTo>
                  <a:pt x="251" y="613"/>
                  <a:pt x="251" y="613"/>
                  <a:pt x="251" y="613"/>
                </a:cubicBezTo>
                <a:cubicBezTo>
                  <a:pt x="240" y="601"/>
                  <a:pt x="240" y="601"/>
                  <a:pt x="240" y="601"/>
                </a:cubicBezTo>
                <a:cubicBezTo>
                  <a:pt x="232" y="616"/>
                  <a:pt x="232" y="616"/>
                  <a:pt x="232" y="616"/>
                </a:cubicBezTo>
                <a:cubicBezTo>
                  <a:pt x="229" y="623"/>
                  <a:pt x="225" y="628"/>
                  <a:pt x="220" y="633"/>
                </a:cubicBezTo>
                <a:cubicBezTo>
                  <a:pt x="207" y="646"/>
                  <a:pt x="191" y="653"/>
                  <a:pt x="173" y="653"/>
                </a:cubicBezTo>
                <a:cubicBezTo>
                  <a:pt x="155" y="653"/>
                  <a:pt x="139" y="646"/>
                  <a:pt x="126" y="633"/>
                </a:cubicBezTo>
                <a:cubicBezTo>
                  <a:pt x="114" y="621"/>
                  <a:pt x="107" y="604"/>
                  <a:pt x="107" y="586"/>
                </a:cubicBezTo>
                <a:cubicBezTo>
                  <a:pt x="107" y="569"/>
                  <a:pt x="114" y="552"/>
                  <a:pt x="126" y="539"/>
                </a:cubicBezTo>
                <a:cubicBezTo>
                  <a:pt x="131" y="534"/>
                  <a:pt x="137" y="530"/>
                  <a:pt x="143" y="527"/>
                </a:cubicBezTo>
                <a:cubicBezTo>
                  <a:pt x="158" y="520"/>
                  <a:pt x="158" y="520"/>
                  <a:pt x="158" y="520"/>
                </a:cubicBezTo>
                <a:cubicBezTo>
                  <a:pt x="146" y="508"/>
                  <a:pt x="146" y="508"/>
                  <a:pt x="146" y="508"/>
                </a:cubicBezTo>
                <a:cubicBezTo>
                  <a:pt x="17" y="379"/>
                  <a:pt x="17" y="379"/>
                  <a:pt x="17" y="379"/>
                </a:cubicBezTo>
                <a:cubicBezTo>
                  <a:pt x="117" y="279"/>
                  <a:pt x="117" y="279"/>
                  <a:pt x="117" y="279"/>
                </a:cubicBezTo>
                <a:cubicBezTo>
                  <a:pt x="137" y="295"/>
                  <a:pt x="163" y="304"/>
                  <a:pt x="189" y="304"/>
                </a:cubicBezTo>
                <a:cubicBezTo>
                  <a:pt x="220" y="304"/>
                  <a:pt x="250" y="291"/>
                  <a:pt x="272" y="269"/>
                </a:cubicBezTo>
                <a:cubicBezTo>
                  <a:pt x="313" y="228"/>
                  <a:pt x="317" y="160"/>
                  <a:pt x="281" y="115"/>
                </a:cubicBezTo>
                <a:cubicBezTo>
                  <a:pt x="379" y="17"/>
                  <a:pt x="379" y="17"/>
                  <a:pt x="379" y="17"/>
                </a:cubicBezTo>
                <a:moveTo>
                  <a:pt x="379" y="0"/>
                </a:moveTo>
                <a:cubicBezTo>
                  <a:pt x="264" y="114"/>
                  <a:pt x="264" y="114"/>
                  <a:pt x="264" y="114"/>
                </a:cubicBezTo>
                <a:cubicBezTo>
                  <a:pt x="304" y="155"/>
                  <a:pt x="304" y="220"/>
                  <a:pt x="263" y="261"/>
                </a:cubicBezTo>
                <a:cubicBezTo>
                  <a:pt x="243" y="281"/>
                  <a:pt x="216" y="292"/>
                  <a:pt x="189" y="292"/>
                </a:cubicBezTo>
                <a:cubicBezTo>
                  <a:pt x="163" y="292"/>
                  <a:pt x="137" y="282"/>
                  <a:pt x="116" y="262"/>
                </a:cubicBezTo>
                <a:cubicBezTo>
                  <a:pt x="0" y="379"/>
                  <a:pt x="0" y="379"/>
                  <a:pt x="0" y="379"/>
                </a:cubicBezTo>
                <a:cubicBezTo>
                  <a:pt x="138" y="516"/>
                  <a:pt x="138" y="516"/>
                  <a:pt x="138" y="516"/>
                </a:cubicBezTo>
                <a:cubicBezTo>
                  <a:pt x="130" y="520"/>
                  <a:pt x="124" y="525"/>
                  <a:pt x="118" y="531"/>
                </a:cubicBezTo>
                <a:cubicBezTo>
                  <a:pt x="87" y="562"/>
                  <a:pt x="87" y="611"/>
                  <a:pt x="118" y="642"/>
                </a:cubicBezTo>
                <a:cubicBezTo>
                  <a:pt x="133" y="657"/>
                  <a:pt x="153" y="665"/>
                  <a:pt x="173" y="665"/>
                </a:cubicBezTo>
                <a:cubicBezTo>
                  <a:pt x="193" y="665"/>
                  <a:pt x="213" y="657"/>
                  <a:pt x="228" y="642"/>
                </a:cubicBezTo>
                <a:cubicBezTo>
                  <a:pt x="234" y="636"/>
                  <a:pt x="239" y="629"/>
                  <a:pt x="243" y="622"/>
                </a:cubicBezTo>
                <a:cubicBezTo>
                  <a:pt x="379" y="758"/>
                  <a:pt x="379" y="758"/>
                  <a:pt x="379" y="758"/>
                </a:cubicBezTo>
                <a:cubicBezTo>
                  <a:pt x="495" y="642"/>
                  <a:pt x="495" y="642"/>
                  <a:pt x="495" y="642"/>
                </a:cubicBezTo>
                <a:cubicBezTo>
                  <a:pt x="495" y="642"/>
                  <a:pt x="495" y="642"/>
                  <a:pt x="495" y="642"/>
                </a:cubicBezTo>
                <a:cubicBezTo>
                  <a:pt x="454" y="601"/>
                  <a:pt x="453" y="535"/>
                  <a:pt x="494" y="494"/>
                </a:cubicBezTo>
                <a:cubicBezTo>
                  <a:pt x="515" y="474"/>
                  <a:pt x="541" y="464"/>
                  <a:pt x="568" y="464"/>
                </a:cubicBezTo>
                <a:cubicBezTo>
                  <a:pt x="594" y="464"/>
                  <a:pt x="621" y="474"/>
                  <a:pt x="642" y="495"/>
                </a:cubicBezTo>
                <a:cubicBezTo>
                  <a:pt x="642" y="495"/>
                  <a:pt x="642" y="495"/>
                  <a:pt x="642" y="495"/>
                </a:cubicBezTo>
                <a:cubicBezTo>
                  <a:pt x="758" y="379"/>
                  <a:pt x="758" y="379"/>
                  <a:pt x="758" y="379"/>
                </a:cubicBezTo>
                <a:cubicBezTo>
                  <a:pt x="623" y="243"/>
                  <a:pt x="623" y="243"/>
                  <a:pt x="623" y="243"/>
                </a:cubicBezTo>
                <a:cubicBezTo>
                  <a:pt x="629" y="240"/>
                  <a:pt x="634" y="236"/>
                  <a:pt x="639" y="231"/>
                </a:cubicBezTo>
                <a:cubicBezTo>
                  <a:pt x="670" y="200"/>
                  <a:pt x="670" y="151"/>
                  <a:pt x="639" y="120"/>
                </a:cubicBezTo>
                <a:cubicBezTo>
                  <a:pt x="624" y="105"/>
                  <a:pt x="604" y="97"/>
                  <a:pt x="584" y="97"/>
                </a:cubicBezTo>
                <a:cubicBezTo>
                  <a:pt x="564" y="97"/>
                  <a:pt x="544" y="105"/>
                  <a:pt x="529" y="120"/>
                </a:cubicBezTo>
                <a:cubicBezTo>
                  <a:pt x="524" y="125"/>
                  <a:pt x="519" y="131"/>
                  <a:pt x="516" y="137"/>
                </a:cubicBezTo>
                <a:cubicBezTo>
                  <a:pt x="379" y="0"/>
                  <a:pt x="379" y="0"/>
                  <a:pt x="37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90086" y="1752555"/>
            <a:ext cx="1607922" cy="1610623"/>
          </a:xfrm>
          <a:custGeom>
            <a:avLst/>
            <a:gdLst>
              <a:gd name="T0" fmla="*/ 376 w 755"/>
              <a:gd name="T1" fmla="*/ 17 h 756"/>
              <a:gd name="T2" fmla="*/ 504 w 755"/>
              <a:gd name="T3" fmla="*/ 145 h 756"/>
              <a:gd name="T4" fmla="*/ 515 w 755"/>
              <a:gd name="T5" fmla="*/ 156 h 756"/>
              <a:gd name="T6" fmla="*/ 523 w 755"/>
              <a:gd name="T7" fmla="*/ 143 h 756"/>
              <a:gd name="T8" fmla="*/ 532 w 755"/>
              <a:gd name="T9" fmla="*/ 131 h 756"/>
              <a:gd name="T10" fmla="*/ 579 w 755"/>
              <a:gd name="T11" fmla="*/ 112 h 756"/>
              <a:gd name="T12" fmla="*/ 626 w 755"/>
              <a:gd name="T13" fmla="*/ 131 h 756"/>
              <a:gd name="T14" fmla="*/ 645 w 755"/>
              <a:gd name="T15" fmla="*/ 178 h 756"/>
              <a:gd name="T16" fmla="*/ 626 w 755"/>
              <a:gd name="T17" fmla="*/ 225 h 756"/>
              <a:gd name="T18" fmla="*/ 614 w 755"/>
              <a:gd name="T19" fmla="*/ 234 h 756"/>
              <a:gd name="T20" fmla="*/ 601 w 755"/>
              <a:gd name="T21" fmla="*/ 242 h 756"/>
              <a:gd name="T22" fmla="*/ 612 w 755"/>
              <a:gd name="T23" fmla="*/ 253 h 756"/>
              <a:gd name="T24" fmla="*/ 738 w 755"/>
              <a:gd name="T25" fmla="*/ 379 h 756"/>
              <a:gd name="T26" fmla="*/ 614 w 755"/>
              <a:gd name="T27" fmla="*/ 504 h 756"/>
              <a:gd name="T28" fmla="*/ 603 w 755"/>
              <a:gd name="T29" fmla="*/ 515 h 756"/>
              <a:gd name="T30" fmla="*/ 617 w 755"/>
              <a:gd name="T31" fmla="*/ 523 h 756"/>
              <a:gd name="T32" fmla="*/ 631 w 755"/>
              <a:gd name="T33" fmla="*/ 534 h 756"/>
              <a:gd name="T34" fmla="*/ 651 w 755"/>
              <a:gd name="T35" fmla="*/ 580 h 756"/>
              <a:gd name="T36" fmla="*/ 631 w 755"/>
              <a:gd name="T37" fmla="*/ 627 h 756"/>
              <a:gd name="T38" fmla="*/ 584 w 755"/>
              <a:gd name="T39" fmla="*/ 647 h 756"/>
              <a:gd name="T40" fmla="*/ 537 w 755"/>
              <a:gd name="T41" fmla="*/ 627 h 756"/>
              <a:gd name="T42" fmla="*/ 526 w 755"/>
              <a:gd name="T43" fmla="*/ 613 h 756"/>
              <a:gd name="T44" fmla="*/ 519 w 755"/>
              <a:gd name="T45" fmla="*/ 599 h 756"/>
              <a:gd name="T46" fmla="*/ 508 w 755"/>
              <a:gd name="T47" fmla="*/ 610 h 756"/>
              <a:gd name="T48" fmla="*/ 379 w 755"/>
              <a:gd name="T49" fmla="*/ 739 h 756"/>
              <a:gd name="T50" fmla="*/ 281 w 755"/>
              <a:gd name="T51" fmla="*/ 640 h 756"/>
              <a:gd name="T52" fmla="*/ 271 w 755"/>
              <a:gd name="T53" fmla="*/ 487 h 756"/>
              <a:gd name="T54" fmla="*/ 188 w 755"/>
              <a:gd name="T55" fmla="*/ 452 h 756"/>
              <a:gd name="T56" fmla="*/ 117 w 755"/>
              <a:gd name="T57" fmla="*/ 477 h 756"/>
              <a:gd name="T58" fmla="*/ 17 w 755"/>
              <a:gd name="T59" fmla="*/ 377 h 756"/>
              <a:gd name="T60" fmla="*/ 376 w 755"/>
              <a:gd name="T61" fmla="*/ 17 h 756"/>
              <a:gd name="T62" fmla="*/ 376 w 755"/>
              <a:gd name="T63" fmla="*/ 0 h 756"/>
              <a:gd name="T64" fmla="*/ 0 w 755"/>
              <a:gd name="T65" fmla="*/ 377 h 756"/>
              <a:gd name="T66" fmla="*/ 116 w 755"/>
              <a:gd name="T67" fmla="*/ 493 h 756"/>
              <a:gd name="T68" fmla="*/ 188 w 755"/>
              <a:gd name="T69" fmla="*/ 464 h 756"/>
              <a:gd name="T70" fmla="*/ 262 w 755"/>
              <a:gd name="T71" fmla="*/ 495 h 756"/>
              <a:gd name="T72" fmla="*/ 264 w 755"/>
              <a:gd name="T73" fmla="*/ 641 h 756"/>
              <a:gd name="T74" fmla="*/ 379 w 755"/>
              <a:gd name="T75" fmla="*/ 756 h 756"/>
              <a:gd name="T76" fmla="*/ 516 w 755"/>
              <a:gd name="T77" fmla="*/ 619 h 756"/>
              <a:gd name="T78" fmla="*/ 529 w 755"/>
              <a:gd name="T79" fmla="*/ 636 h 756"/>
              <a:gd name="T80" fmla="*/ 584 w 755"/>
              <a:gd name="T81" fmla="*/ 659 h 756"/>
              <a:gd name="T82" fmla="*/ 640 w 755"/>
              <a:gd name="T83" fmla="*/ 636 h 756"/>
              <a:gd name="T84" fmla="*/ 640 w 755"/>
              <a:gd name="T85" fmla="*/ 525 h 756"/>
              <a:gd name="T86" fmla="*/ 623 w 755"/>
              <a:gd name="T87" fmla="*/ 512 h 756"/>
              <a:gd name="T88" fmla="*/ 755 w 755"/>
              <a:gd name="T89" fmla="*/ 379 h 756"/>
              <a:gd name="T90" fmla="*/ 620 w 755"/>
              <a:gd name="T91" fmla="*/ 245 h 756"/>
              <a:gd name="T92" fmla="*/ 634 w 755"/>
              <a:gd name="T93" fmla="*/ 234 h 756"/>
              <a:gd name="T94" fmla="*/ 634 w 755"/>
              <a:gd name="T95" fmla="*/ 123 h 756"/>
              <a:gd name="T96" fmla="*/ 579 w 755"/>
              <a:gd name="T97" fmla="*/ 100 h 756"/>
              <a:gd name="T98" fmla="*/ 524 w 755"/>
              <a:gd name="T99" fmla="*/ 123 h 756"/>
              <a:gd name="T100" fmla="*/ 513 w 755"/>
              <a:gd name="T101" fmla="*/ 137 h 756"/>
              <a:gd name="T102" fmla="*/ 376 w 755"/>
              <a:gd name="T103" fmla="*/ 0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55" h="756">
                <a:moveTo>
                  <a:pt x="376" y="17"/>
                </a:moveTo>
                <a:cubicBezTo>
                  <a:pt x="504" y="145"/>
                  <a:pt x="504" y="145"/>
                  <a:pt x="504" y="145"/>
                </a:cubicBezTo>
                <a:cubicBezTo>
                  <a:pt x="515" y="156"/>
                  <a:pt x="515" y="156"/>
                  <a:pt x="515" y="156"/>
                </a:cubicBezTo>
                <a:cubicBezTo>
                  <a:pt x="523" y="143"/>
                  <a:pt x="523" y="143"/>
                  <a:pt x="523" y="143"/>
                </a:cubicBezTo>
                <a:cubicBezTo>
                  <a:pt x="526" y="139"/>
                  <a:pt x="529" y="135"/>
                  <a:pt x="532" y="131"/>
                </a:cubicBezTo>
                <a:cubicBezTo>
                  <a:pt x="545" y="119"/>
                  <a:pt x="561" y="112"/>
                  <a:pt x="579" y="112"/>
                </a:cubicBezTo>
                <a:cubicBezTo>
                  <a:pt x="597" y="112"/>
                  <a:pt x="613" y="119"/>
                  <a:pt x="626" y="131"/>
                </a:cubicBezTo>
                <a:cubicBezTo>
                  <a:pt x="638" y="144"/>
                  <a:pt x="645" y="160"/>
                  <a:pt x="645" y="178"/>
                </a:cubicBezTo>
                <a:cubicBezTo>
                  <a:pt x="645" y="196"/>
                  <a:pt x="638" y="213"/>
                  <a:pt x="626" y="225"/>
                </a:cubicBezTo>
                <a:cubicBezTo>
                  <a:pt x="622" y="229"/>
                  <a:pt x="618" y="232"/>
                  <a:pt x="614" y="234"/>
                </a:cubicBezTo>
                <a:cubicBezTo>
                  <a:pt x="601" y="242"/>
                  <a:pt x="601" y="242"/>
                  <a:pt x="601" y="242"/>
                </a:cubicBezTo>
                <a:cubicBezTo>
                  <a:pt x="612" y="253"/>
                  <a:pt x="612" y="253"/>
                  <a:pt x="612" y="253"/>
                </a:cubicBezTo>
                <a:cubicBezTo>
                  <a:pt x="738" y="379"/>
                  <a:pt x="738" y="379"/>
                  <a:pt x="738" y="379"/>
                </a:cubicBezTo>
                <a:cubicBezTo>
                  <a:pt x="614" y="504"/>
                  <a:pt x="614" y="504"/>
                  <a:pt x="614" y="504"/>
                </a:cubicBezTo>
                <a:cubicBezTo>
                  <a:pt x="603" y="515"/>
                  <a:pt x="603" y="515"/>
                  <a:pt x="603" y="515"/>
                </a:cubicBezTo>
                <a:cubicBezTo>
                  <a:pt x="617" y="523"/>
                  <a:pt x="617" y="523"/>
                  <a:pt x="617" y="523"/>
                </a:cubicBezTo>
                <a:cubicBezTo>
                  <a:pt x="622" y="526"/>
                  <a:pt x="627" y="529"/>
                  <a:pt x="631" y="534"/>
                </a:cubicBezTo>
                <a:cubicBezTo>
                  <a:pt x="644" y="546"/>
                  <a:pt x="651" y="563"/>
                  <a:pt x="651" y="580"/>
                </a:cubicBezTo>
                <a:cubicBezTo>
                  <a:pt x="651" y="598"/>
                  <a:pt x="644" y="615"/>
                  <a:pt x="631" y="627"/>
                </a:cubicBezTo>
                <a:cubicBezTo>
                  <a:pt x="619" y="640"/>
                  <a:pt x="602" y="647"/>
                  <a:pt x="584" y="647"/>
                </a:cubicBezTo>
                <a:cubicBezTo>
                  <a:pt x="567" y="647"/>
                  <a:pt x="550" y="640"/>
                  <a:pt x="537" y="627"/>
                </a:cubicBezTo>
                <a:cubicBezTo>
                  <a:pt x="533" y="623"/>
                  <a:pt x="530" y="618"/>
                  <a:pt x="526" y="613"/>
                </a:cubicBezTo>
                <a:cubicBezTo>
                  <a:pt x="519" y="599"/>
                  <a:pt x="519" y="599"/>
                  <a:pt x="519" y="599"/>
                </a:cubicBezTo>
                <a:cubicBezTo>
                  <a:pt x="508" y="610"/>
                  <a:pt x="508" y="610"/>
                  <a:pt x="508" y="610"/>
                </a:cubicBezTo>
                <a:cubicBezTo>
                  <a:pt x="379" y="739"/>
                  <a:pt x="379" y="739"/>
                  <a:pt x="379" y="739"/>
                </a:cubicBezTo>
                <a:cubicBezTo>
                  <a:pt x="281" y="640"/>
                  <a:pt x="281" y="640"/>
                  <a:pt x="281" y="640"/>
                </a:cubicBezTo>
                <a:cubicBezTo>
                  <a:pt x="316" y="594"/>
                  <a:pt x="313" y="529"/>
                  <a:pt x="271" y="487"/>
                </a:cubicBezTo>
                <a:cubicBezTo>
                  <a:pt x="249" y="465"/>
                  <a:pt x="219" y="452"/>
                  <a:pt x="188" y="452"/>
                </a:cubicBezTo>
                <a:cubicBezTo>
                  <a:pt x="162" y="452"/>
                  <a:pt x="137" y="461"/>
                  <a:pt x="117" y="477"/>
                </a:cubicBezTo>
                <a:cubicBezTo>
                  <a:pt x="17" y="377"/>
                  <a:pt x="17" y="377"/>
                  <a:pt x="17" y="377"/>
                </a:cubicBezTo>
                <a:cubicBezTo>
                  <a:pt x="376" y="17"/>
                  <a:pt x="376" y="17"/>
                  <a:pt x="376" y="17"/>
                </a:cubicBezTo>
                <a:moveTo>
                  <a:pt x="376" y="0"/>
                </a:moveTo>
                <a:cubicBezTo>
                  <a:pt x="0" y="377"/>
                  <a:pt x="0" y="377"/>
                  <a:pt x="0" y="377"/>
                </a:cubicBezTo>
                <a:cubicBezTo>
                  <a:pt x="116" y="493"/>
                  <a:pt x="116" y="493"/>
                  <a:pt x="116" y="493"/>
                </a:cubicBezTo>
                <a:cubicBezTo>
                  <a:pt x="136" y="474"/>
                  <a:pt x="162" y="464"/>
                  <a:pt x="188" y="464"/>
                </a:cubicBezTo>
                <a:cubicBezTo>
                  <a:pt x="215" y="464"/>
                  <a:pt x="242" y="475"/>
                  <a:pt x="262" y="495"/>
                </a:cubicBezTo>
                <a:cubicBezTo>
                  <a:pt x="302" y="535"/>
                  <a:pt x="303" y="600"/>
                  <a:pt x="264" y="641"/>
                </a:cubicBezTo>
                <a:cubicBezTo>
                  <a:pt x="379" y="756"/>
                  <a:pt x="379" y="756"/>
                  <a:pt x="379" y="756"/>
                </a:cubicBezTo>
                <a:cubicBezTo>
                  <a:pt x="516" y="619"/>
                  <a:pt x="516" y="619"/>
                  <a:pt x="516" y="619"/>
                </a:cubicBezTo>
                <a:cubicBezTo>
                  <a:pt x="519" y="625"/>
                  <a:pt x="524" y="631"/>
                  <a:pt x="529" y="636"/>
                </a:cubicBezTo>
                <a:cubicBezTo>
                  <a:pt x="544" y="651"/>
                  <a:pt x="564" y="659"/>
                  <a:pt x="584" y="659"/>
                </a:cubicBezTo>
                <a:cubicBezTo>
                  <a:pt x="604" y="659"/>
                  <a:pt x="624" y="651"/>
                  <a:pt x="640" y="636"/>
                </a:cubicBezTo>
                <a:cubicBezTo>
                  <a:pt x="670" y="605"/>
                  <a:pt x="670" y="556"/>
                  <a:pt x="640" y="525"/>
                </a:cubicBezTo>
                <a:cubicBezTo>
                  <a:pt x="634" y="520"/>
                  <a:pt x="629" y="516"/>
                  <a:pt x="623" y="512"/>
                </a:cubicBezTo>
                <a:cubicBezTo>
                  <a:pt x="755" y="379"/>
                  <a:pt x="755" y="379"/>
                  <a:pt x="755" y="379"/>
                </a:cubicBezTo>
                <a:cubicBezTo>
                  <a:pt x="620" y="245"/>
                  <a:pt x="620" y="245"/>
                  <a:pt x="620" y="245"/>
                </a:cubicBezTo>
                <a:cubicBezTo>
                  <a:pt x="625" y="242"/>
                  <a:pt x="630" y="238"/>
                  <a:pt x="634" y="234"/>
                </a:cubicBezTo>
                <a:cubicBezTo>
                  <a:pt x="665" y="203"/>
                  <a:pt x="665" y="153"/>
                  <a:pt x="634" y="123"/>
                </a:cubicBezTo>
                <a:cubicBezTo>
                  <a:pt x="619" y="108"/>
                  <a:pt x="599" y="100"/>
                  <a:pt x="579" y="100"/>
                </a:cubicBezTo>
                <a:cubicBezTo>
                  <a:pt x="559" y="100"/>
                  <a:pt x="539" y="108"/>
                  <a:pt x="524" y="123"/>
                </a:cubicBezTo>
                <a:cubicBezTo>
                  <a:pt x="519" y="127"/>
                  <a:pt x="516" y="132"/>
                  <a:pt x="513" y="137"/>
                </a:cubicBezTo>
                <a:cubicBezTo>
                  <a:pt x="376" y="0"/>
                  <a:pt x="376" y="0"/>
                  <a:pt x="376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6" name="出自【趣你的PPT】(微信:qunideppt)：最优质的PPT资源库"/>
          <p:cNvSpPr/>
          <p:nvPr/>
        </p:nvSpPr>
        <p:spPr bwMode="auto">
          <a:xfrm>
            <a:off x="4473521" y="2615035"/>
            <a:ext cx="1574611" cy="1572811"/>
          </a:xfrm>
          <a:custGeom>
            <a:avLst/>
            <a:gdLst>
              <a:gd name="T0" fmla="*/ 226 w 739"/>
              <a:gd name="T1" fmla="*/ 597 h 738"/>
              <a:gd name="T2" fmla="*/ 224 w 739"/>
              <a:gd name="T3" fmla="*/ 606 h 738"/>
              <a:gd name="T4" fmla="*/ 206 w 739"/>
              <a:gd name="T5" fmla="*/ 635 h 738"/>
              <a:gd name="T6" fmla="*/ 155 w 739"/>
              <a:gd name="T7" fmla="*/ 657 h 738"/>
              <a:gd name="T8" fmla="*/ 155 w 739"/>
              <a:gd name="T9" fmla="*/ 657 h 738"/>
              <a:gd name="T10" fmla="*/ 103 w 739"/>
              <a:gd name="T11" fmla="*/ 635 h 738"/>
              <a:gd name="T12" fmla="*/ 82 w 739"/>
              <a:gd name="T13" fmla="*/ 584 h 738"/>
              <a:gd name="T14" fmla="*/ 103 w 739"/>
              <a:gd name="T15" fmla="*/ 533 h 738"/>
              <a:gd name="T16" fmla="*/ 133 w 739"/>
              <a:gd name="T17" fmla="*/ 515 h 738"/>
              <a:gd name="T18" fmla="*/ 142 w 739"/>
              <a:gd name="T19" fmla="*/ 512 h 738"/>
              <a:gd name="T20" fmla="*/ 0 w 739"/>
              <a:gd name="T21" fmla="*/ 370 h 738"/>
              <a:gd name="T22" fmla="*/ 138 w 739"/>
              <a:gd name="T23" fmla="*/ 233 h 738"/>
              <a:gd name="T24" fmla="*/ 130 w 739"/>
              <a:gd name="T25" fmla="*/ 229 h 738"/>
              <a:gd name="T26" fmla="*/ 109 w 739"/>
              <a:gd name="T27" fmla="*/ 215 h 738"/>
              <a:gd name="T28" fmla="*/ 109 w 739"/>
              <a:gd name="T29" fmla="*/ 112 h 738"/>
              <a:gd name="T30" fmla="*/ 160 w 739"/>
              <a:gd name="T31" fmla="*/ 91 h 738"/>
              <a:gd name="T32" fmla="*/ 211 w 739"/>
              <a:gd name="T33" fmla="*/ 112 h 738"/>
              <a:gd name="T34" fmla="*/ 226 w 739"/>
              <a:gd name="T35" fmla="*/ 134 h 738"/>
              <a:gd name="T36" fmla="*/ 229 w 739"/>
              <a:gd name="T37" fmla="*/ 141 h 738"/>
              <a:gd name="T38" fmla="*/ 371 w 739"/>
              <a:gd name="T39" fmla="*/ 0 h 738"/>
              <a:gd name="T40" fmla="*/ 507 w 739"/>
              <a:gd name="T41" fmla="*/ 136 h 738"/>
              <a:gd name="T42" fmla="*/ 511 w 739"/>
              <a:gd name="T43" fmla="*/ 129 h 738"/>
              <a:gd name="T44" fmla="*/ 522 w 739"/>
              <a:gd name="T45" fmla="*/ 115 h 738"/>
              <a:gd name="T46" fmla="*/ 573 w 739"/>
              <a:gd name="T47" fmla="*/ 93 h 738"/>
              <a:gd name="T48" fmla="*/ 624 w 739"/>
              <a:gd name="T49" fmla="*/ 115 h 738"/>
              <a:gd name="T50" fmla="*/ 624 w 739"/>
              <a:gd name="T51" fmla="*/ 217 h 738"/>
              <a:gd name="T52" fmla="*/ 610 w 739"/>
              <a:gd name="T53" fmla="*/ 228 h 738"/>
              <a:gd name="T54" fmla="*/ 603 w 739"/>
              <a:gd name="T55" fmla="*/ 232 h 738"/>
              <a:gd name="T56" fmla="*/ 739 w 739"/>
              <a:gd name="T57" fmla="*/ 368 h 738"/>
              <a:gd name="T58" fmla="*/ 601 w 739"/>
              <a:gd name="T59" fmla="*/ 505 h 738"/>
              <a:gd name="T60" fmla="*/ 608 w 739"/>
              <a:gd name="T61" fmla="*/ 509 h 738"/>
              <a:gd name="T62" fmla="*/ 624 w 739"/>
              <a:gd name="T63" fmla="*/ 521 h 738"/>
              <a:gd name="T64" fmla="*/ 624 w 739"/>
              <a:gd name="T65" fmla="*/ 623 h 738"/>
              <a:gd name="T66" fmla="*/ 572 w 739"/>
              <a:gd name="T67" fmla="*/ 644 h 738"/>
              <a:gd name="T68" fmla="*/ 521 w 739"/>
              <a:gd name="T69" fmla="*/ 623 h 738"/>
              <a:gd name="T70" fmla="*/ 509 w 739"/>
              <a:gd name="T71" fmla="*/ 607 h 738"/>
              <a:gd name="T72" fmla="*/ 506 w 739"/>
              <a:gd name="T73" fmla="*/ 601 h 738"/>
              <a:gd name="T74" fmla="*/ 368 w 739"/>
              <a:gd name="T75" fmla="*/ 738 h 738"/>
              <a:gd name="T76" fmla="*/ 226 w 739"/>
              <a:gd name="T77" fmla="*/ 597 h 7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39" h="738">
                <a:moveTo>
                  <a:pt x="226" y="597"/>
                </a:moveTo>
                <a:cubicBezTo>
                  <a:pt x="224" y="606"/>
                  <a:pt x="224" y="606"/>
                  <a:pt x="224" y="606"/>
                </a:cubicBezTo>
                <a:cubicBezTo>
                  <a:pt x="220" y="617"/>
                  <a:pt x="214" y="627"/>
                  <a:pt x="206" y="635"/>
                </a:cubicBezTo>
                <a:cubicBezTo>
                  <a:pt x="192" y="649"/>
                  <a:pt x="174" y="657"/>
                  <a:pt x="155" y="657"/>
                </a:cubicBezTo>
                <a:cubicBezTo>
                  <a:pt x="155" y="657"/>
                  <a:pt x="155" y="657"/>
                  <a:pt x="155" y="657"/>
                </a:cubicBezTo>
                <a:cubicBezTo>
                  <a:pt x="135" y="657"/>
                  <a:pt x="117" y="649"/>
                  <a:pt x="103" y="635"/>
                </a:cubicBezTo>
                <a:cubicBezTo>
                  <a:pt x="90" y="622"/>
                  <a:pt x="82" y="604"/>
                  <a:pt x="82" y="584"/>
                </a:cubicBezTo>
                <a:cubicBezTo>
                  <a:pt x="82" y="565"/>
                  <a:pt x="90" y="547"/>
                  <a:pt x="103" y="533"/>
                </a:cubicBezTo>
                <a:cubicBezTo>
                  <a:pt x="112" y="525"/>
                  <a:pt x="122" y="519"/>
                  <a:pt x="133" y="515"/>
                </a:cubicBezTo>
                <a:cubicBezTo>
                  <a:pt x="142" y="512"/>
                  <a:pt x="142" y="512"/>
                  <a:pt x="142" y="512"/>
                </a:cubicBezTo>
                <a:cubicBezTo>
                  <a:pt x="0" y="370"/>
                  <a:pt x="0" y="370"/>
                  <a:pt x="0" y="370"/>
                </a:cubicBezTo>
                <a:cubicBezTo>
                  <a:pt x="138" y="233"/>
                  <a:pt x="138" y="233"/>
                  <a:pt x="138" y="233"/>
                </a:cubicBezTo>
                <a:cubicBezTo>
                  <a:pt x="130" y="229"/>
                  <a:pt x="130" y="229"/>
                  <a:pt x="130" y="229"/>
                </a:cubicBezTo>
                <a:cubicBezTo>
                  <a:pt x="122" y="226"/>
                  <a:pt x="115" y="221"/>
                  <a:pt x="109" y="215"/>
                </a:cubicBezTo>
                <a:cubicBezTo>
                  <a:pt x="81" y="186"/>
                  <a:pt x="81" y="141"/>
                  <a:pt x="109" y="112"/>
                </a:cubicBezTo>
                <a:cubicBezTo>
                  <a:pt x="122" y="99"/>
                  <a:pt x="141" y="91"/>
                  <a:pt x="160" y="91"/>
                </a:cubicBezTo>
                <a:cubicBezTo>
                  <a:pt x="179" y="91"/>
                  <a:pt x="197" y="99"/>
                  <a:pt x="211" y="112"/>
                </a:cubicBezTo>
                <a:cubicBezTo>
                  <a:pt x="217" y="118"/>
                  <a:pt x="222" y="126"/>
                  <a:pt x="226" y="134"/>
                </a:cubicBezTo>
                <a:cubicBezTo>
                  <a:pt x="229" y="141"/>
                  <a:pt x="229" y="141"/>
                  <a:pt x="229" y="141"/>
                </a:cubicBezTo>
                <a:cubicBezTo>
                  <a:pt x="371" y="0"/>
                  <a:pt x="371" y="0"/>
                  <a:pt x="371" y="0"/>
                </a:cubicBezTo>
                <a:cubicBezTo>
                  <a:pt x="507" y="136"/>
                  <a:pt x="507" y="136"/>
                  <a:pt x="507" y="136"/>
                </a:cubicBezTo>
                <a:cubicBezTo>
                  <a:pt x="511" y="129"/>
                  <a:pt x="511" y="129"/>
                  <a:pt x="511" y="129"/>
                </a:cubicBezTo>
                <a:cubicBezTo>
                  <a:pt x="514" y="124"/>
                  <a:pt x="518" y="119"/>
                  <a:pt x="522" y="115"/>
                </a:cubicBezTo>
                <a:cubicBezTo>
                  <a:pt x="536" y="101"/>
                  <a:pt x="554" y="93"/>
                  <a:pt x="573" y="93"/>
                </a:cubicBezTo>
                <a:cubicBezTo>
                  <a:pt x="592" y="93"/>
                  <a:pt x="611" y="101"/>
                  <a:pt x="624" y="115"/>
                </a:cubicBezTo>
                <a:cubicBezTo>
                  <a:pt x="652" y="143"/>
                  <a:pt x="652" y="189"/>
                  <a:pt x="624" y="217"/>
                </a:cubicBezTo>
                <a:cubicBezTo>
                  <a:pt x="620" y="221"/>
                  <a:pt x="615" y="225"/>
                  <a:pt x="610" y="228"/>
                </a:cubicBezTo>
                <a:cubicBezTo>
                  <a:pt x="603" y="232"/>
                  <a:pt x="603" y="232"/>
                  <a:pt x="603" y="232"/>
                </a:cubicBezTo>
                <a:cubicBezTo>
                  <a:pt x="739" y="368"/>
                  <a:pt x="739" y="368"/>
                  <a:pt x="739" y="368"/>
                </a:cubicBezTo>
                <a:cubicBezTo>
                  <a:pt x="601" y="505"/>
                  <a:pt x="601" y="505"/>
                  <a:pt x="601" y="505"/>
                </a:cubicBezTo>
                <a:cubicBezTo>
                  <a:pt x="608" y="509"/>
                  <a:pt x="608" y="509"/>
                  <a:pt x="608" y="509"/>
                </a:cubicBezTo>
                <a:cubicBezTo>
                  <a:pt x="614" y="512"/>
                  <a:pt x="619" y="516"/>
                  <a:pt x="624" y="521"/>
                </a:cubicBezTo>
                <a:cubicBezTo>
                  <a:pt x="652" y="549"/>
                  <a:pt x="652" y="595"/>
                  <a:pt x="624" y="623"/>
                </a:cubicBezTo>
                <a:cubicBezTo>
                  <a:pt x="610" y="637"/>
                  <a:pt x="592" y="644"/>
                  <a:pt x="572" y="644"/>
                </a:cubicBezTo>
                <a:cubicBezTo>
                  <a:pt x="553" y="644"/>
                  <a:pt x="535" y="637"/>
                  <a:pt x="521" y="623"/>
                </a:cubicBezTo>
                <a:cubicBezTo>
                  <a:pt x="517" y="619"/>
                  <a:pt x="513" y="613"/>
                  <a:pt x="509" y="607"/>
                </a:cubicBezTo>
                <a:cubicBezTo>
                  <a:pt x="506" y="601"/>
                  <a:pt x="506" y="601"/>
                  <a:pt x="506" y="601"/>
                </a:cubicBezTo>
                <a:cubicBezTo>
                  <a:pt x="368" y="738"/>
                  <a:pt x="368" y="738"/>
                  <a:pt x="368" y="738"/>
                </a:cubicBezTo>
                <a:lnTo>
                  <a:pt x="226" y="597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56416" y="2596129"/>
            <a:ext cx="1608822" cy="1611523"/>
          </a:xfrm>
          <a:custGeom>
            <a:avLst/>
            <a:gdLst>
              <a:gd name="T0" fmla="*/ 485 w 755"/>
              <a:gd name="T1" fmla="*/ 124 h 756"/>
              <a:gd name="T2" fmla="*/ 516 w 755"/>
              <a:gd name="T3" fmla="*/ 155 h 756"/>
              <a:gd name="T4" fmla="*/ 534 w 755"/>
              <a:gd name="T5" fmla="*/ 128 h 756"/>
              <a:gd name="T6" fmla="*/ 628 w 755"/>
              <a:gd name="T7" fmla="*/ 128 h 756"/>
              <a:gd name="T8" fmla="*/ 615 w 755"/>
              <a:gd name="T9" fmla="*/ 232 h 756"/>
              <a:gd name="T10" fmla="*/ 612 w 755"/>
              <a:gd name="T11" fmla="*/ 251 h 756"/>
              <a:gd name="T12" fmla="*/ 738 w 755"/>
              <a:gd name="T13" fmla="*/ 377 h 756"/>
              <a:gd name="T14" fmla="*/ 599 w 755"/>
              <a:gd name="T15" fmla="*/ 516 h 756"/>
              <a:gd name="T16" fmla="*/ 627 w 755"/>
              <a:gd name="T17" fmla="*/ 534 h 756"/>
              <a:gd name="T18" fmla="*/ 580 w 755"/>
              <a:gd name="T19" fmla="*/ 647 h 756"/>
              <a:gd name="T20" fmla="*/ 523 w 755"/>
              <a:gd name="T21" fmla="*/ 614 h 756"/>
              <a:gd name="T22" fmla="*/ 504 w 755"/>
              <a:gd name="T23" fmla="*/ 611 h 756"/>
              <a:gd name="T24" fmla="*/ 246 w 755"/>
              <a:gd name="T25" fmla="*/ 608 h 756"/>
              <a:gd name="T26" fmla="*/ 226 w 755"/>
              <a:gd name="T27" fmla="*/ 613 h 756"/>
              <a:gd name="T28" fmla="*/ 163 w 755"/>
              <a:gd name="T29" fmla="*/ 660 h 756"/>
              <a:gd name="T30" fmla="*/ 116 w 755"/>
              <a:gd name="T31" fmla="*/ 546 h 756"/>
              <a:gd name="T32" fmla="*/ 161 w 755"/>
              <a:gd name="T33" fmla="*/ 524 h 756"/>
              <a:gd name="T34" fmla="*/ 17 w 755"/>
              <a:gd name="T35" fmla="*/ 379 h 756"/>
              <a:gd name="T36" fmla="*/ 156 w 755"/>
              <a:gd name="T37" fmla="*/ 240 h 756"/>
              <a:gd name="T38" fmla="*/ 121 w 755"/>
              <a:gd name="T39" fmla="*/ 219 h 756"/>
              <a:gd name="T40" fmla="*/ 168 w 755"/>
              <a:gd name="T41" fmla="*/ 106 h 756"/>
              <a:gd name="T42" fmla="*/ 228 w 755"/>
              <a:gd name="T43" fmla="*/ 145 h 756"/>
              <a:gd name="T44" fmla="*/ 248 w 755"/>
              <a:gd name="T45" fmla="*/ 149 h 756"/>
              <a:gd name="T46" fmla="*/ 379 w 755"/>
              <a:gd name="T47" fmla="*/ 0 h 756"/>
              <a:gd name="T48" fmla="*/ 223 w 755"/>
              <a:gd name="T49" fmla="*/ 117 h 756"/>
              <a:gd name="T50" fmla="*/ 113 w 755"/>
              <a:gd name="T51" fmla="*/ 117 h 756"/>
              <a:gd name="T52" fmla="*/ 136 w 755"/>
              <a:gd name="T53" fmla="*/ 244 h 756"/>
              <a:gd name="T54" fmla="*/ 139 w 755"/>
              <a:gd name="T55" fmla="*/ 519 h 756"/>
              <a:gd name="T56" fmla="*/ 107 w 755"/>
              <a:gd name="T57" fmla="*/ 649 h 756"/>
              <a:gd name="T58" fmla="*/ 218 w 755"/>
              <a:gd name="T59" fmla="*/ 649 h 756"/>
              <a:gd name="T60" fmla="*/ 376 w 755"/>
              <a:gd name="T61" fmla="*/ 756 h 756"/>
              <a:gd name="T62" fmla="*/ 525 w 755"/>
              <a:gd name="T63" fmla="*/ 636 h 756"/>
              <a:gd name="T64" fmla="*/ 636 w 755"/>
              <a:gd name="T65" fmla="*/ 636 h 756"/>
              <a:gd name="T66" fmla="*/ 619 w 755"/>
              <a:gd name="T67" fmla="*/ 513 h 756"/>
              <a:gd name="T68" fmla="*/ 639 w 755"/>
              <a:gd name="T69" fmla="*/ 260 h 756"/>
              <a:gd name="T70" fmla="*/ 637 w 755"/>
              <a:gd name="T71" fmla="*/ 230 h 756"/>
              <a:gd name="T72" fmla="*/ 581 w 755"/>
              <a:gd name="T73" fmla="*/ 96 h 756"/>
              <a:gd name="T74" fmla="*/ 514 w 755"/>
              <a:gd name="T75" fmla="*/ 135 h 756"/>
              <a:gd name="T76" fmla="*/ 379 w 755"/>
              <a:gd name="T77" fmla="*/ 0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55" h="756">
                <a:moveTo>
                  <a:pt x="379" y="17"/>
                </a:moveTo>
                <a:cubicBezTo>
                  <a:pt x="485" y="124"/>
                  <a:pt x="485" y="124"/>
                  <a:pt x="485" y="124"/>
                </a:cubicBezTo>
                <a:cubicBezTo>
                  <a:pt x="505" y="144"/>
                  <a:pt x="505" y="144"/>
                  <a:pt x="505" y="144"/>
                </a:cubicBezTo>
                <a:cubicBezTo>
                  <a:pt x="516" y="155"/>
                  <a:pt x="516" y="155"/>
                  <a:pt x="516" y="155"/>
                </a:cubicBezTo>
                <a:cubicBezTo>
                  <a:pt x="524" y="141"/>
                  <a:pt x="524" y="141"/>
                  <a:pt x="524" y="141"/>
                </a:cubicBezTo>
                <a:cubicBezTo>
                  <a:pt x="527" y="136"/>
                  <a:pt x="530" y="132"/>
                  <a:pt x="534" y="128"/>
                </a:cubicBezTo>
                <a:cubicBezTo>
                  <a:pt x="547" y="115"/>
                  <a:pt x="563" y="108"/>
                  <a:pt x="581" y="108"/>
                </a:cubicBezTo>
                <a:cubicBezTo>
                  <a:pt x="599" y="108"/>
                  <a:pt x="616" y="115"/>
                  <a:pt x="628" y="128"/>
                </a:cubicBezTo>
                <a:cubicBezTo>
                  <a:pt x="654" y="154"/>
                  <a:pt x="654" y="196"/>
                  <a:pt x="628" y="222"/>
                </a:cubicBezTo>
                <a:cubicBezTo>
                  <a:pt x="624" y="225"/>
                  <a:pt x="620" y="229"/>
                  <a:pt x="615" y="232"/>
                </a:cubicBezTo>
                <a:cubicBezTo>
                  <a:pt x="601" y="240"/>
                  <a:pt x="601" y="240"/>
                  <a:pt x="601" y="240"/>
                </a:cubicBezTo>
                <a:cubicBezTo>
                  <a:pt x="612" y="251"/>
                  <a:pt x="612" y="251"/>
                  <a:pt x="612" y="251"/>
                </a:cubicBezTo>
                <a:cubicBezTo>
                  <a:pt x="630" y="269"/>
                  <a:pt x="630" y="269"/>
                  <a:pt x="630" y="269"/>
                </a:cubicBezTo>
                <a:cubicBezTo>
                  <a:pt x="738" y="377"/>
                  <a:pt x="738" y="377"/>
                  <a:pt x="738" y="377"/>
                </a:cubicBezTo>
                <a:cubicBezTo>
                  <a:pt x="610" y="504"/>
                  <a:pt x="610" y="504"/>
                  <a:pt x="610" y="504"/>
                </a:cubicBezTo>
                <a:cubicBezTo>
                  <a:pt x="599" y="516"/>
                  <a:pt x="599" y="516"/>
                  <a:pt x="599" y="516"/>
                </a:cubicBezTo>
                <a:cubicBezTo>
                  <a:pt x="613" y="523"/>
                  <a:pt x="613" y="523"/>
                  <a:pt x="613" y="523"/>
                </a:cubicBezTo>
                <a:cubicBezTo>
                  <a:pt x="618" y="526"/>
                  <a:pt x="623" y="530"/>
                  <a:pt x="627" y="534"/>
                </a:cubicBezTo>
                <a:cubicBezTo>
                  <a:pt x="653" y="560"/>
                  <a:pt x="653" y="602"/>
                  <a:pt x="627" y="628"/>
                </a:cubicBezTo>
                <a:cubicBezTo>
                  <a:pt x="615" y="641"/>
                  <a:pt x="598" y="647"/>
                  <a:pt x="580" y="647"/>
                </a:cubicBezTo>
                <a:cubicBezTo>
                  <a:pt x="563" y="647"/>
                  <a:pt x="546" y="641"/>
                  <a:pt x="534" y="628"/>
                </a:cubicBezTo>
                <a:cubicBezTo>
                  <a:pt x="529" y="624"/>
                  <a:pt x="526" y="619"/>
                  <a:pt x="523" y="614"/>
                </a:cubicBezTo>
                <a:cubicBezTo>
                  <a:pt x="515" y="600"/>
                  <a:pt x="515" y="600"/>
                  <a:pt x="515" y="600"/>
                </a:cubicBezTo>
                <a:cubicBezTo>
                  <a:pt x="504" y="611"/>
                  <a:pt x="504" y="611"/>
                  <a:pt x="504" y="611"/>
                </a:cubicBezTo>
                <a:cubicBezTo>
                  <a:pt x="376" y="739"/>
                  <a:pt x="376" y="739"/>
                  <a:pt x="376" y="739"/>
                </a:cubicBezTo>
                <a:cubicBezTo>
                  <a:pt x="246" y="608"/>
                  <a:pt x="246" y="608"/>
                  <a:pt x="246" y="608"/>
                </a:cubicBezTo>
                <a:cubicBezTo>
                  <a:pt x="232" y="594"/>
                  <a:pt x="232" y="594"/>
                  <a:pt x="232" y="594"/>
                </a:cubicBezTo>
                <a:cubicBezTo>
                  <a:pt x="226" y="613"/>
                  <a:pt x="226" y="613"/>
                  <a:pt x="226" y="613"/>
                </a:cubicBezTo>
                <a:cubicBezTo>
                  <a:pt x="223" y="623"/>
                  <a:pt x="217" y="633"/>
                  <a:pt x="210" y="640"/>
                </a:cubicBezTo>
                <a:cubicBezTo>
                  <a:pt x="197" y="653"/>
                  <a:pt x="180" y="660"/>
                  <a:pt x="163" y="660"/>
                </a:cubicBezTo>
                <a:cubicBezTo>
                  <a:pt x="145" y="660"/>
                  <a:pt x="128" y="653"/>
                  <a:pt x="116" y="640"/>
                </a:cubicBezTo>
                <a:cubicBezTo>
                  <a:pt x="90" y="614"/>
                  <a:pt x="90" y="572"/>
                  <a:pt x="116" y="546"/>
                </a:cubicBezTo>
                <a:cubicBezTo>
                  <a:pt x="123" y="539"/>
                  <a:pt x="132" y="533"/>
                  <a:pt x="143" y="530"/>
                </a:cubicBezTo>
                <a:cubicBezTo>
                  <a:pt x="161" y="524"/>
                  <a:pt x="161" y="524"/>
                  <a:pt x="161" y="524"/>
                </a:cubicBezTo>
                <a:cubicBezTo>
                  <a:pt x="147" y="510"/>
                  <a:pt x="147" y="510"/>
                  <a:pt x="147" y="510"/>
                </a:cubicBezTo>
                <a:cubicBezTo>
                  <a:pt x="17" y="379"/>
                  <a:pt x="17" y="379"/>
                  <a:pt x="17" y="379"/>
                </a:cubicBezTo>
                <a:cubicBezTo>
                  <a:pt x="144" y="252"/>
                  <a:pt x="144" y="252"/>
                  <a:pt x="144" y="252"/>
                </a:cubicBezTo>
                <a:cubicBezTo>
                  <a:pt x="156" y="240"/>
                  <a:pt x="156" y="240"/>
                  <a:pt x="156" y="240"/>
                </a:cubicBezTo>
                <a:cubicBezTo>
                  <a:pt x="140" y="233"/>
                  <a:pt x="140" y="233"/>
                  <a:pt x="140" y="233"/>
                </a:cubicBezTo>
                <a:cubicBezTo>
                  <a:pt x="133" y="229"/>
                  <a:pt x="127" y="225"/>
                  <a:pt x="121" y="219"/>
                </a:cubicBezTo>
                <a:cubicBezTo>
                  <a:pt x="95" y="194"/>
                  <a:pt x="95" y="151"/>
                  <a:pt x="121" y="126"/>
                </a:cubicBezTo>
                <a:cubicBezTo>
                  <a:pt x="134" y="113"/>
                  <a:pt x="150" y="106"/>
                  <a:pt x="168" y="106"/>
                </a:cubicBezTo>
                <a:cubicBezTo>
                  <a:pt x="186" y="106"/>
                  <a:pt x="202" y="113"/>
                  <a:pt x="215" y="126"/>
                </a:cubicBezTo>
                <a:cubicBezTo>
                  <a:pt x="220" y="131"/>
                  <a:pt x="225" y="138"/>
                  <a:pt x="228" y="145"/>
                </a:cubicBezTo>
                <a:cubicBezTo>
                  <a:pt x="235" y="161"/>
                  <a:pt x="235" y="161"/>
                  <a:pt x="235" y="161"/>
                </a:cubicBezTo>
                <a:cubicBezTo>
                  <a:pt x="248" y="149"/>
                  <a:pt x="248" y="149"/>
                  <a:pt x="248" y="149"/>
                </a:cubicBezTo>
                <a:cubicBezTo>
                  <a:pt x="379" y="17"/>
                  <a:pt x="379" y="17"/>
                  <a:pt x="379" y="17"/>
                </a:cubicBezTo>
                <a:moveTo>
                  <a:pt x="379" y="0"/>
                </a:moveTo>
                <a:cubicBezTo>
                  <a:pt x="239" y="140"/>
                  <a:pt x="239" y="140"/>
                  <a:pt x="239" y="140"/>
                </a:cubicBezTo>
                <a:cubicBezTo>
                  <a:pt x="235" y="132"/>
                  <a:pt x="230" y="124"/>
                  <a:pt x="223" y="117"/>
                </a:cubicBezTo>
                <a:cubicBezTo>
                  <a:pt x="208" y="102"/>
                  <a:pt x="188" y="94"/>
                  <a:pt x="168" y="94"/>
                </a:cubicBezTo>
                <a:cubicBezTo>
                  <a:pt x="148" y="94"/>
                  <a:pt x="128" y="102"/>
                  <a:pt x="113" y="117"/>
                </a:cubicBezTo>
                <a:cubicBezTo>
                  <a:pt x="82" y="148"/>
                  <a:pt x="82" y="197"/>
                  <a:pt x="113" y="228"/>
                </a:cubicBezTo>
                <a:cubicBezTo>
                  <a:pt x="119" y="235"/>
                  <a:pt x="127" y="240"/>
                  <a:pt x="136" y="244"/>
                </a:cubicBezTo>
                <a:cubicBezTo>
                  <a:pt x="0" y="379"/>
                  <a:pt x="0" y="379"/>
                  <a:pt x="0" y="379"/>
                </a:cubicBezTo>
                <a:cubicBezTo>
                  <a:pt x="139" y="519"/>
                  <a:pt x="139" y="519"/>
                  <a:pt x="139" y="519"/>
                </a:cubicBezTo>
                <a:cubicBezTo>
                  <a:pt x="127" y="522"/>
                  <a:pt x="116" y="529"/>
                  <a:pt x="107" y="538"/>
                </a:cubicBezTo>
                <a:cubicBezTo>
                  <a:pt x="77" y="568"/>
                  <a:pt x="77" y="618"/>
                  <a:pt x="107" y="649"/>
                </a:cubicBezTo>
                <a:cubicBezTo>
                  <a:pt x="123" y="664"/>
                  <a:pt x="143" y="672"/>
                  <a:pt x="163" y="672"/>
                </a:cubicBezTo>
                <a:cubicBezTo>
                  <a:pt x="183" y="672"/>
                  <a:pt x="203" y="664"/>
                  <a:pt x="218" y="649"/>
                </a:cubicBezTo>
                <a:cubicBezTo>
                  <a:pt x="227" y="639"/>
                  <a:pt x="234" y="628"/>
                  <a:pt x="237" y="617"/>
                </a:cubicBezTo>
                <a:cubicBezTo>
                  <a:pt x="376" y="756"/>
                  <a:pt x="376" y="756"/>
                  <a:pt x="376" y="756"/>
                </a:cubicBezTo>
                <a:cubicBezTo>
                  <a:pt x="512" y="619"/>
                  <a:pt x="512" y="619"/>
                  <a:pt x="512" y="619"/>
                </a:cubicBezTo>
                <a:cubicBezTo>
                  <a:pt x="516" y="626"/>
                  <a:pt x="520" y="631"/>
                  <a:pt x="525" y="636"/>
                </a:cubicBezTo>
                <a:cubicBezTo>
                  <a:pt x="540" y="652"/>
                  <a:pt x="560" y="659"/>
                  <a:pt x="580" y="659"/>
                </a:cubicBezTo>
                <a:cubicBezTo>
                  <a:pt x="601" y="659"/>
                  <a:pt x="621" y="652"/>
                  <a:pt x="636" y="636"/>
                </a:cubicBezTo>
                <a:cubicBezTo>
                  <a:pt x="666" y="606"/>
                  <a:pt x="666" y="556"/>
                  <a:pt x="636" y="526"/>
                </a:cubicBezTo>
                <a:cubicBezTo>
                  <a:pt x="631" y="521"/>
                  <a:pt x="625" y="516"/>
                  <a:pt x="619" y="513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639" y="260"/>
                  <a:pt x="639" y="260"/>
                  <a:pt x="639" y="260"/>
                </a:cubicBezTo>
                <a:cubicBezTo>
                  <a:pt x="621" y="242"/>
                  <a:pt x="621" y="242"/>
                  <a:pt x="621" y="242"/>
                </a:cubicBezTo>
                <a:cubicBezTo>
                  <a:pt x="626" y="239"/>
                  <a:pt x="632" y="235"/>
                  <a:pt x="637" y="230"/>
                </a:cubicBezTo>
                <a:cubicBezTo>
                  <a:pt x="667" y="199"/>
                  <a:pt x="667" y="150"/>
                  <a:pt x="637" y="119"/>
                </a:cubicBezTo>
                <a:cubicBezTo>
                  <a:pt x="621" y="104"/>
                  <a:pt x="601" y="96"/>
                  <a:pt x="581" y="96"/>
                </a:cubicBezTo>
                <a:cubicBezTo>
                  <a:pt x="561" y="96"/>
                  <a:pt x="541" y="104"/>
                  <a:pt x="526" y="119"/>
                </a:cubicBezTo>
                <a:cubicBezTo>
                  <a:pt x="521" y="124"/>
                  <a:pt x="517" y="129"/>
                  <a:pt x="514" y="135"/>
                </a:cubicBezTo>
                <a:cubicBezTo>
                  <a:pt x="494" y="115"/>
                  <a:pt x="494" y="115"/>
                  <a:pt x="494" y="115"/>
                </a:cubicBezTo>
                <a:cubicBezTo>
                  <a:pt x="379" y="0"/>
                  <a:pt x="379" y="0"/>
                  <a:pt x="37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cxnSp>
        <p:nvCxnSpPr>
          <p:cNvPr id="31" name="出自【趣你的PPT】(微信:qunideppt)：最优质的PPT资源库"/>
          <p:cNvCxnSpPr/>
          <p:nvPr/>
        </p:nvCxnSpPr>
        <p:spPr>
          <a:xfrm>
            <a:off x="6880902" y="2056160"/>
            <a:ext cx="865181" cy="0"/>
          </a:xfrm>
          <a:prstGeom prst="line">
            <a:avLst/>
          </a:prstGeom>
          <a:ln w="12700">
            <a:solidFill>
              <a:srgbClr val="1F2B37"/>
            </a:solidFill>
            <a:prstDash val="sys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出自【趣你的PPT】(微信:qunideppt)：最优质的PPT资源库"/>
          <p:cNvCxnSpPr/>
          <p:nvPr/>
        </p:nvCxnSpPr>
        <p:spPr>
          <a:xfrm>
            <a:off x="7728978" y="3914941"/>
            <a:ext cx="865181" cy="0"/>
          </a:xfrm>
          <a:prstGeom prst="line">
            <a:avLst/>
          </a:prstGeom>
          <a:ln w="12700">
            <a:solidFill>
              <a:srgbClr val="FBAE03"/>
            </a:solidFill>
            <a:prstDash val="sys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出自【趣你的PPT】(微信:qunideppt)：最优质的PPT资源库"/>
          <p:cNvCxnSpPr/>
          <p:nvPr/>
        </p:nvCxnSpPr>
        <p:spPr>
          <a:xfrm flipH="1">
            <a:off x="3623645" y="2864774"/>
            <a:ext cx="865181" cy="0"/>
          </a:xfrm>
          <a:prstGeom prst="line">
            <a:avLst/>
          </a:prstGeom>
          <a:ln w="12700">
            <a:solidFill>
              <a:srgbClr val="FBAE03"/>
            </a:solidFill>
            <a:prstDash val="sys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出自【趣你的PPT】(微信:qunideppt)：最优质的PPT资源库"/>
          <p:cNvCxnSpPr/>
          <p:nvPr/>
        </p:nvCxnSpPr>
        <p:spPr>
          <a:xfrm flipH="1">
            <a:off x="4452814" y="4741623"/>
            <a:ext cx="865181" cy="0"/>
          </a:xfrm>
          <a:prstGeom prst="line">
            <a:avLst/>
          </a:prstGeom>
          <a:ln w="12700">
            <a:solidFill>
              <a:srgbClr val="1F2B37"/>
            </a:solidFill>
            <a:prstDash val="sys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出自【趣你的PPT】(微信:qunideppt)：最优质的PPT资源库"/>
          <p:cNvSpPr txBox="1"/>
          <p:nvPr/>
        </p:nvSpPr>
        <p:spPr>
          <a:xfrm>
            <a:off x="7774698" y="1647016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7852785" y="2031301"/>
            <a:ext cx="246949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lang="en-US" sz="1400" b="0" i="0" u="none" strike="noStrike" cap="none" baseline="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1974116" y="2442103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1010077" y="2826388"/>
            <a:ext cx="246949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lang="en-US" sz="1400" b="0" i="0" u="none" strike="noStrike" cap="none" baseline="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8571496" y="3488897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8649583" y="3873182"/>
            <a:ext cx="246949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lang="en-US" sz="1400" b="0" i="0" u="none" strike="noStrike" cap="none" baseline="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2797256" y="4322832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1833217" y="4707117"/>
            <a:ext cx="246949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25000"/>
              <a:buNone/>
            </a:pPr>
            <a:r>
              <a:rPr lang="zh-CN" altLang="en-US" sz="1400" b="0" i="0" u="none" strike="noStrike" cap="none" baseline="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lang="en-US" sz="1400" b="0" i="0" u="none" strike="noStrike" cap="none" baseline="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>
            <a:off x="6839068" y="3713025"/>
            <a:ext cx="514350" cy="51435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7005181" y="3807700"/>
            <a:ext cx="514350" cy="514350"/>
          </a:xfrm>
          <a:prstGeom prst="rect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6839068" y="4793474"/>
            <a:ext cx="514350" cy="51435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7005181" y="4888149"/>
            <a:ext cx="514350" cy="514350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6894007" y="2141985"/>
            <a:ext cx="4421690" cy="14192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此出编辑文本内容，以表达您的项目详细资料，建议您在展示时采用微软雅黑字体。您也可以根据您的实际需求对文档之中的字体、图标、图片进行进一步修改美化，标题数字等都可以通过点击和重新输入进行更改，顶部“开始”面板中可以对字体、颜色、行距等进行修改。</a:t>
            </a: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6894007" y="1737325"/>
            <a:ext cx="1586433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单击添加标题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7097734" y="4983751"/>
            <a:ext cx="357936" cy="32314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8807" y="41223"/>
                </a:moveTo>
                <a:cubicBezTo>
                  <a:pt x="63697" y="1694"/>
                  <a:pt x="63697" y="1694"/>
                  <a:pt x="63697" y="1694"/>
                </a:cubicBezTo>
                <a:cubicBezTo>
                  <a:pt x="62743" y="564"/>
                  <a:pt x="61312" y="0"/>
                  <a:pt x="59880" y="0"/>
                </a:cubicBezTo>
                <a:cubicBezTo>
                  <a:pt x="58687" y="0"/>
                  <a:pt x="57256" y="564"/>
                  <a:pt x="56302" y="1694"/>
                </a:cubicBezTo>
                <a:cubicBezTo>
                  <a:pt x="954" y="41223"/>
                  <a:pt x="954" y="41223"/>
                  <a:pt x="954" y="41223"/>
                </a:cubicBezTo>
                <a:cubicBezTo>
                  <a:pt x="238" y="41505"/>
                  <a:pt x="0" y="42352"/>
                  <a:pt x="0" y="43482"/>
                </a:cubicBezTo>
                <a:cubicBezTo>
                  <a:pt x="0" y="113223"/>
                  <a:pt x="0" y="113223"/>
                  <a:pt x="0" y="113223"/>
                </a:cubicBezTo>
                <a:cubicBezTo>
                  <a:pt x="0" y="116894"/>
                  <a:pt x="2385" y="120000"/>
                  <a:pt x="5487" y="120000"/>
                </a:cubicBezTo>
                <a:cubicBezTo>
                  <a:pt x="114274" y="120000"/>
                  <a:pt x="114274" y="120000"/>
                  <a:pt x="114274" y="120000"/>
                </a:cubicBezTo>
                <a:cubicBezTo>
                  <a:pt x="117375" y="120000"/>
                  <a:pt x="120000" y="116894"/>
                  <a:pt x="120000" y="113223"/>
                </a:cubicBezTo>
                <a:cubicBezTo>
                  <a:pt x="120000" y="43482"/>
                  <a:pt x="120000" y="43482"/>
                  <a:pt x="120000" y="43482"/>
                </a:cubicBezTo>
                <a:cubicBezTo>
                  <a:pt x="120000" y="42352"/>
                  <a:pt x="119522" y="41505"/>
                  <a:pt x="118807" y="41223"/>
                </a:cubicBezTo>
                <a:close/>
                <a:moveTo>
                  <a:pt x="58687" y="5929"/>
                </a:moveTo>
                <a:cubicBezTo>
                  <a:pt x="58926" y="5929"/>
                  <a:pt x="59165" y="5929"/>
                  <a:pt x="59165" y="5647"/>
                </a:cubicBezTo>
                <a:cubicBezTo>
                  <a:pt x="59403" y="5364"/>
                  <a:pt x="59880" y="5364"/>
                  <a:pt x="59880" y="5364"/>
                </a:cubicBezTo>
                <a:cubicBezTo>
                  <a:pt x="60119" y="5364"/>
                  <a:pt x="60357" y="5364"/>
                  <a:pt x="60834" y="5647"/>
                </a:cubicBezTo>
                <a:cubicBezTo>
                  <a:pt x="60834" y="5929"/>
                  <a:pt x="61073" y="5929"/>
                  <a:pt x="61073" y="5929"/>
                </a:cubicBezTo>
                <a:cubicBezTo>
                  <a:pt x="114035" y="43764"/>
                  <a:pt x="114035" y="43764"/>
                  <a:pt x="114035" y="43764"/>
                </a:cubicBezTo>
                <a:cubicBezTo>
                  <a:pt x="76103" y="70588"/>
                  <a:pt x="76103" y="70588"/>
                  <a:pt x="76103" y="70588"/>
                </a:cubicBezTo>
                <a:cubicBezTo>
                  <a:pt x="74910" y="71435"/>
                  <a:pt x="74671" y="73129"/>
                  <a:pt x="75149" y="74258"/>
                </a:cubicBezTo>
                <a:cubicBezTo>
                  <a:pt x="75626" y="75105"/>
                  <a:pt x="76341" y="75670"/>
                  <a:pt x="77057" y="75670"/>
                </a:cubicBezTo>
                <a:cubicBezTo>
                  <a:pt x="77534" y="75670"/>
                  <a:pt x="78011" y="75388"/>
                  <a:pt x="78250" y="75105"/>
                </a:cubicBezTo>
                <a:cubicBezTo>
                  <a:pt x="115467" y="48847"/>
                  <a:pt x="115467" y="48847"/>
                  <a:pt x="115467" y="48847"/>
                </a:cubicBezTo>
                <a:cubicBezTo>
                  <a:pt x="115467" y="111811"/>
                  <a:pt x="115467" y="111811"/>
                  <a:pt x="115467" y="111811"/>
                </a:cubicBezTo>
                <a:cubicBezTo>
                  <a:pt x="63697" y="70870"/>
                  <a:pt x="63697" y="70870"/>
                  <a:pt x="63697" y="70870"/>
                </a:cubicBezTo>
                <a:cubicBezTo>
                  <a:pt x="61789" y="69176"/>
                  <a:pt x="58210" y="69176"/>
                  <a:pt x="56302" y="70870"/>
                </a:cubicBezTo>
                <a:cubicBezTo>
                  <a:pt x="4294" y="111811"/>
                  <a:pt x="4294" y="111811"/>
                  <a:pt x="4294" y="111811"/>
                </a:cubicBezTo>
                <a:cubicBezTo>
                  <a:pt x="4294" y="48847"/>
                  <a:pt x="4294" y="48847"/>
                  <a:pt x="4294" y="48847"/>
                </a:cubicBezTo>
                <a:cubicBezTo>
                  <a:pt x="41510" y="75105"/>
                  <a:pt x="41510" y="75105"/>
                  <a:pt x="41510" y="75105"/>
                </a:cubicBezTo>
                <a:cubicBezTo>
                  <a:pt x="41988" y="75388"/>
                  <a:pt x="42465" y="75670"/>
                  <a:pt x="42703" y="75670"/>
                </a:cubicBezTo>
                <a:cubicBezTo>
                  <a:pt x="43419" y="75670"/>
                  <a:pt x="44373" y="75105"/>
                  <a:pt x="44612" y="74258"/>
                </a:cubicBezTo>
                <a:cubicBezTo>
                  <a:pt x="45328" y="73129"/>
                  <a:pt x="44850" y="71435"/>
                  <a:pt x="43896" y="70588"/>
                </a:cubicBezTo>
                <a:cubicBezTo>
                  <a:pt x="5964" y="43764"/>
                  <a:pt x="5964" y="43764"/>
                  <a:pt x="5964" y="43764"/>
                </a:cubicBezTo>
                <a:lnTo>
                  <a:pt x="58687" y="5929"/>
                </a:lnTo>
                <a:close/>
                <a:moveTo>
                  <a:pt x="111172" y="114635"/>
                </a:moveTo>
                <a:cubicBezTo>
                  <a:pt x="8827" y="114635"/>
                  <a:pt x="8827" y="114635"/>
                  <a:pt x="8827" y="114635"/>
                </a:cubicBezTo>
                <a:cubicBezTo>
                  <a:pt x="58926" y="75105"/>
                  <a:pt x="58926" y="75105"/>
                  <a:pt x="58926" y="75105"/>
                </a:cubicBezTo>
                <a:cubicBezTo>
                  <a:pt x="58926" y="75105"/>
                  <a:pt x="58926" y="75105"/>
                  <a:pt x="58926" y="75105"/>
                </a:cubicBezTo>
                <a:cubicBezTo>
                  <a:pt x="59403" y="74823"/>
                  <a:pt x="60596" y="74823"/>
                  <a:pt x="60834" y="75105"/>
                </a:cubicBezTo>
                <a:cubicBezTo>
                  <a:pt x="61073" y="75105"/>
                  <a:pt x="61073" y="75105"/>
                  <a:pt x="61073" y="75105"/>
                </a:cubicBezTo>
                <a:lnTo>
                  <a:pt x="111172" y="1146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7153413" y="5103569"/>
            <a:ext cx="246578" cy="1331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468" y="120000"/>
                </a:moveTo>
                <a:cubicBezTo>
                  <a:pt x="116878" y="120000"/>
                  <a:pt x="116878" y="120000"/>
                  <a:pt x="116878" y="120000"/>
                </a:cubicBezTo>
                <a:cubicBezTo>
                  <a:pt x="118612" y="120000"/>
                  <a:pt x="120000" y="94736"/>
                  <a:pt x="120000" y="56842"/>
                </a:cubicBezTo>
                <a:cubicBezTo>
                  <a:pt x="120000" y="25263"/>
                  <a:pt x="118612" y="0"/>
                  <a:pt x="116878" y="0"/>
                </a:cubicBezTo>
                <a:cubicBezTo>
                  <a:pt x="3468" y="0"/>
                  <a:pt x="3468" y="0"/>
                  <a:pt x="3468" y="0"/>
                </a:cubicBezTo>
                <a:cubicBezTo>
                  <a:pt x="1387" y="0"/>
                  <a:pt x="0" y="25263"/>
                  <a:pt x="0" y="56842"/>
                </a:cubicBezTo>
                <a:cubicBezTo>
                  <a:pt x="0" y="94736"/>
                  <a:pt x="1387" y="120000"/>
                  <a:pt x="3468" y="1200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7069042" y="3917308"/>
            <a:ext cx="386628" cy="26849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661" y="0"/>
                </a:moveTo>
                <a:cubicBezTo>
                  <a:pt x="5106" y="0"/>
                  <a:pt x="5106" y="0"/>
                  <a:pt x="5106" y="0"/>
                </a:cubicBezTo>
                <a:cubicBezTo>
                  <a:pt x="2321" y="0"/>
                  <a:pt x="0" y="3342"/>
                  <a:pt x="0" y="7353"/>
                </a:cubicBezTo>
                <a:cubicBezTo>
                  <a:pt x="0" y="103621"/>
                  <a:pt x="0" y="103621"/>
                  <a:pt x="0" y="103621"/>
                </a:cubicBezTo>
                <a:cubicBezTo>
                  <a:pt x="0" y="107966"/>
                  <a:pt x="2321" y="111309"/>
                  <a:pt x="5106" y="111309"/>
                </a:cubicBezTo>
                <a:cubicBezTo>
                  <a:pt x="57794" y="111309"/>
                  <a:pt x="57794" y="111309"/>
                  <a:pt x="57794" y="111309"/>
                </a:cubicBezTo>
                <a:cubicBezTo>
                  <a:pt x="57794" y="116991"/>
                  <a:pt x="57794" y="116991"/>
                  <a:pt x="57794" y="116991"/>
                </a:cubicBezTo>
                <a:cubicBezTo>
                  <a:pt x="57794" y="118662"/>
                  <a:pt x="58723" y="120000"/>
                  <a:pt x="59883" y="120000"/>
                </a:cubicBezTo>
                <a:cubicBezTo>
                  <a:pt x="61276" y="120000"/>
                  <a:pt x="62205" y="118662"/>
                  <a:pt x="62205" y="116991"/>
                </a:cubicBezTo>
                <a:cubicBezTo>
                  <a:pt x="62205" y="111309"/>
                  <a:pt x="62205" y="111309"/>
                  <a:pt x="62205" y="111309"/>
                </a:cubicBezTo>
                <a:cubicBezTo>
                  <a:pt x="114661" y="111309"/>
                  <a:pt x="114661" y="111309"/>
                  <a:pt x="114661" y="111309"/>
                </a:cubicBezTo>
                <a:cubicBezTo>
                  <a:pt x="117678" y="111309"/>
                  <a:pt x="120000" y="107966"/>
                  <a:pt x="120000" y="103621"/>
                </a:cubicBezTo>
                <a:cubicBezTo>
                  <a:pt x="120000" y="7353"/>
                  <a:pt x="120000" y="7353"/>
                  <a:pt x="120000" y="7353"/>
                </a:cubicBezTo>
                <a:cubicBezTo>
                  <a:pt x="120000" y="3342"/>
                  <a:pt x="117678" y="0"/>
                  <a:pt x="114661" y="0"/>
                </a:cubicBezTo>
                <a:close/>
                <a:moveTo>
                  <a:pt x="115589" y="103621"/>
                </a:moveTo>
                <a:cubicBezTo>
                  <a:pt x="115589" y="104289"/>
                  <a:pt x="115125" y="104958"/>
                  <a:pt x="114661" y="104958"/>
                </a:cubicBezTo>
                <a:cubicBezTo>
                  <a:pt x="5106" y="104958"/>
                  <a:pt x="5106" y="104958"/>
                  <a:pt x="5106" y="104958"/>
                </a:cubicBezTo>
                <a:cubicBezTo>
                  <a:pt x="4642" y="104958"/>
                  <a:pt x="4410" y="104289"/>
                  <a:pt x="4410" y="103621"/>
                </a:cubicBezTo>
                <a:cubicBezTo>
                  <a:pt x="4410" y="7353"/>
                  <a:pt x="4410" y="7353"/>
                  <a:pt x="4410" y="7353"/>
                </a:cubicBezTo>
                <a:cubicBezTo>
                  <a:pt x="4410" y="6685"/>
                  <a:pt x="4642" y="6016"/>
                  <a:pt x="5106" y="6016"/>
                </a:cubicBezTo>
                <a:cubicBezTo>
                  <a:pt x="114661" y="6016"/>
                  <a:pt x="114661" y="6016"/>
                  <a:pt x="114661" y="6016"/>
                </a:cubicBezTo>
                <a:cubicBezTo>
                  <a:pt x="115125" y="6016"/>
                  <a:pt x="115589" y="6685"/>
                  <a:pt x="115589" y="7353"/>
                </a:cubicBezTo>
                <a:lnTo>
                  <a:pt x="115589" y="1036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7097681" y="3945947"/>
            <a:ext cx="328157" cy="19092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534" y="0"/>
                </a:moveTo>
                <a:cubicBezTo>
                  <a:pt x="2739" y="0"/>
                  <a:pt x="2739" y="0"/>
                  <a:pt x="2739" y="0"/>
                </a:cubicBezTo>
                <a:cubicBezTo>
                  <a:pt x="1369" y="0"/>
                  <a:pt x="0" y="1882"/>
                  <a:pt x="0" y="4235"/>
                </a:cubicBezTo>
                <a:cubicBezTo>
                  <a:pt x="0" y="115294"/>
                  <a:pt x="0" y="115294"/>
                  <a:pt x="0" y="115294"/>
                </a:cubicBezTo>
                <a:cubicBezTo>
                  <a:pt x="0" y="117647"/>
                  <a:pt x="1369" y="120000"/>
                  <a:pt x="2739" y="120000"/>
                </a:cubicBezTo>
                <a:cubicBezTo>
                  <a:pt x="117534" y="120000"/>
                  <a:pt x="117534" y="120000"/>
                  <a:pt x="117534" y="120000"/>
                </a:cubicBezTo>
                <a:cubicBezTo>
                  <a:pt x="118904" y="120000"/>
                  <a:pt x="120000" y="117647"/>
                  <a:pt x="120000" y="115294"/>
                </a:cubicBezTo>
                <a:cubicBezTo>
                  <a:pt x="120000" y="4235"/>
                  <a:pt x="120000" y="4235"/>
                  <a:pt x="120000" y="4235"/>
                </a:cubicBezTo>
                <a:cubicBezTo>
                  <a:pt x="120000" y="1882"/>
                  <a:pt x="118904" y="0"/>
                  <a:pt x="117534" y="0"/>
                </a:cubicBezTo>
                <a:close/>
                <a:moveTo>
                  <a:pt x="115068" y="111058"/>
                </a:moveTo>
                <a:cubicBezTo>
                  <a:pt x="5205" y="111058"/>
                  <a:pt x="5205" y="111058"/>
                  <a:pt x="5205" y="111058"/>
                </a:cubicBezTo>
                <a:cubicBezTo>
                  <a:pt x="5205" y="8941"/>
                  <a:pt x="5205" y="8941"/>
                  <a:pt x="5205" y="8941"/>
                </a:cubicBezTo>
                <a:cubicBezTo>
                  <a:pt x="115068" y="8941"/>
                  <a:pt x="115068" y="8941"/>
                  <a:pt x="115068" y="8941"/>
                </a:cubicBezTo>
                <a:lnTo>
                  <a:pt x="115068" y="11105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7185985" y="4190573"/>
            <a:ext cx="151549" cy="4415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772" y="0"/>
                </a:moveTo>
                <a:cubicBezTo>
                  <a:pt x="17227" y="0"/>
                  <a:pt x="17227" y="0"/>
                  <a:pt x="17227" y="0"/>
                </a:cubicBezTo>
                <a:cubicBezTo>
                  <a:pt x="7722" y="0"/>
                  <a:pt x="0" y="26440"/>
                  <a:pt x="0" y="61016"/>
                </a:cubicBezTo>
                <a:cubicBezTo>
                  <a:pt x="0" y="99661"/>
                  <a:pt x="0" y="99661"/>
                  <a:pt x="0" y="99661"/>
                </a:cubicBezTo>
                <a:cubicBezTo>
                  <a:pt x="0" y="109830"/>
                  <a:pt x="2376" y="120000"/>
                  <a:pt x="5940" y="120000"/>
                </a:cubicBezTo>
                <a:cubicBezTo>
                  <a:pt x="114653" y="120000"/>
                  <a:pt x="114653" y="120000"/>
                  <a:pt x="114653" y="120000"/>
                </a:cubicBezTo>
                <a:cubicBezTo>
                  <a:pt x="117623" y="120000"/>
                  <a:pt x="120000" y="109830"/>
                  <a:pt x="120000" y="99661"/>
                </a:cubicBezTo>
                <a:cubicBezTo>
                  <a:pt x="120000" y="63050"/>
                  <a:pt x="120000" y="63050"/>
                  <a:pt x="120000" y="63050"/>
                </a:cubicBezTo>
                <a:cubicBezTo>
                  <a:pt x="120000" y="28474"/>
                  <a:pt x="112871" y="0"/>
                  <a:pt x="102772" y="0"/>
                </a:cubicBezTo>
                <a:close/>
                <a:moveTo>
                  <a:pt x="109306" y="81355"/>
                </a:moveTo>
                <a:cubicBezTo>
                  <a:pt x="11287" y="81355"/>
                  <a:pt x="11287" y="81355"/>
                  <a:pt x="11287" y="81355"/>
                </a:cubicBezTo>
                <a:cubicBezTo>
                  <a:pt x="11287" y="61016"/>
                  <a:pt x="11287" y="61016"/>
                  <a:pt x="11287" y="61016"/>
                </a:cubicBezTo>
                <a:cubicBezTo>
                  <a:pt x="11287" y="46779"/>
                  <a:pt x="13663" y="38644"/>
                  <a:pt x="17227" y="38644"/>
                </a:cubicBezTo>
                <a:cubicBezTo>
                  <a:pt x="102772" y="38644"/>
                  <a:pt x="102772" y="38644"/>
                  <a:pt x="102772" y="38644"/>
                </a:cubicBezTo>
                <a:cubicBezTo>
                  <a:pt x="106336" y="38644"/>
                  <a:pt x="109306" y="48813"/>
                  <a:pt x="109306" y="63050"/>
                </a:cubicBezTo>
                <a:lnTo>
                  <a:pt x="109306" y="813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7710040" y="4064875"/>
            <a:ext cx="3605657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单击此处编辑内容，建议您在展示时采用微软雅黑字体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7710040" y="3740052"/>
            <a:ext cx="15698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单击添加标题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7710040" y="5137837"/>
            <a:ext cx="3605657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单击此处编辑内容，建议您在展示时采用微软雅黑字体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7710040" y="4813014"/>
            <a:ext cx="15698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单击添加标题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07741" y="2067638"/>
            <a:ext cx="5515491" cy="3165086"/>
            <a:chOff x="707741" y="2067638"/>
            <a:chExt cx="5515491" cy="3165086"/>
          </a:xfrm>
        </p:grpSpPr>
        <p:pic>
          <p:nvPicPr>
            <p:cNvPr id="1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707741" y="2067638"/>
              <a:ext cx="5515491" cy="3165086"/>
            </a:xfrm>
            <a:prstGeom prst="rect">
              <a:avLst/>
            </a:prstGeom>
          </p:spPr>
        </p:pic>
        <p:pic>
          <p:nvPicPr>
            <p:cNvPr id="33" name="图片 3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75" t="23980" b="522"/>
            <a:stretch>
              <a:fillRect/>
            </a:stretch>
          </p:blipFill>
          <p:spPr>
            <a:xfrm>
              <a:off x="1409791" y="2253745"/>
              <a:ext cx="4133826" cy="2616321"/>
            </a:xfrm>
            <a:custGeom>
              <a:avLst/>
              <a:gdLst>
                <a:gd name="connsiteX0" fmla="*/ 0 w 4133826"/>
                <a:gd name="connsiteY0" fmla="*/ 0 h 2616321"/>
                <a:gd name="connsiteX1" fmla="*/ 4133826 w 4133826"/>
                <a:gd name="connsiteY1" fmla="*/ 0 h 2616321"/>
                <a:gd name="connsiteX2" fmla="*/ 4133826 w 4133826"/>
                <a:gd name="connsiteY2" fmla="*/ 2616321 h 2616321"/>
                <a:gd name="connsiteX3" fmla="*/ 0 w 4133826"/>
                <a:gd name="connsiteY3" fmla="*/ 2616321 h 2616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33826" h="2616321">
                  <a:moveTo>
                    <a:pt x="0" y="0"/>
                  </a:moveTo>
                  <a:lnTo>
                    <a:pt x="4133826" y="0"/>
                  </a:lnTo>
                  <a:lnTo>
                    <a:pt x="4133826" y="2616321"/>
                  </a:lnTo>
                  <a:lnTo>
                    <a:pt x="0" y="2616321"/>
                  </a:lnTo>
                  <a:close/>
                </a:path>
              </a:pathLst>
            </a:cu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出自【趣你的PPT】(微信:qunideppt)：最优质的PPT资源库"/>
          <p:cNvSpPr/>
          <p:nvPr/>
        </p:nvSpPr>
        <p:spPr bwMode="auto">
          <a:xfrm>
            <a:off x="6819049" y="4653251"/>
            <a:ext cx="538734" cy="961341"/>
          </a:xfrm>
          <a:custGeom>
            <a:avLst/>
            <a:gdLst>
              <a:gd name="T0" fmla="*/ 263 w 263"/>
              <a:gd name="T1" fmla="*/ 378 h 471"/>
              <a:gd name="T2" fmla="*/ 194 w 263"/>
              <a:gd name="T3" fmla="*/ 378 h 471"/>
              <a:gd name="T4" fmla="*/ 190 w 263"/>
              <a:gd name="T5" fmla="*/ 382 h 471"/>
              <a:gd name="T6" fmla="*/ 211 w 263"/>
              <a:gd name="T7" fmla="*/ 410 h 471"/>
              <a:gd name="T8" fmla="*/ 193 w 263"/>
              <a:gd name="T9" fmla="*/ 436 h 471"/>
              <a:gd name="T10" fmla="*/ 201 w 263"/>
              <a:gd name="T11" fmla="*/ 466 h 471"/>
              <a:gd name="T12" fmla="*/ 195 w 263"/>
              <a:gd name="T13" fmla="*/ 471 h 471"/>
              <a:gd name="T14" fmla="*/ 170 w 263"/>
              <a:gd name="T15" fmla="*/ 456 h 471"/>
              <a:gd name="T16" fmla="*/ 129 w 263"/>
              <a:gd name="T17" fmla="*/ 443 h 471"/>
              <a:gd name="T18" fmla="*/ 95 w 263"/>
              <a:gd name="T19" fmla="*/ 425 h 471"/>
              <a:gd name="T20" fmla="*/ 62 w 263"/>
              <a:gd name="T21" fmla="*/ 407 h 471"/>
              <a:gd name="T22" fmla="*/ 49 w 263"/>
              <a:gd name="T23" fmla="*/ 413 h 471"/>
              <a:gd name="T24" fmla="*/ 5 w 263"/>
              <a:gd name="T25" fmla="*/ 395 h 471"/>
              <a:gd name="T26" fmla="*/ 2 w 263"/>
              <a:gd name="T27" fmla="*/ 378 h 471"/>
              <a:gd name="T28" fmla="*/ 13 w 263"/>
              <a:gd name="T29" fmla="*/ 365 h 471"/>
              <a:gd name="T30" fmla="*/ 36 w 263"/>
              <a:gd name="T31" fmla="*/ 331 h 471"/>
              <a:gd name="T32" fmla="*/ 46 w 263"/>
              <a:gd name="T33" fmla="*/ 281 h 471"/>
              <a:gd name="T34" fmla="*/ 72 w 263"/>
              <a:gd name="T35" fmla="*/ 281 h 471"/>
              <a:gd name="T36" fmla="*/ 96 w 263"/>
              <a:gd name="T37" fmla="*/ 281 h 471"/>
              <a:gd name="T38" fmla="*/ 98 w 263"/>
              <a:gd name="T39" fmla="*/ 260 h 471"/>
              <a:gd name="T40" fmla="*/ 111 w 263"/>
              <a:gd name="T41" fmla="*/ 257 h 471"/>
              <a:gd name="T42" fmla="*/ 142 w 263"/>
              <a:gd name="T43" fmla="*/ 226 h 471"/>
              <a:gd name="T44" fmla="*/ 114 w 263"/>
              <a:gd name="T45" fmla="*/ 175 h 471"/>
              <a:gd name="T46" fmla="*/ 85 w 263"/>
              <a:gd name="T47" fmla="*/ 105 h 471"/>
              <a:gd name="T48" fmla="*/ 109 w 263"/>
              <a:gd name="T49" fmla="*/ 118 h 471"/>
              <a:gd name="T50" fmla="*/ 152 w 263"/>
              <a:gd name="T51" fmla="*/ 93 h 471"/>
              <a:gd name="T52" fmla="*/ 193 w 263"/>
              <a:gd name="T53" fmla="*/ 29 h 471"/>
              <a:gd name="T54" fmla="*/ 212 w 263"/>
              <a:gd name="T55" fmla="*/ 10 h 471"/>
              <a:gd name="T56" fmla="*/ 242 w 263"/>
              <a:gd name="T57" fmla="*/ 2 h 471"/>
              <a:gd name="T58" fmla="*/ 258 w 263"/>
              <a:gd name="T59" fmla="*/ 1 h 471"/>
              <a:gd name="T60" fmla="*/ 251 w 263"/>
              <a:gd name="T61" fmla="*/ 14 h 471"/>
              <a:gd name="T62" fmla="*/ 237 w 263"/>
              <a:gd name="T63" fmla="*/ 45 h 471"/>
              <a:gd name="T64" fmla="*/ 231 w 263"/>
              <a:gd name="T65" fmla="*/ 60 h 471"/>
              <a:gd name="T66" fmla="*/ 227 w 263"/>
              <a:gd name="T67" fmla="*/ 91 h 471"/>
              <a:gd name="T68" fmla="*/ 225 w 263"/>
              <a:gd name="T69" fmla="*/ 133 h 471"/>
              <a:gd name="T70" fmla="*/ 222 w 263"/>
              <a:gd name="T71" fmla="*/ 164 h 471"/>
              <a:gd name="T72" fmla="*/ 223 w 263"/>
              <a:gd name="T73" fmla="*/ 250 h 471"/>
              <a:gd name="T74" fmla="*/ 231 w 263"/>
              <a:gd name="T75" fmla="*/ 305 h 471"/>
              <a:gd name="T76" fmla="*/ 234 w 263"/>
              <a:gd name="T77" fmla="*/ 316 h 471"/>
              <a:gd name="T78" fmla="*/ 249 w 263"/>
              <a:gd name="T79" fmla="*/ 349 h 471"/>
              <a:gd name="T80" fmla="*/ 263 w 263"/>
              <a:gd name="T81" fmla="*/ 378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63" h="471">
                <a:moveTo>
                  <a:pt x="263" y="378"/>
                </a:moveTo>
                <a:cubicBezTo>
                  <a:pt x="236" y="378"/>
                  <a:pt x="215" y="378"/>
                  <a:pt x="194" y="378"/>
                </a:cubicBezTo>
                <a:cubicBezTo>
                  <a:pt x="192" y="379"/>
                  <a:pt x="191" y="381"/>
                  <a:pt x="190" y="382"/>
                </a:cubicBezTo>
                <a:cubicBezTo>
                  <a:pt x="198" y="392"/>
                  <a:pt x="205" y="402"/>
                  <a:pt x="211" y="410"/>
                </a:cubicBezTo>
                <a:cubicBezTo>
                  <a:pt x="205" y="419"/>
                  <a:pt x="195" y="427"/>
                  <a:pt x="193" y="436"/>
                </a:cubicBezTo>
                <a:cubicBezTo>
                  <a:pt x="191" y="445"/>
                  <a:pt x="198" y="456"/>
                  <a:pt x="201" y="466"/>
                </a:cubicBezTo>
                <a:cubicBezTo>
                  <a:pt x="199" y="468"/>
                  <a:pt x="197" y="469"/>
                  <a:pt x="195" y="471"/>
                </a:cubicBezTo>
                <a:cubicBezTo>
                  <a:pt x="187" y="466"/>
                  <a:pt x="177" y="463"/>
                  <a:pt x="170" y="456"/>
                </a:cubicBezTo>
                <a:cubicBezTo>
                  <a:pt x="158" y="444"/>
                  <a:pt x="146" y="438"/>
                  <a:pt x="129" y="443"/>
                </a:cubicBezTo>
                <a:cubicBezTo>
                  <a:pt x="113" y="449"/>
                  <a:pt x="100" y="443"/>
                  <a:pt x="95" y="425"/>
                </a:cubicBezTo>
                <a:cubicBezTo>
                  <a:pt x="71" y="443"/>
                  <a:pt x="68" y="421"/>
                  <a:pt x="62" y="407"/>
                </a:cubicBezTo>
                <a:cubicBezTo>
                  <a:pt x="57" y="409"/>
                  <a:pt x="52" y="411"/>
                  <a:pt x="49" y="413"/>
                </a:cubicBezTo>
                <a:cubicBezTo>
                  <a:pt x="30" y="425"/>
                  <a:pt x="10" y="416"/>
                  <a:pt x="5" y="395"/>
                </a:cubicBezTo>
                <a:cubicBezTo>
                  <a:pt x="3" y="389"/>
                  <a:pt x="0" y="383"/>
                  <a:pt x="2" y="378"/>
                </a:cubicBezTo>
                <a:cubicBezTo>
                  <a:pt x="3" y="373"/>
                  <a:pt x="9" y="365"/>
                  <a:pt x="13" y="365"/>
                </a:cubicBezTo>
                <a:cubicBezTo>
                  <a:pt x="41" y="364"/>
                  <a:pt x="48" y="356"/>
                  <a:pt x="36" y="331"/>
                </a:cubicBezTo>
                <a:cubicBezTo>
                  <a:pt x="25" y="310"/>
                  <a:pt x="37" y="296"/>
                  <a:pt x="46" y="281"/>
                </a:cubicBezTo>
                <a:cubicBezTo>
                  <a:pt x="54" y="269"/>
                  <a:pt x="63" y="277"/>
                  <a:pt x="72" y="281"/>
                </a:cubicBezTo>
                <a:cubicBezTo>
                  <a:pt x="79" y="284"/>
                  <a:pt x="89" y="283"/>
                  <a:pt x="96" y="281"/>
                </a:cubicBezTo>
                <a:cubicBezTo>
                  <a:pt x="99" y="280"/>
                  <a:pt x="98" y="269"/>
                  <a:pt x="98" y="260"/>
                </a:cubicBezTo>
                <a:cubicBezTo>
                  <a:pt x="101" y="260"/>
                  <a:pt x="106" y="258"/>
                  <a:pt x="111" y="257"/>
                </a:cubicBezTo>
                <a:cubicBezTo>
                  <a:pt x="130" y="255"/>
                  <a:pt x="140" y="247"/>
                  <a:pt x="142" y="226"/>
                </a:cubicBezTo>
                <a:cubicBezTo>
                  <a:pt x="147" y="189"/>
                  <a:pt x="149" y="190"/>
                  <a:pt x="114" y="175"/>
                </a:cubicBezTo>
                <a:cubicBezTo>
                  <a:pt x="71" y="156"/>
                  <a:pt x="70" y="153"/>
                  <a:pt x="85" y="105"/>
                </a:cubicBezTo>
                <a:cubicBezTo>
                  <a:pt x="93" y="110"/>
                  <a:pt x="101" y="114"/>
                  <a:pt x="109" y="118"/>
                </a:cubicBezTo>
                <a:cubicBezTo>
                  <a:pt x="132" y="129"/>
                  <a:pt x="152" y="118"/>
                  <a:pt x="152" y="93"/>
                </a:cubicBezTo>
                <a:cubicBezTo>
                  <a:pt x="151" y="62"/>
                  <a:pt x="164" y="41"/>
                  <a:pt x="193" y="29"/>
                </a:cubicBezTo>
                <a:cubicBezTo>
                  <a:pt x="200" y="26"/>
                  <a:pt x="205" y="17"/>
                  <a:pt x="212" y="10"/>
                </a:cubicBezTo>
                <a:cubicBezTo>
                  <a:pt x="222" y="12"/>
                  <a:pt x="234" y="19"/>
                  <a:pt x="242" y="2"/>
                </a:cubicBezTo>
                <a:cubicBezTo>
                  <a:pt x="243" y="0"/>
                  <a:pt x="250" y="1"/>
                  <a:pt x="258" y="1"/>
                </a:cubicBezTo>
                <a:cubicBezTo>
                  <a:pt x="254" y="8"/>
                  <a:pt x="253" y="13"/>
                  <a:pt x="251" y="14"/>
                </a:cubicBezTo>
                <a:cubicBezTo>
                  <a:pt x="237" y="21"/>
                  <a:pt x="232" y="29"/>
                  <a:pt x="237" y="45"/>
                </a:cubicBezTo>
                <a:cubicBezTo>
                  <a:pt x="239" y="48"/>
                  <a:pt x="234" y="56"/>
                  <a:pt x="231" y="60"/>
                </a:cubicBezTo>
                <a:cubicBezTo>
                  <a:pt x="222" y="70"/>
                  <a:pt x="221" y="79"/>
                  <a:pt x="227" y="91"/>
                </a:cubicBezTo>
                <a:cubicBezTo>
                  <a:pt x="234" y="105"/>
                  <a:pt x="242" y="118"/>
                  <a:pt x="225" y="133"/>
                </a:cubicBezTo>
                <a:cubicBezTo>
                  <a:pt x="219" y="138"/>
                  <a:pt x="221" y="153"/>
                  <a:pt x="222" y="164"/>
                </a:cubicBezTo>
                <a:cubicBezTo>
                  <a:pt x="227" y="193"/>
                  <a:pt x="231" y="221"/>
                  <a:pt x="223" y="250"/>
                </a:cubicBezTo>
                <a:cubicBezTo>
                  <a:pt x="217" y="268"/>
                  <a:pt x="215" y="288"/>
                  <a:pt x="231" y="305"/>
                </a:cubicBezTo>
                <a:cubicBezTo>
                  <a:pt x="234" y="307"/>
                  <a:pt x="233" y="312"/>
                  <a:pt x="234" y="316"/>
                </a:cubicBezTo>
                <a:cubicBezTo>
                  <a:pt x="239" y="327"/>
                  <a:pt x="244" y="338"/>
                  <a:pt x="249" y="349"/>
                </a:cubicBezTo>
                <a:cubicBezTo>
                  <a:pt x="253" y="357"/>
                  <a:pt x="257" y="365"/>
                  <a:pt x="263" y="378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7266691" y="2114131"/>
            <a:ext cx="3536175" cy="1335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点击此出编辑文本内容，以表达您的项目详细资料，</a:t>
            </a:r>
            <a:r>
              <a:rPr lang="zh-CN" altLang="en-US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建亮亮图文旗舰店</a:t>
            </a:r>
            <a:r>
              <a:rPr lang="en-US" altLang="zh-CN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https://liangliangtuwen.tmall.com</a:t>
            </a:r>
            <a:endParaRPr lang="en-US" altLang="zh-CN" sz="140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文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档之中的字体、图标、图片进行进一步修改美化</a:t>
            </a: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7266692" y="1747125"/>
            <a:ext cx="1867148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8441238" y="3754845"/>
            <a:ext cx="2361629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8441238" y="4990342"/>
            <a:ext cx="2361629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7566108" y="3802525"/>
            <a:ext cx="873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80%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7623148" y="5088902"/>
            <a:ext cx="873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65%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2" name="出自【趣你的PPT】(微信:qunideppt)：最优质的PPT资源库"/>
          <p:cNvSpPr/>
          <p:nvPr/>
        </p:nvSpPr>
        <p:spPr bwMode="auto">
          <a:xfrm>
            <a:off x="4207984" y="3391602"/>
            <a:ext cx="538734" cy="961341"/>
          </a:xfrm>
          <a:custGeom>
            <a:avLst/>
            <a:gdLst>
              <a:gd name="T0" fmla="*/ 263 w 263"/>
              <a:gd name="T1" fmla="*/ 378 h 471"/>
              <a:gd name="T2" fmla="*/ 194 w 263"/>
              <a:gd name="T3" fmla="*/ 378 h 471"/>
              <a:gd name="T4" fmla="*/ 190 w 263"/>
              <a:gd name="T5" fmla="*/ 382 h 471"/>
              <a:gd name="T6" fmla="*/ 211 w 263"/>
              <a:gd name="T7" fmla="*/ 410 h 471"/>
              <a:gd name="T8" fmla="*/ 193 w 263"/>
              <a:gd name="T9" fmla="*/ 436 h 471"/>
              <a:gd name="T10" fmla="*/ 201 w 263"/>
              <a:gd name="T11" fmla="*/ 466 h 471"/>
              <a:gd name="T12" fmla="*/ 195 w 263"/>
              <a:gd name="T13" fmla="*/ 471 h 471"/>
              <a:gd name="T14" fmla="*/ 170 w 263"/>
              <a:gd name="T15" fmla="*/ 456 h 471"/>
              <a:gd name="T16" fmla="*/ 129 w 263"/>
              <a:gd name="T17" fmla="*/ 443 h 471"/>
              <a:gd name="T18" fmla="*/ 95 w 263"/>
              <a:gd name="T19" fmla="*/ 425 h 471"/>
              <a:gd name="T20" fmla="*/ 62 w 263"/>
              <a:gd name="T21" fmla="*/ 407 h 471"/>
              <a:gd name="T22" fmla="*/ 49 w 263"/>
              <a:gd name="T23" fmla="*/ 413 h 471"/>
              <a:gd name="T24" fmla="*/ 5 w 263"/>
              <a:gd name="T25" fmla="*/ 395 h 471"/>
              <a:gd name="T26" fmla="*/ 2 w 263"/>
              <a:gd name="T27" fmla="*/ 378 h 471"/>
              <a:gd name="T28" fmla="*/ 13 w 263"/>
              <a:gd name="T29" fmla="*/ 365 h 471"/>
              <a:gd name="T30" fmla="*/ 36 w 263"/>
              <a:gd name="T31" fmla="*/ 331 h 471"/>
              <a:gd name="T32" fmla="*/ 46 w 263"/>
              <a:gd name="T33" fmla="*/ 281 h 471"/>
              <a:gd name="T34" fmla="*/ 72 w 263"/>
              <a:gd name="T35" fmla="*/ 281 h 471"/>
              <a:gd name="T36" fmla="*/ 96 w 263"/>
              <a:gd name="T37" fmla="*/ 281 h 471"/>
              <a:gd name="T38" fmla="*/ 98 w 263"/>
              <a:gd name="T39" fmla="*/ 260 h 471"/>
              <a:gd name="T40" fmla="*/ 111 w 263"/>
              <a:gd name="T41" fmla="*/ 257 h 471"/>
              <a:gd name="T42" fmla="*/ 142 w 263"/>
              <a:gd name="T43" fmla="*/ 226 h 471"/>
              <a:gd name="T44" fmla="*/ 114 w 263"/>
              <a:gd name="T45" fmla="*/ 175 h 471"/>
              <a:gd name="T46" fmla="*/ 85 w 263"/>
              <a:gd name="T47" fmla="*/ 105 h 471"/>
              <a:gd name="T48" fmla="*/ 109 w 263"/>
              <a:gd name="T49" fmla="*/ 118 h 471"/>
              <a:gd name="T50" fmla="*/ 152 w 263"/>
              <a:gd name="T51" fmla="*/ 93 h 471"/>
              <a:gd name="T52" fmla="*/ 193 w 263"/>
              <a:gd name="T53" fmla="*/ 29 h 471"/>
              <a:gd name="T54" fmla="*/ 212 w 263"/>
              <a:gd name="T55" fmla="*/ 10 h 471"/>
              <a:gd name="T56" fmla="*/ 242 w 263"/>
              <a:gd name="T57" fmla="*/ 2 h 471"/>
              <a:gd name="T58" fmla="*/ 258 w 263"/>
              <a:gd name="T59" fmla="*/ 1 h 471"/>
              <a:gd name="T60" fmla="*/ 251 w 263"/>
              <a:gd name="T61" fmla="*/ 14 h 471"/>
              <a:gd name="T62" fmla="*/ 237 w 263"/>
              <a:gd name="T63" fmla="*/ 45 h 471"/>
              <a:gd name="T64" fmla="*/ 231 w 263"/>
              <a:gd name="T65" fmla="*/ 60 h 471"/>
              <a:gd name="T66" fmla="*/ 227 w 263"/>
              <a:gd name="T67" fmla="*/ 91 h 471"/>
              <a:gd name="T68" fmla="*/ 225 w 263"/>
              <a:gd name="T69" fmla="*/ 133 h 471"/>
              <a:gd name="T70" fmla="*/ 222 w 263"/>
              <a:gd name="T71" fmla="*/ 164 h 471"/>
              <a:gd name="T72" fmla="*/ 223 w 263"/>
              <a:gd name="T73" fmla="*/ 250 h 471"/>
              <a:gd name="T74" fmla="*/ 231 w 263"/>
              <a:gd name="T75" fmla="*/ 305 h 471"/>
              <a:gd name="T76" fmla="*/ 234 w 263"/>
              <a:gd name="T77" fmla="*/ 316 h 471"/>
              <a:gd name="T78" fmla="*/ 249 w 263"/>
              <a:gd name="T79" fmla="*/ 349 h 471"/>
              <a:gd name="T80" fmla="*/ 263 w 263"/>
              <a:gd name="T81" fmla="*/ 378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63" h="471">
                <a:moveTo>
                  <a:pt x="263" y="378"/>
                </a:moveTo>
                <a:cubicBezTo>
                  <a:pt x="236" y="378"/>
                  <a:pt x="215" y="378"/>
                  <a:pt x="194" y="378"/>
                </a:cubicBezTo>
                <a:cubicBezTo>
                  <a:pt x="192" y="379"/>
                  <a:pt x="191" y="381"/>
                  <a:pt x="190" y="382"/>
                </a:cubicBezTo>
                <a:cubicBezTo>
                  <a:pt x="198" y="392"/>
                  <a:pt x="205" y="402"/>
                  <a:pt x="211" y="410"/>
                </a:cubicBezTo>
                <a:cubicBezTo>
                  <a:pt x="205" y="419"/>
                  <a:pt x="195" y="427"/>
                  <a:pt x="193" y="436"/>
                </a:cubicBezTo>
                <a:cubicBezTo>
                  <a:pt x="191" y="445"/>
                  <a:pt x="198" y="456"/>
                  <a:pt x="201" y="466"/>
                </a:cubicBezTo>
                <a:cubicBezTo>
                  <a:pt x="199" y="468"/>
                  <a:pt x="197" y="469"/>
                  <a:pt x="195" y="471"/>
                </a:cubicBezTo>
                <a:cubicBezTo>
                  <a:pt x="187" y="466"/>
                  <a:pt x="177" y="463"/>
                  <a:pt x="170" y="456"/>
                </a:cubicBezTo>
                <a:cubicBezTo>
                  <a:pt x="158" y="444"/>
                  <a:pt x="146" y="438"/>
                  <a:pt x="129" y="443"/>
                </a:cubicBezTo>
                <a:cubicBezTo>
                  <a:pt x="113" y="449"/>
                  <a:pt x="100" y="443"/>
                  <a:pt x="95" y="425"/>
                </a:cubicBezTo>
                <a:cubicBezTo>
                  <a:pt x="71" y="443"/>
                  <a:pt x="68" y="421"/>
                  <a:pt x="62" y="407"/>
                </a:cubicBezTo>
                <a:cubicBezTo>
                  <a:pt x="57" y="409"/>
                  <a:pt x="52" y="411"/>
                  <a:pt x="49" y="413"/>
                </a:cubicBezTo>
                <a:cubicBezTo>
                  <a:pt x="30" y="425"/>
                  <a:pt x="10" y="416"/>
                  <a:pt x="5" y="395"/>
                </a:cubicBezTo>
                <a:cubicBezTo>
                  <a:pt x="3" y="389"/>
                  <a:pt x="0" y="383"/>
                  <a:pt x="2" y="378"/>
                </a:cubicBezTo>
                <a:cubicBezTo>
                  <a:pt x="3" y="373"/>
                  <a:pt x="9" y="365"/>
                  <a:pt x="13" y="365"/>
                </a:cubicBezTo>
                <a:cubicBezTo>
                  <a:pt x="41" y="364"/>
                  <a:pt x="48" y="356"/>
                  <a:pt x="36" y="331"/>
                </a:cubicBezTo>
                <a:cubicBezTo>
                  <a:pt x="25" y="310"/>
                  <a:pt x="37" y="296"/>
                  <a:pt x="46" y="281"/>
                </a:cubicBezTo>
                <a:cubicBezTo>
                  <a:pt x="54" y="269"/>
                  <a:pt x="63" y="277"/>
                  <a:pt x="72" y="281"/>
                </a:cubicBezTo>
                <a:cubicBezTo>
                  <a:pt x="79" y="284"/>
                  <a:pt x="89" y="283"/>
                  <a:pt x="96" y="281"/>
                </a:cubicBezTo>
                <a:cubicBezTo>
                  <a:pt x="99" y="280"/>
                  <a:pt x="98" y="269"/>
                  <a:pt x="98" y="260"/>
                </a:cubicBezTo>
                <a:cubicBezTo>
                  <a:pt x="101" y="260"/>
                  <a:pt x="106" y="258"/>
                  <a:pt x="111" y="257"/>
                </a:cubicBezTo>
                <a:cubicBezTo>
                  <a:pt x="130" y="255"/>
                  <a:pt x="140" y="247"/>
                  <a:pt x="142" y="226"/>
                </a:cubicBezTo>
                <a:cubicBezTo>
                  <a:pt x="147" y="189"/>
                  <a:pt x="149" y="190"/>
                  <a:pt x="114" y="175"/>
                </a:cubicBezTo>
                <a:cubicBezTo>
                  <a:pt x="71" y="156"/>
                  <a:pt x="70" y="153"/>
                  <a:pt x="85" y="105"/>
                </a:cubicBezTo>
                <a:cubicBezTo>
                  <a:pt x="93" y="110"/>
                  <a:pt x="101" y="114"/>
                  <a:pt x="109" y="118"/>
                </a:cubicBezTo>
                <a:cubicBezTo>
                  <a:pt x="132" y="129"/>
                  <a:pt x="152" y="118"/>
                  <a:pt x="152" y="93"/>
                </a:cubicBezTo>
                <a:cubicBezTo>
                  <a:pt x="151" y="62"/>
                  <a:pt x="164" y="41"/>
                  <a:pt x="193" y="29"/>
                </a:cubicBezTo>
                <a:cubicBezTo>
                  <a:pt x="200" y="26"/>
                  <a:pt x="205" y="17"/>
                  <a:pt x="212" y="10"/>
                </a:cubicBezTo>
                <a:cubicBezTo>
                  <a:pt x="222" y="12"/>
                  <a:pt x="234" y="19"/>
                  <a:pt x="242" y="2"/>
                </a:cubicBezTo>
                <a:cubicBezTo>
                  <a:pt x="243" y="0"/>
                  <a:pt x="250" y="1"/>
                  <a:pt x="258" y="1"/>
                </a:cubicBezTo>
                <a:cubicBezTo>
                  <a:pt x="254" y="8"/>
                  <a:pt x="253" y="13"/>
                  <a:pt x="251" y="14"/>
                </a:cubicBezTo>
                <a:cubicBezTo>
                  <a:pt x="237" y="21"/>
                  <a:pt x="232" y="29"/>
                  <a:pt x="237" y="45"/>
                </a:cubicBezTo>
                <a:cubicBezTo>
                  <a:pt x="239" y="48"/>
                  <a:pt x="234" y="56"/>
                  <a:pt x="231" y="60"/>
                </a:cubicBezTo>
                <a:cubicBezTo>
                  <a:pt x="222" y="70"/>
                  <a:pt x="221" y="79"/>
                  <a:pt x="227" y="91"/>
                </a:cubicBezTo>
                <a:cubicBezTo>
                  <a:pt x="234" y="105"/>
                  <a:pt x="242" y="118"/>
                  <a:pt x="225" y="133"/>
                </a:cubicBezTo>
                <a:cubicBezTo>
                  <a:pt x="219" y="138"/>
                  <a:pt x="221" y="153"/>
                  <a:pt x="222" y="164"/>
                </a:cubicBezTo>
                <a:cubicBezTo>
                  <a:pt x="227" y="193"/>
                  <a:pt x="231" y="221"/>
                  <a:pt x="223" y="250"/>
                </a:cubicBezTo>
                <a:cubicBezTo>
                  <a:pt x="217" y="268"/>
                  <a:pt x="215" y="288"/>
                  <a:pt x="231" y="305"/>
                </a:cubicBezTo>
                <a:cubicBezTo>
                  <a:pt x="234" y="307"/>
                  <a:pt x="233" y="312"/>
                  <a:pt x="234" y="316"/>
                </a:cubicBezTo>
                <a:cubicBezTo>
                  <a:pt x="239" y="327"/>
                  <a:pt x="244" y="338"/>
                  <a:pt x="249" y="349"/>
                </a:cubicBezTo>
                <a:cubicBezTo>
                  <a:pt x="253" y="357"/>
                  <a:pt x="257" y="365"/>
                  <a:pt x="263" y="378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0" name="出自【趣你的PPT】(微信:qunideppt)：最优质的PPT资源库"/>
          <p:cNvSpPr/>
          <p:nvPr/>
        </p:nvSpPr>
        <p:spPr bwMode="auto">
          <a:xfrm>
            <a:off x="5181297" y="3978224"/>
            <a:ext cx="486058" cy="579439"/>
          </a:xfrm>
          <a:custGeom>
            <a:avLst/>
            <a:gdLst>
              <a:gd name="T0" fmla="*/ 88 w 237"/>
              <a:gd name="T1" fmla="*/ 9 h 284"/>
              <a:gd name="T2" fmla="*/ 121 w 237"/>
              <a:gd name="T3" fmla="*/ 26 h 284"/>
              <a:gd name="T4" fmla="*/ 140 w 237"/>
              <a:gd name="T5" fmla="*/ 47 h 284"/>
              <a:gd name="T6" fmla="*/ 197 w 237"/>
              <a:gd name="T7" fmla="*/ 73 h 284"/>
              <a:gd name="T8" fmla="*/ 206 w 237"/>
              <a:gd name="T9" fmla="*/ 72 h 284"/>
              <a:gd name="T10" fmla="*/ 199 w 237"/>
              <a:gd name="T11" fmla="*/ 85 h 284"/>
              <a:gd name="T12" fmla="*/ 171 w 237"/>
              <a:gd name="T13" fmla="*/ 121 h 284"/>
              <a:gd name="T14" fmla="*/ 178 w 237"/>
              <a:gd name="T15" fmla="*/ 142 h 284"/>
              <a:gd name="T16" fmla="*/ 191 w 237"/>
              <a:gd name="T17" fmla="*/ 154 h 284"/>
              <a:gd name="T18" fmla="*/ 220 w 237"/>
              <a:gd name="T19" fmla="*/ 166 h 284"/>
              <a:gd name="T20" fmla="*/ 235 w 237"/>
              <a:gd name="T21" fmla="*/ 172 h 284"/>
              <a:gd name="T22" fmla="*/ 234 w 237"/>
              <a:gd name="T23" fmla="*/ 189 h 284"/>
              <a:gd name="T24" fmla="*/ 226 w 237"/>
              <a:gd name="T25" fmla="*/ 220 h 284"/>
              <a:gd name="T26" fmla="*/ 205 w 237"/>
              <a:gd name="T27" fmla="*/ 218 h 284"/>
              <a:gd name="T28" fmla="*/ 199 w 237"/>
              <a:gd name="T29" fmla="*/ 267 h 284"/>
              <a:gd name="T30" fmla="*/ 147 w 237"/>
              <a:gd name="T31" fmla="*/ 272 h 284"/>
              <a:gd name="T32" fmla="*/ 112 w 237"/>
              <a:gd name="T33" fmla="*/ 279 h 284"/>
              <a:gd name="T34" fmla="*/ 109 w 237"/>
              <a:gd name="T35" fmla="*/ 260 h 284"/>
              <a:gd name="T36" fmla="*/ 74 w 237"/>
              <a:gd name="T37" fmla="*/ 277 h 284"/>
              <a:gd name="T38" fmla="*/ 58 w 237"/>
              <a:gd name="T39" fmla="*/ 198 h 284"/>
              <a:gd name="T40" fmla="*/ 50 w 237"/>
              <a:gd name="T41" fmla="*/ 193 h 284"/>
              <a:gd name="T42" fmla="*/ 43 w 237"/>
              <a:gd name="T43" fmla="*/ 159 h 284"/>
              <a:gd name="T44" fmla="*/ 48 w 237"/>
              <a:gd name="T45" fmla="*/ 133 h 284"/>
              <a:gd name="T46" fmla="*/ 33 w 237"/>
              <a:gd name="T47" fmla="*/ 118 h 284"/>
              <a:gd name="T48" fmla="*/ 0 w 237"/>
              <a:gd name="T49" fmla="*/ 91 h 284"/>
              <a:gd name="T50" fmla="*/ 31 w 237"/>
              <a:gd name="T51" fmla="*/ 27 h 284"/>
              <a:gd name="T52" fmla="*/ 61 w 237"/>
              <a:gd name="T53" fmla="*/ 32 h 284"/>
              <a:gd name="T54" fmla="*/ 68 w 237"/>
              <a:gd name="T55" fmla="*/ 0 h 284"/>
              <a:gd name="T56" fmla="*/ 88 w 237"/>
              <a:gd name="T57" fmla="*/ 9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37" h="284">
                <a:moveTo>
                  <a:pt x="88" y="9"/>
                </a:moveTo>
                <a:cubicBezTo>
                  <a:pt x="99" y="14"/>
                  <a:pt x="111" y="19"/>
                  <a:pt x="121" y="26"/>
                </a:cubicBezTo>
                <a:cubicBezTo>
                  <a:pt x="129" y="31"/>
                  <a:pt x="137" y="39"/>
                  <a:pt x="140" y="47"/>
                </a:cubicBezTo>
                <a:cubicBezTo>
                  <a:pt x="154" y="84"/>
                  <a:pt x="161" y="88"/>
                  <a:pt x="197" y="73"/>
                </a:cubicBezTo>
                <a:cubicBezTo>
                  <a:pt x="198" y="72"/>
                  <a:pt x="200" y="72"/>
                  <a:pt x="206" y="72"/>
                </a:cubicBezTo>
                <a:cubicBezTo>
                  <a:pt x="203" y="78"/>
                  <a:pt x="202" y="85"/>
                  <a:pt x="199" y="85"/>
                </a:cubicBezTo>
                <a:cubicBezTo>
                  <a:pt x="180" y="89"/>
                  <a:pt x="180" y="108"/>
                  <a:pt x="171" y="121"/>
                </a:cubicBezTo>
                <a:cubicBezTo>
                  <a:pt x="169" y="125"/>
                  <a:pt x="174" y="135"/>
                  <a:pt x="178" y="142"/>
                </a:cubicBezTo>
                <a:cubicBezTo>
                  <a:pt x="181" y="147"/>
                  <a:pt x="186" y="151"/>
                  <a:pt x="191" y="154"/>
                </a:cubicBezTo>
                <a:cubicBezTo>
                  <a:pt x="200" y="158"/>
                  <a:pt x="210" y="162"/>
                  <a:pt x="220" y="166"/>
                </a:cubicBezTo>
                <a:cubicBezTo>
                  <a:pt x="225" y="168"/>
                  <a:pt x="233" y="168"/>
                  <a:pt x="235" y="172"/>
                </a:cubicBezTo>
                <a:cubicBezTo>
                  <a:pt x="237" y="176"/>
                  <a:pt x="235" y="183"/>
                  <a:pt x="234" y="189"/>
                </a:cubicBezTo>
                <a:cubicBezTo>
                  <a:pt x="232" y="199"/>
                  <a:pt x="229" y="209"/>
                  <a:pt x="226" y="220"/>
                </a:cubicBezTo>
                <a:cubicBezTo>
                  <a:pt x="221" y="219"/>
                  <a:pt x="214" y="219"/>
                  <a:pt x="205" y="218"/>
                </a:cubicBezTo>
                <a:cubicBezTo>
                  <a:pt x="211" y="236"/>
                  <a:pt x="215" y="253"/>
                  <a:pt x="199" y="267"/>
                </a:cubicBezTo>
                <a:cubicBezTo>
                  <a:pt x="185" y="278"/>
                  <a:pt x="160" y="284"/>
                  <a:pt x="147" y="272"/>
                </a:cubicBezTo>
                <a:cubicBezTo>
                  <a:pt x="131" y="256"/>
                  <a:pt x="123" y="266"/>
                  <a:pt x="112" y="279"/>
                </a:cubicBezTo>
                <a:cubicBezTo>
                  <a:pt x="111" y="271"/>
                  <a:pt x="110" y="266"/>
                  <a:pt x="109" y="260"/>
                </a:cubicBezTo>
                <a:cubicBezTo>
                  <a:pt x="98" y="265"/>
                  <a:pt x="87" y="270"/>
                  <a:pt x="74" y="277"/>
                </a:cubicBezTo>
                <a:cubicBezTo>
                  <a:pt x="72" y="248"/>
                  <a:pt x="44" y="229"/>
                  <a:pt x="58" y="198"/>
                </a:cubicBezTo>
                <a:cubicBezTo>
                  <a:pt x="55" y="196"/>
                  <a:pt x="53" y="194"/>
                  <a:pt x="50" y="193"/>
                </a:cubicBezTo>
                <a:cubicBezTo>
                  <a:pt x="24" y="182"/>
                  <a:pt x="24" y="178"/>
                  <a:pt x="43" y="159"/>
                </a:cubicBezTo>
                <a:cubicBezTo>
                  <a:pt x="48" y="153"/>
                  <a:pt x="50" y="141"/>
                  <a:pt x="48" y="133"/>
                </a:cubicBezTo>
                <a:cubicBezTo>
                  <a:pt x="47" y="127"/>
                  <a:pt x="39" y="118"/>
                  <a:pt x="33" y="118"/>
                </a:cubicBezTo>
                <a:cubicBezTo>
                  <a:pt x="13" y="117"/>
                  <a:pt x="6" y="102"/>
                  <a:pt x="0" y="91"/>
                </a:cubicBezTo>
                <a:cubicBezTo>
                  <a:pt x="11" y="68"/>
                  <a:pt x="21" y="48"/>
                  <a:pt x="31" y="27"/>
                </a:cubicBezTo>
                <a:cubicBezTo>
                  <a:pt x="41" y="17"/>
                  <a:pt x="47" y="52"/>
                  <a:pt x="61" y="32"/>
                </a:cubicBezTo>
                <a:cubicBezTo>
                  <a:pt x="67" y="24"/>
                  <a:pt x="66" y="11"/>
                  <a:pt x="68" y="0"/>
                </a:cubicBezTo>
                <a:cubicBezTo>
                  <a:pt x="72" y="2"/>
                  <a:pt x="80" y="6"/>
                  <a:pt x="88" y="9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4" name="出自【趣你的PPT】(微信:qunideppt)：最优质的PPT资源库"/>
          <p:cNvSpPr/>
          <p:nvPr/>
        </p:nvSpPr>
        <p:spPr bwMode="auto">
          <a:xfrm rot="1423527">
            <a:off x="6911233" y="3633508"/>
            <a:ext cx="486058" cy="579439"/>
          </a:xfrm>
          <a:custGeom>
            <a:avLst/>
            <a:gdLst>
              <a:gd name="T0" fmla="*/ 88 w 237"/>
              <a:gd name="T1" fmla="*/ 9 h 284"/>
              <a:gd name="T2" fmla="*/ 121 w 237"/>
              <a:gd name="T3" fmla="*/ 26 h 284"/>
              <a:gd name="T4" fmla="*/ 140 w 237"/>
              <a:gd name="T5" fmla="*/ 47 h 284"/>
              <a:gd name="T6" fmla="*/ 197 w 237"/>
              <a:gd name="T7" fmla="*/ 73 h 284"/>
              <a:gd name="T8" fmla="*/ 206 w 237"/>
              <a:gd name="T9" fmla="*/ 72 h 284"/>
              <a:gd name="T10" fmla="*/ 199 w 237"/>
              <a:gd name="T11" fmla="*/ 85 h 284"/>
              <a:gd name="T12" fmla="*/ 171 w 237"/>
              <a:gd name="T13" fmla="*/ 121 h 284"/>
              <a:gd name="T14" fmla="*/ 178 w 237"/>
              <a:gd name="T15" fmla="*/ 142 h 284"/>
              <a:gd name="T16" fmla="*/ 191 w 237"/>
              <a:gd name="T17" fmla="*/ 154 h 284"/>
              <a:gd name="T18" fmla="*/ 220 w 237"/>
              <a:gd name="T19" fmla="*/ 166 h 284"/>
              <a:gd name="T20" fmla="*/ 235 w 237"/>
              <a:gd name="T21" fmla="*/ 172 h 284"/>
              <a:gd name="T22" fmla="*/ 234 w 237"/>
              <a:gd name="T23" fmla="*/ 189 h 284"/>
              <a:gd name="T24" fmla="*/ 226 w 237"/>
              <a:gd name="T25" fmla="*/ 220 h 284"/>
              <a:gd name="T26" fmla="*/ 205 w 237"/>
              <a:gd name="T27" fmla="*/ 218 h 284"/>
              <a:gd name="T28" fmla="*/ 199 w 237"/>
              <a:gd name="T29" fmla="*/ 267 h 284"/>
              <a:gd name="T30" fmla="*/ 147 w 237"/>
              <a:gd name="T31" fmla="*/ 272 h 284"/>
              <a:gd name="T32" fmla="*/ 112 w 237"/>
              <a:gd name="T33" fmla="*/ 279 h 284"/>
              <a:gd name="T34" fmla="*/ 109 w 237"/>
              <a:gd name="T35" fmla="*/ 260 h 284"/>
              <a:gd name="T36" fmla="*/ 74 w 237"/>
              <a:gd name="T37" fmla="*/ 277 h 284"/>
              <a:gd name="T38" fmla="*/ 58 w 237"/>
              <a:gd name="T39" fmla="*/ 198 h 284"/>
              <a:gd name="T40" fmla="*/ 50 w 237"/>
              <a:gd name="T41" fmla="*/ 193 h 284"/>
              <a:gd name="T42" fmla="*/ 43 w 237"/>
              <a:gd name="T43" fmla="*/ 159 h 284"/>
              <a:gd name="T44" fmla="*/ 48 w 237"/>
              <a:gd name="T45" fmla="*/ 133 h 284"/>
              <a:gd name="T46" fmla="*/ 33 w 237"/>
              <a:gd name="T47" fmla="*/ 118 h 284"/>
              <a:gd name="T48" fmla="*/ 0 w 237"/>
              <a:gd name="T49" fmla="*/ 91 h 284"/>
              <a:gd name="T50" fmla="*/ 31 w 237"/>
              <a:gd name="T51" fmla="*/ 27 h 284"/>
              <a:gd name="T52" fmla="*/ 61 w 237"/>
              <a:gd name="T53" fmla="*/ 32 h 284"/>
              <a:gd name="T54" fmla="*/ 68 w 237"/>
              <a:gd name="T55" fmla="*/ 0 h 284"/>
              <a:gd name="T56" fmla="*/ 88 w 237"/>
              <a:gd name="T57" fmla="*/ 9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37" h="284">
                <a:moveTo>
                  <a:pt x="88" y="9"/>
                </a:moveTo>
                <a:cubicBezTo>
                  <a:pt x="99" y="14"/>
                  <a:pt x="111" y="19"/>
                  <a:pt x="121" y="26"/>
                </a:cubicBezTo>
                <a:cubicBezTo>
                  <a:pt x="129" y="31"/>
                  <a:pt x="137" y="39"/>
                  <a:pt x="140" y="47"/>
                </a:cubicBezTo>
                <a:cubicBezTo>
                  <a:pt x="154" y="84"/>
                  <a:pt x="161" y="88"/>
                  <a:pt x="197" y="73"/>
                </a:cubicBezTo>
                <a:cubicBezTo>
                  <a:pt x="198" y="72"/>
                  <a:pt x="200" y="72"/>
                  <a:pt x="206" y="72"/>
                </a:cubicBezTo>
                <a:cubicBezTo>
                  <a:pt x="203" y="78"/>
                  <a:pt x="202" y="85"/>
                  <a:pt x="199" y="85"/>
                </a:cubicBezTo>
                <a:cubicBezTo>
                  <a:pt x="180" y="89"/>
                  <a:pt x="180" y="108"/>
                  <a:pt x="171" y="121"/>
                </a:cubicBezTo>
                <a:cubicBezTo>
                  <a:pt x="169" y="125"/>
                  <a:pt x="174" y="135"/>
                  <a:pt x="178" y="142"/>
                </a:cubicBezTo>
                <a:cubicBezTo>
                  <a:pt x="181" y="147"/>
                  <a:pt x="186" y="151"/>
                  <a:pt x="191" y="154"/>
                </a:cubicBezTo>
                <a:cubicBezTo>
                  <a:pt x="200" y="158"/>
                  <a:pt x="210" y="162"/>
                  <a:pt x="220" y="166"/>
                </a:cubicBezTo>
                <a:cubicBezTo>
                  <a:pt x="225" y="168"/>
                  <a:pt x="233" y="168"/>
                  <a:pt x="235" y="172"/>
                </a:cubicBezTo>
                <a:cubicBezTo>
                  <a:pt x="237" y="176"/>
                  <a:pt x="235" y="183"/>
                  <a:pt x="234" y="189"/>
                </a:cubicBezTo>
                <a:cubicBezTo>
                  <a:pt x="232" y="199"/>
                  <a:pt x="229" y="209"/>
                  <a:pt x="226" y="220"/>
                </a:cubicBezTo>
                <a:cubicBezTo>
                  <a:pt x="221" y="219"/>
                  <a:pt x="214" y="219"/>
                  <a:pt x="205" y="218"/>
                </a:cubicBezTo>
                <a:cubicBezTo>
                  <a:pt x="211" y="236"/>
                  <a:pt x="215" y="253"/>
                  <a:pt x="199" y="267"/>
                </a:cubicBezTo>
                <a:cubicBezTo>
                  <a:pt x="185" y="278"/>
                  <a:pt x="160" y="284"/>
                  <a:pt x="147" y="272"/>
                </a:cubicBezTo>
                <a:cubicBezTo>
                  <a:pt x="131" y="256"/>
                  <a:pt x="123" y="266"/>
                  <a:pt x="112" y="279"/>
                </a:cubicBezTo>
                <a:cubicBezTo>
                  <a:pt x="111" y="271"/>
                  <a:pt x="110" y="266"/>
                  <a:pt x="109" y="260"/>
                </a:cubicBezTo>
                <a:cubicBezTo>
                  <a:pt x="98" y="265"/>
                  <a:pt x="87" y="270"/>
                  <a:pt x="74" y="277"/>
                </a:cubicBezTo>
                <a:cubicBezTo>
                  <a:pt x="72" y="248"/>
                  <a:pt x="44" y="229"/>
                  <a:pt x="58" y="198"/>
                </a:cubicBezTo>
                <a:cubicBezTo>
                  <a:pt x="55" y="196"/>
                  <a:pt x="53" y="194"/>
                  <a:pt x="50" y="193"/>
                </a:cubicBezTo>
                <a:cubicBezTo>
                  <a:pt x="24" y="182"/>
                  <a:pt x="24" y="178"/>
                  <a:pt x="43" y="159"/>
                </a:cubicBezTo>
                <a:cubicBezTo>
                  <a:pt x="48" y="153"/>
                  <a:pt x="50" y="141"/>
                  <a:pt x="48" y="133"/>
                </a:cubicBezTo>
                <a:cubicBezTo>
                  <a:pt x="47" y="127"/>
                  <a:pt x="39" y="118"/>
                  <a:pt x="33" y="118"/>
                </a:cubicBezTo>
                <a:cubicBezTo>
                  <a:pt x="13" y="117"/>
                  <a:pt x="6" y="102"/>
                  <a:pt x="0" y="91"/>
                </a:cubicBezTo>
                <a:cubicBezTo>
                  <a:pt x="11" y="68"/>
                  <a:pt x="21" y="48"/>
                  <a:pt x="31" y="27"/>
                </a:cubicBezTo>
                <a:cubicBezTo>
                  <a:pt x="41" y="17"/>
                  <a:pt x="47" y="52"/>
                  <a:pt x="61" y="32"/>
                </a:cubicBezTo>
                <a:cubicBezTo>
                  <a:pt x="67" y="24"/>
                  <a:pt x="66" y="11"/>
                  <a:pt x="68" y="0"/>
                </a:cubicBezTo>
                <a:cubicBezTo>
                  <a:pt x="72" y="2"/>
                  <a:pt x="80" y="6"/>
                  <a:pt x="88" y="9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85" name="Group 84出自【趣你的PPT】(微信:qunideppt)：最优质的PPT资源库"/>
          <p:cNvGrpSpPr/>
          <p:nvPr/>
        </p:nvGrpSpPr>
        <p:grpSpPr>
          <a:xfrm>
            <a:off x="1175663" y="1587729"/>
            <a:ext cx="5374174" cy="4429592"/>
            <a:chOff x="1175663" y="1587729"/>
            <a:chExt cx="5374174" cy="4429592"/>
          </a:xfrm>
          <a:solidFill>
            <a:schemeClr val="accent1"/>
          </a:solidFill>
        </p:grpSpPr>
        <p:sp>
          <p:nvSpPr>
            <p:cNvPr id="78" name="出自【趣你的PPT】(微信:qunideppt)：最优质的PPT资源库"/>
            <p:cNvSpPr/>
            <p:nvPr/>
          </p:nvSpPr>
          <p:spPr bwMode="auto">
            <a:xfrm>
              <a:off x="4671295" y="3231179"/>
              <a:ext cx="372325" cy="762608"/>
            </a:xfrm>
            <a:custGeom>
              <a:avLst/>
              <a:gdLst>
                <a:gd name="T0" fmla="*/ 1 w 182"/>
                <a:gd name="T1" fmla="*/ 374 h 374"/>
                <a:gd name="T2" fmla="*/ 4 w 182"/>
                <a:gd name="T3" fmla="*/ 326 h 374"/>
                <a:gd name="T4" fmla="*/ 4 w 182"/>
                <a:gd name="T5" fmla="*/ 251 h 374"/>
                <a:gd name="T6" fmla="*/ 11 w 182"/>
                <a:gd name="T7" fmla="*/ 208 h 374"/>
                <a:gd name="T8" fmla="*/ 9 w 182"/>
                <a:gd name="T9" fmla="*/ 171 h 374"/>
                <a:gd name="T10" fmla="*/ 11 w 182"/>
                <a:gd name="T11" fmla="*/ 142 h 374"/>
                <a:gd name="T12" fmla="*/ 21 w 182"/>
                <a:gd name="T13" fmla="*/ 109 h 374"/>
                <a:gd name="T14" fmla="*/ 40 w 182"/>
                <a:gd name="T15" fmla="*/ 79 h 374"/>
                <a:gd name="T16" fmla="*/ 51 w 182"/>
                <a:gd name="T17" fmla="*/ 65 h 374"/>
                <a:gd name="T18" fmla="*/ 66 w 182"/>
                <a:gd name="T19" fmla="*/ 53 h 374"/>
                <a:gd name="T20" fmla="*/ 102 w 182"/>
                <a:gd name="T21" fmla="*/ 18 h 374"/>
                <a:gd name="T22" fmla="*/ 119 w 182"/>
                <a:gd name="T23" fmla="*/ 13 h 374"/>
                <a:gd name="T24" fmla="*/ 159 w 182"/>
                <a:gd name="T25" fmla="*/ 0 h 374"/>
                <a:gd name="T26" fmla="*/ 156 w 182"/>
                <a:gd name="T27" fmla="*/ 15 h 374"/>
                <a:gd name="T28" fmla="*/ 161 w 182"/>
                <a:gd name="T29" fmla="*/ 41 h 374"/>
                <a:gd name="T30" fmla="*/ 163 w 182"/>
                <a:gd name="T31" fmla="*/ 84 h 374"/>
                <a:gd name="T32" fmla="*/ 160 w 182"/>
                <a:gd name="T33" fmla="*/ 147 h 374"/>
                <a:gd name="T34" fmla="*/ 170 w 182"/>
                <a:gd name="T35" fmla="*/ 185 h 374"/>
                <a:gd name="T36" fmla="*/ 155 w 182"/>
                <a:gd name="T37" fmla="*/ 215 h 374"/>
                <a:gd name="T38" fmla="*/ 155 w 182"/>
                <a:gd name="T39" fmla="*/ 251 h 374"/>
                <a:gd name="T40" fmla="*/ 117 w 182"/>
                <a:gd name="T41" fmla="*/ 326 h 374"/>
                <a:gd name="T42" fmla="*/ 18 w 182"/>
                <a:gd name="T43" fmla="*/ 366 h 374"/>
                <a:gd name="T44" fmla="*/ 1 w 182"/>
                <a:gd name="T45" fmla="*/ 374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2" h="374">
                  <a:moveTo>
                    <a:pt x="1" y="374"/>
                  </a:moveTo>
                  <a:cubicBezTo>
                    <a:pt x="2" y="355"/>
                    <a:pt x="0" y="339"/>
                    <a:pt x="4" y="326"/>
                  </a:cubicBezTo>
                  <a:cubicBezTo>
                    <a:pt x="13" y="300"/>
                    <a:pt x="8" y="276"/>
                    <a:pt x="4" y="251"/>
                  </a:cubicBezTo>
                  <a:cubicBezTo>
                    <a:pt x="2" y="236"/>
                    <a:pt x="0" y="223"/>
                    <a:pt x="11" y="208"/>
                  </a:cubicBezTo>
                  <a:cubicBezTo>
                    <a:pt x="17" y="200"/>
                    <a:pt x="13" y="182"/>
                    <a:pt x="9" y="171"/>
                  </a:cubicBezTo>
                  <a:cubicBezTo>
                    <a:pt x="5" y="160"/>
                    <a:pt x="3" y="152"/>
                    <a:pt x="11" y="142"/>
                  </a:cubicBezTo>
                  <a:cubicBezTo>
                    <a:pt x="17" y="133"/>
                    <a:pt x="17" y="121"/>
                    <a:pt x="21" y="109"/>
                  </a:cubicBezTo>
                  <a:cubicBezTo>
                    <a:pt x="26" y="100"/>
                    <a:pt x="33" y="89"/>
                    <a:pt x="40" y="79"/>
                  </a:cubicBezTo>
                  <a:cubicBezTo>
                    <a:pt x="43" y="74"/>
                    <a:pt x="47" y="69"/>
                    <a:pt x="51" y="65"/>
                  </a:cubicBezTo>
                  <a:cubicBezTo>
                    <a:pt x="56" y="61"/>
                    <a:pt x="65" y="58"/>
                    <a:pt x="66" y="53"/>
                  </a:cubicBezTo>
                  <a:cubicBezTo>
                    <a:pt x="71" y="33"/>
                    <a:pt x="91" y="30"/>
                    <a:pt x="102" y="18"/>
                  </a:cubicBezTo>
                  <a:cubicBezTo>
                    <a:pt x="106" y="14"/>
                    <a:pt x="114" y="15"/>
                    <a:pt x="119" y="13"/>
                  </a:cubicBezTo>
                  <a:cubicBezTo>
                    <a:pt x="131" y="10"/>
                    <a:pt x="143" y="5"/>
                    <a:pt x="159" y="0"/>
                  </a:cubicBezTo>
                  <a:cubicBezTo>
                    <a:pt x="159" y="3"/>
                    <a:pt x="160" y="11"/>
                    <a:pt x="156" y="15"/>
                  </a:cubicBezTo>
                  <a:cubicBezTo>
                    <a:pt x="144" y="27"/>
                    <a:pt x="149" y="34"/>
                    <a:pt x="161" y="41"/>
                  </a:cubicBezTo>
                  <a:cubicBezTo>
                    <a:pt x="182" y="52"/>
                    <a:pt x="182" y="72"/>
                    <a:pt x="163" y="84"/>
                  </a:cubicBezTo>
                  <a:cubicBezTo>
                    <a:pt x="138" y="99"/>
                    <a:pt x="137" y="130"/>
                    <a:pt x="160" y="147"/>
                  </a:cubicBezTo>
                  <a:cubicBezTo>
                    <a:pt x="173" y="157"/>
                    <a:pt x="176" y="170"/>
                    <a:pt x="170" y="185"/>
                  </a:cubicBezTo>
                  <a:cubicBezTo>
                    <a:pt x="165" y="195"/>
                    <a:pt x="160" y="205"/>
                    <a:pt x="155" y="215"/>
                  </a:cubicBezTo>
                  <a:cubicBezTo>
                    <a:pt x="151" y="227"/>
                    <a:pt x="145" y="236"/>
                    <a:pt x="155" y="251"/>
                  </a:cubicBezTo>
                  <a:cubicBezTo>
                    <a:pt x="171" y="275"/>
                    <a:pt x="144" y="325"/>
                    <a:pt x="117" y="326"/>
                  </a:cubicBezTo>
                  <a:cubicBezTo>
                    <a:pt x="79" y="329"/>
                    <a:pt x="52" y="357"/>
                    <a:pt x="18" y="366"/>
                  </a:cubicBezTo>
                  <a:cubicBezTo>
                    <a:pt x="14" y="367"/>
                    <a:pt x="11" y="370"/>
                    <a:pt x="1" y="374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1175663" y="1587729"/>
              <a:ext cx="5374174" cy="4429592"/>
              <a:chOff x="1191072" y="1579061"/>
              <a:chExt cx="5374174" cy="4429592"/>
            </a:xfrm>
            <a:grpFill/>
          </p:grpSpPr>
          <p:sp>
            <p:nvSpPr>
              <p:cNvPr id="61" name="出自【趣你的PPT】(微信:qunideppt)：最优质的PPT资源库"/>
              <p:cNvSpPr/>
              <p:nvPr/>
            </p:nvSpPr>
            <p:spPr bwMode="auto">
              <a:xfrm>
                <a:off x="4207984" y="4326605"/>
                <a:ext cx="465706" cy="460917"/>
              </a:xfrm>
              <a:custGeom>
                <a:avLst/>
                <a:gdLst>
                  <a:gd name="T0" fmla="*/ 170 w 227"/>
                  <a:gd name="T1" fmla="*/ 226 h 226"/>
                  <a:gd name="T2" fmla="*/ 147 w 227"/>
                  <a:gd name="T3" fmla="*/ 188 h 226"/>
                  <a:gd name="T4" fmla="*/ 111 w 227"/>
                  <a:gd name="T5" fmla="*/ 178 h 226"/>
                  <a:gd name="T6" fmla="*/ 101 w 227"/>
                  <a:gd name="T7" fmla="*/ 162 h 226"/>
                  <a:gd name="T8" fmla="*/ 39 w 227"/>
                  <a:gd name="T9" fmla="*/ 207 h 226"/>
                  <a:gd name="T10" fmla="*/ 15 w 227"/>
                  <a:gd name="T11" fmla="*/ 173 h 226"/>
                  <a:gd name="T12" fmla="*/ 7 w 227"/>
                  <a:gd name="T13" fmla="*/ 165 h 226"/>
                  <a:gd name="T14" fmla="*/ 3 w 227"/>
                  <a:gd name="T15" fmla="*/ 132 h 226"/>
                  <a:gd name="T16" fmla="*/ 29 w 227"/>
                  <a:gd name="T17" fmla="*/ 125 h 226"/>
                  <a:gd name="T18" fmla="*/ 73 w 227"/>
                  <a:gd name="T19" fmla="*/ 107 h 226"/>
                  <a:gd name="T20" fmla="*/ 121 w 227"/>
                  <a:gd name="T21" fmla="*/ 52 h 226"/>
                  <a:gd name="T22" fmla="*/ 137 w 227"/>
                  <a:gd name="T23" fmla="*/ 20 h 226"/>
                  <a:gd name="T24" fmla="*/ 151 w 227"/>
                  <a:gd name="T25" fmla="*/ 0 h 226"/>
                  <a:gd name="T26" fmla="*/ 205 w 227"/>
                  <a:gd name="T27" fmla="*/ 21 h 226"/>
                  <a:gd name="T28" fmla="*/ 226 w 227"/>
                  <a:gd name="T29" fmla="*/ 47 h 226"/>
                  <a:gd name="T30" fmla="*/ 210 w 227"/>
                  <a:gd name="T31" fmla="*/ 66 h 226"/>
                  <a:gd name="T32" fmla="*/ 143 w 227"/>
                  <a:gd name="T33" fmla="*/ 86 h 226"/>
                  <a:gd name="T34" fmla="*/ 172 w 227"/>
                  <a:gd name="T35" fmla="*/ 161 h 226"/>
                  <a:gd name="T36" fmla="*/ 170 w 227"/>
                  <a:gd name="T37" fmla="*/ 226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7" h="226">
                    <a:moveTo>
                      <a:pt x="170" y="226"/>
                    </a:moveTo>
                    <a:cubicBezTo>
                      <a:pt x="162" y="213"/>
                      <a:pt x="153" y="201"/>
                      <a:pt x="147" y="188"/>
                    </a:cubicBezTo>
                    <a:cubicBezTo>
                      <a:pt x="135" y="164"/>
                      <a:pt x="135" y="164"/>
                      <a:pt x="111" y="178"/>
                    </a:cubicBezTo>
                    <a:cubicBezTo>
                      <a:pt x="108" y="173"/>
                      <a:pt x="105" y="169"/>
                      <a:pt x="101" y="162"/>
                    </a:cubicBezTo>
                    <a:cubicBezTo>
                      <a:pt x="85" y="187"/>
                      <a:pt x="65" y="204"/>
                      <a:pt x="39" y="207"/>
                    </a:cubicBezTo>
                    <a:cubicBezTo>
                      <a:pt x="30" y="194"/>
                      <a:pt x="23" y="184"/>
                      <a:pt x="15" y="173"/>
                    </a:cubicBezTo>
                    <a:cubicBezTo>
                      <a:pt x="13" y="170"/>
                      <a:pt x="8" y="168"/>
                      <a:pt x="7" y="165"/>
                    </a:cubicBezTo>
                    <a:cubicBezTo>
                      <a:pt x="5" y="154"/>
                      <a:pt x="0" y="142"/>
                      <a:pt x="3" y="132"/>
                    </a:cubicBezTo>
                    <a:cubicBezTo>
                      <a:pt x="5" y="127"/>
                      <a:pt x="21" y="123"/>
                      <a:pt x="29" y="125"/>
                    </a:cubicBezTo>
                    <a:cubicBezTo>
                      <a:pt x="49" y="129"/>
                      <a:pt x="61" y="124"/>
                      <a:pt x="73" y="107"/>
                    </a:cubicBezTo>
                    <a:cubicBezTo>
                      <a:pt x="87" y="87"/>
                      <a:pt x="106" y="71"/>
                      <a:pt x="121" y="52"/>
                    </a:cubicBezTo>
                    <a:cubicBezTo>
                      <a:pt x="128" y="43"/>
                      <a:pt x="131" y="31"/>
                      <a:pt x="137" y="20"/>
                    </a:cubicBezTo>
                    <a:cubicBezTo>
                      <a:pt x="142" y="12"/>
                      <a:pt x="148" y="5"/>
                      <a:pt x="151" y="0"/>
                    </a:cubicBezTo>
                    <a:cubicBezTo>
                      <a:pt x="172" y="7"/>
                      <a:pt x="190" y="12"/>
                      <a:pt x="205" y="21"/>
                    </a:cubicBezTo>
                    <a:cubicBezTo>
                      <a:pt x="214" y="26"/>
                      <a:pt x="222" y="37"/>
                      <a:pt x="226" y="47"/>
                    </a:cubicBezTo>
                    <a:cubicBezTo>
                      <a:pt x="227" y="51"/>
                      <a:pt x="217" y="63"/>
                      <a:pt x="210" y="66"/>
                    </a:cubicBezTo>
                    <a:cubicBezTo>
                      <a:pt x="190" y="74"/>
                      <a:pt x="169" y="79"/>
                      <a:pt x="143" y="86"/>
                    </a:cubicBezTo>
                    <a:cubicBezTo>
                      <a:pt x="144" y="111"/>
                      <a:pt x="147" y="139"/>
                      <a:pt x="172" y="161"/>
                    </a:cubicBezTo>
                    <a:cubicBezTo>
                      <a:pt x="187" y="174"/>
                      <a:pt x="187" y="208"/>
                      <a:pt x="170" y="226"/>
                    </a:cubicBezTo>
                    <a:close/>
                  </a:path>
                </a:pathLst>
              </a:custGeom>
              <a:solidFill>
                <a:srgbClr val="1F2B3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出自【趣你的PPT】(微信:qunideppt)：最优质的PPT资源库"/>
              <p:cNvSpPr/>
              <p:nvPr/>
            </p:nvSpPr>
            <p:spPr bwMode="auto">
              <a:xfrm>
                <a:off x="3988898" y="4683367"/>
                <a:ext cx="634509" cy="543523"/>
              </a:xfrm>
              <a:custGeom>
                <a:avLst/>
                <a:gdLst>
                  <a:gd name="T0" fmla="*/ 209 w 310"/>
                  <a:gd name="T1" fmla="*/ 6 h 266"/>
                  <a:gd name="T2" fmla="*/ 238 w 310"/>
                  <a:gd name="T3" fmla="*/ 0 h 266"/>
                  <a:gd name="T4" fmla="*/ 290 w 310"/>
                  <a:gd name="T5" fmla="*/ 56 h 266"/>
                  <a:gd name="T6" fmla="*/ 284 w 310"/>
                  <a:gd name="T7" fmla="*/ 99 h 266"/>
                  <a:gd name="T8" fmla="*/ 291 w 310"/>
                  <a:gd name="T9" fmla="*/ 125 h 266"/>
                  <a:gd name="T10" fmla="*/ 303 w 310"/>
                  <a:gd name="T11" fmla="*/ 134 h 266"/>
                  <a:gd name="T12" fmla="*/ 310 w 310"/>
                  <a:gd name="T13" fmla="*/ 182 h 266"/>
                  <a:gd name="T14" fmla="*/ 299 w 310"/>
                  <a:gd name="T15" fmla="*/ 194 h 266"/>
                  <a:gd name="T16" fmla="*/ 267 w 310"/>
                  <a:gd name="T17" fmla="*/ 215 h 266"/>
                  <a:gd name="T18" fmla="*/ 199 w 310"/>
                  <a:gd name="T19" fmla="*/ 226 h 266"/>
                  <a:gd name="T20" fmla="*/ 177 w 310"/>
                  <a:gd name="T21" fmla="*/ 228 h 266"/>
                  <a:gd name="T22" fmla="*/ 161 w 310"/>
                  <a:gd name="T23" fmla="*/ 238 h 266"/>
                  <a:gd name="T24" fmla="*/ 97 w 310"/>
                  <a:gd name="T25" fmla="*/ 254 h 266"/>
                  <a:gd name="T26" fmla="*/ 54 w 310"/>
                  <a:gd name="T27" fmla="*/ 255 h 266"/>
                  <a:gd name="T28" fmla="*/ 48 w 310"/>
                  <a:gd name="T29" fmla="*/ 176 h 266"/>
                  <a:gd name="T30" fmla="*/ 21 w 310"/>
                  <a:gd name="T31" fmla="*/ 151 h 266"/>
                  <a:gd name="T32" fmla="*/ 2 w 310"/>
                  <a:gd name="T33" fmla="*/ 137 h 266"/>
                  <a:gd name="T34" fmla="*/ 11 w 310"/>
                  <a:gd name="T35" fmla="*/ 117 h 266"/>
                  <a:gd name="T36" fmla="*/ 24 w 310"/>
                  <a:gd name="T37" fmla="*/ 114 h 266"/>
                  <a:gd name="T38" fmla="*/ 109 w 310"/>
                  <a:gd name="T39" fmla="*/ 99 h 266"/>
                  <a:gd name="T40" fmla="*/ 126 w 310"/>
                  <a:gd name="T41" fmla="*/ 93 h 266"/>
                  <a:gd name="T42" fmla="*/ 128 w 310"/>
                  <a:gd name="T43" fmla="*/ 61 h 266"/>
                  <a:gd name="T44" fmla="*/ 108 w 310"/>
                  <a:gd name="T45" fmla="*/ 45 h 266"/>
                  <a:gd name="T46" fmla="*/ 104 w 310"/>
                  <a:gd name="T47" fmla="*/ 37 h 266"/>
                  <a:gd name="T48" fmla="*/ 127 w 310"/>
                  <a:gd name="T49" fmla="*/ 36 h 266"/>
                  <a:gd name="T50" fmla="*/ 174 w 310"/>
                  <a:gd name="T51" fmla="*/ 29 h 266"/>
                  <a:gd name="T52" fmla="*/ 209 w 310"/>
                  <a:gd name="T53" fmla="*/ 6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10" h="266">
                    <a:moveTo>
                      <a:pt x="209" y="6"/>
                    </a:moveTo>
                    <a:cubicBezTo>
                      <a:pt x="218" y="21"/>
                      <a:pt x="227" y="6"/>
                      <a:pt x="238" y="0"/>
                    </a:cubicBezTo>
                    <a:cubicBezTo>
                      <a:pt x="255" y="19"/>
                      <a:pt x="251" y="58"/>
                      <a:pt x="290" y="56"/>
                    </a:cubicBezTo>
                    <a:cubicBezTo>
                      <a:pt x="295" y="71"/>
                      <a:pt x="299" y="85"/>
                      <a:pt x="284" y="99"/>
                    </a:cubicBezTo>
                    <a:cubicBezTo>
                      <a:pt x="275" y="107"/>
                      <a:pt x="276" y="120"/>
                      <a:pt x="291" y="125"/>
                    </a:cubicBezTo>
                    <a:cubicBezTo>
                      <a:pt x="296" y="127"/>
                      <a:pt x="302" y="131"/>
                      <a:pt x="303" y="134"/>
                    </a:cubicBezTo>
                    <a:cubicBezTo>
                      <a:pt x="306" y="150"/>
                      <a:pt x="309" y="166"/>
                      <a:pt x="310" y="182"/>
                    </a:cubicBezTo>
                    <a:cubicBezTo>
                      <a:pt x="310" y="186"/>
                      <a:pt x="304" y="191"/>
                      <a:pt x="299" y="194"/>
                    </a:cubicBezTo>
                    <a:cubicBezTo>
                      <a:pt x="289" y="202"/>
                      <a:pt x="279" y="213"/>
                      <a:pt x="267" y="215"/>
                    </a:cubicBezTo>
                    <a:cubicBezTo>
                      <a:pt x="245" y="220"/>
                      <a:pt x="227" y="252"/>
                      <a:pt x="199" y="226"/>
                    </a:cubicBezTo>
                    <a:cubicBezTo>
                      <a:pt x="196" y="223"/>
                      <a:pt x="184" y="225"/>
                      <a:pt x="177" y="228"/>
                    </a:cubicBezTo>
                    <a:cubicBezTo>
                      <a:pt x="171" y="229"/>
                      <a:pt x="166" y="235"/>
                      <a:pt x="161" y="238"/>
                    </a:cubicBezTo>
                    <a:cubicBezTo>
                      <a:pt x="141" y="250"/>
                      <a:pt x="124" y="266"/>
                      <a:pt x="97" y="254"/>
                    </a:cubicBezTo>
                    <a:cubicBezTo>
                      <a:pt x="87" y="249"/>
                      <a:pt x="72" y="254"/>
                      <a:pt x="54" y="255"/>
                    </a:cubicBezTo>
                    <a:cubicBezTo>
                      <a:pt x="52" y="229"/>
                      <a:pt x="50" y="202"/>
                      <a:pt x="48" y="176"/>
                    </a:cubicBezTo>
                    <a:cubicBezTo>
                      <a:pt x="47" y="152"/>
                      <a:pt x="44" y="150"/>
                      <a:pt x="21" y="151"/>
                    </a:cubicBezTo>
                    <a:cubicBezTo>
                      <a:pt x="14" y="151"/>
                      <a:pt x="4" y="144"/>
                      <a:pt x="2" y="137"/>
                    </a:cubicBezTo>
                    <a:cubicBezTo>
                      <a:pt x="0" y="133"/>
                      <a:pt x="6" y="123"/>
                      <a:pt x="11" y="117"/>
                    </a:cubicBezTo>
                    <a:cubicBezTo>
                      <a:pt x="13" y="115"/>
                      <a:pt x="19" y="115"/>
                      <a:pt x="24" y="114"/>
                    </a:cubicBezTo>
                    <a:cubicBezTo>
                      <a:pt x="52" y="109"/>
                      <a:pt x="81" y="104"/>
                      <a:pt x="109" y="99"/>
                    </a:cubicBezTo>
                    <a:cubicBezTo>
                      <a:pt x="115" y="98"/>
                      <a:pt x="121" y="96"/>
                      <a:pt x="126" y="93"/>
                    </a:cubicBezTo>
                    <a:cubicBezTo>
                      <a:pt x="143" y="84"/>
                      <a:pt x="143" y="73"/>
                      <a:pt x="128" y="61"/>
                    </a:cubicBezTo>
                    <a:cubicBezTo>
                      <a:pt x="121" y="56"/>
                      <a:pt x="114" y="50"/>
                      <a:pt x="108" y="45"/>
                    </a:cubicBezTo>
                    <a:cubicBezTo>
                      <a:pt x="107" y="44"/>
                      <a:pt x="107" y="43"/>
                      <a:pt x="104" y="37"/>
                    </a:cubicBezTo>
                    <a:cubicBezTo>
                      <a:pt x="113" y="36"/>
                      <a:pt x="122" y="33"/>
                      <a:pt x="127" y="36"/>
                    </a:cubicBezTo>
                    <a:cubicBezTo>
                      <a:pt x="145" y="46"/>
                      <a:pt x="159" y="46"/>
                      <a:pt x="174" y="29"/>
                    </a:cubicBezTo>
                    <a:cubicBezTo>
                      <a:pt x="182" y="19"/>
                      <a:pt x="196" y="14"/>
                      <a:pt x="209" y="6"/>
                    </a:cubicBezTo>
                    <a:close/>
                  </a:path>
                </a:pathLst>
              </a:custGeom>
              <a:solidFill>
                <a:srgbClr val="1F2B3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3" name="组合 2"/>
              <p:cNvGrpSpPr/>
              <p:nvPr/>
            </p:nvGrpSpPr>
            <p:grpSpPr>
              <a:xfrm>
                <a:off x="1191072" y="1579061"/>
                <a:ext cx="5374174" cy="4429592"/>
                <a:chOff x="1191072" y="1579061"/>
                <a:chExt cx="5374174" cy="4429592"/>
              </a:xfrm>
              <a:grpFill/>
            </p:grpSpPr>
            <p:sp>
              <p:nvSpPr>
                <p:cNvPr id="69" name="出自【趣你的PPT】(微信:qunideppt)：最优质的PPT资源库"/>
                <p:cNvSpPr/>
                <p:nvPr/>
              </p:nvSpPr>
              <p:spPr bwMode="auto">
                <a:xfrm>
                  <a:off x="2992839" y="2985756"/>
                  <a:ext cx="1506061" cy="1267821"/>
                </a:xfrm>
                <a:custGeom>
                  <a:avLst/>
                  <a:gdLst>
                    <a:gd name="T0" fmla="*/ 61 w 735"/>
                    <a:gd name="T1" fmla="*/ 86 h 621"/>
                    <a:gd name="T2" fmla="*/ 109 w 735"/>
                    <a:gd name="T3" fmla="*/ 52 h 621"/>
                    <a:gd name="T4" fmla="*/ 167 w 735"/>
                    <a:gd name="T5" fmla="*/ 21 h 621"/>
                    <a:gd name="T6" fmla="*/ 201 w 735"/>
                    <a:gd name="T7" fmla="*/ 7 h 621"/>
                    <a:gd name="T8" fmla="*/ 222 w 735"/>
                    <a:gd name="T9" fmla="*/ 78 h 621"/>
                    <a:gd name="T10" fmla="*/ 322 w 735"/>
                    <a:gd name="T11" fmla="*/ 122 h 621"/>
                    <a:gd name="T12" fmla="*/ 343 w 735"/>
                    <a:gd name="T13" fmla="*/ 198 h 621"/>
                    <a:gd name="T14" fmla="*/ 434 w 735"/>
                    <a:gd name="T15" fmla="*/ 244 h 621"/>
                    <a:gd name="T16" fmla="*/ 438 w 735"/>
                    <a:gd name="T17" fmla="*/ 224 h 621"/>
                    <a:gd name="T18" fmla="*/ 515 w 735"/>
                    <a:gd name="T19" fmla="*/ 206 h 621"/>
                    <a:gd name="T20" fmla="*/ 500 w 735"/>
                    <a:gd name="T21" fmla="*/ 251 h 621"/>
                    <a:gd name="T22" fmla="*/ 508 w 735"/>
                    <a:gd name="T23" fmla="*/ 322 h 621"/>
                    <a:gd name="T24" fmla="*/ 562 w 735"/>
                    <a:gd name="T25" fmla="*/ 368 h 621"/>
                    <a:gd name="T26" fmla="*/ 627 w 735"/>
                    <a:gd name="T27" fmla="*/ 463 h 621"/>
                    <a:gd name="T28" fmla="*/ 651 w 735"/>
                    <a:gd name="T29" fmla="*/ 399 h 621"/>
                    <a:gd name="T30" fmla="*/ 675 w 735"/>
                    <a:gd name="T31" fmla="*/ 365 h 621"/>
                    <a:gd name="T32" fmla="*/ 732 w 735"/>
                    <a:gd name="T33" fmla="*/ 409 h 621"/>
                    <a:gd name="T34" fmla="*/ 674 w 735"/>
                    <a:gd name="T35" fmla="*/ 465 h 621"/>
                    <a:gd name="T36" fmla="*/ 630 w 735"/>
                    <a:gd name="T37" fmla="*/ 481 h 621"/>
                    <a:gd name="T38" fmla="*/ 627 w 735"/>
                    <a:gd name="T39" fmla="*/ 551 h 621"/>
                    <a:gd name="T40" fmla="*/ 585 w 735"/>
                    <a:gd name="T41" fmla="*/ 591 h 621"/>
                    <a:gd name="T42" fmla="*/ 537 w 735"/>
                    <a:gd name="T43" fmla="*/ 597 h 621"/>
                    <a:gd name="T44" fmla="*/ 500 w 735"/>
                    <a:gd name="T45" fmla="*/ 549 h 621"/>
                    <a:gd name="T46" fmla="*/ 424 w 735"/>
                    <a:gd name="T47" fmla="*/ 568 h 621"/>
                    <a:gd name="T48" fmla="*/ 361 w 735"/>
                    <a:gd name="T49" fmla="*/ 530 h 621"/>
                    <a:gd name="T50" fmla="*/ 386 w 735"/>
                    <a:gd name="T51" fmla="*/ 525 h 621"/>
                    <a:gd name="T52" fmla="*/ 396 w 735"/>
                    <a:gd name="T53" fmla="*/ 490 h 621"/>
                    <a:gd name="T54" fmla="*/ 439 w 735"/>
                    <a:gd name="T55" fmla="*/ 458 h 621"/>
                    <a:gd name="T56" fmla="*/ 455 w 735"/>
                    <a:gd name="T57" fmla="*/ 401 h 621"/>
                    <a:gd name="T58" fmla="*/ 415 w 735"/>
                    <a:gd name="T59" fmla="*/ 312 h 621"/>
                    <a:gd name="T60" fmla="*/ 347 w 735"/>
                    <a:gd name="T61" fmla="*/ 271 h 621"/>
                    <a:gd name="T62" fmla="*/ 303 w 735"/>
                    <a:gd name="T63" fmla="*/ 259 h 621"/>
                    <a:gd name="T64" fmla="*/ 238 w 735"/>
                    <a:gd name="T65" fmla="*/ 226 h 621"/>
                    <a:gd name="T66" fmla="*/ 176 w 735"/>
                    <a:gd name="T67" fmla="*/ 233 h 621"/>
                    <a:gd name="T68" fmla="*/ 151 w 735"/>
                    <a:gd name="T69" fmla="*/ 244 h 621"/>
                    <a:gd name="T70" fmla="*/ 32 w 735"/>
                    <a:gd name="T71" fmla="*/ 187 h 621"/>
                    <a:gd name="T72" fmla="*/ 1 w 735"/>
                    <a:gd name="T73" fmla="*/ 116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735" h="621">
                      <a:moveTo>
                        <a:pt x="1" y="116"/>
                      </a:moveTo>
                      <a:cubicBezTo>
                        <a:pt x="33" y="122"/>
                        <a:pt x="46" y="103"/>
                        <a:pt x="61" y="86"/>
                      </a:cubicBezTo>
                      <a:cubicBezTo>
                        <a:pt x="72" y="74"/>
                        <a:pt x="85" y="64"/>
                        <a:pt x="97" y="53"/>
                      </a:cubicBezTo>
                      <a:cubicBezTo>
                        <a:pt x="100" y="51"/>
                        <a:pt x="105" y="53"/>
                        <a:pt x="109" y="52"/>
                      </a:cubicBezTo>
                      <a:cubicBezTo>
                        <a:pt x="120" y="52"/>
                        <a:pt x="132" y="52"/>
                        <a:pt x="143" y="50"/>
                      </a:cubicBezTo>
                      <a:cubicBezTo>
                        <a:pt x="158" y="47"/>
                        <a:pt x="170" y="41"/>
                        <a:pt x="167" y="21"/>
                      </a:cubicBezTo>
                      <a:cubicBezTo>
                        <a:pt x="166" y="15"/>
                        <a:pt x="171" y="3"/>
                        <a:pt x="176" y="2"/>
                      </a:cubicBezTo>
                      <a:cubicBezTo>
                        <a:pt x="184" y="0"/>
                        <a:pt x="196" y="1"/>
                        <a:pt x="201" y="7"/>
                      </a:cubicBezTo>
                      <a:cubicBezTo>
                        <a:pt x="219" y="23"/>
                        <a:pt x="236" y="42"/>
                        <a:pt x="223" y="71"/>
                      </a:cubicBezTo>
                      <a:cubicBezTo>
                        <a:pt x="222" y="73"/>
                        <a:pt x="221" y="76"/>
                        <a:pt x="222" y="78"/>
                      </a:cubicBezTo>
                      <a:cubicBezTo>
                        <a:pt x="234" y="99"/>
                        <a:pt x="246" y="120"/>
                        <a:pt x="260" y="144"/>
                      </a:cubicBezTo>
                      <a:cubicBezTo>
                        <a:pt x="274" y="116"/>
                        <a:pt x="301" y="128"/>
                        <a:pt x="322" y="122"/>
                      </a:cubicBezTo>
                      <a:cubicBezTo>
                        <a:pt x="331" y="120"/>
                        <a:pt x="335" y="128"/>
                        <a:pt x="329" y="138"/>
                      </a:cubicBezTo>
                      <a:cubicBezTo>
                        <a:pt x="313" y="166"/>
                        <a:pt x="316" y="179"/>
                        <a:pt x="343" y="198"/>
                      </a:cubicBezTo>
                      <a:cubicBezTo>
                        <a:pt x="355" y="206"/>
                        <a:pt x="367" y="212"/>
                        <a:pt x="373" y="230"/>
                      </a:cubicBezTo>
                      <a:cubicBezTo>
                        <a:pt x="378" y="250"/>
                        <a:pt x="413" y="256"/>
                        <a:pt x="434" y="244"/>
                      </a:cubicBezTo>
                      <a:cubicBezTo>
                        <a:pt x="430" y="239"/>
                        <a:pt x="427" y="235"/>
                        <a:pt x="420" y="227"/>
                      </a:cubicBezTo>
                      <a:cubicBezTo>
                        <a:pt x="427" y="226"/>
                        <a:pt x="435" y="222"/>
                        <a:pt x="438" y="224"/>
                      </a:cubicBezTo>
                      <a:cubicBezTo>
                        <a:pt x="458" y="237"/>
                        <a:pt x="473" y="229"/>
                        <a:pt x="486" y="214"/>
                      </a:cubicBezTo>
                      <a:cubicBezTo>
                        <a:pt x="495" y="204"/>
                        <a:pt x="503" y="197"/>
                        <a:pt x="515" y="206"/>
                      </a:cubicBezTo>
                      <a:cubicBezTo>
                        <a:pt x="525" y="213"/>
                        <a:pt x="523" y="233"/>
                        <a:pt x="513" y="242"/>
                      </a:cubicBezTo>
                      <a:cubicBezTo>
                        <a:pt x="509" y="246"/>
                        <a:pt x="505" y="249"/>
                        <a:pt x="500" y="251"/>
                      </a:cubicBezTo>
                      <a:cubicBezTo>
                        <a:pt x="485" y="259"/>
                        <a:pt x="479" y="271"/>
                        <a:pt x="481" y="287"/>
                      </a:cubicBezTo>
                      <a:cubicBezTo>
                        <a:pt x="483" y="304"/>
                        <a:pt x="489" y="317"/>
                        <a:pt x="508" y="322"/>
                      </a:cubicBezTo>
                      <a:cubicBezTo>
                        <a:pt x="521" y="325"/>
                        <a:pt x="536" y="327"/>
                        <a:pt x="545" y="335"/>
                      </a:cubicBezTo>
                      <a:cubicBezTo>
                        <a:pt x="554" y="342"/>
                        <a:pt x="559" y="356"/>
                        <a:pt x="562" y="368"/>
                      </a:cubicBezTo>
                      <a:cubicBezTo>
                        <a:pt x="568" y="387"/>
                        <a:pt x="570" y="407"/>
                        <a:pt x="575" y="426"/>
                      </a:cubicBezTo>
                      <a:cubicBezTo>
                        <a:pt x="579" y="441"/>
                        <a:pt x="615" y="465"/>
                        <a:pt x="627" y="463"/>
                      </a:cubicBezTo>
                      <a:cubicBezTo>
                        <a:pt x="625" y="450"/>
                        <a:pt x="627" y="439"/>
                        <a:pt x="644" y="436"/>
                      </a:cubicBezTo>
                      <a:cubicBezTo>
                        <a:pt x="655" y="434"/>
                        <a:pt x="660" y="403"/>
                        <a:pt x="651" y="399"/>
                      </a:cubicBezTo>
                      <a:cubicBezTo>
                        <a:pt x="623" y="386"/>
                        <a:pt x="639" y="365"/>
                        <a:pt x="638" y="340"/>
                      </a:cubicBezTo>
                      <a:cubicBezTo>
                        <a:pt x="653" y="351"/>
                        <a:pt x="664" y="358"/>
                        <a:pt x="675" y="365"/>
                      </a:cubicBezTo>
                      <a:cubicBezTo>
                        <a:pt x="689" y="372"/>
                        <a:pt x="702" y="379"/>
                        <a:pt x="716" y="385"/>
                      </a:cubicBezTo>
                      <a:cubicBezTo>
                        <a:pt x="727" y="390"/>
                        <a:pt x="735" y="396"/>
                        <a:pt x="732" y="409"/>
                      </a:cubicBezTo>
                      <a:cubicBezTo>
                        <a:pt x="727" y="423"/>
                        <a:pt x="732" y="443"/>
                        <a:pt x="709" y="448"/>
                      </a:cubicBezTo>
                      <a:cubicBezTo>
                        <a:pt x="697" y="451"/>
                        <a:pt x="686" y="460"/>
                        <a:pt x="674" y="465"/>
                      </a:cubicBezTo>
                      <a:cubicBezTo>
                        <a:pt x="670" y="467"/>
                        <a:pt x="663" y="470"/>
                        <a:pt x="659" y="468"/>
                      </a:cubicBezTo>
                      <a:cubicBezTo>
                        <a:pt x="644" y="461"/>
                        <a:pt x="636" y="470"/>
                        <a:pt x="630" y="481"/>
                      </a:cubicBezTo>
                      <a:cubicBezTo>
                        <a:pt x="619" y="498"/>
                        <a:pt x="611" y="516"/>
                        <a:pt x="624" y="536"/>
                      </a:cubicBezTo>
                      <a:cubicBezTo>
                        <a:pt x="626" y="540"/>
                        <a:pt x="626" y="545"/>
                        <a:pt x="627" y="551"/>
                      </a:cubicBezTo>
                      <a:cubicBezTo>
                        <a:pt x="622" y="553"/>
                        <a:pt x="618" y="555"/>
                        <a:pt x="614" y="555"/>
                      </a:cubicBezTo>
                      <a:cubicBezTo>
                        <a:pt x="591" y="558"/>
                        <a:pt x="582" y="568"/>
                        <a:pt x="585" y="591"/>
                      </a:cubicBezTo>
                      <a:cubicBezTo>
                        <a:pt x="587" y="605"/>
                        <a:pt x="578" y="620"/>
                        <a:pt x="567" y="621"/>
                      </a:cubicBezTo>
                      <a:cubicBezTo>
                        <a:pt x="556" y="621"/>
                        <a:pt x="540" y="608"/>
                        <a:pt x="537" y="597"/>
                      </a:cubicBezTo>
                      <a:cubicBezTo>
                        <a:pt x="535" y="588"/>
                        <a:pt x="529" y="580"/>
                        <a:pt x="522" y="573"/>
                      </a:cubicBezTo>
                      <a:cubicBezTo>
                        <a:pt x="521" y="559"/>
                        <a:pt x="518" y="547"/>
                        <a:pt x="500" y="549"/>
                      </a:cubicBezTo>
                      <a:cubicBezTo>
                        <a:pt x="476" y="551"/>
                        <a:pt x="460" y="542"/>
                        <a:pt x="457" y="517"/>
                      </a:cubicBezTo>
                      <a:cubicBezTo>
                        <a:pt x="427" y="521"/>
                        <a:pt x="419" y="533"/>
                        <a:pt x="424" y="568"/>
                      </a:cubicBezTo>
                      <a:cubicBezTo>
                        <a:pt x="404" y="568"/>
                        <a:pt x="385" y="573"/>
                        <a:pt x="370" y="557"/>
                      </a:cubicBezTo>
                      <a:cubicBezTo>
                        <a:pt x="364" y="551"/>
                        <a:pt x="364" y="539"/>
                        <a:pt x="361" y="530"/>
                      </a:cubicBezTo>
                      <a:cubicBezTo>
                        <a:pt x="367" y="529"/>
                        <a:pt x="374" y="527"/>
                        <a:pt x="380" y="525"/>
                      </a:cubicBezTo>
                      <a:cubicBezTo>
                        <a:pt x="382" y="525"/>
                        <a:pt x="385" y="526"/>
                        <a:pt x="386" y="525"/>
                      </a:cubicBezTo>
                      <a:cubicBezTo>
                        <a:pt x="393" y="522"/>
                        <a:pt x="404" y="520"/>
                        <a:pt x="406" y="515"/>
                      </a:cubicBezTo>
                      <a:cubicBezTo>
                        <a:pt x="408" y="509"/>
                        <a:pt x="401" y="500"/>
                        <a:pt x="396" y="490"/>
                      </a:cubicBezTo>
                      <a:cubicBezTo>
                        <a:pt x="403" y="487"/>
                        <a:pt x="411" y="484"/>
                        <a:pt x="418" y="479"/>
                      </a:cubicBezTo>
                      <a:cubicBezTo>
                        <a:pt x="426" y="473"/>
                        <a:pt x="432" y="465"/>
                        <a:pt x="439" y="458"/>
                      </a:cubicBezTo>
                      <a:cubicBezTo>
                        <a:pt x="441" y="456"/>
                        <a:pt x="441" y="450"/>
                        <a:pt x="444" y="449"/>
                      </a:cubicBezTo>
                      <a:cubicBezTo>
                        <a:pt x="464" y="436"/>
                        <a:pt x="461" y="418"/>
                        <a:pt x="455" y="401"/>
                      </a:cubicBezTo>
                      <a:cubicBezTo>
                        <a:pt x="444" y="369"/>
                        <a:pt x="432" y="338"/>
                        <a:pt x="420" y="307"/>
                      </a:cubicBezTo>
                      <a:cubicBezTo>
                        <a:pt x="418" y="309"/>
                        <a:pt x="416" y="311"/>
                        <a:pt x="415" y="312"/>
                      </a:cubicBezTo>
                      <a:cubicBezTo>
                        <a:pt x="403" y="308"/>
                        <a:pt x="391" y="306"/>
                        <a:pt x="381" y="299"/>
                      </a:cubicBezTo>
                      <a:cubicBezTo>
                        <a:pt x="368" y="291"/>
                        <a:pt x="358" y="281"/>
                        <a:pt x="347" y="271"/>
                      </a:cubicBezTo>
                      <a:cubicBezTo>
                        <a:pt x="339" y="265"/>
                        <a:pt x="333" y="257"/>
                        <a:pt x="321" y="266"/>
                      </a:cubicBezTo>
                      <a:cubicBezTo>
                        <a:pt x="318" y="268"/>
                        <a:pt x="308" y="263"/>
                        <a:pt x="303" y="259"/>
                      </a:cubicBezTo>
                      <a:cubicBezTo>
                        <a:pt x="295" y="253"/>
                        <a:pt x="289" y="245"/>
                        <a:pt x="282" y="238"/>
                      </a:cubicBezTo>
                      <a:cubicBezTo>
                        <a:pt x="270" y="226"/>
                        <a:pt x="257" y="220"/>
                        <a:pt x="238" y="226"/>
                      </a:cubicBezTo>
                      <a:cubicBezTo>
                        <a:pt x="229" y="229"/>
                        <a:pt x="216" y="222"/>
                        <a:pt x="205" y="218"/>
                      </a:cubicBezTo>
                      <a:cubicBezTo>
                        <a:pt x="183" y="207"/>
                        <a:pt x="179" y="209"/>
                        <a:pt x="176" y="233"/>
                      </a:cubicBezTo>
                      <a:cubicBezTo>
                        <a:pt x="175" y="239"/>
                        <a:pt x="172" y="247"/>
                        <a:pt x="167" y="249"/>
                      </a:cubicBezTo>
                      <a:cubicBezTo>
                        <a:pt x="164" y="251"/>
                        <a:pt x="154" y="248"/>
                        <a:pt x="151" y="244"/>
                      </a:cubicBezTo>
                      <a:cubicBezTo>
                        <a:pt x="133" y="219"/>
                        <a:pt x="107" y="205"/>
                        <a:pt x="78" y="196"/>
                      </a:cubicBezTo>
                      <a:cubicBezTo>
                        <a:pt x="63" y="192"/>
                        <a:pt x="47" y="188"/>
                        <a:pt x="32" y="187"/>
                      </a:cubicBezTo>
                      <a:cubicBezTo>
                        <a:pt x="5" y="185"/>
                        <a:pt x="3" y="185"/>
                        <a:pt x="1" y="157"/>
                      </a:cubicBezTo>
                      <a:cubicBezTo>
                        <a:pt x="0" y="144"/>
                        <a:pt x="1" y="132"/>
                        <a:pt x="1" y="116"/>
                      </a:cubicBezTo>
                      <a:close/>
                    </a:path>
                  </a:pathLst>
                </a:custGeom>
                <a:solidFill>
                  <a:srgbClr val="1F2B3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" name="出自【趣你的PPT】(微信:qunideppt)：最优质的PPT资源库"/>
                <p:cNvSpPr/>
                <p:nvPr/>
              </p:nvSpPr>
              <p:spPr bwMode="auto">
                <a:xfrm>
                  <a:off x="4962212" y="2940263"/>
                  <a:ext cx="566270" cy="839228"/>
                </a:xfrm>
                <a:custGeom>
                  <a:avLst/>
                  <a:gdLst>
                    <a:gd name="T0" fmla="*/ 18 w 276"/>
                    <a:gd name="T1" fmla="*/ 166 h 411"/>
                    <a:gd name="T2" fmla="*/ 17 w 276"/>
                    <a:gd name="T3" fmla="*/ 127 h 411"/>
                    <a:gd name="T4" fmla="*/ 18 w 276"/>
                    <a:gd name="T5" fmla="*/ 74 h 411"/>
                    <a:gd name="T6" fmla="*/ 32 w 276"/>
                    <a:gd name="T7" fmla="*/ 54 h 411"/>
                    <a:gd name="T8" fmla="*/ 38 w 276"/>
                    <a:gd name="T9" fmla="*/ 70 h 411"/>
                    <a:gd name="T10" fmla="*/ 67 w 276"/>
                    <a:gd name="T11" fmla="*/ 73 h 411"/>
                    <a:gd name="T12" fmla="*/ 90 w 276"/>
                    <a:gd name="T13" fmla="*/ 61 h 411"/>
                    <a:gd name="T14" fmla="*/ 123 w 276"/>
                    <a:gd name="T15" fmla="*/ 41 h 411"/>
                    <a:gd name="T16" fmla="*/ 161 w 276"/>
                    <a:gd name="T17" fmla="*/ 0 h 411"/>
                    <a:gd name="T18" fmla="*/ 171 w 276"/>
                    <a:gd name="T19" fmla="*/ 23 h 411"/>
                    <a:gd name="T20" fmla="*/ 191 w 276"/>
                    <a:gd name="T21" fmla="*/ 37 h 411"/>
                    <a:gd name="T22" fmla="*/ 228 w 276"/>
                    <a:gd name="T23" fmla="*/ 80 h 411"/>
                    <a:gd name="T24" fmla="*/ 248 w 276"/>
                    <a:gd name="T25" fmla="*/ 118 h 411"/>
                    <a:gd name="T26" fmla="*/ 276 w 276"/>
                    <a:gd name="T27" fmla="*/ 143 h 411"/>
                    <a:gd name="T28" fmla="*/ 237 w 276"/>
                    <a:gd name="T29" fmla="*/ 191 h 411"/>
                    <a:gd name="T30" fmla="*/ 211 w 276"/>
                    <a:gd name="T31" fmla="*/ 183 h 411"/>
                    <a:gd name="T32" fmla="*/ 191 w 276"/>
                    <a:gd name="T33" fmla="*/ 146 h 411"/>
                    <a:gd name="T34" fmla="*/ 170 w 276"/>
                    <a:gd name="T35" fmla="*/ 135 h 411"/>
                    <a:gd name="T36" fmla="*/ 170 w 276"/>
                    <a:gd name="T37" fmla="*/ 114 h 411"/>
                    <a:gd name="T38" fmla="*/ 133 w 276"/>
                    <a:gd name="T39" fmla="*/ 96 h 411"/>
                    <a:gd name="T40" fmla="*/ 123 w 276"/>
                    <a:gd name="T41" fmla="*/ 98 h 411"/>
                    <a:gd name="T42" fmla="*/ 93 w 276"/>
                    <a:gd name="T43" fmla="*/ 136 h 411"/>
                    <a:gd name="T44" fmla="*/ 82 w 276"/>
                    <a:gd name="T45" fmla="*/ 164 h 411"/>
                    <a:gd name="T46" fmla="*/ 88 w 276"/>
                    <a:gd name="T47" fmla="*/ 183 h 411"/>
                    <a:gd name="T48" fmla="*/ 142 w 276"/>
                    <a:gd name="T49" fmla="*/ 201 h 411"/>
                    <a:gd name="T50" fmla="*/ 176 w 276"/>
                    <a:gd name="T51" fmla="*/ 241 h 411"/>
                    <a:gd name="T52" fmla="*/ 204 w 276"/>
                    <a:gd name="T53" fmla="*/ 261 h 411"/>
                    <a:gd name="T54" fmla="*/ 92 w 276"/>
                    <a:gd name="T55" fmla="*/ 398 h 411"/>
                    <a:gd name="T56" fmla="*/ 58 w 276"/>
                    <a:gd name="T57" fmla="*/ 406 h 411"/>
                    <a:gd name="T58" fmla="*/ 19 w 276"/>
                    <a:gd name="T59" fmla="*/ 385 h 411"/>
                    <a:gd name="T60" fmla="*/ 21 w 276"/>
                    <a:gd name="T61" fmla="*/ 358 h 411"/>
                    <a:gd name="T62" fmla="*/ 34 w 276"/>
                    <a:gd name="T63" fmla="*/ 329 h 411"/>
                    <a:gd name="T64" fmla="*/ 20 w 276"/>
                    <a:gd name="T65" fmla="*/ 282 h 411"/>
                    <a:gd name="T66" fmla="*/ 18 w 276"/>
                    <a:gd name="T67" fmla="*/ 235 h 411"/>
                    <a:gd name="T68" fmla="*/ 40 w 276"/>
                    <a:gd name="T69" fmla="*/ 203 h 411"/>
                    <a:gd name="T70" fmla="*/ 18 w 276"/>
                    <a:gd name="T71" fmla="*/ 166 h 4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276" h="411">
                      <a:moveTo>
                        <a:pt x="18" y="166"/>
                      </a:moveTo>
                      <a:cubicBezTo>
                        <a:pt x="33" y="156"/>
                        <a:pt x="31" y="142"/>
                        <a:pt x="17" y="127"/>
                      </a:cubicBezTo>
                      <a:cubicBezTo>
                        <a:pt x="0" y="109"/>
                        <a:pt x="3" y="92"/>
                        <a:pt x="18" y="74"/>
                      </a:cubicBezTo>
                      <a:cubicBezTo>
                        <a:pt x="23" y="69"/>
                        <a:pt x="26" y="62"/>
                        <a:pt x="32" y="54"/>
                      </a:cubicBezTo>
                      <a:cubicBezTo>
                        <a:pt x="34" y="61"/>
                        <a:pt x="35" y="66"/>
                        <a:pt x="38" y="70"/>
                      </a:cubicBezTo>
                      <a:cubicBezTo>
                        <a:pt x="44" y="82"/>
                        <a:pt x="59" y="85"/>
                        <a:pt x="67" y="73"/>
                      </a:cubicBezTo>
                      <a:cubicBezTo>
                        <a:pt x="73" y="64"/>
                        <a:pt x="79" y="62"/>
                        <a:pt x="90" y="61"/>
                      </a:cubicBezTo>
                      <a:cubicBezTo>
                        <a:pt x="102" y="59"/>
                        <a:pt x="121" y="50"/>
                        <a:pt x="123" y="41"/>
                      </a:cubicBezTo>
                      <a:cubicBezTo>
                        <a:pt x="129" y="20"/>
                        <a:pt x="147" y="15"/>
                        <a:pt x="161" y="0"/>
                      </a:cubicBezTo>
                      <a:cubicBezTo>
                        <a:pt x="165" y="9"/>
                        <a:pt x="166" y="17"/>
                        <a:pt x="171" y="23"/>
                      </a:cubicBezTo>
                      <a:cubicBezTo>
                        <a:pt x="175" y="28"/>
                        <a:pt x="182" y="31"/>
                        <a:pt x="191" y="37"/>
                      </a:cubicBezTo>
                      <a:cubicBezTo>
                        <a:pt x="187" y="60"/>
                        <a:pt x="195" y="79"/>
                        <a:pt x="228" y="80"/>
                      </a:cubicBezTo>
                      <a:cubicBezTo>
                        <a:pt x="217" y="104"/>
                        <a:pt x="224" y="114"/>
                        <a:pt x="248" y="118"/>
                      </a:cubicBezTo>
                      <a:cubicBezTo>
                        <a:pt x="259" y="120"/>
                        <a:pt x="267" y="134"/>
                        <a:pt x="276" y="143"/>
                      </a:cubicBezTo>
                      <a:cubicBezTo>
                        <a:pt x="269" y="163"/>
                        <a:pt x="256" y="180"/>
                        <a:pt x="237" y="191"/>
                      </a:cubicBezTo>
                      <a:cubicBezTo>
                        <a:pt x="226" y="197"/>
                        <a:pt x="217" y="199"/>
                        <a:pt x="211" y="183"/>
                      </a:cubicBezTo>
                      <a:cubicBezTo>
                        <a:pt x="207" y="170"/>
                        <a:pt x="199" y="157"/>
                        <a:pt x="191" y="146"/>
                      </a:cubicBezTo>
                      <a:cubicBezTo>
                        <a:pt x="187" y="141"/>
                        <a:pt x="178" y="139"/>
                        <a:pt x="170" y="135"/>
                      </a:cubicBezTo>
                      <a:cubicBezTo>
                        <a:pt x="170" y="130"/>
                        <a:pt x="174" y="117"/>
                        <a:pt x="170" y="114"/>
                      </a:cubicBezTo>
                      <a:cubicBezTo>
                        <a:pt x="159" y="106"/>
                        <a:pt x="145" y="101"/>
                        <a:pt x="133" y="96"/>
                      </a:cubicBezTo>
                      <a:cubicBezTo>
                        <a:pt x="130" y="95"/>
                        <a:pt x="125" y="96"/>
                        <a:pt x="123" y="98"/>
                      </a:cubicBezTo>
                      <a:cubicBezTo>
                        <a:pt x="113" y="110"/>
                        <a:pt x="102" y="122"/>
                        <a:pt x="93" y="136"/>
                      </a:cubicBezTo>
                      <a:cubicBezTo>
                        <a:pt x="88" y="144"/>
                        <a:pt x="83" y="154"/>
                        <a:pt x="82" y="164"/>
                      </a:cubicBezTo>
                      <a:cubicBezTo>
                        <a:pt x="81" y="170"/>
                        <a:pt x="84" y="181"/>
                        <a:pt x="88" y="183"/>
                      </a:cubicBezTo>
                      <a:cubicBezTo>
                        <a:pt x="105" y="190"/>
                        <a:pt x="122" y="195"/>
                        <a:pt x="142" y="201"/>
                      </a:cubicBezTo>
                      <a:cubicBezTo>
                        <a:pt x="138" y="224"/>
                        <a:pt x="149" y="238"/>
                        <a:pt x="176" y="241"/>
                      </a:cubicBezTo>
                      <a:cubicBezTo>
                        <a:pt x="185" y="242"/>
                        <a:pt x="194" y="254"/>
                        <a:pt x="204" y="261"/>
                      </a:cubicBezTo>
                      <a:cubicBezTo>
                        <a:pt x="155" y="303"/>
                        <a:pt x="102" y="331"/>
                        <a:pt x="92" y="398"/>
                      </a:cubicBezTo>
                      <a:cubicBezTo>
                        <a:pt x="83" y="400"/>
                        <a:pt x="71" y="403"/>
                        <a:pt x="58" y="406"/>
                      </a:cubicBezTo>
                      <a:cubicBezTo>
                        <a:pt x="38" y="411"/>
                        <a:pt x="27" y="398"/>
                        <a:pt x="19" y="385"/>
                      </a:cubicBezTo>
                      <a:cubicBezTo>
                        <a:pt x="15" y="379"/>
                        <a:pt x="18" y="367"/>
                        <a:pt x="21" y="358"/>
                      </a:cubicBezTo>
                      <a:cubicBezTo>
                        <a:pt x="24" y="348"/>
                        <a:pt x="30" y="339"/>
                        <a:pt x="34" y="329"/>
                      </a:cubicBezTo>
                      <a:cubicBezTo>
                        <a:pt x="42" y="311"/>
                        <a:pt x="36" y="293"/>
                        <a:pt x="20" y="282"/>
                      </a:cubicBezTo>
                      <a:cubicBezTo>
                        <a:pt x="5" y="273"/>
                        <a:pt x="4" y="245"/>
                        <a:pt x="18" y="235"/>
                      </a:cubicBezTo>
                      <a:cubicBezTo>
                        <a:pt x="31" y="227"/>
                        <a:pt x="46" y="221"/>
                        <a:pt x="40" y="203"/>
                      </a:cubicBezTo>
                      <a:cubicBezTo>
                        <a:pt x="36" y="190"/>
                        <a:pt x="27" y="180"/>
                        <a:pt x="18" y="166"/>
                      </a:cubicBezTo>
                      <a:close/>
                    </a:path>
                  </a:pathLst>
                </a:custGeom>
                <a:solidFill>
                  <a:srgbClr val="1F2B3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" name="出自【趣你的PPT】(微信:qunideppt)：最优质的PPT资源库"/>
                <p:cNvSpPr/>
                <p:nvPr/>
              </p:nvSpPr>
              <p:spPr bwMode="auto">
                <a:xfrm>
                  <a:off x="5134607" y="3148573"/>
                  <a:ext cx="164015" cy="190353"/>
                </a:xfrm>
                <a:custGeom>
                  <a:avLst/>
                  <a:gdLst>
                    <a:gd name="T0" fmla="*/ 80 w 80"/>
                    <a:gd name="T1" fmla="*/ 51 h 93"/>
                    <a:gd name="T2" fmla="*/ 59 w 80"/>
                    <a:gd name="T3" fmla="*/ 71 h 93"/>
                    <a:gd name="T4" fmla="*/ 34 w 80"/>
                    <a:gd name="T5" fmla="*/ 86 h 93"/>
                    <a:gd name="T6" fmla="*/ 0 w 80"/>
                    <a:gd name="T7" fmla="*/ 71 h 93"/>
                    <a:gd name="T8" fmla="*/ 44 w 80"/>
                    <a:gd name="T9" fmla="*/ 0 h 93"/>
                    <a:gd name="T10" fmla="*/ 80 w 80"/>
                    <a:gd name="T11" fmla="*/ 16 h 93"/>
                    <a:gd name="T12" fmla="*/ 80 w 80"/>
                    <a:gd name="T13" fmla="*/ 51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0" h="93">
                      <a:moveTo>
                        <a:pt x="80" y="51"/>
                      </a:moveTo>
                      <a:cubicBezTo>
                        <a:pt x="66" y="51"/>
                        <a:pt x="59" y="55"/>
                        <a:pt x="59" y="71"/>
                      </a:cubicBezTo>
                      <a:cubicBezTo>
                        <a:pt x="60" y="88"/>
                        <a:pt x="50" y="93"/>
                        <a:pt x="34" y="86"/>
                      </a:cubicBezTo>
                      <a:cubicBezTo>
                        <a:pt x="23" y="81"/>
                        <a:pt x="13" y="76"/>
                        <a:pt x="0" y="71"/>
                      </a:cubicBezTo>
                      <a:cubicBezTo>
                        <a:pt x="14" y="47"/>
                        <a:pt x="28" y="25"/>
                        <a:pt x="44" y="0"/>
                      </a:cubicBezTo>
                      <a:cubicBezTo>
                        <a:pt x="55" y="5"/>
                        <a:pt x="67" y="10"/>
                        <a:pt x="80" y="16"/>
                      </a:cubicBezTo>
                      <a:cubicBezTo>
                        <a:pt x="80" y="27"/>
                        <a:pt x="80" y="38"/>
                        <a:pt x="80" y="51"/>
                      </a:cubicBezTo>
                      <a:close/>
                    </a:path>
                  </a:pathLst>
                </a:custGeom>
                <a:solidFill>
                  <a:srgbClr val="1F2B3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" name="出自【趣你的PPT】(微信:qunideppt)：最优质的PPT资源库"/>
                <p:cNvSpPr/>
                <p:nvPr/>
              </p:nvSpPr>
              <p:spPr bwMode="auto">
                <a:xfrm>
                  <a:off x="5267494" y="3240757"/>
                  <a:ext cx="120916" cy="173592"/>
                </a:xfrm>
                <a:custGeom>
                  <a:avLst/>
                  <a:gdLst>
                    <a:gd name="T0" fmla="*/ 34 w 59"/>
                    <a:gd name="T1" fmla="*/ 0 h 85"/>
                    <a:gd name="T2" fmla="*/ 59 w 59"/>
                    <a:gd name="T3" fmla="*/ 42 h 85"/>
                    <a:gd name="T4" fmla="*/ 38 w 59"/>
                    <a:gd name="T5" fmla="*/ 73 h 85"/>
                    <a:gd name="T6" fmla="*/ 22 w 59"/>
                    <a:gd name="T7" fmla="*/ 85 h 85"/>
                    <a:gd name="T8" fmla="*/ 0 w 59"/>
                    <a:gd name="T9" fmla="*/ 66 h 85"/>
                    <a:gd name="T10" fmla="*/ 34 w 59"/>
                    <a:gd name="T11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5">
                      <a:moveTo>
                        <a:pt x="34" y="0"/>
                      </a:moveTo>
                      <a:cubicBezTo>
                        <a:pt x="43" y="15"/>
                        <a:pt x="52" y="30"/>
                        <a:pt x="59" y="42"/>
                      </a:cubicBezTo>
                      <a:cubicBezTo>
                        <a:pt x="51" y="54"/>
                        <a:pt x="45" y="64"/>
                        <a:pt x="38" y="73"/>
                      </a:cubicBezTo>
                      <a:cubicBezTo>
                        <a:pt x="34" y="78"/>
                        <a:pt x="28" y="85"/>
                        <a:pt x="22" y="85"/>
                      </a:cubicBezTo>
                      <a:cubicBezTo>
                        <a:pt x="11" y="85"/>
                        <a:pt x="0" y="82"/>
                        <a:pt x="0" y="66"/>
                      </a:cubicBezTo>
                      <a:cubicBezTo>
                        <a:pt x="0" y="38"/>
                        <a:pt x="5" y="14"/>
                        <a:pt x="34" y="0"/>
                      </a:cubicBezTo>
                      <a:close/>
                    </a:path>
                  </a:pathLst>
                </a:custGeom>
                <a:solidFill>
                  <a:srgbClr val="1F2B3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grpSp>
              <p:nvGrpSpPr>
                <p:cNvPr id="2" name="组合 1"/>
                <p:cNvGrpSpPr/>
                <p:nvPr/>
              </p:nvGrpSpPr>
              <p:grpSpPr>
                <a:xfrm>
                  <a:off x="1191072" y="1579061"/>
                  <a:ext cx="5374174" cy="4429592"/>
                  <a:chOff x="1191072" y="1579061"/>
                  <a:chExt cx="5374174" cy="4429592"/>
                </a:xfrm>
                <a:grpFill/>
              </p:grpSpPr>
              <p:sp>
                <p:nvSpPr>
                  <p:cNvPr id="52" name="出自【趣你的PPT】(微信:qunideppt)：最优质的PPT资源库"/>
                  <p:cNvSpPr/>
                  <p:nvPr/>
                </p:nvSpPr>
                <p:spPr bwMode="auto">
                  <a:xfrm>
                    <a:off x="5095099" y="4534916"/>
                    <a:ext cx="489650" cy="640495"/>
                  </a:xfrm>
                  <a:custGeom>
                    <a:avLst/>
                    <a:gdLst>
                      <a:gd name="T0" fmla="*/ 113 w 239"/>
                      <a:gd name="T1" fmla="*/ 309 h 314"/>
                      <a:gd name="T2" fmla="*/ 58 w 239"/>
                      <a:gd name="T3" fmla="*/ 314 h 314"/>
                      <a:gd name="T4" fmla="*/ 65 w 239"/>
                      <a:gd name="T5" fmla="*/ 288 h 314"/>
                      <a:gd name="T6" fmla="*/ 24 w 239"/>
                      <a:gd name="T7" fmla="*/ 280 h 314"/>
                      <a:gd name="T8" fmla="*/ 31 w 239"/>
                      <a:gd name="T9" fmla="*/ 241 h 314"/>
                      <a:gd name="T10" fmla="*/ 3 w 239"/>
                      <a:gd name="T11" fmla="*/ 151 h 314"/>
                      <a:gd name="T12" fmla="*/ 6 w 239"/>
                      <a:gd name="T13" fmla="*/ 133 h 314"/>
                      <a:gd name="T14" fmla="*/ 16 w 239"/>
                      <a:gd name="T15" fmla="*/ 77 h 314"/>
                      <a:gd name="T16" fmla="*/ 41 w 239"/>
                      <a:gd name="T17" fmla="*/ 37 h 314"/>
                      <a:gd name="T18" fmla="*/ 78 w 239"/>
                      <a:gd name="T19" fmla="*/ 22 h 314"/>
                      <a:gd name="T20" fmla="*/ 138 w 239"/>
                      <a:gd name="T21" fmla="*/ 2 h 314"/>
                      <a:gd name="T22" fmla="*/ 141 w 239"/>
                      <a:gd name="T23" fmla="*/ 22 h 314"/>
                      <a:gd name="T24" fmla="*/ 172 w 239"/>
                      <a:gd name="T25" fmla="*/ 0 h 314"/>
                      <a:gd name="T26" fmla="*/ 207 w 239"/>
                      <a:gd name="T27" fmla="*/ 10 h 314"/>
                      <a:gd name="T28" fmla="*/ 220 w 239"/>
                      <a:gd name="T29" fmla="*/ 21 h 314"/>
                      <a:gd name="T30" fmla="*/ 236 w 239"/>
                      <a:gd name="T31" fmla="*/ 58 h 314"/>
                      <a:gd name="T32" fmla="*/ 235 w 239"/>
                      <a:gd name="T33" fmla="*/ 87 h 314"/>
                      <a:gd name="T34" fmla="*/ 211 w 239"/>
                      <a:gd name="T35" fmla="*/ 105 h 314"/>
                      <a:gd name="T36" fmla="*/ 175 w 239"/>
                      <a:gd name="T37" fmla="*/ 143 h 314"/>
                      <a:gd name="T38" fmla="*/ 166 w 239"/>
                      <a:gd name="T39" fmla="*/ 166 h 314"/>
                      <a:gd name="T40" fmla="*/ 154 w 239"/>
                      <a:gd name="T41" fmla="*/ 198 h 314"/>
                      <a:gd name="T42" fmla="*/ 143 w 239"/>
                      <a:gd name="T43" fmla="*/ 235 h 314"/>
                      <a:gd name="T44" fmla="*/ 113 w 239"/>
                      <a:gd name="T45" fmla="*/ 309 h 3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239" h="314">
                        <a:moveTo>
                          <a:pt x="113" y="309"/>
                        </a:moveTo>
                        <a:cubicBezTo>
                          <a:pt x="97" y="310"/>
                          <a:pt x="78" y="312"/>
                          <a:pt x="58" y="314"/>
                        </a:cubicBezTo>
                        <a:cubicBezTo>
                          <a:pt x="60" y="306"/>
                          <a:pt x="63" y="297"/>
                          <a:pt x="65" y="288"/>
                        </a:cubicBezTo>
                        <a:cubicBezTo>
                          <a:pt x="50" y="285"/>
                          <a:pt x="37" y="282"/>
                          <a:pt x="24" y="280"/>
                        </a:cubicBezTo>
                        <a:cubicBezTo>
                          <a:pt x="27" y="266"/>
                          <a:pt x="35" y="251"/>
                          <a:pt x="31" y="241"/>
                        </a:cubicBezTo>
                        <a:cubicBezTo>
                          <a:pt x="20" y="212"/>
                          <a:pt x="21" y="179"/>
                          <a:pt x="3" y="151"/>
                        </a:cubicBezTo>
                        <a:cubicBezTo>
                          <a:pt x="0" y="147"/>
                          <a:pt x="3" y="137"/>
                          <a:pt x="6" y="133"/>
                        </a:cubicBezTo>
                        <a:cubicBezTo>
                          <a:pt x="22" y="116"/>
                          <a:pt x="25" y="99"/>
                          <a:pt x="16" y="77"/>
                        </a:cubicBezTo>
                        <a:cubicBezTo>
                          <a:pt x="5" y="48"/>
                          <a:pt x="10" y="44"/>
                          <a:pt x="41" y="37"/>
                        </a:cubicBezTo>
                        <a:cubicBezTo>
                          <a:pt x="54" y="34"/>
                          <a:pt x="66" y="26"/>
                          <a:pt x="78" y="22"/>
                        </a:cubicBezTo>
                        <a:cubicBezTo>
                          <a:pt x="97" y="15"/>
                          <a:pt x="117" y="9"/>
                          <a:pt x="138" y="2"/>
                        </a:cubicBezTo>
                        <a:cubicBezTo>
                          <a:pt x="139" y="7"/>
                          <a:pt x="139" y="12"/>
                          <a:pt x="141" y="22"/>
                        </a:cubicBezTo>
                        <a:cubicBezTo>
                          <a:pt x="153" y="13"/>
                          <a:pt x="163" y="6"/>
                          <a:pt x="172" y="0"/>
                        </a:cubicBezTo>
                        <a:cubicBezTo>
                          <a:pt x="184" y="3"/>
                          <a:pt x="196" y="6"/>
                          <a:pt x="207" y="10"/>
                        </a:cubicBezTo>
                        <a:cubicBezTo>
                          <a:pt x="212" y="12"/>
                          <a:pt x="217" y="17"/>
                          <a:pt x="220" y="21"/>
                        </a:cubicBezTo>
                        <a:cubicBezTo>
                          <a:pt x="226" y="33"/>
                          <a:pt x="233" y="45"/>
                          <a:pt x="236" y="58"/>
                        </a:cubicBezTo>
                        <a:cubicBezTo>
                          <a:pt x="239" y="67"/>
                          <a:pt x="239" y="79"/>
                          <a:pt x="235" y="87"/>
                        </a:cubicBezTo>
                        <a:cubicBezTo>
                          <a:pt x="232" y="97"/>
                          <a:pt x="227" y="107"/>
                          <a:pt x="211" y="105"/>
                        </a:cubicBezTo>
                        <a:cubicBezTo>
                          <a:pt x="186" y="102"/>
                          <a:pt x="171" y="118"/>
                          <a:pt x="175" y="143"/>
                        </a:cubicBezTo>
                        <a:cubicBezTo>
                          <a:pt x="177" y="154"/>
                          <a:pt x="175" y="160"/>
                          <a:pt x="166" y="166"/>
                        </a:cubicBezTo>
                        <a:cubicBezTo>
                          <a:pt x="156" y="174"/>
                          <a:pt x="149" y="181"/>
                          <a:pt x="154" y="198"/>
                        </a:cubicBezTo>
                        <a:cubicBezTo>
                          <a:pt x="157" y="209"/>
                          <a:pt x="147" y="223"/>
                          <a:pt x="143" y="235"/>
                        </a:cubicBezTo>
                        <a:cubicBezTo>
                          <a:pt x="133" y="259"/>
                          <a:pt x="123" y="283"/>
                          <a:pt x="113" y="309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4" name="出自【趣你的PPT】(微信:qunideppt)：最优质的PPT资源库"/>
                  <p:cNvSpPr/>
                  <p:nvPr/>
                </p:nvSpPr>
                <p:spPr bwMode="auto">
                  <a:xfrm>
                    <a:off x="4081082" y="3428715"/>
                    <a:ext cx="286128" cy="480072"/>
                  </a:xfrm>
                  <a:custGeom>
                    <a:avLst/>
                    <a:gdLst>
                      <a:gd name="T0" fmla="*/ 0 w 140"/>
                      <a:gd name="T1" fmla="*/ 107 h 235"/>
                      <a:gd name="T2" fmla="*/ 41 w 140"/>
                      <a:gd name="T3" fmla="*/ 96 h 235"/>
                      <a:gd name="T4" fmla="*/ 58 w 140"/>
                      <a:gd name="T5" fmla="*/ 73 h 235"/>
                      <a:gd name="T6" fmla="*/ 72 w 140"/>
                      <a:gd name="T7" fmla="*/ 21 h 235"/>
                      <a:gd name="T8" fmla="*/ 85 w 140"/>
                      <a:gd name="T9" fmla="*/ 5 h 235"/>
                      <a:gd name="T10" fmla="*/ 107 w 140"/>
                      <a:gd name="T11" fmla="*/ 3 h 235"/>
                      <a:gd name="T12" fmla="*/ 113 w 140"/>
                      <a:gd name="T13" fmla="*/ 22 h 235"/>
                      <a:gd name="T14" fmla="*/ 107 w 140"/>
                      <a:gd name="T15" fmla="*/ 47 h 235"/>
                      <a:gd name="T16" fmla="*/ 123 w 140"/>
                      <a:gd name="T17" fmla="*/ 75 h 235"/>
                      <a:gd name="T18" fmla="*/ 136 w 140"/>
                      <a:gd name="T19" fmla="*/ 100 h 235"/>
                      <a:gd name="T20" fmla="*/ 127 w 140"/>
                      <a:gd name="T21" fmla="*/ 127 h 235"/>
                      <a:gd name="T22" fmla="*/ 101 w 140"/>
                      <a:gd name="T23" fmla="*/ 117 h 235"/>
                      <a:gd name="T24" fmla="*/ 99 w 140"/>
                      <a:gd name="T25" fmla="*/ 172 h 235"/>
                      <a:gd name="T26" fmla="*/ 111 w 140"/>
                      <a:gd name="T27" fmla="*/ 185 h 235"/>
                      <a:gd name="T28" fmla="*/ 110 w 140"/>
                      <a:gd name="T29" fmla="*/ 213 h 235"/>
                      <a:gd name="T30" fmla="*/ 77 w 140"/>
                      <a:gd name="T31" fmla="*/ 235 h 235"/>
                      <a:gd name="T32" fmla="*/ 49 w 140"/>
                      <a:gd name="T33" fmla="*/ 188 h 235"/>
                      <a:gd name="T34" fmla="*/ 25 w 140"/>
                      <a:gd name="T35" fmla="*/ 116 h 235"/>
                      <a:gd name="T36" fmla="*/ 0 w 140"/>
                      <a:gd name="T37" fmla="*/ 107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40" h="235">
                        <a:moveTo>
                          <a:pt x="0" y="107"/>
                        </a:moveTo>
                        <a:cubicBezTo>
                          <a:pt x="15" y="103"/>
                          <a:pt x="29" y="102"/>
                          <a:pt x="41" y="96"/>
                        </a:cubicBezTo>
                        <a:cubicBezTo>
                          <a:pt x="49" y="91"/>
                          <a:pt x="55" y="82"/>
                          <a:pt x="58" y="73"/>
                        </a:cubicBezTo>
                        <a:cubicBezTo>
                          <a:pt x="64" y="56"/>
                          <a:pt x="66" y="38"/>
                          <a:pt x="72" y="21"/>
                        </a:cubicBezTo>
                        <a:cubicBezTo>
                          <a:pt x="74" y="15"/>
                          <a:pt x="79" y="8"/>
                          <a:pt x="85" y="5"/>
                        </a:cubicBezTo>
                        <a:cubicBezTo>
                          <a:pt x="91" y="1"/>
                          <a:pt x="101" y="0"/>
                          <a:pt x="107" y="3"/>
                        </a:cubicBezTo>
                        <a:cubicBezTo>
                          <a:pt x="111" y="6"/>
                          <a:pt x="113" y="15"/>
                          <a:pt x="113" y="22"/>
                        </a:cubicBezTo>
                        <a:cubicBezTo>
                          <a:pt x="113" y="30"/>
                          <a:pt x="108" y="38"/>
                          <a:pt x="107" y="47"/>
                        </a:cubicBezTo>
                        <a:cubicBezTo>
                          <a:pt x="106" y="59"/>
                          <a:pt x="105" y="72"/>
                          <a:pt x="123" y="75"/>
                        </a:cubicBezTo>
                        <a:cubicBezTo>
                          <a:pt x="136" y="77"/>
                          <a:pt x="140" y="87"/>
                          <a:pt x="136" y="100"/>
                        </a:cubicBezTo>
                        <a:cubicBezTo>
                          <a:pt x="133" y="108"/>
                          <a:pt x="131" y="117"/>
                          <a:pt x="127" y="127"/>
                        </a:cubicBezTo>
                        <a:cubicBezTo>
                          <a:pt x="120" y="124"/>
                          <a:pt x="113" y="122"/>
                          <a:pt x="101" y="117"/>
                        </a:cubicBezTo>
                        <a:cubicBezTo>
                          <a:pt x="100" y="137"/>
                          <a:pt x="98" y="154"/>
                          <a:pt x="99" y="172"/>
                        </a:cubicBezTo>
                        <a:cubicBezTo>
                          <a:pt x="99" y="176"/>
                          <a:pt x="106" y="181"/>
                          <a:pt x="111" y="185"/>
                        </a:cubicBezTo>
                        <a:cubicBezTo>
                          <a:pt x="120" y="193"/>
                          <a:pt x="120" y="207"/>
                          <a:pt x="110" y="213"/>
                        </a:cubicBezTo>
                        <a:cubicBezTo>
                          <a:pt x="100" y="220"/>
                          <a:pt x="90" y="226"/>
                          <a:pt x="77" y="235"/>
                        </a:cubicBezTo>
                        <a:cubicBezTo>
                          <a:pt x="72" y="220"/>
                          <a:pt x="50" y="215"/>
                          <a:pt x="49" y="188"/>
                        </a:cubicBezTo>
                        <a:cubicBezTo>
                          <a:pt x="48" y="164"/>
                          <a:pt x="35" y="139"/>
                          <a:pt x="25" y="116"/>
                        </a:cubicBezTo>
                        <a:cubicBezTo>
                          <a:pt x="23" y="111"/>
                          <a:pt x="10" y="111"/>
                          <a:pt x="0" y="107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9" name="出自【趣你的PPT】(微信:qunideppt)：最优质的PPT资源库"/>
                  <p:cNvSpPr/>
                  <p:nvPr/>
                </p:nvSpPr>
                <p:spPr bwMode="auto">
                  <a:xfrm>
                    <a:off x="4688056" y="3765124"/>
                    <a:ext cx="636904" cy="567467"/>
                  </a:xfrm>
                  <a:custGeom>
                    <a:avLst/>
                    <a:gdLst>
                      <a:gd name="T0" fmla="*/ 290 w 311"/>
                      <a:gd name="T1" fmla="*/ 91 h 278"/>
                      <a:gd name="T2" fmla="*/ 295 w 311"/>
                      <a:gd name="T3" fmla="*/ 134 h 278"/>
                      <a:gd name="T4" fmla="*/ 276 w 311"/>
                      <a:gd name="T5" fmla="*/ 122 h 278"/>
                      <a:gd name="T6" fmla="*/ 258 w 311"/>
                      <a:gd name="T7" fmla="*/ 135 h 278"/>
                      <a:gd name="T8" fmla="*/ 238 w 311"/>
                      <a:gd name="T9" fmla="*/ 179 h 278"/>
                      <a:gd name="T10" fmla="*/ 234 w 311"/>
                      <a:gd name="T11" fmla="*/ 196 h 278"/>
                      <a:gd name="T12" fmla="*/ 272 w 311"/>
                      <a:gd name="T13" fmla="*/ 228 h 278"/>
                      <a:gd name="T14" fmla="*/ 281 w 311"/>
                      <a:gd name="T15" fmla="*/ 256 h 278"/>
                      <a:gd name="T16" fmla="*/ 214 w 311"/>
                      <a:gd name="T17" fmla="*/ 268 h 278"/>
                      <a:gd name="T18" fmla="*/ 180 w 311"/>
                      <a:gd name="T19" fmla="*/ 260 h 278"/>
                      <a:gd name="T20" fmla="*/ 146 w 311"/>
                      <a:gd name="T21" fmla="*/ 234 h 278"/>
                      <a:gd name="T22" fmla="*/ 53 w 311"/>
                      <a:gd name="T23" fmla="*/ 213 h 278"/>
                      <a:gd name="T24" fmla="*/ 32 w 311"/>
                      <a:gd name="T25" fmla="*/ 187 h 278"/>
                      <a:gd name="T26" fmla="*/ 12 w 311"/>
                      <a:gd name="T27" fmla="*/ 154 h 278"/>
                      <a:gd name="T28" fmla="*/ 24 w 311"/>
                      <a:gd name="T29" fmla="*/ 105 h 278"/>
                      <a:gd name="T30" fmla="*/ 77 w 311"/>
                      <a:gd name="T31" fmla="*/ 79 h 278"/>
                      <a:gd name="T32" fmla="*/ 112 w 311"/>
                      <a:gd name="T33" fmla="*/ 71 h 278"/>
                      <a:gd name="T34" fmla="*/ 151 w 311"/>
                      <a:gd name="T35" fmla="*/ 33 h 278"/>
                      <a:gd name="T36" fmla="*/ 154 w 311"/>
                      <a:gd name="T37" fmla="*/ 7 h 278"/>
                      <a:gd name="T38" fmla="*/ 210 w 311"/>
                      <a:gd name="T39" fmla="*/ 4 h 278"/>
                      <a:gd name="T40" fmla="*/ 240 w 311"/>
                      <a:gd name="T41" fmla="*/ 15 h 278"/>
                      <a:gd name="T42" fmla="*/ 226 w 311"/>
                      <a:gd name="T43" fmla="*/ 43 h 278"/>
                      <a:gd name="T44" fmla="*/ 224 w 311"/>
                      <a:gd name="T45" fmla="*/ 68 h 278"/>
                      <a:gd name="T46" fmla="*/ 290 w 311"/>
                      <a:gd name="T47" fmla="*/ 91 h 2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311" h="278">
                        <a:moveTo>
                          <a:pt x="290" y="91"/>
                        </a:moveTo>
                        <a:cubicBezTo>
                          <a:pt x="292" y="106"/>
                          <a:pt x="311" y="118"/>
                          <a:pt x="295" y="134"/>
                        </a:cubicBezTo>
                        <a:cubicBezTo>
                          <a:pt x="288" y="129"/>
                          <a:pt x="282" y="124"/>
                          <a:pt x="276" y="122"/>
                        </a:cubicBezTo>
                        <a:cubicBezTo>
                          <a:pt x="265" y="118"/>
                          <a:pt x="261" y="121"/>
                          <a:pt x="258" y="135"/>
                        </a:cubicBezTo>
                        <a:cubicBezTo>
                          <a:pt x="256" y="150"/>
                          <a:pt x="245" y="164"/>
                          <a:pt x="238" y="179"/>
                        </a:cubicBezTo>
                        <a:cubicBezTo>
                          <a:pt x="236" y="184"/>
                          <a:pt x="232" y="192"/>
                          <a:pt x="234" y="196"/>
                        </a:cubicBezTo>
                        <a:cubicBezTo>
                          <a:pt x="242" y="211"/>
                          <a:pt x="249" y="228"/>
                          <a:pt x="272" y="228"/>
                        </a:cubicBezTo>
                        <a:cubicBezTo>
                          <a:pt x="283" y="228"/>
                          <a:pt x="288" y="246"/>
                          <a:pt x="281" y="256"/>
                        </a:cubicBezTo>
                        <a:cubicBezTo>
                          <a:pt x="270" y="273"/>
                          <a:pt x="233" y="278"/>
                          <a:pt x="214" y="268"/>
                        </a:cubicBezTo>
                        <a:cubicBezTo>
                          <a:pt x="205" y="263"/>
                          <a:pt x="193" y="263"/>
                          <a:pt x="180" y="260"/>
                        </a:cubicBezTo>
                        <a:cubicBezTo>
                          <a:pt x="183" y="234"/>
                          <a:pt x="166" y="233"/>
                          <a:pt x="146" y="234"/>
                        </a:cubicBezTo>
                        <a:cubicBezTo>
                          <a:pt x="113" y="236"/>
                          <a:pt x="80" y="235"/>
                          <a:pt x="53" y="213"/>
                        </a:cubicBezTo>
                        <a:cubicBezTo>
                          <a:pt x="45" y="206"/>
                          <a:pt x="38" y="197"/>
                          <a:pt x="32" y="187"/>
                        </a:cubicBezTo>
                        <a:cubicBezTo>
                          <a:pt x="25" y="177"/>
                          <a:pt x="20" y="164"/>
                          <a:pt x="12" y="154"/>
                        </a:cubicBezTo>
                        <a:cubicBezTo>
                          <a:pt x="0" y="138"/>
                          <a:pt x="6" y="113"/>
                          <a:pt x="24" y="105"/>
                        </a:cubicBezTo>
                        <a:cubicBezTo>
                          <a:pt x="42" y="97"/>
                          <a:pt x="59" y="86"/>
                          <a:pt x="77" y="79"/>
                        </a:cubicBezTo>
                        <a:cubicBezTo>
                          <a:pt x="88" y="74"/>
                          <a:pt x="100" y="73"/>
                          <a:pt x="112" y="71"/>
                        </a:cubicBezTo>
                        <a:cubicBezTo>
                          <a:pt x="137" y="67"/>
                          <a:pt x="147" y="58"/>
                          <a:pt x="151" y="33"/>
                        </a:cubicBezTo>
                        <a:cubicBezTo>
                          <a:pt x="152" y="22"/>
                          <a:pt x="154" y="12"/>
                          <a:pt x="154" y="7"/>
                        </a:cubicBezTo>
                        <a:cubicBezTo>
                          <a:pt x="175" y="6"/>
                          <a:pt x="192" y="5"/>
                          <a:pt x="210" y="4"/>
                        </a:cubicBezTo>
                        <a:cubicBezTo>
                          <a:pt x="222" y="3"/>
                          <a:pt x="233" y="0"/>
                          <a:pt x="240" y="15"/>
                        </a:cubicBezTo>
                        <a:cubicBezTo>
                          <a:pt x="247" y="31"/>
                          <a:pt x="238" y="37"/>
                          <a:pt x="226" y="43"/>
                        </a:cubicBezTo>
                        <a:cubicBezTo>
                          <a:pt x="212" y="50"/>
                          <a:pt x="213" y="57"/>
                          <a:pt x="224" y="68"/>
                        </a:cubicBezTo>
                        <a:cubicBezTo>
                          <a:pt x="251" y="95"/>
                          <a:pt x="260" y="99"/>
                          <a:pt x="290" y="91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0" name="出自【趣你的PPT】(微信:qunideppt)：最优质的PPT资源库"/>
                  <p:cNvSpPr/>
                  <p:nvPr/>
                </p:nvSpPr>
                <p:spPr bwMode="auto">
                  <a:xfrm>
                    <a:off x="5293833" y="3881252"/>
                    <a:ext cx="603382" cy="457325"/>
                  </a:xfrm>
                  <a:custGeom>
                    <a:avLst/>
                    <a:gdLst>
                      <a:gd name="T0" fmla="*/ 33 w 294"/>
                      <a:gd name="T1" fmla="*/ 56 h 224"/>
                      <a:gd name="T2" fmla="*/ 11 w 294"/>
                      <a:gd name="T3" fmla="*/ 33 h 224"/>
                      <a:gd name="T4" fmla="*/ 0 w 294"/>
                      <a:gd name="T5" fmla="*/ 13 h 224"/>
                      <a:gd name="T6" fmla="*/ 6 w 294"/>
                      <a:gd name="T7" fmla="*/ 9 h 224"/>
                      <a:gd name="T8" fmla="*/ 16 w 294"/>
                      <a:gd name="T9" fmla="*/ 16 h 224"/>
                      <a:gd name="T10" fmla="*/ 66 w 294"/>
                      <a:gd name="T11" fmla="*/ 29 h 224"/>
                      <a:gd name="T12" fmla="*/ 80 w 294"/>
                      <a:gd name="T13" fmla="*/ 25 h 224"/>
                      <a:gd name="T14" fmla="*/ 119 w 294"/>
                      <a:gd name="T15" fmla="*/ 10 h 224"/>
                      <a:gd name="T16" fmla="*/ 126 w 294"/>
                      <a:gd name="T17" fmla="*/ 0 h 224"/>
                      <a:gd name="T18" fmla="*/ 187 w 294"/>
                      <a:gd name="T19" fmla="*/ 31 h 224"/>
                      <a:gd name="T20" fmla="*/ 194 w 294"/>
                      <a:gd name="T21" fmla="*/ 36 h 224"/>
                      <a:gd name="T22" fmla="*/ 236 w 294"/>
                      <a:gd name="T23" fmla="*/ 126 h 224"/>
                      <a:gd name="T24" fmla="*/ 265 w 294"/>
                      <a:gd name="T25" fmla="*/ 147 h 224"/>
                      <a:gd name="T26" fmla="*/ 294 w 294"/>
                      <a:gd name="T27" fmla="*/ 170 h 224"/>
                      <a:gd name="T28" fmla="*/ 250 w 294"/>
                      <a:gd name="T29" fmla="*/ 223 h 224"/>
                      <a:gd name="T30" fmla="*/ 195 w 294"/>
                      <a:gd name="T31" fmla="*/ 223 h 224"/>
                      <a:gd name="T32" fmla="*/ 187 w 294"/>
                      <a:gd name="T33" fmla="*/ 215 h 224"/>
                      <a:gd name="T34" fmla="*/ 173 w 294"/>
                      <a:gd name="T35" fmla="*/ 205 h 224"/>
                      <a:gd name="T36" fmla="*/ 130 w 294"/>
                      <a:gd name="T37" fmla="*/ 186 h 224"/>
                      <a:gd name="T38" fmla="*/ 116 w 294"/>
                      <a:gd name="T39" fmla="*/ 177 h 224"/>
                      <a:gd name="T40" fmla="*/ 147 w 294"/>
                      <a:gd name="T41" fmla="*/ 140 h 224"/>
                      <a:gd name="T42" fmla="*/ 155 w 294"/>
                      <a:gd name="T43" fmla="*/ 116 h 224"/>
                      <a:gd name="T44" fmla="*/ 135 w 294"/>
                      <a:gd name="T45" fmla="*/ 116 h 224"/>
                      <a:gd name="T46" fmla="*/ 94 w 294"/>
                      <a:gd name="T47" fmla="*/ 97 h 224"/>
                      <a:gd name="T48" fmla="*/ 32 w 294"/>
                      <a:gd name="T49" fmla="*/ 56 h 224"/>
                      <a:gd name="T50" fmla="*/ 33 w 294"/>
                      <a:gd name="T51" fmla="*/ 56 h 2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294" h="224">
                        <a:moveTo>
                          <a:pt x="33" y="56"/>
                        </a:moveTo>
                        <a:cubicBezTo>
                          <a:pt x="25" y="49"/>
                          <a:pt x="17" y="42"/>
                          <a:pt x="11" y="33"/>
                        </a:cubicBezTo>
                        <a:cubicBezTo>
                          <a:pt x="6" y="27"/>
                          <a:pt x="4" y="20"/>
                          <a:pt x="0" y="13"/>
                        </a:cubicBezTo>
                        <a:cubicBezTo>
                          <a:pt x="2" y="12"/>
                          <a:pt x="4" y="10"/>
                          <a:pt x="6" y="9"/>
                        </a:cubicBezTo>
                        <a:cubicBezTo>
                          <a:pt x="9" y="11"/>
                          <a:pt x="14" y="12"/>
                          <a:pt x="16" y="16"/>
                        </a:cubicBezTo>
                        <a:cubicBezTo>
                          <a:pt x="31" y="36"/>
                          <a:pt x="43" y="39"/>
                          <a:pt x="66" y="29"/>
                        </a:cubicBezTo>
                        <a:cubicBezTo>
                          <a:pt x="70" y="27"/>
                          <a:pt x="77" y="23"/>
                          <a:pt x="80" y="25"/>
                        </a:cubicBezTo>
                        <a:cubicBezTo>
                          <a:pt x="101" y="38"/>
                          <a:pt x="109" y="23"/>
                          <a:pt x="119" y="10"/>
                        </a:cubicBezTo>
                        <a:cubicBezTo>
                          <a:pt x="121" y="7"/>
                          <a:pt x="124" y="4"/>
                          <a:pt x="126" y="0"/>
                        </a:cubicBezTo>
                        <a:cubicBezTo>
                          <a:pt x="146" y="13"/>
                          <a:pt x="160" y="35"/>
                          <a:pt x="187" y="31"/>
                        </a:cubicBezTo>
                        <a:cubicBezTo>
                          <a:pt x="189" y="31"/>
                          <a:pt x="193" y="34"/>
                          <a:pt x="194" y="36"/>
                        </a:cubicBezTo>
                        <a:cubicBezTo>
                          <a:pt x="206" y="67"/>
                          <a:pt x="234" y="90"/>
                          <a:pt x="236" y="126"/>
                        </a:cubicBezTo>
                        <a:cubicBezTo>
                          <a:pt x="237" y="134"/>
                          <a:pt x="254" y="141"/>
                          <a:pt x="265" y="147"/>
                        </a:cubicBezTo>
                        <a:cubicBezTo>
                          <a:pt x="276" y="153"/>
                          <a:pt x="290" y="154"/>
                          <a:pt x="294" y="170"/>
                        </a:cubicBezTo>
                        <a:cubicBezTo>
                          <a:pt x="262" y="176"/>
                          <a:pt x="257" y="182"/>
                          <a:pt x="250" y="223"/>
                        </a:cubicBezTo>
                        <a:cubicBezTo>
                          <a:pt x="232" y="223"/>
                          <a:pt x="213" y="224"/>
                          <a:pt x="195" y="223"/>
                        </a:cubicBezTo>
                        <a:cubicBezTo>
                          <a:pt x="192" y="223"/>
                          <a:pt x="190" y="218"/>
                          <a:pt x="187" y="215"/>
                        </a:cubicBezTo>
                        <a:cubicBezTo>
                          <a:pt x="182" y="212"/>
                          <a:pt x="177" y="204"/>
                          <a:pt x="173" y="205"/>
                        </a:cubicBezTo>
                        <a:cubicBezTo>
                          <a:pt x="152" y="212"/>
                          <a:pt x="142" y="198"/>
                          <a:pt x="130" y="186"/>
                        </a:cubicBezTo>
                        <a:cubicBezTo>
                          <a:pt x="128" y="183"/>
                          <a:pt x="124" y="181"/>
                          <a:pt x="116" y="177"/>
                        </a:cubicBezTo>
                        <a:cubicBezTo>
                          <a:pt x="127" y="164"/>
                          <a:pt x="138" y="152"/>
                          <a:pt x="147" y="140"/>
                        </a:cubicBezTo>
                        <a:cubicBezTo>
                          <a:pt x="151" y="133"/>
                          <a:pt x="153" y="124"/>
                          <a:pt x="155" y="116"/>
                        </a:cubicBezTo>
                        <a:cubicBezTo>
                          <a:pt x="148" y="116"/>
                          <a:pt x="140" y="113"/>
                          <a:pt x="135" y="116"/>
                        </a:cubicBezTo>
                        <a:cubicBezTo>
                          <a:pt x="111" y="126"/>
                          <a:pt x="102" y="123"/>
                          <a:pt x="94" y="97"/>
                        </a:cubicBezTo>
                        <a:cubicBezTo>
                          <a:pt x="86" y="73"/>
                          <a:pt x="57" y="53"/>
                          <a:pt x="32" y="56"/>
                        </a:cubicBezTo>
                        <a:cubicBezTo>
                          <a:pt x="33" y="56"/>
                          <a:pt x="33" y="56"/>
                          <a:pt x="33" y="56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3" name="出自【趣你的PPT】(微信:qunideppt)：最优质的PPT资源库"/>
                  <p:cNvSpPr/>
                  <p:nvPr/>
                </p:nvSpPr>
                <p:spPr bwMode="auto">
                  <a:xfrm>
                    <a:off x="1191072" y="2108218"/>
                    <a:ext cx="2130993" cy="1624583"/>
                  </a:xfrm>
                  <a:custGeom>
                    <a:avLst/>
                    <a:gdLst>
                      <a:gd name="T0" fmla="*/ 456 w 1040"/>
                      <a:gd name="T1" fmla="*/ 183 h 796"/>
                      <a:gd name="T2" fmla="*/ 490 w 1040"/>
                      <a:gd name="T3" fmla="*/ 157 h 796"/>
                      <a:gd name="T4" fmla="*/ 578 w 1040"/>
                      <a:gd name="T5" fmla="*/ 108 h 796"/>
                      <a:gd name="T6" fmla="*/ 676 w 1040"/>
                      <a:gd name="T7" fmla="*/ 36 h 796"/>
                      <a:gd name="T8" fmla="*/ 737 w 1040"/>
                      <a:gd name="T9" fmla="*/ 0 h 796"/>
                      <a:gd name="T10" fmla="*/ 755 w 1040"/>
                      <a:gd name="T11" fmla="*/ 40 h 796"/>
                      <a:gd name="T12" fmla="*/ 803 w 1040"/>
                      <a:gd name="T13" fmla="*/ 83 h 796"/>
                      <a:gd name="T14" fmla="*/ 832 w 1040"/>
                      <a:gd name="T15" fmla="*/ 119 h 796"/>
                      <a:gd name="T16" fmla="*/ 839 w 1040"/>
                      <a:gd name="T17" fmla="*/ 268 h 796"/>
                      <a:gd name="T18" fmla="*/ 977 w 1040"/>
                      <a:gd name="T19" fmla="*/ 323 h 796"/>
                      <a:gd name="T20" fmla="*/ 1021 w 1040"/>
                      <a:gd name="T21" fmla="*/ 375 h 796"/>
                      <a:gd name="T22" fmla="*/ 1032 w 1040"/>
                      <a:gd name="T23" fmla="*/ 466 h 796"/>
                      <a:gd name="T24" fmla="*/ 939 w 1040"/>
                      <a:gd name="T25" fmla="*/ 505 h 796"/>
                      <a:gd name="T26" fmla="*/ 901 w 1040"/>
                      <a:gd name="T27" fmla="*/ 540 h 796"/>
                      <a:gd name="T28" fmla="*/ 876 w 1040"/>
                      <a:gd name="T29" fmla="*/ 619 h 796"/>
                      <a:gd name="T30" fmla="*/ 739 w 1040"/>
                      <a:gd name="T31" fmla="*/ 680 h 796"/>
                      <a:gd name="T32" fmla="*/ 760 w 1040"/>
                      <a:gd name="T33" fmla="*/ 746 h 796"/>
                      <a:gd name="T34" fmla="*/ 743 w 1040"/>
                      <a:gd name="T35" fmla="*/ 789 h 796"/>
                      <a:gd name="T36" fmla="*/ 584 w 1040"/>
                      <a:gd name="T37" fmla="*/ 751 h 796"/>
                      <a:gd name="T38" fmla="*/ 533 w 1040"/>
                      <a:gd name="T39" fmla="*/ 759 h 796"/>
                      <a:gd name="T40" fmla="*/ 370 w 1040"/>
                      <a:gd name="T41" fmla="*/ 753 h 796"/>
                      <a:gd name="T42" fmla="*/ 292 w 1040"/>
                      <a:gd name="T43" fmla="*/ 756 h 796"/>
                      <a:gd name="T44" fmla="*/ 206 w 1040"/>
                      <a:gd name="T45" fmla="*/ 777 h 796"/>
                      <a:gd name="T46" fmla="*/ 151 w 1040"/>
                      <a:gd name="T47" fmla="*/ 773 h 796"/>
                      <a:gd name="T48" fmla="*/ 110 w 1040"/>
                      <a:gd name="T49" fmla="*/ 698 h 796"/>
                      <a:gd name="T50" fmla="*/ 77 w 1040"/>
                      <a:gd name="T51" fmla="*/ 666 h 796"/>
                      <a:gd name="T52" fmla="*/ 33 w 1040"/>
                      <a:gd name="T53" fmla="*/ 594 h 796"/>
                      <a:gd name="T54" fmla="*/ 40 w 1040"/>
                      <a:gd name="T55" fmla="*/ 491 h 796"/>
                      <a:gd name="T56" fmla="*/ 0 w 1040"/>
                      <a:gd name="T57" fmla="*/ 468 h 796"/>
                      <a:gd name="T58" fmla="*/ 13 w 1040"/>
                      <a:gd name="T59" fmla="*/ 415 h 796"/>
                      <a:gd name="T60" fmla="*/ 68 w 1040"/>
                      <a:gd name="T61" fmla="*/ 398 h 796"/>
                      <a:gd name="T62" fmla="*/ 105 w 1040"/>
                      <a:gd name="T63" fmla="*/ 381 h 796"/>
                      <a:gd name="T64" fmla="*/ 115 w 1040"/>
                      <a:gd name="T65" fmla="*/ 410 h 796"/>
                      <a:gd name="T66" fmla="*/ 214 w 1040"/>
                      <a:gd name="T67" fmla="*/ 372 h 796"/>
                      <a:gd name="T68" fmla="*/ 277 w 1040"/>
                      <a:gd name="T69" fmla="*/ 363 h 796"/>
                      <a:gd name="T70" fmla="*/ 334 w 1040"/>
                      <a:gd name="T71" fmla="*/ 348 h 796"/>
                      <a:gd name="T72" fmla="*/ 384 w 1040"/>
                      <a:gd name="T73" fmla="*/ 171 h 7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040" h="796">
                        <a:moveTo>
                          <a:pt x="384" y="171"/>
                        </a:moveTo>
                        <a:cubicBezTo>
                          <a:pt x="411" y="176"/>
                          <a:pt x="433" y="180"/>
                          <a:pt x="456" y="183"/>
                        </a:cubicBezTo>
                        <a:cubicBezTo>
                          <a:pt x="466" y="185"/>
                          <a:pt x="478" y="187"/>
                          <a:pt x="487" y="183"/>
                        </a:cubicBezTo>
                        <a:cubicBezTo>
                          <a:pt x="491" y="182"/>
                          <a:pt x="488" y="165"/>
                          <a:pt x="490" y="157"/>
                        </a:cubicBezTo>
                        <a:cubicBezTo>
                          <a:pt x="495" y="144"/>
                          <a:pt x="499" y="131"/>
                          <a:pt x="507" y="121"/>
                        </a:cubicBezTo>
                        <a:cubicBezTo>
                          <a:pt x="536" y="87"/>
                          <a:pt x="537" y="88"/>
                          <a:pt x="578" y="108"/>
                        </a:cubicBezTo>
                        <a:cubicBezTo>
                          <a:pt x="619" y="127"/>
                          <a:pt x="650" y="111"/>
                          <a:pt x="651" y="68"/>
                        </a:cubicBezTo>
                        <a:cubicBezTo>
                          <a:pt x="652" y="48"/>
                          <a:pt x="662" y="41"/>
                          <a:pt x="676" y="36"/>
                        </a:cubicBezTo>
                        <a:cubicBezTo>
                          <a:pt x="692" y="31"/>
                          <a:pt x="706" y="27"/>
                          <a:pt x="711" y="8"/>
                        </a:cubicBezTo>
                        <a:cubicBezTo>
                          <a:pt x="713" y="3"/>
                          <a:pt x="728" y="1"/>
                          <a:pt x="737" y="0"/>
                        </a:cubicBezTo>
                        <a:cubicBezTo>
                          <a:pt x="738" y="0"/>
                          <a:pt x="741" y="11"/>
                          <a:pt x="743" y="16"/>
                        </a:cubicBezTo>
                        <a:cubicBezTo>
                          <a:pt x="747" y="24"/>
                          <a:pt x="751" y="32"/>
                          <a:pt x="755" y="40"/>
                        </a:cubicBezTo>
                        <a:cubicBezTo>
                          <a:pt x="757" y="44"/>
                          <a:pt x="761" y="46"/>
                          <a:pt x="762" y="50"/>
                        </a:cubicBezTo>
                        <a:cubicBezTo>
                          <a:pt x="769" y="70"/>
                          <a:pt x="784" y="80"/>
                          <a:pt x="803" y="83"/>
                        </a:cubicBezTo>
                        <a:cubicBezTo>
                          <a:pt x="821" y="86"/>
                          <a:pt x="829" y="96"/>
                          <a:pt x="831" y="113"/>
                        </a:cubicBezTo>
                        <a:cubicBezTo>
                          <a:pt x="832" y="115"/>
                          <a:pt x="831" y="118"/>
                          <a:pt x="832" y="119"/>
                        </a:cubicBezTo>
                        <a:cubicBezTo>
                          <a:pt x="851" y="157"/>
                          <a:pt x="837" y="189"/>
                          <a:pt x="818" y="222"/>
                        </a:cubicBezTo>
                        <a:cubicBezTo>
                          <a:pt x="807" y="241"/>
                          <a:pt x="817" y="263"/>
                          <a:pt x="839" y="268"/>
                        </a:cubicBezTo>
                        <a:cubicBezTo>
                          <a:pt x="861" y="272"/>
                          <a:pt x="884" y="273"/>
                          <a:pt x="906" y="279"/>
                        </a:cubicBezTo>
                        <a:cubicBezTo>
                          <a:pt x="933" y="287"/>
                          <a:pt x="960" y="297"/>
                          <a:pt x="977" y="323"/>
                        </a:cubicBezTo>
                        <a:cubicBezTo>
                          <a:pt x="978" y="324"/>
                          <a:pt x="980" y="326"/>
                          <a:pt x="982" y="326"/>
                        </a:cubicBezTo>
                        <a:cubicBezTo>
                          <a:pt x="1014" y="328"/>
                          <a:pt x="1012" y="355"/>
                          <a:pt x="1021" y="375"/>
                        </a:cubicBezTo>
                        <a:cubicBezTo>
                          <a:pt x="1026" y="388"/>
                          <a:pt x="1033" y="401"/>
                          <a:pt x="1035" y="415"/>
                        </a:cubicBezTo>
                        <a:cubicBezTo>
                          <a:pt x="1037" y="432"/>
                          <a:pt x="1040" y="453"/>
                          <a:pt x="1032" y="466"/>
                        </a:cubicBezTo>
                        <a:cubicBezTo>
                          <a:pt x="1025" y="478"/>
                          <a:pt x="1005" y="478"/>
                          <a:pt x="987" y="476"/>
                        </a:cubicBezTo>
                        <a:cubicBezTo>
                          <a:pt x="966" y="473"/>
                          <a:pt x="952" y="490"/>
                          <a:pt x="939" y="505"/>
                        </a:cubicBezTo>
                        <a:cubicBezTo>
                          <a:pt x="930" y="514"/>
                          <a:pt x="922" y="525"/>
                          <a:pt x="913" y="534"/>
                        </a:cubicBezTo>
                        <a:cubicBezTo>
                          <a:pt x="910" y="538"/>
                          <a:pt x="904" y="541"/>
                          <a:pt x="901" y="540"/>
                        </a:cubicBezTo>
                        <a:cubicBezTo>
                          <a:pt x="876" y="533"/>
                          <a:pt x="874" y="551"/>
                          <a:pt x="873" y="568"/>
                        </a:cubicBezTo>
                        <a:cubicBezTo>
                          <a:pt x="873" y="583"/>
                          <a:pt x="875" y="599"/>
                          <a:pt x="876" y="619"/>
                        </a:cubicBezTo>
                        <a:cubicBezTo>
                          <a:pt x="841" y="626"/>
                          <a:pt x="805" y="634"/>
                          <a:pt x="768" y="639"/>
                        </a:cubicBezTo>
                        <a:cubicBezTo>
                          <a:pt x="738" y="644"/>
                          <a:pt x="730" y="651"/>
                          <a:pt x="739" y="680"/>
                        </a:cubicBezTo>
                        <a:cubicBezTo>
                          <a:pt x="742" y="692"/>
                          <a:pt x="751" y="702"/>
                          <a:pt x="759" y="711"/>
                        </a:cubicBezTo>
                        <a:cubicBezTo>
                          <a:pt x="769" y="723"/>
                          <a:pt x="771" y="732"/>
                          <a:pt x="760" y="746"/>
                        </a:cubicBezTo>
                        <a:cubicBezTo>
                          <a:pt x="753" y="755"/>
                          <a:pt x="754" y="770"/>
                          <a:pt x="750" y="787"/>
                        </a:cubicBezTo>
                        <a:cubicBezTo>
                          <a:pt x="751" y="786"/>
                          <a:pt x="746" y="790"/>
                          <a:pt x="743" y="789"/>
                        </a:cubicBezTo>
                        <a:cubicBezTo>
                          <a:pt x="719" y="781"/>
                          <a:pt x="694" y="775"/>
                          <a:pt x="671" y="765"/>
                        </a:cubicBezTo>
                        <a:cubicBezTo>
                          <a:pt x="643" y="753"/>
                          <a:pt x="616" y="739"/>
                          <a:pt x="584" y="751"/>
                        </a:cubicBezTo>
                        <a:cubicBezTo>
                          <a:pt x="573" y="755"/>
                          <a:pt x="561" y="756"/>
                          <a:pt x="549" y="758"/>
                        </a:cubicBezTo>
                        <a:cubicBezTo>
                          <a:pt x="544" y="758"/>
                          <a:pt x="537" y="756"/>
                          <a:pt x="533" y="759"/>
                        </a:cubicBezTo>
                        <a:cubicBezTo>
                          <a:pt x="498" y="783"/>
                          <a:pt x="457" y="768"/>
                          <a:pt x="419" y="773"/>
                        </a:cubicBezTo>
                        <a:cubicBezTo>
                          <a:pt x="400" y="776"/>
                          <a:pt x="382" y="769"/>
                          <a:pt x="370" y="753"/>
                        </a:cubicBezTo>
                        <a:cubicBezTo>
                          <a:pt x="361" y="741"/>
                          <a:pt x="352" y="738"/>
                          <a:pt x="340" y="750"/>
                        </a:cubicBezTo>
                        <a:cubicBezTo>
                          <a:pt x="327" y="766"/>
                          <a:pt x="308" y="759"/>
                          <a:pt x="292" y="756"/>
                        </a:cubicBezTo>
                        <a:cubicBezTo>
                          <a:pt x="287" y="756"/>
                          <a:pt x="282" y="753"/>
                          <a:pt x="277" y="751"/>
                        </a:cubicBezTo>
                        <a:cubicBezTo>
                          <a:pt x="239" y="735"/>
                          <a:pt x="226" y="740"/>
                          <a:pt x="206" y="777"/>
                        </a:cubicBezTo>
                        <a:cubicBezTo>
                          <a:pt x="203" y="783"/>
                          <a:pt x="194" y="792"/>
                          <a:pt x="190" y="791"/>
                        </a:cubicBezTo>
                        <a:cubicBezTo>
                          <a:pt x="176" y="787"/>
                          <a:pt x="156" y="796"/>
                          <a:pt x="151" y="773"/>
                        </a:cubicBezTo>
                        <a:cubicBezTo>
                          <a:pt x="147" y="755"/>
                          <a:pt x="143" y="737"/>
                          <a:pt x="136" y="720"/>
                        </a:cubicBezTo>
                        <a:cubicBezTo>
                          <a:pt x="131" y="711"/>
                          <a:pt x="120" y="703"/>
                          <a:pt x="110" y="698"/>
                        </a:cubicBezTo>
                        <a:cubicBezTo>
                          <a:pt x="97" y="691"/>
                          <a:pt x="80" y="689"/>
                          <a:pt x="87" y="667"/>
                        </a:cubicBezTo>
                        <a:cubicBezTo>
                          <a:pt x="82" y="667"/>
                          <a:pt x="80" y="666"/>
                          <a:pt x="77" y="666"/>
                        </a:cubicBezTo>
                        <a:cubicBezTo>
                          <a:pt x="50" y="667"/>
                          <a:pt x="45" y="663"/>
                          <a:pt x="53" y="637"/>
                        </a:cubicBezTo>
                        <a:cubicBezTo>
                          <a:pt x="59" y="616"/>
                          <a:pt x="47" y="605"/>
                          <a:pt x="33" y="594"/>
                        </a:cubicBezTo>
                        <a:cubicBezTo>
                          <a:pt x="23" y="587"/>
                          <a:pt x="20" y="583"/>
                          <a:pt x="28" y="568"/>
                        </a:cubicBezTo>
                        <a:cubicBezTo>
                          <a:pt x="40" y="545"/>
                          <a:pt x="57" y="521"/>
                          <a:pt x="40" y="491"/>
                        </a:cubicBezTo>
                        <a:cubicBezTo>
                          <a:pt x="32" y="476"/>
                          <a:pt x="25" y="463"/>
                          <a:pt x="5" y="469"/>
                        </a:cubicBezTo>
                        <a:cubicBezTo>
                          <a:pt x="3" y="470"/>
                          <a:pt x="0" y="468"/>
                          <a:pt x="0" y="468"/>
                        </a:cubicBezTo>
                        <a:cubicBezTo>
                          <a:pt x="2" y="452"/>
                          <a:pt x="3" y="439"/>
                          <a:pt x="5" y="425"/>
                        </a:cubicBezTo>
                        <a:cubicBezTo>
                          <a:pt x="6" y="421"/>
                          <a:pt x="10" y="418"/>
                          <a:pt x="13" y="415"/>
                        </a:cubicBezTo>
                        <a:cubicBezTo>
                          <a:pt x="19" y="410"/>
                          <a:pt x="27" y="406"/>
                          <a:pt x="32" y="400"/>
                        </a:cubicBezTo>
                        <a:cubicBezTo>
                          <a:pt x="43" y="386"/>
                          <a:pt x="54" y="384"/>
                          <a:pt x="68" y="398"/>
                        </a:cubicBezTo>
                        <a:cubicBezTo>
                          <a:pt x="72" y="401"/>
                          <a:pt x="84" y="398"/>
                          <a:pt x="91" y="395"/>
                        </a:cubicBezTo>
                        <a:cubicBezTo>
                          <a:pt x="96" y="393"/>
                          <a:pt x="100" y="387"/>
                          <a:pt x="105" y="381"/>
                        </a:cubicBezTo>
                        <a:cubicBezTo>
                          <a:pt x="107" y="386"/>
                          <a:pt x="108" y="388"/>
                          <a:pt x="108" y="390"/>
                        </a:cubicBezTo>
                        <a:cubicBezTo>
                          <a:pt x="111" y="397"/>
                          <a:pt x="112" y="409"/>
                          <a:pt x="115" y="410"/>
                        </a:cubicBezTo>
                        <a:cubicBezTo>
                          <a:pt x="124" y="410"/>
                          <a:pt x="137" y="409"/>
                          <a:pt x="141" y="404"/>
                        </a:cubicBezTo>
                        <a:cubicBezTo>
                          <a:pt x="160" y="379"/>
                          <a:pt x="189" y="382"/>
                          <a:pt x="214" y="372"/>
                        </a:cubicBezTo>
                        <a:cubicBezTo>
                          <a:pt x="219" y="369"/>
                          <a:pt x="227" y="370"/>
                          <a:pt x="233" y="372"/>
                        </a:cubicBezTo>
                        <a:cubicBezTo>
                          <a:pt x="250" y="376"/>
                          <a:pt x="264" y="377"/>
                          <a:pt x="277" y="363"/>
                        </a:cubicBezTo>
                        <a:cubicBezTo>
                          <a:pt x="282" y="358"/>
                          <a:pt x="294" y="361"/>
                          <a:pt x="302" y="359"/>
                        </a:cubicBezTo>
                        <a:cubicBezTo>
                          <a:pt x="313" y="357"/>
                          <a:pt x="326" y="355"/>
                          <a:pt x="334" y="348"/>
                        </a:cubicBezTo>
                        <a:cubicBezTo>
                          <a:pt x="383" y="313"/>
                          <a:pt x="398" y="263"/>
                          <a:pt x="393" y="205"/>
                        </a:cubicBezTo>
                        <a:cubicBezTo>
                          <a:pt x="392" y="197"/>
                          <a:pt x="388" y="188"/>
                          <a:pt x="384" y="171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4" name="出自【趣你的PPT】(微信:qunideppt)：最优质的PPT资源库"/>
                  <p:cNvSpPr/>
                  <p:nvPr/>
                </p:nvSpPr>
                <p:spPr bwMode="auto">
                  <a:xfrm>
                    <a:off x="1411354" y="3625054"/>
                    <a:ext cx="2086697" cy="1275004"/>
                  </a:xfrm>
                  <a:custGeom>
                    <a:avLst/>
                    <a:gdLst>
                      <a:gd name="T0" fmla="*/ 18 w 1018"/>
                      <a:gd name="T1" fmla="*/ 178 h 625"/>
                      <a:gd name="T2" fmla="*/ 49 w 1018"/>
                      <a:gd name="T3" fmla="*/ 131 h 625"/>
                      <a:gd name="T4" fmla="*/ 60 w 1018"/>
                      <a:gd name="T5" fmla="*/ 58 h 625"/>
                      <a:gd name="T6" fmla="*/ 109 w 1018"/>
                      <a:gd name="T7" fmla="*/ 30 h 625"/>
                      <a:gd name="T8" fmla="*/ 154 w 1018"/>
                      <a:gd name="T9" fmla="*/ 13 h 625"/>
                      <a:gd name="T10" fmla="*/ 188 w 1018"/>
                      <a:gd name="T11" fmla="*/ 22 h 625"/>
                      <a:gd name="T12" fmla="*/ 248 w 1018"/>
                      <a:gd name="T13" fmla="*/ 0 h 625"/>
                      <a:gd name="T14" fmla="*/ 268 w 1018"/>
                      <a:gd name="T15" fmla="*/ 25 h 625"/>
                      <a:gd name="T16" fmla="*/ 319 w 1018"/>
                      <a:gd name="T17" fmla="*/ 37 h 625"/>
                      <a:gd name="T18" fmla="*/ 381 w 1018"/>
                      <a:gd name="T19" fmla="*/ 40 h 625"/>
                      <a:gd name="T20" fmla="*/ 392 w 1018"/>
                      <a:gd name="T21" fmla="*/ 39 h 625"/>
                      <a:gd name="T22" fmla="*/ 483 w 1018"/>
                      <a:gd name="T23" fmla="*/ 13 h 625"/>
                      <a:gd name="T24" fmla="*/ 573 w 1018"/>
                      <a:gd name="T25" fmla="*/ 40 h 625"/>
                      <a:gd name="T26" fmla="*/ 573 w 1018"/>
                      <a:gd name="T27" fmla="*/ 76 h 625"/>
                      <a:gd name="T28" fmla="*/ 572 w 1018"/>
                      <a:gd name="T29" fmla="*/ 107 h 625"/>
                      <a:gd name="T30" fmla="*/ 569 w 1018"/>
                      <a:gd name="T31" fmla="*/ 149 h 625"/>
                      <a:gd name="T32" fmla="*/ 573 w 1018"/>
                      <a:gd name="T33" fmla="*/ 196 h 625"/>
                      <a:gd name="T34" fmla="*/ 583 w 1018"/>
                      <a:gd name="T35" fmla="*/ 210 h 625"/>
                      <a:gd name="T36" fmla="*/ 627 w 1018"/>
                      <a:gd name="T37" fmla="*/ 226 h 625"/>
                      <a:gd name="T38" fmla="*/ 642 w 1018"/>
                      <a:gd name="T39" fmla="*/ 232 h 625"/>
                      <a:gd name="T40" fmla="*/ 687 w 1018"/>
                      <a:gd name="T41" fmla="*/ 265 h 625"/>
                      <a:gd name="T42" fmla="*/ 769 w 1018"/>
                      <a:gd name="T43" fmla="*/ 288 h 625"/>
                      <a:gd name="T44" fmla="*/ 833 w 1018"/>
                      <a:gd name="T45" fmla="*/ 317 h 625"/>
                      <a:gd name="T46" fmla="*/ 841 w 1018"/>
                      <a:gd name="T47" fmla="*/ 330 h 625"/>
                      <a:gd name="T48" fmla="*/ 870 w 1018"/>
                      <a:gd name="T49" fmla="*/ 354 h 625"/>
                      <a:gd name="T50" fmla="*/ 897 w 1018"/>
                      <a:gd name="T51" fmla="*/ 342 h 625"/>
                      <a:gd name="T52" fmla="*/ 929 w 1018"/>
                      <a:gd name="T53" fmla="*/ 342 h 625"/>
                      <a:gd name="T54" fmla="*/ 946 w 1018"/>
                      <a:gd name="T55" fmla="*/ 307 h 625"/>
                      <a:gd name="T56" fmla="*/ 992 w 1018"/>
                      <a:gd name="T57" fmla="*/ 388 h 625"/>
                      <a:gd name="T58" fmla="*/ 993 w 1018"/>
                      <a:gd name="T59" fmla="*/ 396 h 625"/>
                      <a:gd name="T60" fmla="*/ 1011 w 1018"/>
                      <a:gd name="T61" fmla="*/ 484 h 625"/>
                      <a:gd name="T62" fmla="*/ 997 w 1018"/>
                      <a:gd name="T63" fmla="*/ 524 h 625"/>
                      <a:gd name="T64" fmla="*/ 984 w 1018"/>
                      <a:gd name="T65" fmla="*/ 544 h 625"/>
                      <a:gd name="T66" fmla="*/ 972 w 1018"/>
                      <a:gd name="T67" fmla="*/ 567 h 625"/>
                      <a:gd name="T68" fmla="*/ 937 w 1018"/>
                      <a:gd name="T69" fmla="*/ 543 h 625"/>
                      <a:gd name="T70" fmla="*/ 917 w 1018"/>
                      <a:gd name="T71" fmla="*/ 579 h 625"/>
                      <a:gd name="T72" fmla="*/ 881 w 1018"/>
                      <a:gd name="T73" fmla="*/ 557 h 625"/>
                      <a:gd name="T74" fmla="*/ 842 w 1018"/>
                      <a:gd name="T75" fmla="*/ 548 h 625"/>
                      <a:gd name="T76" fmla="*/ 790 w 1018"/>
                      <a:gd name="T77" fmla="*/ 573 h 625"/>
                      <a:gd name="T78" fmla="*/ 724 w 1018"/>
                      <a:gd name="T79" fmla="*/ 613 h 625"/>
                      <a:gd name="T80" fmla="*/ 659 w 1018"/>
                      <a:gd name="T81" fmla="*/ 621 h 625"/>
                      <a:gd name="T82" fmla="*/ 646 w 1018"/>
                      <a:gd name="T83" fmla="*/ 595 h 625"/>
                      <a:gd name="T84" fmla="*/ 633 w 1018"/>
                      <a:gd name="T85" fmla="*/ 575 h 625"/>
                      <a:gd name="T86" fmla="*/ 629 w 1018"/>
                      <a:gd name="T87" fmla="*/ 573 h 625"/>
                      <a:gd name="T88" fmla="*/ 539 w 1018"/>
                      <a:gd name="T89" fmla="*/ 523 h 625"/>
                      <a:gd name="T90" fmla="*/ 515 w 1018"/>
                      <a:gd name="T91" fmla="*/ 529 h 625"/>
                      <a:gd name="T92" fmla="*/ 486 w 1018"/>
                      <a:gd name="T93" fmla="*/ 530 h 625"/>
                      <a:gd name="T94" fmla="*/ 456 w 1018"/>
                      <a:gd name="T95" fmla="*/ 524 h 625"/>
                      <a:gd name="T96" fmla="*/ 377 w 1018"/>
                      <a:gd name="T97" fmla="*/ 510 h 625"/>
                      <a:gd name="T98" fmla="*/ 317 w 1018"/>
                      <a:gd name="T99" fmla="*/ 482 h 625"/>
                      <a:gd name="T100" fmla="*/ 241 w 1018"/>
                      <a:gd name="T101" fmla="*/ 417 h 625"/>
                      <a:gd name="T102" fmla="*/ 235 w 1018"/>
                      <a:gd name="T103" fmla="*/ 411 h 625"/>
                      <a:gd name="T104" fmla="*/ 162 w 1018"/>
                      <a:gd name="T105" fmla="*/ 350 h 625"/>
                      <a:gd name="T106" fmla="*/ 153 w 1018"/>
                      <a:gd name="T107" fmla="*/ 337 h 625"/>
                      <a:gd name="T108" fmla="*/ 111 w 1018"/>
                      <a:gd name="T109" fmla="*/ 335 h 625"/>
                      <a:gd name="T110" fmla="*/ 57 w 1018"/>
                      <a:gd name="T111" fmla="*/ 278 h 625"/>
                      <a:gd name="T112" fmla="*/ 21 w 1018"/>
                      <a:gd name="T113" fmla="*/ 244 h 625"/>
                      <a:gd name="T114" fmla="*/ 8 w 1018"/>
                      <a:gd name="T115" fmla="*/ 211 h 625"/>
                      <a:gd name="T116" fmla="*/ 16 w 1018"/>
                      <a:gd name="T117" fmla="*/ 195 h 625"/>
                      <a:gd name="T118" fmla="*/ 18 w 1018"/>
                      <a:gd name="T119" fmla="*/ 178 h 6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1018" h="625">
                        <a:moveTo>
                          <a:pt x="18" y="178"/>
                        </a:moveTo>
                        <a:cubicBezTo>
                          <a:pt x="51" y="174"/>
                          <a:pt x="61" y="160"/>
                          <a:pt x="49" y="131"/>
                        </a:cubicBezTo>
                        <a:cubicBezTo>
                          <a:pt x="37" y="104"/>
                          <a:pt x="34" y="81"/>
                          <a:pt x="60" y="58"/>
                        </a:cubicBezTo>
                        <a:cubicBezTo>
                          <a:pt x="83" y="66"/>
                          <a:pt x="98" y="55"/>
                          <a:pt x="109" y="30"/>
                        </a:cubicBezTo>
                        <a:cubicBezTo>
                          <a:pt x="121" y="5"/>
                          <a:pt x="128" y="4"/>
                          <a:pt x="154" y="13"/>
                        </a:cubicBezTo>
                        <a:cubicBezTo>
                          <a:pt x="165" y="16"/>
                          <a:pt x="176" y="20"/>
                          <a:pt x="188" y="22"/>
                        </a:cubicBezTo>
                        <a:cubicBezTo>
                          <a:pt x="209" y="25"/>
                          <a:pt x="231" y="29"/>
                          <a:pt x="248" y="0"/>
                        </a:cubicBezTo>
                        <a:cubicBezTo>
                          <a:pt x="256" y="10"/>
                          <a:pt x="260" y="22"/>
                          <a:pt x="268" y="25"/>
                        </a:cubicBezTo>
                        <a:cubicBezTo>
                          <a:pt x="284" y="32"/>
                          <a:pt x="302" y="35"/>
                          <a:pt x="319" y="37"/>
                        </a:cubicBezTo>
                        <a:cubicBezTo>
                          <a:pt x="339" y="39"/>
                          <a:pt x="360" y="39"/>
                          <a:pt x="381" y="40"/>
                        </a:cubicBezTo>
                        <a:cubicBezTo>
                          <a:pt x="385" y="40"/>
                          <a:pt x="390" y="41"/>
                          <a:pt x="392" y="39"/>
                        </a:cubicBezTo>
                        <a:cubicBezTo>
                          <a:pt x="420" y="21"/>
                          <a:pt x="453" y="23"/>
                          <a:pt x="483" y="13"/>
                        </a:cubicBezTo>
                        <a:cubicBezTo>
                          <a:pt x="506" y="5"/>
                          <a:pt x="562" y="19"/>
                          <a:pt x="573" y="40"/>
                        </a:cubicBezTo>
                        <a:cubicBezTo>
                          <a:pt x="578" y="49"/>
                          <a:pt x="573" y="64"/>
                          <a:pt x="573" y="76"/>
                        </a:cubicBezTo>
                        <a:cubicBezTo>
                          <a:pt x="572" y="86"/>
                          <a:pt x="568" y="98"/>
                          <a:pt x="572" y="107"/>
                        </a:cubicBezTo>
                        <a:cubicBezTo>
                          <a:pt x="577" y="122"/>
                          <a:pt x="579" y="135"/>
                          <a:pt x="569" y="149"/>
                        </a:cubicBezTo>
                        <a:cubicBezTo>
                          <a:pt x="557" y="165"/>
                          <a:pt x="559" y="181"/>
                          <a:pt x="573" y="196"/>
                        </a:cubicBezTo>
                        <a:cubicBezTo>
                          <a:pt x="577" y="200"/>
                          <a:pt x="580" y="205"/>
                          <a:pt x="583" y="210"/>
                        </a:cubicBezTo>
                        <a:cubicBezTo>
                          <a:pt x="594" y="228"/>
                          <a:pt x="605" y="241"/>
                          <a:pt x="627" y="226"/>
                        </a:cubicBezTo>
                        <a:cubicBezTo>
                          <a:pt x="630" y="224"/>
                          <a:pt x="640" y="228"/>
                          <a:pt x="642" y="232"/>
                        </a:cubicBezTo>
                        <a:cubicBezTo>
                          <a:pt x="652" y="250"/>
                          <a:pt x="668" y="260"/>
                          <a:pt x="687" y="265"/>
                        </a:cubicBezTo>
                        <a:cubicBezTo>
                          <a:pt x="714" y="273"/>
                          <a:pt x="741" y="282"/>
                          <a:pt x="769" y="288"/>
                        </a:cubicBezTo>
                        <a:cubicBezTo>
                          <a:pt x="788" y="292"/>
                          <a:pt x="820" y="302"/>
                          <a:pt x="833" y="317"/>
                        </a:cubicBezTo>
                        <a:cubicBezTo>
                          <a:pt x="836" y="320"/>
                          <a:pt x="840" y="325"/>
                          <a:pt x="841" y="330"/>
                        </a:cubicBezTo>
                        <a:cubicBezTo>
                          <a:pt x="842" y="348"/>
                          <a:pt x="856" y="353"/>
                          <a:pt x="870" y="354"/>
                        </a:cubicBezTo>
                        <a:cubicBezTo>
                          <a:pt x="879" y="354"/>
                          <a:pt x="888" y="347"/>
                          <a:pt x="897" y="342"/>
                        </a:cubicBezTo>
                        <a:cubicBezTo>
                          <a:pt x="906" y="343"/>
                          <a:pt x="922" y="348"/>
                          <a:pt x="929" y="342"/>
                        </a:cubicBezTo>
                        <a:cubicBezTo>
                          <a:pt x="937" y="335"/>
                          <a:pt x="940" y="320"/>
                          <a:pt x="946" y="307"/>
                        </a:cubicBezTo>
                        <a:cubicBezTo>
                          <a:pt x="976" y="327"/>
                          <a:pt x="990" y="354"/>
                          <a:pt x="992" y="388"/>
                        </a:cubicBezTo>
                        <a:cubicBezTo>
                          <a:pt x="993" y="391"/>
                          <a:pt x="992" y="394"/>
                          <a:pt x="993" y="396"/>
                        </a:cubicBezTo>
                        <a:cubicBezTo>
                          <a:pt x="1011" y="423"/>
                          <a:pt x="1006" y="455"/>
                          <a:pt x="1011" y="484"/>
                        </a:cubicBezTo>
                        <a:cubicBezTo>
                          <a:pt x="1014" y="499"/>
                          <a:pt x="1018" y="515"/>
                          <a:pt x="997" y="524"/>
                        </a:cubicBezTo>
                        <a:cubicBezTo>
                          <a:pt x="991" y="526"/>
                          <a:pt x="988" y="537"/>
                          <a:pt x="984" y="544"/>
                        </a:cubicBezTo>
                        <a:cubicBezTo>
                          <a:pt x="979" y="552"/>
                          <a:pt x="975" y="561"/>
                          <a:pt x="972" y="567"/>
                        </a:cubicBezTo>
                        <a:cubicBezTo>
                          <a:pt x="958" y="557"/>
                          <a:pt x="948" y="550"/>
                          <a:pt x="937" y="543"/>
                        </a:cubicBezTo>
                        <a:cubicBezTo>
                          <a:pt x="931" y="554"/>
                          <a:pt x="925" y="565"/>
                          <a:pt x="917" y="579"/>
                        </a:cubicBezTo>
                        <a:cubicBezTo>
                          <a:pt x="903" y="580"/>
                          <a:pt x="891" y="569"/>
                          <a:pt x="881" y="557"/>
                        </a:cubicBezTo>
                        <a:cubicBezTo>
                          <a:pt x="870" y="544"/>
                          <a:pt x="857" y="540"/>
                          <a:pt x="842" y="548"/>
                        </a:cubicBezTo>
                        <a:cubicBezTo>
                          <a:pt x="825" y="556"/>
                          <a:pt x="808" y="566"/>
                          <a:pt x="790" y="573"/>
                        </a:cubicBezTo>
                        <a:cubicBezTo>
                          <a:pt x="765" y="582"/>
                          <a:pt x="745" y="596"/>
                          <a:pt x="724" y="613"/>
                        </a:cubicBezTo>
                        <a:cubicBezTo>
                          <a:pt x="709" y="625"/>
                          <a:pt x="681" y="621"/>
                          <a:pt x="659" y="621"/>
                        </a:cubicBezTo>
                        <a:cubicBezTo>
                          <a:pt x="654" y="621"/>
                          <a:pt x="648" y="605"/>
                          <a:pt x="646" y="595"/>
                        </a:cubicBezTo>
                        <a:cubicBezTo>
                          <a:pt x="643" y="586"/>
                          <a:pt x="647" y="576"/>
                          <a:pt x="633" y="575"/>
                        </a:cubicBezTo>
                        <a:cubicBezTo>
                          <a:pt x="632" y="575"/>
                          <a:pt x="630" y="574"/>
                          <a:pt x="629" y="573"/>
                        </a:cubicBezTo>
                        <a:cubicBezTo>
                          <a:pt x="612" y="535"/>
                          <a:pt x="566" y="546"/>
                          <a:pt x="539" y="523"/>
                        </a:cubicBezTo>
                        <a:cubicBezTo>
                          <a:pt x="536" y="520"/>
                          <a:pt x="523" y="528"/>
                          <a:pt x="515" y="529"/>
                        </a:cubicBezTo>
                        <a:cubicBezTo>
                          <a:pt x="505" y="531"/>
                          <a:pt x="495" y="531"/>
                          <a:pt x="486" y="530"/>
                        </a:cubicBezTo>
                        <a:cubicBezTo>
                          <a:pt x="476" y="529"/>
                          <a:pt x="466" y="524"/>
                          <a:pt x="456" y="524"/>
                        </a:cubicBezTo>
                        <a:cubicBezTo>
                          <a:pt x="429" y="522"/>
                          <a:pt x="403" y="519"/>
                          <a:pt x="377" y="510"/>
                        </a:cubicBezTo>
                        <a:cubicBezTo>
                          <a:pt x="355" y="502"/>
                          <a:pt x="336" y="495"/>
                          <a:pt x="317" y="482"/>
                        </a:cubicBezTo>
                        <a:cubicBezTo>
                          <a:pt x="288" y="464"/>
                          <a:pt x="257" y="450"/>
                          <a:pt x="241" y="417"/>
                        </a:cubicBezTo>
                        <a:cubicBezTo>
                          <a:pt x="240" y="415"/>
                          <a:pt x="237" y="412"/>
                          <a:pt x="235" y="411"/>
                        </a:cubicBezTo>
                        <a:cubicBezTo>
                          <a:pt x="203" y="399"/>
                          <a:pt x="185" y="371"/>
                          <a:pt x="162" y="350"/>
                        </a:cubicBezTo>
                        <a:cubicBezTo>
                          <a:pt x="158" y="346"/>
                          <a:pt x="155" y="342"/>
                          <a:pt x="153" y="337"/>
                        </a:cubicBezTo>
                        <a:cubicBezTo>
                          <a:pt x="141" y="312"/>
                          <a:pt x="132" y="310"/>
                          <a:pt x="111" y="335"/>
                        </a:cubicBezTo>
                        <a:cubicBezTo>
                          <a:pt x="93" y="316"/>
                          <a:pt x="75" y="296"/>
                          <a:pt x="57" y="278"/>
                        </a:cubicBezTo>
                        <a:cubicBezTo>
                          <a:pt x="46" y="266"/>
                          <a:pt x="35" y="252"/>
                          <a:pt x="21" y="244"/>
                        </a:cubicBezTo>
                        <a:cubicBezTo>
                          <a:pt x="6" y="234"/>
                          <a:pt x="0" y="227"/>
                          <a:pt x="8" y="211"/>
                        </a:cubicBezTo>
                        <a:cubicBezTo>
                          <a:pt x="10" y="206"/>
                          <a:pt x="14" y="201"/>
                          <a:pt x="16" y="195"/>
                        </a:cubicBezTo>
                        <a:cubicBezTo>
                          <a:pt x="18" y="190"/>
                          <a:pt x="17" y="185"/>
                          <a:pt x="18" y="178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5" name="出自【趣你的PPT】(微信:qunideppt)：最优质的PPT资源库"/>
                  <p:cNvSpPr/>
                  <p:nvPr/>
                </p:nvSpPr>
                <p:spPr bwMode="auto">
                  <a:xfrm>
                    <a:off x="3442981" y="1624554"/>
                    <a:ext cx="2351276" cy="2012471"/>
                  </a:xfrm>
                  <a:custGeom>
                    <a:avLst/>
                    <a:gdLst>
                      <a:gd name="T0" fmla="*/ 156 w 1147"/>
                      <a:gd name="T1" fmla="*/ 885 h 986"/>
                      <a:gd name="T2" fmla="*/ 116 w 1147"/>
                      <a:gd name="T3" fmla="*/ 849 h 986"/>
                      <a:gd name="T4" fmla="*/ 110 w 1147"/>
                      <a:gd name="T5" fmla="*/ 778 h 986"/>
                      <a:gd name="T6" fmla="*/ 17 w 1147"/>
                      <a:gd name="T7" fmla="*/ 722 h 986"/>
                      <a:gd name="T8" fmla="*/ 0 w 1147"/>
                      <a:gd name="T9" fmla="*/ 680 h 986"/>
                      <a:gd name="T10" fmla="*/ 118 w 1147"/>
                      <a:gd name="T11" fmla="*/ 690 h 986"/>
                      <a:gd name="T12" fmla="*/ 296 w 1147"/>
                      <a:gd name="T13" fmla="*/ 744 h 986"/>
                      <a:gd name="T14" fmla="*/ 351 w 1147"/>
                      <a:gd name="T15" fmla="*/ 746 h 986"/>
                      <a:gd name="T16" fmla="*/ 594 w 1147"/>
                      <a:gd name="T17" fmla="*/ 660 h 986"/>
                      <a:gd name="T18" fmla="*/ 641 w 1147"/>
                      <a:gd name="T19" fmla="*/ 586 h 986"/>
                      <a:gd name="T20" fmla="*/ 659 w 1147"/>
                      <a:gd name="T21" fmla="*/ 534 h 986"/>
                      <a:gd name="T22" fmla="*/ 744 w 1147"/>
                      <a:gd name="T23" fmla="*/ 524 h 986"/>
                      <a:gd name="T24" fmla="*/ 818 w 1147"/>
                      <a:gd name="T25" fmla="*/ 459 h 986"/>
                      <a:gd name="T26" fmla="*/ 952 w 1147"/>
                      <a:gd name="T27" fmla="*/ 399 h 986"/>
                      <a:gd name="T28" fmla="*/ 901 w 1147"/>
                      <a:gd name="T29" fmla="*/ 324 h 986"/>
                      <a:gd name="T30" fmla="*/ 827 w 1147"/>
                      <a:gd name="T31" fmla="*/ 337 h 986"/>
                      <a:gd name="T32" fmla="*/ 791 w 1147"/>
                      <a:gd name="T33" fmla="*/ 260 h 986"/>
                      <a:gd name="T34" fmla="*/ 802 w 1147"/>
                      <a:gd name="T35" fmla="*/ 224 h 986"/>
                      <a:gd name="T36" fmla="*/ 863 w 1147"/>
                      <a:gd name="T37" fmla="*/ 227 h 986"/>
                      <a:gd name="T38" fmla="*/ 898 w 1147"/>
                      <a:gd name="T39" fmla="*/ 177 h 986"/>
                      <a:gd name="T40" fmla="*/ 910 w 1147"/>
                      <a:gd name="T41" fmla="*/ 25 h 986"/>
                      <a:gd name="T42" fmla="*/ 941 w 1147"/>
                      <a:gd name="T43" fmla="*/ 29 h 986"/>
                      <a:gd name="T44" fmla="*/ 980 w 1147"/>
                      <a:gd name="T45" fmla="*/ 44 h 986"/>
                      <a:gd name="T46" fmla="*/ 1018 w 1147"/>
                      <a:gd name="T47" fmla="*/ 86 h 986"/>
                      <a:gd name="T48" fmla="*/ 1099 w 1147"/>
                      <a:gd name="T49" fmla="*/ 67 h 986"/>
                      <a:gd name="T50" fmla="*/ 1128 w 1147"/>
                      <a:gd name="T51" fmla="*/ 113 h 986"/>
                      <a:gd name="T52" fmla="*/ 1112 w 1147"/>
                      <a:gd name="T53" fmla="*/ 261 h 986"/>
                      <a:gd name="T54" fmla="*/ 1063 w 1147"/>
                      <a:gd name="T55" fmla="*/ 304 h 986"/>
                      <a:gd name="T56" fmla="*/ 1078 w 1147"/>
                      <a:gd name="T57" fmla="*/ 365 h 986"/>
                      <a:gd name="T58" fmla="*/ 1058 w 1147"/>
                      <a:gd name="T59" fmla="*/ 408 h 986"/>
                      <a:gd name="T60" fmla="*/ 1044 w 1147"/>
                      <a:gd name="T61" fmla="*/ 432 h 986"/>
                      <a:gd name="T62" fmla="*/ 1062 w 1147"/>
                      <a:gd name="T63" fmla="*/ 490 h 986"/>
                      <a:gd name="T64" fmla="*/ 1130 w 1147"/>
                      <a:gd name="T65" fmla="*/ 551 h 986"/>
                      <a:gd name="T66" fmla="*/ 1143 w 1147"/>
                      <a:gd name="T67" fmla="*/ 585 h 986"/>
                      <a:gd name="T68" fmla="*/ 1048 w 1147"/>
                      <a:gd name="T69" fmla="*/ 643 h 986"/>
                      <a:gd name="T70" fmla="*/ 1008 w 1147"/>
                      <a:gd name="T71" fmla="*/ 666 h 986"/>
                      <a:gd name="T72" fmla="*/ 985 w 1147"/>
                      <a:gd name="T73" fmla="*/ 682 h 986"/>
                      <a:gd name="T74" fmla="*/ 951 w 1147"/>
                      <a:gd name="T75" fmla="*/ 713 h 986"/>
                      <a:gd name="T76" fmla="*/ 920 w 1147"/>
                      <a:gd name="T77" fmla="*/ 669 h 986"/>
                      <a:gd name="T78" fmla="*/ 904 w 1147"/>
                      <a:gd name="T79" fmla="*/ 641 h 986"/>
                      <a:gd name="T80" fmla="*/ 826 w 1147"/>
                      <a:gd name="T81" fmla="*/ 700 h 986"/>
                      <a:gd name="T82" fmla="*/ 794 w 1147"/>
                      <a:gd name="T83" fmla="*/ 718 h 986"/>
                      <a:gd name="T84" fmla="*/ 774 w 1147"/>
                      <a:gd name="T85" fmla="*/ 680 h 986"/>
                      <a:gd name="T86" fmla="*/ 742 w 1147"/>
                      <a:gd name="T87" fmla="*/ 759 h 986"/>
                      <a:gd name="T88" fmla="*/ 662 w 1147"/>
                      <a:gd name="T89" fmla="*/ 831 h 986"/>
                      <a:gd name="T90" fmla="*/ 606 w 1147"/>
                      <a:gd name="T91" fmla="*/ 866 h 986"/>
                      <a:gd name="T92" fmla="*/ 548 w 1147"/>
                      <a:gd name="T93" fmla="*/ 898 h 986"/>
                      <a:gd name="T94" fmla="*/ 477 w 1147"/>
                      <a:gd name="T95" fmla="*/ 973 h 986"/>
                      <a:gd name="T96" fmla="*/ 431 w 1147"/>
                      <a:gd name="T97" fmla="*/ 908 h 986"/>
                      <a:gd name="T98" fmla="*/ 383 w 1147"/>
                      <a:gd name="T99" fmla="*/ 892 h 986"/>
                      <a:gd name="T100" fmla="*/ 357 w 1147"/>
                      <a:gd name="T101" fmla="*/ 969 h 986"/>
                      <a:gd name="T102" fmla="*/ 268 w 1147"/>
                      <a:gd name="T103" fmla="*/ 957 h 986"/>
                      <a:gd name="T104" fmla="*/ 306 w 1147"/>
                      <a:gd name="T105" fmla="*/ 902 h 986"/>
                      <a:gd name="T106" fmla="*/ 260 w 1147"/>
                      <a:gd name="T107" fmla="*/ 875 h 986"/>
                      <a:gd name="T108" fmla="*/ 199 w 1147"/>
                      <a:gd name="T109" fmla="*/ 913 h 9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1147" h="986">
                        <a:moveTo>
                          <a:pt x="199" y="913"/>
                        </a:moveTo>
                        <a:cubicBezTo>
                          <a:pt x="179" y="908"/>
                          <a:pt x="163" y="904"/>
                          <a:pt x="156" y="885"/>
                        </a:cubicBezTo>
                        <a:cubicBezTo>
                          <a:pt x="153" y="877"/>
                          <a:pt x="145" y="872"/>
                          <a:pt x="139" y="866"/>
                        </a:cubicBezTo>
                        <a:cubicBezTo>
                          <a:pt x="132" y="860"/>
                          <a:pt x="123" y="856"/>
                          <a:pt x="116" y="849"/>
                        </a:cubicBezTo>
                        <a:cubicBezTo>
                          <a:pt x="104" y="838"/>
                          <a:pt x="99" y="825"/>
                          <a:pt x="113" y="811"/>
                        </a:cubicBezTo>
                        <a:cubicBezTo>
                          <a:pt x="125" y="800"/>
                          <a:pt x="118" y="789"/>
                          <a:pt x="110" y="778"/>
                        </a:cubicBezTo>
                        <a:cubicBezTo>
                          <a:pt x="87" y="783"/>
                          <a:pt x="63" y="787"/>
                          <a:pt x="37" y="792"/>
                        </a:cubicBezTo>
                        <a:cubicBezTo>
                          <a:pt x="32" y="772"/>
                          <a:pt x="5" y="754"/>
                          <a:pt x="17" y="722"/>
                        </a:cubicBezTo>
                        <a:cubicBezTo>
                          <a:pt x="19" y="716"/>
                          <a:pt x="12" y="707"/>
                          <a:pt x="9" y="700"/>
                        </a:cubicBezTo>
                        <a:cubicBezTo>
                          <a:pt x="7" y="694"/>
                          <a:pt x="4" y="687"/>
                          <a:pt x="0" y="680"/>
                        </a:cubicBezTo>
                        <a:cubicBezTo>
                          <a:pt x="5" y="680"/>
                          <a:pt x="8" y="679"/>
                          <a:pt x="9" y="680"/>
                        </a:cubicBezTo>
                        <a:cubicBezTo>
                          <a:pt x="44" y="702"/>
                          <a:pt x="80" y="695"/>
                          <a:pt x="118" y="690"/>
                        </a:cubicBezTo>
                        <a:cubicBezTo>
                          <a:pt x="154" y="685"/>
                          <a:pt x="185" y="696"/>
                          <a:pt x="214" y="719"/>
                        </a:cubicBezTo>
                        <a:cubicBezTo>
                          <a:pt x="237" y="737"/>
                          <a:pt x="265" y="746"/>
                          <a:pt x="296" y="744"/>
                        </a:cubicBezTo>
                        <a:cubicBezTo>
                          <a:pt x="301" y="743"/>
                          <a:pt x="308" y="742"/>
                          <a:pt x="310" y="745"/>
                        </a:cubicBezTo>
                        <a:cubicBezTo>
                          <a:pt x="324" y="763"/>
                          <a:pt x="341" y="755"/>
                          <a:pt x="351" y="746"/>
                        </a:cubicBezTo>
                        <a:cubicBezTo>
                          <a:pt x="400" y="704"/>
                          <a:pt x="458" y="695"/>
                          <a:pt x="520" y="701"/>
                        </a:cubicBezTo>
                        <a:cubicBezTo>
                          <a:pt x="555" y="704"/>
                          <a:pt x="577" y="691"/>
                          <a:pt x="594" y="660"/>
                        </a:cubicBezTo>
                        <a:cubicBezTo>
                          <a:pt x="601" y="645"/>
                          <a:pt x="616" y="633"/>
                          <a:pt x="630" y="622"/>
                        </a:cubicBezTo>
                        <a:cubicBezTo>
                          <a:pt x="643" y="612"/>
                          <a:pt x="644" y="600"/>
                          <a:pt x="641" y="586"/>
                        </a:cubicBezTo>
                        <a:cubicBezTo>
                          <a:pt x="638" y="571"/>
                          <a:pt x="634" y="557"/>
                          <a:pt x="635" y="542"/>
                        </a:cubicBezTo>
                        <a:cubicBezTo>
                          <a:pt x="636" y="528"/>
                          <a:pt x="649" y="531"/>
                          <a:pt x="659" y="534"/>
                        </a:cubicBezTo>
                        <a:cubicBezTo>
                          <a:pt x="670" y="537"/>
                          <a:pt x="681" y="543"/>
                          <a:pt x="692" y="546"/>
                        </a:cubicBezTo>
                        <a:cubicBezTo>
                          <a:pt x="716" y="552"/>
                          <a:pt x="730" y="543"/>
                          <a:pt x="744" y="524"/>
                        </a:cubicBezTo>
                        <a:cubicBezTo>
                          <a:pt x="752" y="513"/>
                          <a:pt x="766" y="504"/>
                          <a:pt x="779" y="501"/>
                        </a:cubicBezTo>
                        <a:cubicBezTo>
                          <a:pt x="815" y="493"/>
                          <a:pt x="815" y="495"/>
                          <a:pt x="818" y="459"/>
                        </a:cubicBezTo>
                        <a:cubicBezTo>
                          <a:pt x="820" y="446"/>
                          <a:pt x="825" y="440"/>
                          <a:pt x="838" y="433"/>
                        </a:cubicBezTo>
                        <a:cubicBezTo>
                          <a:pt x="874" y="412"/>
                          <a:pt x="908" y="394"/>
                          <a:pt x="952" y="399"/>
                        </a:cubicBezTo>
                        <a:cubicBezTo>
                          <a:pt x="963" y="400"/>
                          <a:pt x="967" y="379"/>
                          <a:pt x="956" y="368"/>
                        </a:cubicBezTo>
                        <a:cubicBezTo>
                          <a:pt x="939" y="352"/>
                          <a:pt x="921" y="337"/>
                          <a:pt x="901" y="324"/>
                        </a:cubicBezTo>
                        <a:cubicBezTo>
                          <a:pt x="885" y="314"/>
                          <a:pt x="861" y="320"/>
                          <a:pt x="846" y="333"/>
                        </a:cubicBezTo>
                        <a:cubicBezTo>
                          <a:pt x="842" y="337"/>
                          <a:pt x="834" y="337"/>
                          <a:pt x="827" y="337"/>
                        </a:cubicBezTo>
                        <a:cubicBezTo>
                          <a:pt x="814" y="337"/>
                          <a:pt x="800" y="336"/>
                          <a:pt x="784" y="335"/>
                        </a:cubicBezTo>
                        <a:cubicBezTo>
                          <a:pt x="786" y="312"/>
                          <a:pt x="789" y="286"/>
                          <a:pt x="791" y="260"/>
                        </a:cubicBezTo>
                        <a:cubicBezTo>
                          <a:pt x="791" y="255"/>
                          <a:pt x="792" y="250"/>
                          <a:pt x="794" y="245"/>
                        </a:cubicBezTo>
                        <a:cubicBezTo>
                          <a:pt x="796" y="237"/>
                          <a:pt x="798" y="225"/>
                          <a:pt x="802" y="224"/>
                        </a:cubicBezTo>
                        <a:cubicBezTo>
                          <a:pt x="810" y="223"/>
                          <a:pt x="821" y="226"/>
                          <a:pt x="827" y="231"/>
                        </a:cubicBezTo>
                        <a:cubicBezTo>
                          <a:pt x="841" y="244"/>
                          <a:pt x="852" y="243"/>
                          <a:pt x="863" y="227"/>
                        </a:cubicBezTo>
                        <a:cubicBezTo>
                          <a:pt x="870" y="217"/>
                          <a:pt x="880" y="209"/>
                          <a:pt x="887" y="199"/>
                        </a:cubicBezTo>
                        <a:cubicBezTo>
                          <a:pt x="892" y="192"/>
                          <a:pt x="897" y="185"/>
                          <a:pt x="898" y="177"/>
                        </a:cubicBezTo>
                        <a:cubicBezTo>
                          <a:pt x="902" y="142"/>
                          <a:pt x="902" y="107"/>
                          <a:pt x="923" y="76"/>
                        </a:cubicBezTo>
                        <a:cubicBezTo>
                          <a:pt x="936" y="58"/>
                          <a:pt x="929" y="38"/>
                          <a:pt x="910" y="25"/>
                        </a:cubicBezTo>
                        <a:cubicBezTo>
                          <a:pt x="914" y="5"/>
                          <a:pt x="918" y="1"/>
                          <a:pt x="940" y="0"/>
                        </a:cubicBezTo>
                        <a:cubicBezTo>
                          <a:pt x="940" y="10"/>
                          <a:pt x="938" y="20"/>
                          <a:pt x="941" y="29"/>
                        </a:cubicBezTo>
                        <a:cubicBezTo>
                          <a:pt x="943" y="37"/>
                          <a:pt x="949" y="47"/>
                          <a:pt x="956" y="50"/>
                        </a:cubicBezTo>
                        <a:cubicBezTo>
                          <a:pt x="963" y="52"/>
                          <a:pt x="974" y="49"/>
                          <a:pt x="980" y="44"/>
                        </a:cubicBezTo>
                        <a:cubicBezTo>
                          <a:pt x="994" y="34"/>
                          <a:pt x="997" y="35"/>
                          <a:pt x="1002" y="52"/>
                        </a:cubicBezTo>
                        <a:cubicBezTo>
                          <a:pt x="1006" y="63"/>
                          <a:pt x="1010" y="76"/>
                          <a:pt x="1018" y="86"/>
                        </a:cubicBezTo>
                        <a:cubicBezTo>
                          <a:pt x="1027" y="98"/>
                          <a:pt x="1040" y="101"/>
                          <a:pt x="1055" y="91"/>
                        </a:cubicBezTo>
                        <a:cubicBezTo>
                          <a:pt x="1069" y="82"/>
                          <a:pt x="1083" y="73"/>
                          <a:pt x="1099" y="67"/>
                        </a:cubicBezTo>
                        <a:cubicBezTo>
                          <a:pt x="1103" y="65"/>
                          <a:pt x="1114" y="68"/>
                          <a:pt x="1116" y="72"/>
                        </a:cubicBezTo>
                        <a:cubicBezTo>
                          <a:pt x="1122" y="85"/>
                          <a:pt x="1128" y="100"/>
                          <a:pt x="1128" y="113"/>
                        </a:cubicBezTo>
                        <a:cubicBezTo>
                          <a:pt x="1127" y="158"/>
                          <a:pt x="1124" y="203"/>
                          <a:pt x="1120" y="248"/>
                        </a:cubicBezTo>
                        <a:cubicBezTo>
                          <a:pt x="1120" y="252"/>
                          <a:pt x="1114" y="261"/>
                          <a:pt x="1112" y="261"/>
                        </a:cubicBezTo>
                        <a:cubicBezTo>
                          <a:pt x="1096" y="257"/>
                          <a:pt x="1093" y="269"/>
                          <a:pt x="1087" y="278"/>
                        </a:cubicBezTo>
                        <a:cubicBezTo>
                          <a:pt x="1080" y="288"/>
                          <a:pt x="1072" y="297"/>
                          <a:pt x="1063" y="304"/>
                        </a:cubicBezTo>
                        <a:cubicBezTo>
                          <a:pt x="1049" y="315"/>
                          <a:pt x="1046" y="326"/>
                          <a:pt x="1056" y="340"/>
                        </a:cubicBezTo>
                        <a:cubicBezTo>
                          <a:pt x="1063" y="349"/>
                          <a:pt x="1073" y="356"/>
                          <a:pt x="1078" y="365"/>
                        </a:cubicBezTo>
                        <a:cubicBezTo>
                          <a:pt x="1084" y="375"/>
                          <a:pt x="1088" y="386"/>
                          <a:pt x="1088" y="396"/>
                        </a:cubicBezTo>
                        <a:cubicBezTo>
                          <a:pt x="1087" y="411"/>
                          <a:pt x="1075" y="414"/>
                          <a:pt x="1058" y="408"/>
                        </a:cubicBezTo>
                        <a:cubicBezTo>
                          <a:pt x="1051" y="406"/>
                          <a:pt x="1042" y="410"/>
                          <a:pt x="1035" y="411"/>
                        </a:cubicBezTo>
                        <a:cubicBezTo>
                          <a:pt x="1038" y="418"/>
                          <a:pt x="1039" y="428"/>
                          <a:pt x="1044" y="432"/>
                        </a:cubicBezTo>
                        <a:cubicBezTo>
                          <a:pt x="1058" y="440"/>
                          <a:pt x="1059" y="453"/>
                          <a:pt x="1060" y="466"/>
                        </a:cubicBezTo>
                        <a:cubicBezTo>
                          <a:pt x="1061" y="474"/>
                          <a:pt x="1060" y="482"/>
                          <a:pt x="1062" y="490"/>
                        </a:cubicBezTo>
                        <a:cubicBezTo>
                          <a:pt x="1069" y="517"/>
                          <a:pt x="1087" y="523"/>
                          <a:pt x="1108" y="505"/>
                        </a:cubicBezTo>
                        <a:cubicBezTo>
                          <a:pt x="1123" y="517"/>
                          <a:pt x="1131" y="530"/>
                          <a:pt x="1130" y="551"/>
                        </a:cubicBezTo>
                        <a:cubicBezTo>
                          <a:pt x="1130" y="560"/>
                          <a:pt x="1140" y="569"/>
                          <a:pt x="1147" y="580"/>
                        </a:cubicBezTo>
                        <a:cubicBezTo>
                          <a:pt x="1147" y="580"/>
                          <a:pt x="1146" y="583"/>
                          <a:pt x="1143" y="585"/>
                        </a:cubicBezTo>
                        <a:cubicBezTo>
                          <a:pt x="1120" y="596"/>
                          <a:pt x="1096" y="607"/>
                          <a:pt x="1073" y="620"/>
                        </a:cubicBezTo>
                        <a:cubicBezTo>
                          <a:pt x="1063" y="625"/>
                          <a:pt x="1056" y="635"/>
                          <a:pt x="1048" y="643"/>
                        </a:cubicBezTo>
                        <a:cubicBezTo>
                          <a:pt x="1041" y="650"/>
                          <a:pt x="1035" y="659"/>
                          <a:pt x="1026" y="666"/>
                        </a:cubicBezTo>
                        <a:cubicBezTo>
                          <a:pt x="1022" y="669"/>
                          <a:pt x="1014" y="668"/>
                          <a:pt x="1008" y="666"/>
                        </a:cubicBezTo>
                        <a:cubicBezTo>
                          <a:pt x="1000" y="664"/>
                          <a:pt x="993" y="659"/>
                          <a:pt x="986" y="656"/>
                        </a:cubicBezTo>
                        <a:cubicBezTo>
                          <a:pt x="985" y="664"/>
                          <a:pt x="986" y="673"/>
                          <a:pt x="985" y="682"/>
                        </a:cubicBezTo>
                        <a:cubicBezTo>
                          <a:pt x="985" y="690"/>
                          <a:pt x="986" y="703"/>
                          <a:pt x="981" y="707"/>
                        </a:cubicBezTo>
                        <a:cubicBezTo>
                          <a:pt x="974" y="713"/>
                          <a:pt x="959" y="717"/>
                          <a:pt x="951" y="713"/>
                        </a:cubicBezTo>
                        <a:cubicBezTo>
                          <a:pt x="944" y="709"/>
                          <a:pt x="941" y="695"/>
                          <a:pt x="939" y="685"/>
                        </a:cubicBezTo>
                        <a:cubicBezTo>
                          <a:pt x="937" y="673"/>
                          <a:pt x="939" y="660"/>
                          <a:pt x="920" y="669"/>
                        </a:cubicBezTo>
                        <a:cubicBezTo>
                          <a:pt x="917" y="661"/>
                          <a:pt x="915" y="655"/>
                          <a:pt x="912" y="649"/>
                        </a:cubicBezTo>
                        <a:cubicBezTo>
                          <a:pt x="910" y="646"/>
                          <a:pt x="907" y="642"/>
                          <a:pt x="904" y="641"/>
                        </a:cubicBezTo>
                        <a:cubicBezTo>
                          <a:pt x="896" y="637"/>
                          <a:pt x="864" y="658"/>
                          <a:pt x="862" y="668"/>
                        </a:cubicBezTo>
                        <a:cubicBezTo>
                          <a:pt x="858" y="694"/>
                          <a:pt x="852" y="698"/>
                          <a:pt x="826" y="700"/>
                        </a:cubicBezTo>
                        <a:cubicBezTo>
                          <a:pt x="819" y="700"/>
                          <a:pt x="812" y="706"/>
                          <a:pt x="805" y="710"/>
                        </a:cubicBezTo>
                        <a:cubicBezTo>
                          <a:pt x="801" y="712"/>
                          <a:pt x="796" y="719"/>
                          <a:pt x="794" y="718"/>
                        </a:cubicBezTo>
                        <a:cubicBezTo>
                          <a:pt x="789" y="716"/>
                          <a:pt x="786" y="710"/>
                          <a:pt x="783" y="705"/>
                        </a:cubicBezTo>
                        <a:cubicBezTo>
                          <a:pt x="780" y="699"/>
                          <a:pt x="778" y="691"/>
                          <a:pt x="774" y="680"/>
                        </a:cubicBezTo>
                        <a:cubicBezTo>
                          <a:pt x="761" y="703"/>
                          <a:pt x="749" y="721"/>
                          <a:pt x="740" y="740"/>
                        </a:cubicBezTo>
                        <a:cubicBezTo>
                          <a:pt x="737" y="745"/>
                          <a:pt x="739" y="753"/>
                          <a:pt x="742" y="759"/>
                        </a:cubicBezTo>
                        <a:cubicBezTo>
                          <a:pt x="751" y="779"/>
                          <a:pt x="743" y="793"/>
                          <a:pt x="722" y="794"/>
                        </a:cubicBezTo>
                        <a:cubicBezTo>
                          <a:pt x="696" y="797"/>
                          <a:pt x="677" y="807"/>
                          <a:pt x="662" y="831"/>
                        </a:cubicBezTo>
                        <a:cubicBezTo>
                          <a:pt x="655" y="844"/>
                          <a:pt x="636" y="850"/>
                          <a:pt x="622" y="859"/>
                        </a:cubicBezTo>
                        <a:cubicBezTo>
                          <a:pt x="617" y="862"/>
                          <a:pt x="611" y="863"/>
                          <a:pt x="606" y="866"/>
                        </a:cubicBezTo>
                        <a:cubicBezTo>
                          <a:pt x="604" y="867"/>
                          <a:pt x="603" y="870"/>
                          <a:pt x="602" y="870"/>
                        </a:cubicBezTo>
                        <a:cubicBezTo>
                          <a:pt x="573" y="856"/>
                          <a:pt x="569" y="892"/>
                          <a:pt x="548" y="898"/>
                        </a:cubicBezTo>
                        <a:cubicBezTo>
                          <a:pt x="527" y="905"/>
                          <a:pt x="519" y="927"/>
                          <a:pt x="518" y="950"/>
                        </a:cubicBezTo>
                        <a:cubicBezTo>
                          <a:pt x="516" y="979"/>
                          <a:pt x="502" y="986"/>
                          <a:pt x="477" y="973"/>
                        </a:cubicBezTo>
                        <a:cubicBezTo>
                          <a:pt x="469" y="968"/>
                          <a:pt x="460" y="964"/>
                          <a:pt x="451" y="959"/>
                        </a:cubicBezTo>
                        <a:cubicBezTo>
                          <a:pt x="421" y="942"/>
                          <a:pt x="420" y="941"/>
                          <a:pt x="431" y="908"/>
                        </a:cubicBezTo>
                        <a:cubicBezTo>
                          <a:pt x="436" y="894"/>
                          <a:pt x="431" y="886"/>
                          <a:pt x="420" y="880"/>
                        </a:cubicBezTo>
                        <a:cubicBezTo>
                          <a:pt x="404" y="870"/>
                          <a:pt x="391" y="878"/>
                          <a:pt x="383" y="892"/>
                        </a:cubicBezTo>
                        <a:cubicBezTo>
                          <a:pt x="376" y="904"/>
                          <a:pt x="373" y="918"/>
                          <a:pt x="368" y="932"/>
                        </a:cubicBezTo>
                        <a:cubicBezTo>
                          <a:pt x="364" y="945"/>
                          <a:pt x="365" y="964"/>
                          <a:pt x="357" y="969"/>
                        </a:cubicBezTo>
                        <a:cubicBezTo>
                          <a:pt x="340" y="978"/>
                          <a:pt x="319" y="981"/>
                          <a:pt x="300" y="983"/>
                        </a:cubicBezTo>
                        <a:cubicBezTo>
                          <a:pt x="283" y="984"/>
                          <a:pt x="271" y="976"/>
                          <a:pt x="268" y="957"/>
                        </a:cubicBezTo>
                        <a:cubicBezTo>
                          <a:pt x="266" y="943"/>
                          <a:pt x="270" y="933"/>
                          <a:pt x="282" y="925"/>
                        </a:cubicBezTo>
                        <a:cubicBezTo>
                          <a:pt x="291" y="919"/>
                          <a:pt x="300" y="911"/>
                          <a:pt x="306" y="902"/>
                        </a:cubicBezTo>
                        <a:cubicBezTo>
                          <a:pt x="314" y="888"/>
                          <a:pt x="308" y="872"/>
                          <a:pt x="296" y="865"/>
                        </a:cubicBezTo>
                        <a:cubicBezTo>
                          <a:pt x="285" y="859"/>
                          <a:pt x="268" y="858"/>
                          <a:pt x="260" y="875"/>
                        </a:cubicBezTo>
                        <a:cubicBezTo>
                          <a:pt x="252" y="889"/>
                          <a:pt x="241" y="891"/>
                          <a:pt x="226" y="886"/>
                        </a:cubicBezTo>
                        <a:cubicBezTo>
                          <a:pt x="202" y="878"/>
                          <a:pt x="194" y="884"/>
                          <a:pt x="199" y="913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 dirty="0"/>
                  </a:p>
                </p:txBody>
              </p:sp>
              <p:sp>
                <p:nvSpPr>
                  <p:cNvPr id="66" name="出自【趣你的PPT】(微信:qunideppt)：最优质的PPT资源库"/>
                  <p:cNvSpPr/>
                  <p:nvPr/>
                </p:nvSpPr>
                <p:spPr bwMode="auto">
                  <a:xfrm>
                    <a:off x="2572626" y="3367658"/>
                    <a:ext cx="1352822" cy="973313"/>
                  </a:xfrm>
                  <a:custGeom>
                    <a:avLst/>
                    <a:gdLst>
                      <a:gd name="T0" fmla="*/ 590 w 660"/>
                      <a:gd name="T1" fmla="*/ 311 h 477"/>
                      <a:gd name="T2" fmla="*/ 607 w 660"/>
                      <a:gd name="T3" fmla="*/ 322 h 477"/>
                      <a:gd name="T4" fmla="*/ 605 w 660"/>
                      <a:gd name="T5" fmla="*/ 328 h 477"/>
                      <a:gd name="T6" fmla="*/ 582 w 660"/>
                      <a:gd name="T7" fmla="*/ 331 h 477"/>
                      <a:gd name="T8" fmla="*/ 560 w 660"/>
                      <a:gd name="T9" fmla="*/ 358 h 477"/>
                      <a:gd name="T10" fmla="*/ 583 w 660"/>
                      <a:gd name="T11" fmla="*/ 391 h 477"/>
                      <a:gd name="T12" fmla="*/ 568 w 660"/>
                      <a:gd name="T13" fmla="*/ 420 h 477"/>
                      <a:gd name="T14" fmla="*/ 532 w 660"/>
                      <a:gd name="T15" fmla="*/ 432 h 477"/>
                      <a:gd name="T16" fmla="*/ 505 w 660"/>
                      <a:gd name="T17" fmla="*/ 408 h 477"/>
                      <a:gd name="T18" fmla="*/ 483 w 660"/>
                      <a:gd name="T19" fmla="*/ 403 h 477"/>
                      <a:gd name="T20" fmla="*/ 460 w 660"/>
                      <a:gd name="T21" fmla="*/ 376 h 477"/>
                      <a:gd name="T22" fmla="*/ 451 w 660"/>
                      <a:gd name="T23" fmla="*/ 355 h 477"/>
                      <a:gd name="T24" fmla="*/ 430 w 660"/>
                      <a:gd name="T25" fmla="*/ 337 h 477"/>
                      <a:gd name="T26" fmla="*/ 410 w 660"/>
                      <a:gd name="T27" fmla="*/ 336 h 477"/>
                      <a:gd name="T28" fmla="*/ 388 w 660"/>
                      <a:gd name="T29" fmla="*/ 363 h 477"/>
                      <a:gd name="T30" fmla="*/ 385 w 660"/>
                      <a:gd name="T31" fmla="*/ 397 h 477"/>
                      <a:gd name="T32" fmla="*/ 366 w 660"/>
                      <a:gd name="T33" fmla="*/ 450 h 477"/>
                      <a:gd name="T34" fmla="*/ 339 w 660"/>
                      <a:gd name="T35" fmla="*/ 459 h 477"/>
                      <a:gd name="T36" fmla="*/ 321 w 660"/>
                      <a:gd name="T37" fmla="*/ 463 h 477"/>
                      <a:gd name="T38" fmla="*/ 301 w 660"/>
                      <a:gd name="T39" fmla="*/ 473 h 477"/>
                      <a:gd name="T40" fmla="*/ 282 w 660"/>
                      <a:gd name="T41" fmla="*/ 455 h 477"/>
                      <a:gd name="T42" fmla="*/ 248 w 660"/>
                      <a:gd name="T43" fmla="*/ 403 h 477"/>
                      <a:gd name="T44" fmla="*/ 237 w 660"/>
                      <a:gd name="T45" fmla="*/ 401 h 477"/>
                      <a:gd name="T46" fmla="*/ 133 w 660"/>
                      <a:gd name="T47" fmla="*/ 389 h 477"/>
                      <a:gd name="T48" fmla="*/ 78 w 660"/>
                      <a:gd name="T49" fmla="*/ 349 h 477"/>
                      <a:gd name="T50" fmla="*/ 50 w 660"/>
                      <a:gd name="T51" fmla="*/ 347 h 477"/>
                      <a:gd name="T52" fmla="*/ 31 w 660"/>
                      <a:gd name="T53" fmla="*/ 344 h 477"/>
                      <a:gd name="T54" fmla="*/ 10 w 660"/>
                      <a:gd name="T55" fmla="*/ 315 h 477"/>
                      <a:gd name="T56" fmla="*/ 9 w 660"/>
                      <a:gd name="T57" fmla="*/ 279 h 477"/>
                      <a:gd name="T58" fmla="*/ 12 w 660"/>
                      <a:gd name="T59" fmla="*/ 230 h 477"/>
                      <a:gd name="T60" fmla="*/ 14 w 660"/>
                      <a:gd name="T61" fmla="*/ 205 h 477"/>
                      <a:gd name="T62" fmla="*/ 21 w 660"/>
                      <a:gd name="T63" fmla="*/ 166 h 477"/>
                      <a:gd name="T64" fmla="*/ 50 w 660"/>
                      <a:gd name="T65" fmla="*/ 174 h 477"/>
                      <a:gd name="T66" fmla="*/ 76 w 660"/>
                      <a:gd name="T67" fmla="*/ 180 h 477"/>
                      <a:gd name="T68" fmla="*/ 91 w 660"/>
                      <a:gd name="T69" fmla="*/ 159 h 477"/>
                      <a:gd name="T70" fmla="*/ 95 w 660"/>
                      <a:gd name="T71" fmla="*/ 133 h 477"/>
                      <a:gd name="T72" fmla="*/ 89 w 660"/>
                      <a:gd name="T73" fmla="*/ 88 h 477"/>
                      <a:gd name="T74" fmla="*/ 73 w 660"/>
                      <a:gd name="T75" fmla="*/ 68 h 477"/>
                      <a:gd name="T76" fmla="*/ 96 w 660"/>
                      <a:gd name="T77" fmla="*/ 30 h 477"/>
                      <a:gd name="T78" fmla="*/ 204 w 660"/>
                      <a:gd name="T79" fmla="*/ 9 h 477"/>
                      <a:gd name="T80" fmla="*/ 343 w 660"/>
                      <a:gd name="T81" fmla="*/ 54 h 477"/>
                      <a:gd name="T82" fmla="*/ 376 w 660"/>
                      <a:gd name="T83" fmla="*/ 78 h 477"/>
                      <a:gd name="T84" fmla="*/ 387 w 660"/>
                      <a:gd name="T85" fmla="*/ 46 h 477"/>
                      <a:gd name="T86" fmla="*/ 405 w 660"/>
                      <a:gd name="T87" fmla="*/ 36 h 477"/>
                      <a:gd name="T88" fmla="*/ 459 w 660"/>
                      <a:gd name="T89" fmla="*/ 45 h 477"/>
                      <a:gd name="T90" fmla="*/ 494 w 660"/>
                      <a:gd name="T91" fmla="*/ 67 h 477"/>
                      <a:gd name="T92" fmla="*/ 536 w 660"/>
                      <a:gd name="T93" fmla="*/ 83 h 477"/>
                      <a:gd name="T94" fmla="*/ 546 w 660"/>
                      <a:gd name="T95" fmla="*/ 89 h 477"/>
                      <a:gd name="T96" fmla="*/ 615 w 660"/>
                      <a:gd name="T97" fmla="*/ 134 h 477"/>
                      <a:gd name="T98" fmla="*/ 646 w 660"/>
                      <a:gd name="T99" fmla="*/ 184 h 477"/>
                      <a:gd name="T100" fmla="*/ 650 w 660"/>
                      <a:gd name="T101" fmla="*/ 204 h 477"/>
                      <a:gd name="T102" fmla="*/ 641 w 660"/>
                      <a:gd name="T103" fmla="*/ 255 h 477"/>
                      <a:gd name="T104" fmla="*/ 636 w 660"/>
                      <a:gd name="T105" fmla="*/ 269 h 477"/>
                      <a:gd name="T106" fmla="*/ 622 w 660"/>
                      <a:gd name="T107" fmla="*/ 285 h 477"/>
                      <a:gd name="T108" fmla="*/ 590 w 660"/>
                      <a:gd name="T109" fmla="*/ 302 h 477"/>
                      <a:gd name="T110" fmla="*/ 590 w 660"/>
                      <a:gd name="T111" fmla="*/ 311 h 4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660" h="477">
                        <a:moveTo>
                          <a:pt x="590" y="311"/>
                        </a:moveTo>
                        <a:cubicBezTo>
                          <a:pt x="595" y="315"/>
                          <a:pt x="601" y="318"/>
                          <a:pt x="607" y="322"/>
                        </a:cubicBezTo>
                        <a:cubicBezTo>
                          <a:pt x="606" y="324"/>
                          <a:pt x="606" y="326"/>
                          <a:pt x="605" y="328"/>
                        </a:cubicBezTo>
                        <a:cubicBezTo>
                          <a:pt x="597" y="329"/>
                          <a:pt x="589" y="331"/>
                          <a:pt x="582" y="331"/>
                        </a:cubicBezTo>
                        <a:cubicBezTo>
                          <a:pt x="558" y="330"/>
                          <a:pt x="552" y="337"/>
                          <a:pt x="560" y="358"/>
                        </a:cubicBezTo>
                        <a:cubicBezTo>
                          <a:pt x="564" y="370"/>
                          <a:pt x="574" y="379"/>
                          <a:pt x="583" y="391"/>
                        </a:cubicBezTo>
                        <a:cubicBezTo>
                          <a:pt x="559" y="391"/>
                          <a:pt x="566" y="407"/>
                          <a:pt x="568" y="420"/>
                        </a:cubicBezTo>
                        <a:cubicBezTo>
                          <a:pt x="556" y="424"/>
                          <a:pt x="545" y="428"/>
                          <a:pt x="532" y="432"/>
                        </a:cubicBezTo>
                        <a:cubicBezTo>
                          <a:pt x="525" y="426"/>
                          <a:pt x="516" y="417"/>
                          <a:pt x="505" y="408"/>
                        </a:cubicBezTo>
                        <a:cubicBezTo>
                          <a:pt x="495" y="420"/>
                          <a:pt x="490" y="413"/>
                          <a:pt x="483" y="403"/>
                        </a:cubicBezTo>
                        <a:cubicBezTo>
                          <a:pt x="476" y="394"/>
                          <a:pt x="467" y="386"/>
                          <a:pt x="460" y="376"/>
                        </a:cubicBezTo>
                        <a:cubicBezTo>
                          <a:pt x="456" y="370"/>
                          <a:pt x="452" y="362"/>
                          <a:pt x="451" y="355"/>
                        </a:cubicBezTo>
                        <a:cubicBezTo>
                          <a:pt x="450" y="341"/>
                          <a:pt x="443" y="337"/>
                          <a:pt x="430" y="337"/>
                        </a:cubicBezTo>
                        <a:cubicBezTo>
                          <a:pt x="424" y="337"/>
                          <a:pt x="417" y="336"/>
                          <a:pt x="410" y="336"/>
                        </a:cubicBezTo>
                        <a:cubicBezTo>
                          <a:pt x="391" y="334"/>
                          <a:pt x="380" y="346"/>
                          <a:pt x="388" y="363"/>
                        </a:cubicBezTo>
                        <a:cubicBezTo>
                          <a:pt x="395" y="377"/>
                          <a:pt x="388" y="386"/>
                          <a:pt x="385" y="397"/>
                        </a:cubicBezTo>
                        <a:cubicBezTo>
                          <a:pt x="379" y="415"/>
                          <a:pt x="372" y="432"/>
                          <a:pt x="366" y="450"/>
                        </a:cubicBezTo>
                        <a:cubicBezTo>
                          <a:pt x="360" y="467"/>
                          <a:pt x="355" y="468"/>
                          <a:pt x="339" y="459"/>
                        </a:cubicBezTo>
                        <a:cubicBezTo>
                          <a:pt x="335" y="456"/>
                          <a:pt x="322" y="459"/>
                          <a:pt x="321" y="463"/>
                        </a:cubicBezTo>
                        <a:cubicBezTo>
                          <a:pt x="316" y="473"/>
                          <a:pt x="309" y="477"/>
                          <a:pt x="301" y="473"/>
                        </a:cubicBezTo>
                        <a:cubicBezTo>
                          <a:pt x="293" y="469"/>
                          <a:pt x="287" y="462"/>
                          <a:pt x="282" y="455"/>
                        </a:cubicBezTo>
                        <a:cubicBezTo>
                          <a:pt x="270" y="438"/>
                          <a:pt x="260" y="420"/>
                          <a:pt x="248" y="403"/>
                        </a:cubicBezTo>
                        <a:cubicBezTo>
                          <a:pt x="246" y="400"/>
                          <a:pt x="240" y="400"/>
                          <a:pt x="237" y="401"/>
                        </a:cubicBezTo>
                        <a:cubicBezTo>
                          <a:pt x="200" y="417"/>
                          <a:pt x="167" y="401"/>
                          <a:pt x="133" y="389"/>
                        </a:cubicBezTo>
                        <a:cubicBezTo>
                          <a:pt x="111" y="382"/>
                          <a:pt x="90" y="372"/>
                          <a:pt x="78" y="349"/>
                        </a:cubicBezTo>
                        <a:cubicBezTo>
                          <a:pt x="71" y="336"/>
                          <a:pt x="61" y="333"/>
                          <a:pt x="50" y="347"/>
                        </a:cubicBezTo>
                        <a:cubicBezTo>
                          <a:pt x="43" y="356"/>
                          <a:pt x="37" y="352"/>
                          <a:pt x="31" y="344"/>
                        </a:cubicBezTo>
                        <a:cubicBezTo>
                          <a:pt x="25" y="334"/>
                          <a:pt x="18" y="324"/>
                          <a:pt x="10" y="315"/>
                        </a:cubicBezTo>
                        <a:cubicBezTo>
                          <a:pt x="1" y="303"/>
                          <a:pt x="0" y="291"/>
                          <a:pt x="9" y="279"/>
                        </a:cubicBezTo>
                        <a:cubicBezTo>
                          <a:pt x="20" y="263"/>
                          <a:pt x="19" y="247"/>
                          <a:pt x="12" y="230"/>
                        </a:cubicBezTo>
                        <a:cubicBezTo>
                          <a:pt x="9" y="223"/>
                          <a:pt x="12" y="213"/>
                          <a:pt x="14" y="205"/>
                        </a:cubicBezTo>
                        <a:cubicBezTo>
                          <a:pt x="16" y="193"/>
                          <a:pt x="18" y="182"/>
                          <a:pt x="21" y="166"/>
                        </a:cubicBezTo>
                        <a:cubicBezTo>
                          <a:pt x="30" y="168"/>
                          <a:pt x="40" y="172"/>
                          <a:pt x="50" y="174"/>
                        </a:cubicBezTo>
                        <a:cubicBezTo>
                          <a:pt x="58" y="177"/>
                          <a:pt x="67" y="179"/>
                          <a:pt x="76" y="180"/>
                        </a:cubicBezTo>
                        <a:cubicBezTo>
                          <a:pt x="91" y="180"/>
                          <a:pt x="93" y="172"/>
                          <a:pt x="91" y="159"/>
                        </a:cubicBezTo>
                        <a:cubicBezTo>
                          <a:pt x="90" y="150"/>
                          <a:pt x="91" y="140"/>
                          <a:pt x="95" y="133"/>
                        </a:cubicBezTo>
                        <a:cubicBezTo>
                          <a:pt x="106" y="115"/>
                          <a:pt x="102" y="102"/>
                          <a:pt x="89" y="88"/>
                        </a:cubicBezTo>
                        <a:cubicBezTo>
                          <a:pt x="83" y="82"/>
                          <a:pt x="76" y="76"/>
                          <a:pt x="73" y="68"/>
                        </a:cubicBezTo>
                        <a:cubicBezTo>
                          <a:pt x="62" y="43"/>
                          <a:pt x="70" y="34"/>
                          <a:pt x="96" y="30"/>
                        </a:cubicBezTo>
                        <a:cubicBezTo>
                          <a:pt x="132" y="24"/>
                          <a:pt x="168" y="15"/>
                          <a:pt x="204" y="9"/>
                        </a:cubicBezTo>
                        <a:cubicBezTo>
                          <a:pt x="258" y="0"/>
                          <a:pt x="305" y="15"/>
                          <a:pt x="343" y="54"/>
                        </a:cubicBezTo>
                        <a:cubicBezTo>
                          <a:pt x="351" y="63"/>
                          <a:pt x="362" y="68"/>
                          <a:pt x="376" y="78"/>
                        </a:cubicBezTo>
                        <a:cubicBezTo>
                          <a:pt x="380" y="65"/>
                          <a:pt x="386" y="56"/>
                          <a:pt x="387" y="46"/>
                        </a:cubicBezTo>
                        <a:cubicBezTo>
                          <a:pt x="388" y="32"/>
                          <a:pt x="395" y="30"/>
                          <a:pt x="405" y="36"/>
                        </a:cubicBezTo>
                        <a:cubicBezTo>
                          <a:pt x="422" y="47"/>
                          <a:pt x="439" y="46"/>
                          <a:pt x="459" y="45"/>
                        </a:cubicBezTo>
                        <a:cubicBezTo>
                          <a:pt x="470" y="44"/>
                          <a:pt x="484" y="57"/>
                          <a:pt x="494" y="67"/>
                        </a:cubicBezTo>
                        <a:cubicBezTo>
                          <a:pt x="506" y="79"/>
                          <a:pt x="514" y="96"/>
                          <a:pt x="536" y="83"/>
                        </a:cubicBezTo>
                        <a:cubicBezTo>
                          <a:pt x="538" y="82"/>
                          <a:pt x="543" y="86"/>
                          <a:pt x="546" y="89"/>
                        </a:cubicBezTo>
                        <a:cubicBezTo>
                          <a:pt x="569" y="104"/>
                          <a:pt x="585" y="126"/>
                          <a:pt x="615" y="134"/>
                        </a:cubicBezTo>
                        <a:cubicBezTo>
                          <a:pt x="629" y="137"/>
                          <a:pt x="636" y="166"/>
                          <a:pt x="646" y="184"/>
                        </a:cubicBezTo>
                        <a:cubicBezTo>
                          <a:pt x="649" y="190"/>
                          <a:pt x="647" y="198"/>
                          <a:pt x="650" y="204"/>
                        </a:cubicBezTo>
                        <a:cubicBezTo>
                          <a:pt x="659" y="223"/>
                          <a:pt x="660" y="240"/>
                          <a:pt x="641" y="255"/>
                        </a:cubicBezTo>
                        <a:cubicBezTo>
                          <a:pt x="638" y="258"/>
                          <a:pt x="638" y="265"/>
                          <a:pt x="636" y="269"/>
                        </a:cubicBezTo>
                        <a:cubicBezTo>
                          <a:pt x="632" y="275"/>
                          <a:pt x="628" y="281"/>
                          <a:pt x="622" y="285"/>
                        </a:cubicBezTo>
                        <a:cubicBezTo>
                          <a:pt x="612" y="292"/>
                          <a:pt x="600" y="297"/>
                          <a:pt x="590" y="302"/>
                        </a:cubicBezTo>
                        <a:cubicBezTo>
                          <a:pt x="590" y="305"/>
                          <a:pt x="590" y="308"/>
                          <a:pt x="590" y="311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7" name="出自【趣你的PPT】(微信:qunideppt)：最优质的PPT资源库"/>
                  <p:cNvSpPr/>
                  <p:nvPr/>
                </p:nvSpPr>
                <p:spPr bwMode="auto">
                  <a:xfrm>
                    <a:off x="3338826" y="4059632"/>
                    <a:ext cx="1180427" cy="1003243"/>
                  </a:xfrm>
                  <a:custGeom>
                    <a:avLst/>
                    <a:gdLst>
                      <a:gd name="T0" fmla="*/ 217 w 576"/>
                      <a:gd name="T1" fmla="*/ 492 h 492"/>
                      <a:gd name="T2" fmla="*/ 170 w 576"/>
                      <a:gd name="T3" fmla="*/ 392 h 492"/>
                      <a:gd name="T4" fmla="*/ 151 w 576"/>
                      <a:gd name="T5" fmla="*/ 380 h 492"/>
                      <a:gd name="T6" fmla="*/ 127 w 576"/>
                      <a:gd name="T7" fmla="*/ 361 h 492"/>
                      <a:gd name="T8" fmla="*/ 124 w 576"/>
                      <a:gd name="T9" fmla="*/ 344 h 492"/>
                      <a:gd name="T10" fmla="*/ 114 w 576"/>
                      <a:gd name="T11" fmla="*/ 336 h 492"/>
                      <a:gd name="T12" fmla="*/ 104 w 576"/>
                      <a:gd name="T13" fmla="*/ 344 h 492"/>
                      <a:gd name="T14" fmla="*/ 94 w 576"/>
                      <a:gd name="T15" fmla="*/ 366 h 492"/>
                      <a:gd name="T16" fmla="*/ 78 w 576"/>
                      <a:gd name="T17" fmla="*/ 297 h 492"/>
                      <a:gd name="T18" fmla="*/ 63 w 576"/>
                      <a:gd name="T19" fmla="*/ 192 h 492"/>
                      <a:gd name="T20" fmla="*/ 60 w 576"/>
                      <a:gd name="T21" fmla="*/ 177 h 492"/>
                      <a:gd name="T22" fmla="*/ 17 w 576"/>
                      <a:gd name="T23" fmla="*/ 93 h 492"/>
                      <a:gd name="T24" fmla="*/ 15 w 576"/>
                      <a:gd name="T25" fmla="*/ 67 h 492"/>
                      <a:gd name="T26" fmla="*/ 23 w 576"/>
                      <a:gd name="T27" fmla="*/ 29 h 492"/>
                      <a:gd name="T28" fmla="*/ 20 w 576"/>
                      <a:gd name="T29" fmla="*/ 6 h 492"/>
                      <a:gd name="T30" fmla="*/ 51 w 576"/>
                      <a:gd name="T31" fmla="*/ 5 h 492"/>
                      <a:gd name="T32" fmla="*/ 69 w 576"/>
                      <a:gd name="T33" fmla="*/ 18 h 492"/>
                      <a:gd name="T34" fmla="*/ 91 w 576"/>
                      <a:gd name="T35" fmla="*/ 50 h 492"/>
                      <a:gd name="T36" fmla="*/ 104 w 576"/>
                      <a:gd name="T37" fmla="*/ 69 h 492"/>
                      <a:gd name="T38" fmla="*/ 127 w 576"/>
                      <a:gd name="T39" fmla="*/ 83 h 492"/>
                      <a:gd name="T40" fmla="*/ 147 w 576"/>
                      <a:gd name="T41" fmla="*/ 92 h 492"/>
                      <a:gd name="T42" fmla="*/ 158 w 576"/>
                      <a:gd name="T43" fmla="*/ 111 h 492"/>
                      <a:gd name="T44" fmla="*/ 163 w 576"/>
                      <a:gd name="T45" fmla="*/ 103 h 492"/>
                      <a:gd name="T46" fmla="*/ 191 w 576"/>
                      <a:gd name="T47" fmla="*/ 91 h 492"/>
                      <a:gd name="T48" fmla="*/ 202 w 576"/>
                      <a:gd name="T49" fmla="*/ 69 h 492"/>
                      <a:gd name="T50" fmla="*/ 251 w 576"/>
                      <a:gd name="T51" fmla="*/ 50 h 492"/>
                      <a:gd name="T52" fmla="*/ 262 w 576"/>
                      <a:gd name="T53" fmla="*/ 31 h 492"/>
                      <a:gd name="T54" fmla="*/ 279 w 576"/>
                      <a:gd name="T55" fmla="*/ 0 h 492"/>
                      <a:gd name="T56" fmla="*/ 334 w 576"/>
                      <a:gd name="T57" fmla="*/ 31 h 492"/>
                      <a:gd name="T58" fmla="*/ 357 w 576"/>
                      <a:gd name="T59" fmla="*/ 60 h 492"/>
                      <a:gd name="T60" fmla="*/ 361 w 576"/>
                      <a:gd name="T61" fmla="*/ 66 h 492"/>
                      <a:gd name="T62" fmla="*/ 395 w 576"/>
                      <a:gd name="T63" fmla="*/ 101 h 492"/>
                      <a:gd name="T64" fmla="*/ 431 w 576"/>
                      <a:gd name="T65" fmla="*/ 89 h 492"/>
                      <a:gd name="T66" fmla="*/ 478 w 576"/>
                      <a:gd name="T67" fmla="*/ 92 h 492"/>
                      <a:gd name="T68" fmla="*/ 576 w 576"/>
                      <a:gd name="T69" fmla="*/ 119 h 492"/>
                      <a:gd name="T70" fmla="*/ 511 w 576"/>
                      <a:gd name="T71" fmla="*/ 214 h 492"/>
                      <a:gd name="T72" fmla="*/ 479 w 576"/>
                      <a:gd name="T73" fmla="*/ 246 h 492"/>
                      <a:gd name="T74" fmla="*/ 457 w 576"/>
                      <a:gd name="T75" fmla="*/ 249 h 492"/>
                      <a:gd name="T76" fmla="*/ 420 w 576"/>
                      <a:gd name="T77" fmla="*/ 257 h 492"/>
                      <a:gd name="T78" fmla="*/ 424 w 576"/>
                      <a:gd name="T79" fmla="*/ 298 h 492"/>
                      <a:gd name="T80" fmla="*/ 443 w 576"/>
                      <a:gd name="T81" fmla="*/ 327 h 492"/>
                      <a:gd name="T82" fmla="*/ 440 w 576"/>
                      <a:gd name="T83" fmla="*/ 331 h 492"/>
                      <a:gd name="T84" fmla="*/ 415 w 576"/>
                      <a:gd name="T85" fmla="*/ 344 h 492"/>
                      <a:gd name="T86" fmla="*/ 434 w 576"/>
                      <a:gd name="T87" fmla="*/ 367 h 492"/>
                      <a:gd name="T88" fmla="*/ 448 w 576"/>
                      <a:gd name="T89" fmla="*/ 385 h 492"/>
                      <a:gd name="T90" fmla="*/ 424 w 576"/>
                      <a:gd name="T91" fmla="*/ 398 h 492"/>
                      <a:gd name="T92" fmla="*/ 407 w 576"/>
                      <a:gd name="T93" fmla="*/ 385 h 492"/>
                      <a:gd name="T94" fmla="*/ 383 w 576"/>
                      <a:gd name="T95" fmla="*/ 376 h 492"/>
                      <a:gd name="T96" fmla="*/ 360 w 576"/>
                      <a:gd name="T97" fmla="*/ 359 h 492"/>
                      <a:gd name="T98" fmla="*/ 344 w 576"/>
                      <a:gd name="T99" fmla="*/ 336 h 492"/>
                      <a:gd name="T100" fmla="*/ 318 w 576"/>
                      <a:gd name="T101" fmla="*/ 352 h 492"/>
                      <a:gd name="T102" fmla="*/ 301 w 576"/>
                      <a:gd name="T103" fmla="*/ 357 h 492"/>
                      <a:gd name="T104" fmla="*/ 303 w 576"/>
                      <a:gd name="T105" fmla="*/ 380 h 492"/>
                      <a:gd name="T106" fmla="*/ 291 w 576"/>
                      <a:gd name="T107" fmla="*/ 402 h 492"/>
                      <a:gd name="T108" fmla="*/ 274 w 576"/>
                      <a:gd name="T109" fmla="*/ 446 h 492"/>
                      <a:gd name="T110" fmla="*/ 256 w 576"/>
                      <a:gd name="T111" fmla="*/ 468 h 492"/>
                      <a:gd name="T112" fmla="*/ 237 w 576"/>
                      <a:gd name="T113" fmla="*/ 475 h 492"/>
                      <a:gd name="T114" fmla="*/ 217 w 576"/>
                      <a:gd name="T115" fmla="*/ 492 h 4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576" h="492">
                        <a:moveTo>
                          <a:pt x="217" y="492"/>
                        </a:moveTo>
                        <a:cubicBezTo>
                          <a:pt x="200" y="457"/>
                          <a:pt x="184" y="425"/>
                          <a:pt x="170" y="392"/>
                        </a:cubicBezTo>
                        <a:cubicBezTo>
                          <a:pt x="166" y="383"/>
                          <a:pt x="162" y="377"/>
                          <a:pt x="151" y="380"/>
                        </a:cubicBezTo>
                        <a:cubicBezTo>
                          <a:pt x="135" y="384"/>
                          <a:pt x="129" y="375"/>
                          <a:pt x="127" y="361"/>
                        </a:cubicBezTo>
                        <a:cubicBezTo>
                          <a:pt x="126" y="355"/>
                          <a:pt x="126" y="349"/>
                          <a:pt x="124" y="344"/>
                        </a:cubicBezTo>
                        <a:cubicBezTo>
                          <a:pt x="122" y="340"/>
                          <a:pt x="117" y="336"/>
                          <a:pt x="114" y="336"/>
                        </a:cubicBezTo>
                        <a:cubicBezTo>
                          <a:pt x="111" y="336"/>
                          <a:pt x="107" y="341"/>
                          <a:pt x="104" y="344"/>
                        </a:cubicBezTo>
                        <a:cubicBezTo>
                          <a:pt x="101" y="351"/>
                          <a:pt x="98" y="358"/>
                          <a:pt x="94" y="366"/>
                        </a:cubicBezTo>
                        <a:cubicBezTo>
                          <a:pt x="77" y="343"/>
                          <a:pt x="77" y="322"/>
                          <a:pt x="78" y="297"/>
                        </a:cubicBezTo>
                        <a:cubicBezTo>
                          <a:pt x="80" y="262"/>
                          <a:pt x="69" y="227"/>
                          <a:pt x="63" y="192"/>
                        </a:cubicBezTo>
                        <a:cubicBezTo>
                          <a:pt x="63" y="187"/>
                          <a:pt x="60" y="182"/>
                          <a:pt x="60" y="177"/>
                        </a:cubicBezTo>
                        <a:cubicBezTo>
                          <a:pt x="59" y="142"/>
                          <a:pt x="44" y="114"/>
                          <a:pt x="17" y="93"/>
                        </a:cubicBezTo>
                        <a:cubicBezTo>
                          <a:pt x="6" y="85"/>
                          <a:pt x="0" y="79"/>
                          <a:pt x="15" y="67"/>
                        </a:cubicBezTo>
                        <a:cubicBezTo>
                          <a:pt x="26" y="58"/>
                          <a:pt x="31" y="45"/>
                          <a:pt x="23" y="29"/>
                        </a:cubicBezTo>
                        <a:cubicBezTo>
                          <a:pt x="20" y="22"/>
                          <a:pt x="21" y="13"/>
                          <a:pt x="20" y="6"/>
                        </a:cubicBezTo>
                        <a:cubicBezTo>
                          <a:pt x="33" y="5"/>
                          <a:pt x="42" y="3"/>
                          <a:pt x="51" y="5"/>
                        </a:cubicBezTo>
                        <a:cubicBezTo>
                          <a:pt x="58" y="6"/>
                          <a:pt x="68" y="12"/>
                          <a:pt x="69" y="18"/>
                        </a:cubicBezTo>
                        <a:cubicBezTo>
                          <a:pt x="73" y="32"/>
                          <a:pt x="78" y="42"/>
                          <a:pt x="91" y="50"/>
                        </a:cubicBezTo>
                        <a:cubicBezTo>
                          <a:pt x="97" y="54"/>
                          <a:pt x="101" y="62"/>
                          <a:pt x="104" y="69"/>
                        </a:cubicBezTo>
                        <a:cubicBezTo>
                          <a:pt x="109" y="80"/>
                          <a:pt x="115" y="84"/>
                          <a:pt x="127" y="83"/>
                        </a:cubicBezTo>
                        <a:cubicBezTo>
                          <a:pt x="134" y="82"/>
                          <a:pt x="142" y="87"/>
                          <a:pt x="147" y="92"/>
                        </a:cubicBezTo>
                        <a:cubicBezTo>
                          <a:pt x="152" y="97"/>
                          <a:pt x="154" y="105"/>
                          <a:pt x="158" y="111"/>
                        </a:cubicBezTo>
                        <a:cubicBezTo>
                          <a:pt x="160" y="108"/>
                          <a:pt x="161" y="105"/>
                          <a:pt x="163" y="103"/>
                        </a:cubicBezTo>
                        <a:cubicBezTo>
                          <a:pt x="172" y="99"/>
                          <a:pt x="183" y="96"/>
                          <a:pt x="191" y="91"/>
                        </a:cubicBezTo>
                        <a:cubicBezTo>
                          <a:pt x="197" y="86"/>
                          <a:pt x="200" y="77"/>
                          <a:pt x="202" y="69"/>
                        </a:cubicBezTo>
                        <a:cubicBezTo>
                          <a:pt x="216" y="58"/>
                          <a:pt x="228" y="44"/>
                          <a:pt x="251" y="50"/>
                        </a:cubicBezTo>
                        <a:cubicBezTo>
                          <a:pt x="260" y="52"/>
                          <a:pt x="264" y="42"/>
                          <a:pt x="262" y="31"/>
                        </a:cubicBezTo>
                        <a:cubicBezTo>
                          <a:pt x="258" y="11"/>
                          <a:pt x="259" y="10"/>
                          <a:pt x="279" y="0"/>
                        </a:cubicBezTo>
                        <a:cubicBezTo>
                          <a:pt x="299" y="23"/>
                          <a:pt x="299" y="23"/>
                          <a:pt x="334" y="31"/>
                        </a:cubicBezTo>
                        <a:cubicBezTo>
                          <a:pt x="344" y="43"/>
                          <a:pt x="351" y="51"/>
                          <a:pt x="357" y="60"/>
                        </a:cubicBezTo>
                        <a:cubicBezTo>
                          <a:pt x="359" y="62"/>
                          <a:pt x="361" y="64"/>
                          <a:pt x="361" y="66"/>
                        </a:cubicBezTo>
                        <a:cubicBezTo>
                          <a:pt x="357" y="93"/>
                          <a:pt x="379" y="97"/>
                          <a:pt x="395" y="101"/>
                        </a:cubicBezTo>
                        <a:cubicBezTo>
                          <a:pt x="405" y="103"/>
                          <a:pt x="417" y="94"/>
                          <a:pt x="431" y="89"/>
                        </a:cubicBezTo>
                        <a:cubicBezTo>
                          <a:pt x="458" y="103"/>
                          <a:pt x="458" y="103"/>
                          <a:pt x="478" y="92"/>
                        </a:cubicBezTo>
                        <a:cubicBezTo>
                          <a:pt x="505" y="115"/>
                          <a:pt x="534" y="129"/>
                          <a:pt x="576" y="119"/>
                        </a:cubicBezTo>
                        <a:cubicBezTo>
                          <a:pt x="552" y="154"/>
                          <a:pt x="532" y="185"/>
                          <a:pt x="511" y="214"/>
                        </a:cubicBezTo>
                        <a:cubicBezTo>
                          <a:pt x="502" y="226"/>
                          <a:pt x="491" y="237"/>
                          <a:pt x="479" y="246"/>
                        </a:cubicBezTo>
                        <a:cubicBezTo>
                          <a:pt x="474" y="250"/>
                          <a:pt x="464" y="248"/>
                          <a:pt x="457" y="249"/>
                        </a:cubicBezTo>
                        <a:cubicBezTo>
                          <a:pt x="444" y="251"/>
                          <a:pt x="428" y="250"/>
                          <a:pt x="420" y="257"/>
                        </a:cubicBezTo>
                        <a:cubicBezTo>
                          <a:pt x="409" y="268"/>
                          <a:pt x="415" y="285"/>
                          <a:pt x="424" y="298"/>
                        </a:cubicBezTo>
                        <a:cubicBezTo>
                          <a:pt x="430" y="308"/>
                          <a:pt x="437" y="318"/>
                          <a:pt x="443" y="327"/>
                        </a:cubicBezTo>
                        <a:cubicBezTo>
                          <a:pt x="442" y="329"/>
                          <a:pt x="441" y="331"/>
                          <a:pt x="440" y="331"/>
                        </a:cubicBezTo>
                        <a:cubicBezTo>
                          <a:pt x="432" y="335"/>
                          <a:pt x="423" y="339"/>
                          <a:pt x="415" y="344"/>
                        </a:cubicBezTo>
                        <a:cubicBezTo>
                          <a:pt x="421" y="351"/>
                          <a:pt x="427" y="359"/>
                          <a:pt x="434" y="367"/>
                        </a:cubicBezTo>
                        <a:cubicBezTo>
                          <a:pt x="438" y="373"/>
                          <a:pt x="443" y="379"/>
                          <a:pt x="448" y="385"/>
                        </a:cubicBezTo>
                        <a:cubicBezTo>
                          <a:pt x="440" y="389"/>
                          <a:pt x="433" y="395"/>
                          <a:pt x="424" y="398"/>
                        </a:cubicBezTo>
                        <a:cubicBezTo>
                          <a:pt x="416" y="400"/>
                          <a:pt x="409" y="397"/>
                          <a:pt x="407" y="385"/>
                        </a:cubicBezTo>
                        <a:cubicBezTo>
                          <a:pt x="405" y="380"/>
                          <a:pt x="391" y="376"/>
                          <a:pt x="383" y="376"/>
                        </a:cubicBezTo>
                        <a:cubicBezTo>
                          <a:pt x="370" y="375"/>
                          <a:pt x="361" y="375"/>
                          <a:pt x="360" y="359"/>
                        </a:cubicBezTo>
                        <a:cubicBezTo>
                          <a:pt x="359" y="350"/>
                          <a:pt x="349" y="336"/>
                          <a:pt x="344" y="336"/>
                        </a:cubicBezTo>
                        <a:cubicBezTo>
                          <a:pt x="335" y="336"/>
                          <a:pt x="327" y="346"/>
                          <a:pt x="318" y="352"/>
                        </a:cubicBezTo>
                        <a:cubicBezTo>
                          <a:pt x="313" y="354"/>
                          <a:pt x="307" y="355"/>
                          <a:pt x="301" y="357"/>
                        </a:cubicBezTo>
                        <a:cubicBezTo>
                          <a:pt x="302" y="364"/>
                          <a:pt x="305" y="373"/>
                          <a:pt x="303" y="380"/>
                        </a:cubicBezTo>
                        <a:cubicBezTo>
                          <a:pt x="301" y="388"/>
                          <a:pt x="297" y="398"/>
                          <a:pt x="291" y="402"/>
                        </a:cubicBezTo>
                        <a:cubicBezTo>
                          <a:pt x="274" y="413"/>
                          <a:pt x="264" y="423"/>
                          <a:pt x="274" y="446"/>
                        </a:cubicBezTo>
                        <a:cubicBezTo>
                          <a:pt x="281" y="463"/>
                          <a:pt x="275" y="468"/>
                          <a:pt x="256" y="468"/>
                        </a:cubicBezTo>
                        <a:cubicBezTo>
                          <a:pt x="249" y="468"/>
                          <a:pt x="242" y="472"/>
                          <a:pt x="237" y="475"/>
                        </a:cubicBezTo>
                        <a:cubicBezTo>
                          <a:pt x="231" y="479"/>
                          <a:pt x="226" y="484"/>
                          <a:pt x="217" y="492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" name="出自【趣你的PPT】(微信:qunideppt)：最优质的PPT资源库"/>
                  <p:cNvSpPr/>
                  <p:nvPr/>
                </p:nvSpPr>
                <p:spPr bwMode="auto">
                  <a:xfrm>
                    <a:off x="5384819" y="1579061"/>
                    <a:ext cx="1180427" cy="1067891"/>
                  </a:xfrm>
                  <a:custGeom>
                    <a:avLst/>
                    <a:gdLst>
                      <a:gd name="T0" fmla="*/ 286 w 576"/>
                      <a:gd name="T1" fmla="*/ 453 h 523"/>
                      <a:gd name="T2" fmla="*/ 248 w 576"/>
                      <a:gd name="T3" fmla="*/ 439 h 523"/>
                      <a:gd name="T4" fmla="*/ 219 w 576"/>
                      <a:gd name="T5" fmla="*/ 445 h 523"/>
                      <a:gd name="T6" fmla="*/ 187 w 576"/>
                      <a:gd name="T7" fmla="*/ 425 h 523"/>
                      <a:gd name="T8" fmla="*/ 154 w 576"/>
                      <a:gd name="T9" fmla="*/ 407 h 523"/>
                      <a:gd name="T10" fmla="*/ 118 w 576"/>
                      <a:gd name="T11" fmla="*/ 362 h 523"/>
                      <a:gd name="T12" fmla="*/ 122 w 576"/>
                      <a:gd name="T13" fmla="*/ 331 h 523"/>
                      <a:gd name="T14" fmla="*/ 143 w 576"/>
                      <a:gd name="T15" fmla="*/ 308 h 523"/>
                      <a:gd name="T16" fmla="*/ 168 w 576"/>
                      <a:gd name="T17" fmla="*/ 289 h 523"/>
                      <a:gd name="T18" fmla="*/ 179 w 576"/>
                      <a:gd name="T19" fmla="*/ 277 h 523"/>
                      <a:gd name="T20" fmla="*/ 190 w 576"/>
                      <a:gd name="T21" fmla="*/ 205 h 523"/>
                      <a:gd name="T22" fmla="*/ 186 w 576"/>
                      <a:gd name="T23" fmla="*/ 117 h 523"/>
                      <a:gd name="T24" fmla="*/ 170 w 576"/>
                      <a:gd name="T25" fmla="*/ 84 h 523"/>
                      <a:gd name="T26" fmla="*/ 143 w 576"/>
                      <a:gd name="T27" fmla="*/ 86 h 523"/>
                      <a:gd name="T28" fmla="*/ 97 w 576"/>
                      <a:gd name="T29" fmla="*/ 111 h 523"/>
                      <a:gd name="T30" fmla="*/ 64 w 576"/>
                      <a:gd name="T31" fmla="*/ 83 h 523"/>
                      <a:gd name="T32" fmla="*/ 61 w 576"/>
                      <a:gd name="T33" fmla="*/ 67 h 523"/>
                      <a:gd name="T34" fmla="*/ 31 w 576"/>
                      <a:gd name="T35" fmla="*/ 57 h 523"/>
                      <a:gd name="T36" fmla="*/ 10 w 576"/>
                      <a:gd name="T37" fmla="*/ 64 h 523"/>
                      <a:gd name="T38" fmla="*/ 0 w 576"/>
                      <a:gd name="T39" fmla="*/ 41 h 523"/>
                      <a:gd name="T40" fmla="*/ 27 w 576"/>
                      <a:gd name="T41" fmla="*/ 7 h 523"/>
                      <a:gd name="T42" fmla="*/ 82 w 576"/>
                      <a:gd name="T43" fmla="*/ 9 h 523"/>
                      <a:gd name="T44" fmla="*/ 90 w 576"/>
                      <a:gd name="T45" fmla="*/ 10 h 523"/>
                      <a:gd name="T46" fmla="*/ 201 w 576"/>
                      <a:gd name="T47" fmla="*/ 90 h 523"/>
                      <a:gd name="T48" fmla="*/ 214 w 576"/>
                      <a:gd name="T49" fmla="*/ 105 h 523"/>
                      <a:gd name="T50" fmla="*/ 250 w 576"/>
                      <a:gd name="T51" fmla="*/ 161 h 523"/>
                      <a:gd name="T52" fmla="*/ 282 w 576"/>
                      <a:gd name="T53" fmla="*/ 187 h 523"/>
                      <a:gd name="T54" fmla="*/ 366 w 576"/>
                      <a:gd name="T55" fmla="*/ 201 h 523"/>
                      <a:gd name="T56" fmla="*/ 390 w 576"/>
                      <a:gd name="T57" fmla="*/ 204 h 523"/>
                      <a:gd name="T58" fmla="*/ 408 w 576"/>
                      <a:gd name="T59" fmla="*/ 230 h 523"/>
                      <a:gd name="T60" fmla="*/ 414 w 576"/>
                      <a:gd name="T61" fmla="*/ 241 h 523"/>
                      <a:gd name="T62" fmla="*/ 443 w 576"/>
                      <a:gd name="T63" fmla="*/ 265 h 523"/>
                      <a:gd name="T64" fmla="*/ 486 w 576"/>
                      <a:gd name="T65" fmla="*/ 258 h 523"/>
                      <a:gd name="T66" fmla="*/ 507 w 576"/>
                      <a:gd name="T67" fmla="*/ 233 h 523"/>
                      <a:gd name="T68" fmla="*/ 508 w 576"/>
                      <a:gd name="T69" fmla="*/ 227 h 523"/>
                      <a:gd name="T70" fmla="*/ 561 w 576"/>
                      <a:gd name="T71" fmla="*/ 189 h 523"/>
                      <a:gd name="T72" fmla="*/ 573 w 576"/>
                      <a:gd name="T73" fmla="*/ 358 h 523"/>
                      <a:gd name="T74" fmla="*/ 543 w 576"/>
                      <a:gd name="T75" fmla="*/ 382 h 523"/>
                      <a:gd name="T76" fmla="*/ 492 w 576"/>
                      <a:gd name="T77" fmla="*/ 421 h 523"/>
                      <a:gd name="T78" fmla="*/ 502 w 576"/>
                      <a:gd name="T79" fmla="*/ 450 h 523"/>
                      <a:gd name="T80" fmla="*/ 525 w 576"/>
                      <a:gd name="T81" fmla="*/ 501 h 523"/>
                      <a:gd name="T82" fmla="*/ 488 w 576"/>
                      <a:gd name="T83" fmla="*/ 476 h 523"/>
                      <a:gd name="T84" fmla="*/ 434 w 576"/>
                      <a:gd name="T85" fmla="*/ 523 h 523"/>
                      <a:gd name="T86" fmla="*/ 405 w 576"/>
                      <a:gd name="T87" fmla="*/ 490 h 523"/>
                      <a:gd name="T88" fmla="*/ 387 w 576"/>
                      <a:gd name="T89" fmla="*/ 472 h 523"/>
                      <a:gd name="T90" fmla="*/ 372 w 576"/>
                      <a:gd name="T91" fmla="*/ 489 h 523"/>
                      <a:gd name="T92" fmla="*/ 286 w 576"/>
                      <a:gd name="T93" fmla="*/ 453 h 5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576" h="523">
                        <a:moveTo>
                          <a:pt x="286" y="453"/>
                        </a:moveTo>
                        <a:cubicBezTo>
                          <a:pt x="278" y="437"/>
                          <a:pt x="265" y="432"/>
                          <a:pt x="248" y="439"/>
                        </a:cubicBezTo>
                        <a:cubicBezTo>
                          <a:pt x="239" y="442"/>
                          <a:pt x="228" y="443"/>
                          <a:pt x="219" y="445"/>
                        </a:cubicBezTo>
                        <a:cubicBezTo>
                          <a:pt x="203" y="447"/>
                          <a:pt x="191" y="442"/>
                          <a:pt x="187" y="425"/>
                        </a:cubicBezTo>
                        <a:cubicBezTo>
                          <a:pt x="182" y="404"/>
                          <a:pt x="172" y="396"/>
                          <a:pt x="154" y="407"/>
                        </a:cubicBezTo>
                        <a:cubicBezTo>
                          <a:pt x="141" y="391"/>
                          <a:pt x="130" y="377"/>
                          <a:pt x="118" y="362"/>
                        </a:cubicBezTo>
                        <a:cubicBezTo>
                          <a:pt x="108" y="350"/>
                          <a:pt x="107" y="340"/>
                          <a:pt x="122" y="331"/>
                        </a:cubicBezTo>
                        <a:cubicBezTo>
                          <a:pt x="130" y="325"/>
                          <a:pt x="137" y="316"/>
                          <a:pt x="143" y="308"/>
                        </a:cubicBezTo>
                        <a:cubicBezTo>
                          <a:pt x="150" y="299"/>
                          <a:pt x="153" y="287"/>
                          <a:pt x="168" y="289"/>
                        </a:cubicBezTo>
                        <a:cubicBezTo>
                          <a:pt x="171" y="290"/>
                          <a:pt x="178" y="282"/>
                          <a:pt x="179" y="277"/>
                        </a:cubicBezTo>
                        <a:cubicBezTo>
                          <a:pt x="183" y="253"/>
                          <a:pt x="189" y="229"/>
                          <a:pt x="190" y="205"/>
                        </a:cubicBezTo>
                        <a:cubicBezTo>
                          <a:pt x="191" y="176"/>
                          <a:pt x="190" y="146"/>
                          <a:pt x="186" y="117"/>
                        </a:cubicBezTo>
                        <a:cubicBezTo>
                          <a:pt x="185" y="106"/>
                          <a:pt x="179" y="92"/>
                          <a:pt x="170" y="84"/>
                        </a:cubicBezTo>
                        <a:cubicBezTo>
                          <a:pt x="166" y="80"/>
                          <a:pt x="151" y="82"/>
                          <a:pt x="143" y="86"/>
                        </a:cubicBezTo>
                        <a:cubicBezTo>
                          <a:pt x="127" y="93"/>
                          <a:pt x="112" y="104"/>
                          <a:pt x="97" y="111"/>
                        </a:cubicBezTo>
                        <a:cubicBezTo>
                          <a:pt x="85" y="117"/>
                          <a:pt x="68" y="101"/>
                          <a:pt x="64" y="83"/>
                        </a:cubicBezTo>
                        <a:cubicBezTo>
                          <a:pt x="62" y="78"/>
                          <a:pt x="63" y="73"/>
                          <a:pt x="61" y="67"/>
                        </a:cubicBezTo>
                        <a:cubicBezTo>
                          <a:pt x="58" y="52"/>
                          <a:pt x="44" y="48"/>
                          <a:pt x="31" y="57"/>
                        </a:cubicBezTo>
                        <a:cubicBezTo>
                          <a:pt x="25" y="62"/>
                          <a:pt x="13" y="67"/>
                          <a:pt x="10" y="64"/>
                        </a:cubicBezTo>
                        <a:cubicBezTo>
                          <a:pt x="4" y="59"/>
                          <a:pt x="0" y="49"/>
                          <a:pt x="0" y="41"/>
                        </a:cubicBezTo>
                        <a:cubicBezTo>
                          <a:pt x="0" y="24"/>
                          <a:pt x="8" y="12"/>
                          <a:pt x="27" y="7"/>
                        </a:cubicBezTo>
                        <a:cubicBezTo>
                          <a:pt x="46" y="3"/>
                          <a:pt x="64" y="0"/>
                          <a:pt x="82" y="9"/>
                        </a:cubicBezTo>
                        <a:cubicBezTo>
                          <a:pt x="84" y="10"/>
                          <a:pt x="87" y="11"/>
                          <a:pt x="90" y="10"/>
                        </a:cubicBezTo>
                        <a:cubicBezTo>
                          <a:pt x="151" y="4"/>
                          <a:pt x="176" y="47"/>
                          <a:pt x="201" y="90"/>
                        </a:cubicBezTo>
                        <a:cubicBezTo>
                          <a:pt x="204" y="96"/>
                          <a:pt x="209" y="102"/>
                          <a:pt x="214" y="105"/>
                        </a:cubicBezTo>
                        <a:cubicBezTo>
                          <a:pt x="233" y="119"/>
                          <a:pt x="245" y="138"/>
                          <a:pt x="250" y="161"/>
                        </a:cubicBezTo>
                        <a:cubicBezTo>
                          <a:pt x="254" y="178"/>
                          <a:pt x="264" y="185"/>
                          <a:pt x="282" y="187"/>
                        </a:cubicBezTo>
                        <a:cubicBezTo>
                          <a:pt x="310" y="189"/>
                          <a:pt x="338" y="197"/>
                          <a:pt x="366" y="201"/>
                        </a:cubicBezTo>
                        <a:cubicBezTo>
                          <a:pt x="375" y="203"/>
                          <a:pt x="384" y="203"/>
                          <a:pt x="390" y="204"/>
                        </a:cubicBezTo>
                        <a:cubicBezTo>
                          <a:pt x="397" y="214"/>
                          <a:pt x="403" y="222"/>
                          <a:pt x="408" y="230"/>
                        </a:cubicBezTo>
                        <a:cubicBezTo>
                          <a:pt x="411" y="233"/>
                          <a:pt x="413" y="237"/>
                          <a:pt x="414" y="241"/>
                        </a:cubicBezTo>
                        <a:cubicBezTo>
                          <a:pt x="415" y="261"/>
                          <a:pt x="426" y="267"/>
                          <a:pt x="443" y="265"/>
                        </a:cubicBezTo>
                        <a:cubicBezTo>
                          <a:pt x="458" y="264"/>
                          <a:pt x="472" y="261"/>
                          <a:pt x="486" y="258"/>
                        </a:cubicBezTo>
                        <a:cubicBezTo>
                          <a:pt x="499" y="255"/>
                          <a:pt x="508" y="247"/>
                          <a:pt x="507" y="233"/>
                        </a:cubicBezTo>
                        <a:cubicBezTo>
                          <a:pt x="507" y="231"/>
                          <a:pt x="507" y="228"/>
                          <a:pt x="508" y="227"/>
                        </a:cubicBezTo>
                        <a:cubicBezTo>
                          <a:pt x="525" y="214"/>
                          <a:pt x="541" y="200"/>
                          <a:pt x="561" y="189"/>
                        </a:cubicBezTo>
                        <a:cubicBezTo>
                          <a:pt x="573" y="247"/>
                          <a:pt x="576" y="302"/>
                          <a:pt x="573" y="358"/>
                        </a:cubicBezTo>
                        <a:cubicBezTo>
                          <a:pt x="573" y="375"/>
                          <a:pt x="561" y="383"/>
                          <a:pt x="543" y="382"/>
                        </a:cubicBezTo>
                        <a:cubicBezTo>
                          <a:pt x="524" y="381"/>
                          <a:pt x="494" y="402"/>
                          <a:pt x="492" y="421"/>
                        </a:cubicBezTo>
                        <a:cubicBezTo>
                          <a:pt x="491" y="430"/>
                          <a:pt x="498" y="440"/>
                          <a:pt x="502" y="450"/>
                        </a:cubicBezTo>
                        <a:cubicBezTo>
                          <a:pt x="509" y="465"/>
                          <a:pt x="516" y="481"/>
                          <a:pt x="525" y="501"/>
                        </a:cubicBezTo>
                        <a:cubicBezTo>
                          <a:pt x="502" y="500"/>
                          <a:pt x="490" y="494"/>
                          <a:pt x="488" y="476"/>
                        </a:cubicBezTo>
                        <a:cubicBezTo>
                          <a:pt x="441" y="497"/>
                          <a:pt x="441" y="497"/>
                          <a:pt x="434" y="523"/>
                        </a:cubicBezTo>
                        <a:cubicBezTo>
                          <a:pt x="423" y="510"/>
                          <a:pt x="414" y="500"/>
                          <a:pt x="405" y="490"/>
                        </a:cubicBezTo>
                        <a:cubicBezTo>
                          <a:pt x="399" y="484"/>
                          <a:pt x="393" y="478"/>
                          <a:pt x="387" y="472"/>
                        </a:cubicBezTo>
                        <a:cubicBezTo>
                          <a:pt x="382" y="478"/>
                          <a:pt x="377" y="483"/>
                          <a:pt x="372" y="489"/>
                        </a:cubicBezTo>
                        <a:cubicBezTo>
                          <a:pt x="346" y="475"/>
                          <a:pt x="328" y="439"/>
                          <a:pt x="286" y="453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0" name="出自【趣你的PPT】(微信:qunideppt)：最优质的PPT资源库"/>
                  <p:cNvSpPr/>
                  <p:nvPr/>
                </p:nvSpPr>
                <p:spPr bwMode="auto">
                  <a:xfrm>
                    <a:off x="4568337" y="4546888"/>
                    <a:ext cx="595002" cy="675214"/>
                  </a:xfrm>
                  <a:custGeom>
                    <a:avLst/>
                    <a:gdLst>
                      <a:gd name="T0" fmla="*/ 35 w 290"/>
                      <a:gd name="T1" fmla="*/ 255 h 331"/>
                      <a:gd name="T2" fmla="*/ 27 w 290"/>
                      <a:gd name="T3" fmla="*/ 197 h 331"/>
                      <a:gd name="T4" fmla="*/ 15 w 290"/>
                      <a:gd name="T5" fmla="*/ 188 h 331"/>
                      <a:gd name="T6" fmla="*/ 10 w 290"/>
                      <a:gd name="T7" fmla="*/ 165 h 331"/>
                      <a:gd name="T8" fmla="*/ 18 w 290"/>
                      <a:gd name="T9" fmla="*/ 145 h 331"/>
                      <a:gd name="T10" fmla="*/ 15 w 290"/>
                      <a:gd name="T11" fmla="*/ 77 h 331"/>
                      <a:gd name="T12" fmla="*/ 73 w 290"/>
                      <a:gd name="T13" fmla="*/ 22 h 331"/>
                      <a:gd name="T14" fmla="*/ 80 w 290"/>
                      <a:gd name="T15" fmla="*/ 21 h 331"/>
                      <a:gd name="T16" fmla="*/ 83 w 290"/>
                      <a:gd name="T17" fmla="*/ 0 h 331"/>
                      <a:gd name="T18" fmla="*/ 107 w 290"/>
                      <a:gd name="T19" fmla="*/ 4 h 331"/>
                      <a:gd name="T20" fmla="*/ 174 w 290"/>
                      <a:gd name="T21" fmla="*/ 27 h 331"/>
                      <a:gd name="T22" fmla="*/ 180 w 290"/>
                      <a:gd name="T23" fmla="*/ 27 h 331"/>
                      <a:gd name="T24" fmla="*/ 228 w 290"/>
                      <a:gd name="T25" fmla="*/ 21 h 331"/>
                      <a:gd name="T26" fmla="*/ 243 w 290"/>
                      <a:gd name="T27" fmla="*/ 31 h 331"/>
                      <a:gd name="T28" fmla="*/ 262 w 290"/>
                      <a:gd name="T29" fmla="*/ 57 h 331"/>
                      <a:gd name="T30" fmla="*/ 267 w 290"/>
                      <a:gd name="T31" fmla="*/ 111 h 331"/>
                      <a:gd name="T32" fmla="*/ 252 w 290"/>
                      <a:gd name="T33" fmla="*/ 132 h 331"/>
                      <a:gd name="T34" fmla="*/ 254 w 290"/>
                      <a:gd name="T35" fmla="*/ 149 h 331"/>
                      <a:gd name="T36" fmla="*/ 265 w 290"/>
                      <a:gd name="T37" fmla="*/ 179 h 331"/>
                      <a:gd name="T38" fmla="*/ 270 w 290"/>
                      <a:gd name="T39" fmla="*/ 202 h 331"/>
                      <a:gd name="T40" fmla="*/ 267 w 290"/>
                      <a:gd name="T41" fmla="*/ 275 h 331"/>
                      <a:gd name="T42" fmla="*/ 238 w 290"/>
                      <a:gd name="T43" fmla="*/ 265 h 331"/>
                      <a:gd name="T44" fmla="*/ 218 w 290"/>
                      <a:gd name="T45" fmla="*/ 280 h 331"/>
                      <a:gd name="T46" fmla="*/ 188 w 290"/>
                      <a:gd name="T47" fmla="*/ 308 h 331"/>
                      <a:gd name="T48" fmla="*/ 147 w 290"/>
                      <a:gd name="T49" fmla="*/ 331 h 331"/>
                      <a:gd name="T50" fmla="*/ 112 w 290"/>
                      <a:gd name="T51" fmla="*/ 311 h 331"/>
                      <a:gd name="T52" fmla="*/ 124 w 290"/>
                      <a:gd name="T53" fmla="*/ 231 h 331"/>
                      <a:gd name="T54" fmla="*/ 34 w 290"/>
                      <a:gd name="T55" fmla="*/ 254 h 331"/>
                      <a:gd name="T56" fmla="*/ 35 w 290"/>
                      <a:gd name="T57" fmla="*/ 255 h 3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90" h="331">
                        <a:moveTo>
                          <a:pt x="35" y="255"/>
                        </a:moveTo>
                        <a:cubicBezTo>
                          <a:pt x="32" y="235"/>
                          <a:pt x="31" y="216"/>
                          <a:pt x="27" y="197"/>
                        </a:cubicBezTo>
                        <a:cubicBezTo>
                          <a:pt x="26" y="193"/>
                          <a:pt x="19" y="190"/>
                          <a:pt x="15" y="188"/>
                        </a:cubicBezTo>
                        <a:cubicBezTo>
                          <a:pt x="1" y="182"/>
                          <a:pt x="0" y="176"/>
                          <a:pt x="10" y="165"/>
                        </a:cubicBezTo>
                        <a:cubicBezTo>
                          <a:pt x="14" y="160"/>
                          <a:pt x="18" y="152"/>
                          <a:pt x="18" y="145"/>
                        </a:cubicBezTo>
                        <a:cubicBezTo>
                          <a:pt x="18" y="122"/>
                          <a:pt x="16" y="100"/>
                          <a:pt x="15" y="77"/>
                        </a:cubicBezTo>
                        <a:cubicBezTo>
                          <a:pt x="13" y="41"/>
                          <a:pt x="37" y="19"/>
                          <a:pt x="73" y="22"/>
                        </a:cubicBezTo>
                        <a:cubicBezTo>
                          <a:pt x="75" y="22"/>
                          <a:pt x="78" y="21"/>
                          <a:pt x="80" y="21"/>
                        </a:cubicBezTo>
                        <a:cubicBezTo>
                          <a:pt x="81" y="14"/>
                          <a:pt x="82" y="7"/>
                          <a:pt x="83" y="0"/>
                        </a:cubicBezTo>
                        <a:cubicBezTo>
                          <a:pt x="91" y="2"/>
                          <a:pt x="99" y="2"/>
                          <a:pt x="107" y="4"/>
                        </a:cubicBezTo>
                        <a:cubicBezTo>
                          <a:pt x="129" y="12"/>
                          <a:pt x="152" y="20"/>
                          <a:pt x="174" y="27"/>
                        </a:cubicBezTo>
                        <a:cubicBezTo>
                          <a:pt x="176" y="28"/>
                          <a:pt x="179" y="28"/>
                          <a:pt x="180" y="27"/>
                        </a:cubicBezTo>
                        <a:cubicBezTo>
                          <a:pt x="194" y="13"/>
                          <a:pt x="212" y="24"/>
                          <a:pt x="228" y="21"/>
                        </a:cubicBezTo>
                        <a:cubicBezTo>
                          <a:pt x="232" y="20"/>
                          <a:pt x="242" y="27"/>
                          <a:pt x="243" y="31"/>
                        </a:cubicBezTo>
                        <a:cubicBezTo>
                          <a:pt x="246" y="43"/>
                          <a:pt x="245" y="54"/>
                          <a:pt x="262" y="57"/>
                        </a:cubicBezTo>
                        <a:cubicBezTo>
                          <a:pt x="269" y="58"/>
                          <a:pt x="272" y="103"/>
                          <a:pt x="267" y="111"/>
                        </a:cubicBezTo>
                        <a:cubicBezTo>
                          <a:pt x="262" y="118"/>
                          <a:pt x="256" y="124"/>
                          <a:pt x="252" y="132"/>
                        </a:cubicBezTo>
                        <a:cubicBezTo>
                          <a:pt x="250" y="137"/>
                          <a:pt x="252" y="144"/>
                          <a:pt x="254" y="149"/>
                        </a:cubicBezTo>
                        <a:cubicBezTo>
                          <a:pt x="257" y="160"/>
                          <a:pt x="262" y="169"/>
                          <a:pt x="265" y="179"/>
                        </a:cubicBezTo>
                        <a:cubicBezTo>
                          <a:pt x="267" y="187"/>
                          <a:pt x="265" y="197"/>
                          <a:pt x="270" y="202"/>
                        </a:cubicBezTo>
                        <a:cubicBezTo>
                          <a:pt x="290" y="227"/>
                          <a:pt x="288" y="250"/>
                          <a:pt x="267" y="275"/>
                        </a:cubicBezTo>
                        <a:cubicBezTo>
                          <a:pt x="258" y="272"/>
                          <a:pt x="248" y="269"/>
                          <a:pt x="238" y="265"/>
                        </a:cubicBezTo>
                        <a:cubicBezTo>
                          <a:pt x="224" y="260"/>
                          <a:pt x="216" y="266"/>
                          <a:pt x="218" y="280"/>
                        </a:cubicBezTo>
                        <a:cubicBezTo>
                          <a:pt x="221" y="304"/>
                          <a:pt x="207" y="307"/>
                          <a:pt x="188" y="308"/>
                        </a:cubicBezTo>
                        <a:cubicBezTo>
                          <a:pt x="170" y="309"/>
                          <a:pt x="152" y="311"/>
                          <a:pt x="147" y="331"/>
                        </a:cubicBezTo>
                        <a:cubicBezTo>
                          <a:pt x="136" y="324"/>
                          <a:pt x="126" y="319"/>
                          <a:pt x="112" y="311"/>
                        </a:cubicBezTo>
                        <a:cubicBezTo>
                          <a:pt x="118" y="286"/>
                          <a:pt x="143" y="259"/>
                          <a:pt x="124" y="231"/>
                        </a:cubicBezTo>
                        <a:cubicBezTo>
                          <a:pt x="93" y="239"/>
                          <a:pt x="64" y="247"/>
                          <a:pt x="34" y="254"/>
                        </a:cubicBezTo>
                        <a:lnTo>
                          <a:pt x="35" y="255"/>
                        </a:ln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" name="出自【趣你的PPT】(微信:qunideppt)：最优质的PPT资源库"/>
                  <p:cNvSpPr/>
                  <p:nvPr/>
                </p:nvSpPr>
                <p:spPr bwMode="auto">
                  <a:xfrm>
                    <a:off x="4093054" y="5029354"/>
                    <a:ext cx="828454" cy="603382"/>
                  </a:xfrm>
                  <a:custGeom>
                    <a:avLst/>
                    <a:gdLst>
                      <a:gd name="T0" fmla="*/ 266 w 404"/>
                      <a:gd name="T1" fmla="*/ 18 h 296"/>
                      <a:gd name="T2" fmla="*/ 287 w 404"/>
                      <a:gd name="T3" fmla="*/ 23 h 296"/>
                      <a:gd name="T4" fmla="*/ 351 w 404"/>
                      <a:gd name="T5" fmla="*/ 0 h 296"/>
                      <a:gd name="T6" fmla="*/ 347 w 404"/>
                      <a:gd name="T7" fmla="*/ 49 h 296"/>
                      <a:gd name="T8" fmla="*/ 339 w 404"/>
                      <a:gd name="T9" fmla="*/ 75 h 296"/>
                      <a:gd name="T10" fmla="*/ 348 w 404"/>
                      <a:gd name="T11" fmla="*/ 88 h 296"/>
                      <a:gd name="T12" fmla="*/ 374 w 404"/>
                      <a:gd name="T13" fmla="*/ 103 h 296"/>
                      <a:gd name="T14" fmla="*/ 372 w 404"/>
                      <a:gd name="T15" fmla="*/ 110 h 296"/>
                      <a:gd name="T16" fmla="*/ 388 w 404"/>
                      <a:gd name="T17" fmla="*/ 99 h 296"/>
                      <a:gd name="T18" fmla="*/ 387 w 404"/>
                      <a:gd name="T19" fmla="*/ 129 h 296"/>
                      <a:gd name="T20" fmla="*/ 368 w 404"/>
                      <a:gd name="T21" fmla="*/ 165 h 296"/>
                      <a:gd name="T22" fmla="*/ 358 w 404"/>
                      <a:gd name="T23" fmla="*/ 188 h 296"/>
                      <a:gd name="T24" fmla="*/ 313 w 404"/>
                      <a:gd name="T25" fmla="*/ 247 h 296"/>
                      <a:gd name="T26" fmla="*/ 261 w 404"/>
                      <a:gd name="T27" fmla="*/ 295 h 296"/>
                      <a:gd name="T28" fmla="*/ 247 w 404"/>
                      <a:gd name="T29" fmla="*/ 291 h 296"/>
                      <a:gd name="T30" fmla="*/ 226 w 404"/>
                      <a:gd name="T31" fmla="*/ 267 h 296"/>
                      <a:gd name="T32" fmla="*/ 178 w 404"/>
                      <a:gd name="T33" fmla="*/ 277 h 296"/>
                      <a:gd name="T34" fmla="*/ 172 w 404"/>
                      <a:gd name="T35" fmla="*/ 275 h 296"/>
                      <a:gd name="T36" fmla="*/ 126 w 404"/>
                      <a:gd name="T37" fmla="*/ 262 h 296"/>
                      <a:gd name="T38" fmla="*/ 118 w 404"/>
                      <a:gd name="T39" fmla="*/ 236 h 296"/>
                      <a:gd name="T40" fmla="*/ 103 w 404"/>
                      <a:gd name="T41" fmla="*/ 204 h 296"/>
                      <a:gd name="T42" fmla="*/ 57 w 404"/>
                      <a:gd name="T43" fmla="*/ 192 h 296"/>
                      <a:gd name="T44" fmla="*/ 77 w 404"/>
                      <a:gd name="T45" fmla="*/ 169 h 296"/>
                      <a:gd name="T46" fmla="*/ 61 w 404"/>
                      <a:gd name="T47" fmla="*/ 144 h 296"/>
                      <a:gd name="T48" fmla="*/ 28 w 404"/>
                      <a:gd name="T49" fmla="*/ 126 h 296"/>
                      <a:gd name="T50" fmla="*/ 2 w 404"/>
                      <a:gd name="T51" fmla="*/ 111 h 296"/>
                      <a:gd name="T52" fmla="*/ 18 w 404"/>
                      <a:gd name="T53" fmla="*/ 93 h 296"/>
                      <a:gd name="T54" fmla="*/ 43 w 404"/>
                      <a:gd name="T55" fmla="*/ 91 h 296"/>
                      <a:gd name="T56" fmla="*/ 120 w 404"/>
                      <a:gd name="T57" fmla="*/ 70 h 296"/>
                      <a:gd name="T58" fmla="*/ 156 w 404"/>
                      <a:gd name="T59" fmla="*/ 68 h 296"/>
                      <a:gd name="T60" fmla="*/ 193 w 404"/>
                      <a:gd name="T61" fmla="*/ 64 h 296"/>
                      <a:gd name="T62" fmla="*/ 205 w 404"/>
                      <a:gd name="T63" fmla="*/ 59 h 296"/>
                      <a:gd name="T64" fmla="*/ 213 w 404"/>
                      <a:gd name="T65" fmla="*/ 59 h 296"/>
                      <a:gd name="T66" fmla="*/ 267 w 404"/>
                      <a:gd name="T67" fmla="*/ 19 h 296"/>
                      <a:gd name="T68" fmla="*/ 266 w 404"/>
                      <a:gd name="T69" fmla="*/ 18 h 2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404" h="296">
                        <a:moveTo>
                          <a:pt x="266" y="18"/>
                        </a:moveTo>
                        <a:cubicBezTo>
                          <a:pt x="273" y="20"/>
                          <a:pt x="281" y="25"/>
                          <a:pt x="287" y="23"/>
                        </a:cubicBezTo>
                        <a:cubicBezTo>
                          <a:pt x="308" y="17"/>
                          <a:pt x="328" y="9"/>
                          <a:pt x="351" y="0"/>
                        </a:cubicBezTo>
                        <a:cubicBezTo>
                          <a:pt x="355" y="17"/>
                          <a:pt x="359" y="33"/>
                          <a:pt x="347" y="49"/>
                        </a:cubicBezTo>
                        <a:cubicBezTo>
                          <a:pt x="342" y="56"/>
                          <a:pt x="340" y="66"/>
                          <a:pt x="339" y="75"/>
                        </a:cubicBezTo>
                        <a:cubicBezTo>
                          <a:pt x="339" y="79"/>
                          <a:pt x="344" y="85"/>
                          <a:pt x="348" y="88"/>
                        </a:cubicBezTo>
                        <a:cubicBezTo>
                          <a:pt x="356" y="94"/>
                          <a:pt x="365" y="98"/>
                          <a:pt x="374" y="103"/>
                        </a:cubicBezTo>
                        <a:cubicBezTo>
                          <a:pt x="373" y="105"/>
                          <a:pt x="373" y="107"/>
                          <a:pt x="372" y="110"/>
                        </a:cubicBezTo>
                        <a:cubicBezTo>
                          <a:pt x="377" y="106"/>
                          <a:pt x="383" y="103"/>
                          <a:pt x="388" y="99"/>
                        </a:cubicBezTo>
                        <a:cubicBezTo>
                          <a:pt x="397" y="110"/>
                          <a:pt x="404" y="117"/>
                          <a:pt x="387" y="129"/>
                        </a:cubicBezTo>
                        <a:cubicBezTo>
                          <a:pt x="378" y="137"/>
                          <a:pt x="374" y="152"/>
                          <a:pt x="368" y="165"/>
                        </a:cubicBezTo>
                        <a:cubicBezTo>
                          <a:pt x="364" y="172"/>
                          <a:pt x="364" y="185"/>
                          <a:pt x="358" y="188"/>
                        </a:cubicBezTo>
                        <a:cubicBezTo>
                          <a:pt x="332" y="199"/>
                          <a:pt x="326" y="226"/>
                          <a:pt x="313" y="247"/>
                        </a:cubicBezTo>
                        <a:cubicBezTo>
                          <a:pt x="300" y="269"/>
                          <a:pt x="280" y="281"/>
                          <a:pt x="261" y="295"/>
                        </a:cubicBezTo>
                        <a:cubicBezTo>
                          <a:pt x="258" y="296"/>
                          <a:pt x="251" y="294"/>
                          <a:pt x="247" y="291"/>
                        </a:cubicBezTo>
                        <a:cubicBezTo>
                          <a:pt x="240" y="284"/>
                          <a:pt x="233" y="275"/>
                          <a:pt x="226" y="267"/>
                        </a:cubicBezTo>
                        <a:cubicBezTo>
                          <a:pt x="207" y="289"/>
                          <a:pt x="206" y="290"/>
                          <a:pt x="178" y="277"/>
                        </a:cubicBezTo>
                        <a:cubicBezTo>
                          <a:pt x="176" y="276"/>
                          <a:pt x="173" y="275"/>
                          <a:pt x="172" y="275"/>
                        </a:cubicBezTo>
                        <a:cubicBezTo>
                          <a:pt x="152" y="287"/>
                          <a:pt x="141" y="268"/>
                          <a:pt x="126" y="262"/>
                        </a:cubicBezTo>
                        <a:cubicBezTo>
                          <a:pt x="114" y="256"/>
                          <a:pt x="112" y="248"/>
                          <a:pt x="118" y="236"/>
                        </a:cubicBezTo>
                        <a:cubicBezTo>
                          <a:pt x="129" y="212"/>
                          <a:pt x="129" y="212"/>
                          <a:pt x="103" y="204"/>
                        </a:cubicBezTo>
                        <a:cubicBezTo>
                          <a:pt x="89" y="199"/>
                          <a:pt x="73" y="196"/>
                          <a:pt x="57" y="192"/>
                        </a:cubicBezTo>
                        <a:cubicBezTo>
                          <a:pt x="65" y="184"/>
                          <a:pt x="72" y="177"/>
                          <a:pt x="77" y="169"/>
                        </a:cubicBezTo>
                        <a:cubicBezTo>
                          <a:pt x="84" y="154"/>
                          <a:pt x="77" y="143"/>
                          <a:pt x="61" y="144"/>
                        </a:cubicBezTo>
                        <a:cubicBezTo>
                          <a:pt x="46" y="144"/>
                          <a:pt x="37" y="139"/>
                          <a:pt x="28" y="126"/>
                        </a:cubicBezTo>
                        <a:cubicBezTo>
                          <a:pt x="24" y="119"/>
                          <a:pt x="13" y="116"/>
                          <a:pt x="2" y="111"/>
                        </a:cubicBezTo>
                        <a:cubicBezTo>
                          <a:pt x="0" y="101"/>
                          <a:pt x="3" y="93"/>
                          <a:pt x="18" y="93"/>
                        </a:cubicBezTo>
                        <a:cubicBezTo>
                          <a:pt x="26" y="92"/>
                          <a:pt x="36" y="87"/>
                          <a:pt x="43" y="91"/>
                        </a:cubicBezTo>
                        <a:cubicBezTo>
                          <a:pt x="75" y="106"/>
                          <a:pt x="97" y="87"/>
                          <a:pt x="120" y="70"/>
                        </a:cubicBezTo>
                        <a:cubicBezTo>
                          <a:pt x="132" y="61"/>
                          <a:pt x="142" y="59"/>
                          <a:pt x="156" y="68"/>
                        </a:cubicBezTo>
                        <a:cubicBezTo>
                          <a:pt x="167" y="75"/>
                          <a:pt x="182" y="83"/>
                          <a:pt x="193" y="64"/>
                        </a:cubicBezTo>
                        <a:cubicBezTo>
                          <a:pt x="195" y="61"/>
                          <a:pt x="201" y="60"/>
                          <a:pt x="205" y="59"/>
                        </a:cubicBezTo>
                        <a:cubicBezTo>
                          <a:pt x="207" y="59"/>
                          <a:pt x="211" y="60"/>
                          <a:pt x="213" y="59"/>
                        </a:cubicBezTo>
                        <a:cubicBezTo>
                          <a:pt x="231" y="46"/>
                          <a:pt x="249" y="32"/>
                          <a:pt x="267" y="19"/>
                        </a:cubicBezTo>
                        <a:cubicBezTo>
                          <a:pt x="267" y="19"/>
                          <a:pt x="266" y="18"/>
                          <a:pt x="266" y="18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3" name="出自【趣你的PPT】(微信:qunideppt)：最优质的PPT资源库"/>
                  <p:cNvSpPr/>
                  <p:nvPr/>
                </p:nvSpPr>
                <p:spPr bwMode="auto">
                  <a:xfrm>
                    <a:off x="4668901" y="5099988"/>
                    <a:ext cx="865566" cy="665636"/>
                  </a:xfrm>
                  <a:custGeom>
                    <a:avLst/>
                    <a:gdLst>
                      <a:gd name="T0" fmla="*/ 110 w 422"/>
                      <a:gd name="T1" fmla="*/ 48 h 326"/>
                      <a:gd name="T2" fmla="*/ 143 w 422"/>
                      <a:gd name="T3" fmla="*/ 43 h 326"/>
                      <a:gd name="T4" fmla="*/ 175 w 422"/>
                      <a:gd name="T5" fmla="*/ 9 h 326"/>
                      <a:gd name="T6" fmla="*/ 177 w 422"/>
                      <a:gd name="T7" fmla="*/ 0 h 326"/>
                      <a:gd name="T8" fmla="*/ 266 w 422"/>
                      <a:gd name="T9" fmla="*/ 19 h 326"/>
                      <a:gd name="T10" fmla="*/ 246 w 422"/>
                      <a:gd name="T11" fmla="*/ 54 h 326"/>
                      <a:gd name="T12" fmla="*/ 250 w 422"/>
                      <a:gd name="T13" fmla="*/ 57 h 326"/>
                      <a:gd name="T14" fmla="*/ 283 w 422"/>
                      <a:gd name="T15" fmla="*/ 42 h 326"/>
                      <a:gd name="T16" fmla="*/ 352 w 422"/>
                      <a:gd name="T17" fmla="*/ 36 h 326"/>
                      <a:gd name="T18" fmla="*/ 422 w 422"/>
                      <a:gd name="T19" fmla="*/ 93 h 326"/>
                      <a:gd name="T20" fmla="*/ 385 w 422"/>
                      <a:gd name="T21" fmla="*/ 139 h 326"/>
                      <a:gd name="T22" fmla="*/ 359 w 422"/>
                      <a:gd name="T23" fmla="*/ 152 h 326"/>
                      <a:gd name="T24" fmla="*/ 327 w 422"/>
                      <a:gd name="T25" fmla="*/ 183 h 326"/>
                      <a:gd name="T26" fmla="*/ 316 w 422"/>
                      <a:gd name="T27" fmla="*/ 169 h 326"/>
                      <a:gd name="T28" fmla="*/ 292 w 422"/>
                      <a:gd name="T29" fmla="*/ 163 h 326"/>
                      <a:gd name="T30" fmla="*/ 273 w 422"/>
                      <a:gd name="T31" fmla="*/ 175 h 326"/>
                      <a:gd name="T32" fmla="*/ 224 w 422"/>
                      <a:gd name="T33" fmla="*/ 164 h 326"/>
                      <a:gd name="T34" fmla="*/ 216 w 422"/>
                      <a:gd name="T35" fmla="*/ 156 h 326"/>
                      <a:gd name="T36" fmla="*/ 216 w 422"/>
                      <a:gd name="T37" fmla="*/ 208 h 326"/>
                      <a:gd name="T38" fmla="*/ 193 w 422"/>
                      <a:gd name="T39" fmla="*/ 204 h 326"/>
                      <a:gd name="T40" fmla="*/ 195 w 422"/>
                      <a:gd name="T41" fmla="*/ 209 h 326"/>
                      <a:gd name="T42" fmla="*/ 149 w 422"/>
                      <a:gd name="T43" fmla="*/ 230 h 326"/>
                      <a:gd name="T44" fmla="*/ 81 w 422"/>
                      <a:gd name="T45" fmla="*/ 255 h 326"/>
                      <a:gd name="T46" fmla="*/ 55 w 422"/>
                      <a:gd name="T47" fmla="*/ 265 h 326"/>
                      <a:gd name="T48" fmla="*/ 39 w 422"/>
                      <a:gd name="T49" fmla="*/ 282 h 326"/>
                      <a:gd name="T50" fmla="*/ 49 w 422"/>
                      <a:gd name="T51" fmla="*/ 298 h 326"/>
                      <a:gd name="T52" fmla="*/ 61 w 422"/>
                      <a:gd name="T53" fmla="*/ 318 h 326"/>
                      <a:gd name="T54" fmla="*/ 56 w 422"/>
                      <a:gd name="T55" fmla="*/ 325 h 326"/>
                      <a:gd name="T56" fmla="*/ 20 w 422"/>
                      <a:gd name="T57" fmla="*/ 320 h 326"/>
                      <a:gd name="T58" fmla="*/ 9 w 422"/>
                      <a:gd name="T59" fmla="*/ 257 h 326"/>
                      <a:gd name="T60" fmla="*/ 37 w 422"/>
                      <a:gd name="T61" fmla="*/ 214 h 326"/>
                      <a:gd name="T62" fmla="*/ 53 w 422"/>
                      <a:gd name="T63" fmla="*/ 184 h 326"/>
                      <a:gd name="T64" fmla="*/ 66 w 422"/>
                      <a:gd name="T65" fmla="*/ 170 h 326"/>
                      <a:gd name="T66" fmla="*/ 93 w 422"/>
                      <a:gd name="T67" fmla="*/ 131 h 326"/>
                      <a:gd name="T68" fmla="*/ 109 w 422"/>
                      <a:gd name="T69" fmla="*/ 100 h 326"/>
                      <a:gd name="T70" fmla="*/ 115 w 422"/>
                      <a:gd name="T71" fmla="*/ 62 h 326"/>
                      <a:gd name="T72" fmla="*/ 110 w 422"/>
                      <a:gd name="T73" fmla="*/ 48 h 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22" h="326">
                        <a:moveTo>
                          <a:pt x="110" y="48"/>
                        </a:moveTo>
                        <a:cubicBezTo>
                          <a:pt x="122" y="46"/>
                          <a:pt x="133" y="44"/>
                          <a:pt x="143" y="43"/>
                        </a:cubicBezTo>
                        <a:cubicBezTo>
                          <a:pt x="173" y="38"/>
                          <a:pt x="173" y="38"/>
                          <a:pt x="175" y="9"/>
                        </a:cubicBezTo>
                        <a:cubicBezTo>
                          <a:pt x="175" y="6"/>
                          <a:pt x="177" y="3"/>
                          <a:pt x="177" y="0"/>
                        </a:cubicBezTo>
                        <a:cubicBezTo>
                          <a:pt x="207" y="6"/>
                          <a:pt x="235" y="12"/>
                          <a:pt x="266" y="19"/>
                        </a:cubicBezTo>
                        <a:cubicBezTo>
                          <a:pt x="259" y="32"/>
                          <a:pt x="252" y="43"/>
                          <a:pt x="246" y="54"/>
                        </a:cubicBezTo>
                        <a:cubicBezTo>
                          <a:pt x="248" y="55"/>
                          <a:pt x="249" y="56"/>
                          <a:pt x="250" y="57"/>
                        </a:cubicBezTo>
                        <a:cubicBezTo>
                          <a:pt x="261" y="52"/>
                          <a:pt x="271" y="44"/>
                          <a:pt x="283" y="42"/>
                        </a:cubicBezTo>
                        <a:cubicBezTo>
                          <a:pt x="306" y="38"/>
                          <a:pt x="329" y="36"/>
                          <a:pt x="352" y="36"/>
                        </a:cubicBezTo>
                        <a:cubicBezTo>
                          <a:pt x="373" y="35"/>
                          <a:pt x="411" y="69"/>
                          <a:pt x="422" y="93"/>
                        </a:cubicBezTo>
                        <a:cubicBezTo>
                          <a:pt x="409" y="109"/>
                          <a:pt x="398" y="125"/>
                          <a:pt x="385" y="139"/>
                        </a:cubicBezTo>
                        <a:cubicBezTo>
                          <a:pt x="379" y="145"/>
                          <a:pt x="369" y="148"/>
                          <a:pt x="359" y="152"/>
                        </a:cubicBezTo>
                        <a:cubicBezTo>
                          <a:pt x="345" y="156"/>
                          <a:pt x="327" y="156"/>
                          <a:pt x="327" y="183"/>
                        </a:cubicBezTo>
                        <a:cubicBezTo>
                          <a:pt x="320" y="175"/>
                          <a:pt x="318" y="172"/>
                          <a:pt x="316" y="169"/>
                        </a:cubicBezTo>
                        <a:cubicBezTo>
                          <a:pt x="310" y="161"/>
                          <a:pt x="303" y="153"/>
                          <a:pt x="292" y="163"/>
                        </a:cubicBezTo>
                        <a:cubicBezTo>
                          <a:pt x="286" y="168"/>
                          <a:pt x="279" y="171"/>
                          <a:pt x="273" y="175"/>
                        </a:cubicBezTo>
                        <a:cubicBezTo>
                          <a:pt x="252" y="187"/>
                          <a:pt x="239" y="184"/>
                          <a:pt x="224" y="164"/>
                        </a:cubicBezTo>
                        <a:cubicBezTo>
                          <a:pt x="223" y="162"/>
                          <a:pt x="221" y="161"/>
                          <a:pt x="216" y="156"/>
                        </a:cubicBezTo>
                        <a:cubicBezTo>
                          <a:pt x="216" y="175"/>
                          <a:pt x="216" y="190"/>
                          <a:pt x="216" y="208"/>
                        </a:cubicBezTo>
                        <a:cubicBezTo>
                          <a:pt x="208" y="207"/>
                          <a:pt x="201" y="205"/>
                          <a:pt x="193" y="204"/>
                        </a:cubicBezTo>
                        <a:cubicBezTo>
                          <a:pt x="194" y="206"/>
                          <a:pt x="195" y="207"/>
                          <a:pt x="195" y="209"/>
                        </a:cubicBezTo>
                        <a:cubicBezTo>
                          <a:pt x="180" y="216"/>
                          <a:pt x="165" y="224"/>
                          <a:pt x="149" y="230"/>
                        </a:cubicBezTo>
                        <a:cubicBezTo>
                          <a:pt x="126" y="239"/>
                          <a:pt x="104" y="247"/>
                          <a:pt x="81" y="255"/>
                        </a:cubicBezTo>
                        <a:cubicBezTo>
                          <a:pt x="72" y="259"/>
                          <a:pt x="63" y="261"/>
                          <a:pt x="55" y="265"/>
                        </a:cubicBezTo>
                        <a:cubicBezTo>
                          <a:pt x="49" y="269"/>
                          <a:pt x="42" y="275"/>
                          <a:pt x="39" y="282"/>
                        </a:cubicBezTo>
                        <a:cubicBezTo>
                          <a:pt x="38" y="285"/>
                          <a:pt x="45" y="292"/>
                          <a:pt x="49" y="298"/>
                        </a:cubicBezTo>
                        <a:cubicBezTo>
                          <a:pt x="53" y="305"/>
                          <a:pt x="57" y="312"/>
                          <a:pt x="61" y="318"/>
                        </a:cubicBezTo>
                        <a:cubicBezTo>
                          <a:pt x="59" y="321"/>
                          <a:pt x="58" y="323"/>
                          <a:pt x="56" y="325"/>
                        </a:cubicBezTo>
                        <a:cubicBezTo>
                          <a:pt x="44" y="324"/>
                          <a:pt x="29" y="326"/>
                          <a:pt x="20" y="320"/>
                        </a:cubicBezTo>
                        <a:cubicBezTo>
                          <a:pt x="6" y="311"/>
                          <a:pt x="0" y="271"/>
                          <a:pt x="9" y="257"/>
                        </a:cubicBezTo>
                        <a:cubicBezTo>
                          <a:pt x="17" y="242"/>
                          <a:pt x="28" y="229"/>
                          <a:pt x="37" y="214"/>
                        </a:cubicBezTo>
                        <a:cubicBezTo>
                          <a:pt x="43" y="205"/>
                          <a:pt x="47" y="193"/>
                          <a:pt x="53" y="184"/>
                        </a:cubicBezTo>
                        <a:cubicBezTo>
                          <a:pt x="56" y="178"/>
                          <a:pt x="61" y="173"/>
                          <a:pt x="66" y="170"/>
                        </a:cubicBezTo>
                        <a:cubicBezTo>
                          <a:pt x="81" y="161"/>
                          <a:pt x="91" y="150"/>
                          <a:pt x="93" y="131"/>
                        </a:cubicBezTo>
                        <a:cubicBezTo>
                          <a:pt x="94" y="120"/>
                          <a:pt x="101" y="106"/>
                          <a:pt x="109" y="100"/>
                        </a:cubicBezTo>
                        <a:cubicBezTo>
                          <a:pt x="127" y="88"/>
                          <a:pt x="126" y="77"/>
                          <a:pt x="115" y="62"/>
                        </a:cubicBezTo>
                        <a:cubicBezTo>
                          <a:pt x="113" y="59"/>
                          <a:pt x="112" y="55"/>
                          <a:pt x="110" y="48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4" name="出自【趣你的PPT】(微信:qunideppt)：最优质的PPT资源库"/>
                  <p:cNvSpPr/>
                  <p:nvPr/>
                </p:nvSpPr>
                <p:spPr bwMode="auto">
                  <a:xfrm>
                    <a:off x="5587143" y="2420683"/>
                    <a:ext cx="879933" cy="571058"/>
                  </a:xfrm>
                  <a:custGeom>
                    <a:avLst/>
                    <a:gdLst>
                      <a:gd name="T0" fmla="*/ 101 w 429"/>
                      <a:gd name="T1" fmla="*/ 168 h 280"/>
                      <a:gd name="T2" fmla="*/ 68 w 429"/>
                      <a:gd name="T3" fmla="*/ 97 h 280"/>
                      <a:gd name="T4" fmla="*/ 44 w 429"/>
                      <a:gd name="T5" fmla="*/ 117 h 280"/>
                      <a:gd name="T6" fmla="*/ 24 w 429"/>
                      <a:gd name="T7" fmla="*/ 87 h 280"/>
                      <a:gd name="T8" fmla="*/ 0 w 429"/>
                      <a:gd name="T9" fmla="*/ 28 h 280"/>
                      <a:gd name="T10" fmla="*/ 49 w 429"/>
                      <a:gd name="T11" fmla="*/ 12 h 280"/>
                      <a:gd name="T12" fmla="*/ 69 w 429"/>
                      <a:gd name="T13" fmla="*/ 0 h 280"/>
                      <a:gd name="T14" fmla="*/ 74 w 429"/>
                      <a:gd name="T15" fmla="*/ 5 h 280"/>
                      <a:gd name="T16" fmla="*/ 141 w 429"/>
                      <a:gd name="T17" fmla="*/ 38 h 280"/>
                      <a:gd name="T18" fmla="*/ 182 w 429"/>
                      <a:gd name="T19" fmla="*/ 49 h 280"/>
                      <a:gd name="T20" fmla="*/ 198 w 429"/>
                      <a:gd name="T21" fmla="*/ 50 h 280"/>
                      <a:gd name="T22" fmla="*/ 227 w 429"/>
                      <a:gd name="T23" fmla="*/ 57 h 280"/>
                      <a:gd name="T24" fmla="*/ 240 w 429"/>
                      <a:gd name="T25" fmla="*/ 67 h 280"/>
                      <a:gd name="T26" fmla="*/ 257 w 429"/>
                      <a:gd name="T27" fmla="*/ 77 h 280"/>
                      <a:gd name="T28" fmla="*/ 286 w 429"/>
                      <a:gd name="T29" fmla="*/ 82 h 280"/>
                      <a:gd name="T30" fmla="*/ 324 w 429"/>
                      <a:gd name="T31" fmla="*/ 110 h 280"/>
                      <a:gd name="T32" fmla="*/ 349 w 429"/>
                      <a:gd name="T33" fmla="*/ 101 h 280"/>
                      <a:gd name="T34" fmla="*/ 387 w 429"/>
                      <a:gd name="T35" fmla="*/ 87 h 280"/>
                      <a:gd name="T36" fmla="*/ 425 w 429"/>
                      <a:gd name="T37" fmla="*/ 102 h 280"/>
                      <a:gd name="T38" fmla="*/ 390 w 429"/>
                      <a:gd name="T39" fmla="*/ 135 h 280"/>
                      <a:gd name="T40" fmla="*/ 376 w 429"/>
                      <a:gd name="T41" fmla="*/ 146 h 280"/>
                      <a:gd name="T42" fmla="*/ 310 w 429"/>
                      <a:gd name="T43" fmla="*/ 210 h 280"/>
                      <a:gd name="T44" fmla="*/ 336 w 429"/>
                      <a:gd name="T45" fmla="*/ 241 h 280"/>
                      <a:gd name="T46" fmla="*/ 333 w 429"/>
                      <a:gd name="T47" fmla="*/ 248 h 280"/>
                      <a:gd name="T48" fmla="*/ 282 w 429"/>
                      <a:gd name="T49" fmla="*/ 239 h 280"/>
                      <a:gd name="T50" fmla="*/ 254 w 429"/>
                      <a:gd name="T51" fmla="*/ 250 h 280"/>
                      <a:gd name="T52" fmla="*/ 241 w 429"/>
                      <a:gd name="T53" fmla="*/ 280 h 280"/>
                      <a:gd name="T54" fmla="*/ 208 w 429"/>
                      <a:gd name="T55" fmla="*/ 233 h 280"/>
                      <a:gd name="T56" fmla="*/ 203 w 429"/>
                      <a:gd name="T57" fmla="*/ 221 h 280"/>
                      <a:gd name="T58" fmla="*/ 176 w 429"/>
                      <a:gd name="T59" fmla="*/ 177 h 280"/>
                      <a:gd name="T60" fmla="*/ 161 w 429"/>
                      <a:gd name="T61" fmla="*/ 171 h 280"/>
                      <a:gd name="T62" fmla="*/ 125 w 429"/>
                      <a:gd name="T63" fmla="*/ 172 h 280"/>
                      <a:gd name="T64" fmla="*/ 101 w 429"/>
                      <a:gd name="T65" fmla="*/ 168 h 28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429" h="280">
                        <a:moveTo>
                          <a:pt x="101" y="168"/>
                        </a:moveTo>
                        <a:cubicBezTo>
                          <a:pt x="91" y="145"/>
                          <a:pt x="80" y="122"/>
                          <a:pt x="68" y="97"/>
                        </a:cubicBezTo>
                        <a:cubicBezTo>
                          <a:pt x="58" y="106"/>
                          <a:pt x="51" y="111"/>
                          <a:pt x="44" y="117"/>
                        </a:cubicBezTo>
                        <a:cubicBezTo>
                          <a:pt x="29" y="113"/>
                          <a:pt x="25" y="101"/>
                          <a:pt x="24" y="87"/>
                        </a:cubicBezTo>
                        <a:cubicBezTo>
                          <a:pt x="24" y="64"/>
                          <a:pt x="23" y="42"/>
                          <a:pt x="0" y="28"/>
                        </a:cubicBezTo>
                        <a:cubicBezTo>
                          <a:pt x="29" y="37"/>
                          <a:pt x="28" y="37"/>
                          <a:pt x="49" y="12"/>
                        </a:cubicBezTo>
                        <a:cubicBezTo>
                          <a:pt x="54" y="6"/>
                          <a:pt x="63" y="4"/>
                          <a:pt x="69" y="0"/>
                        </a:cubicBezTo>
                        <a:cubicBezTo>
                          <a:pt x="72" y="3"/>
                          <a:pt x="74" y="3"/>
                          <a:pt x="74" y="5"/>
                        </a:cubicBezTo>
                        <a:cubicBezTo>
                          <a:pt x="94" y="46"/>
                          <a:pt x="96" y="48"/>
                          <a:pt x="141" y="38"/>
                        </a:cubicBezTo>
                        <a:cubicBezTo>
                          <a:pt x="157" y="34"/>
                          <a:pt x="172" y="30"/>
                          <a:pt x="182" y="49"/>
                        </a:cubicBezTo>
                        <a:cubicBezTo>
                          <a:pt x="183" y="52"/>
                          <a:pt x="193" y="52"/>
                          <a:pt x="198" y="50"/>
                        </a:cubicBezTo>
                        <a:cubicBezTo>
                          <a:pt x="210" y="46"/>
                          <a:pt x="220" y="43"/>
                          <a:pt x="227" y="57"/>
                        </a:cubicBezTo>
                        <a:cubicBezTo>
                          <a:pt x="229" y="61"/>
                          <a:pt x="236" y="64"/>
                          <a:pt x="240" y="67"/>
                        </a:cubicBezTo>
                        <a:cubicBezTo>
                          <a:pt x="246" y="70"/>
                          <a:pt x="253" y="72"/>
                          <a:pt x="257" y="77"/>
                        </a:cubicBezTo>
                        <a:cubicBezTo>
                          <a:pt x="273" y="97"/>
                          <a:pt x="277" y="97"/>
                          <a:pt x="286" y="82"/>
                        </a:cubicBezTo>
                        <a:cubicBezTo>
                          <a:pt x="297" y="90"/>
                          <a:pt x="310" y="101"/>
                          <a:pt x="324" y="110"/>
                        </a:cubicBezTo>
                        <a:cubicBezTo>
                          <a:pt x="336" y="119"/>
                          <a:pt x="346" y="120"/>
                          <a:pt x="349" y="101"/>
                        </a:cubicBezTo>
                        <a:cubicBezTo>
                          <a:pt x="350" y="91"/>
                          <a:pt x="375" y="82"/>
                          <a:pt x="387" y="87"/>
                        </a:cubicBezTo>
                        <a:cubicBezTo>
                          <a:pt x="399" y="92"/>
                          <a:pt x="412" y="97"/>
                          <a:pt x="425" y="102"/>
                        </a:cubicBezTo>
                        <a:cubicBezTo>
                          <a:pt x="429" y="130"/>
                          <a:pt x="418" y="139"/>
                          <a:pt x="390" y="135"/>
                        </a:cubicBezTo>
                        <a:cubicBezTo>
                          <a:pt x="386" y="135"/>
                          <a:pt x="376" y="141"/>
                          <a:pt x="376" y="146"/>
                        </a:cubicBezTo>
                        <a:cubicBezTo>
                          <a:pt x="368" y="186"/>
                          <a:pt x="350" y="204"/>
                          <a:pt x="310" y="210"/>
                        </a:cubicBezTo>
                        <a:cubicBezTo>
                          <a:pt x="319" y="221"/>
                          <a:pt x="328" y="231"/>
                          <a:pt x="336" y="241"/>
                        </a:cubicBezTo>
                        <a:cubicBezTo>
                          <a:pt x="335" y="243"/>
                          <a:pt x="334" y="245"/>
                          <a:pt x="333" y="248"/>
                        </a:cubicBezTo>
                        <a:cubicBezTo>
                          <a:pt x="316" y="245"/>
                          <a:pt x="299" y="243"/>
                          <a:pt x="282" y="239"/>
                        </a:cubicBezTo>
                        <a:cubicBezTo>
                          <a:pt x="269" y="236"/>
                          <a:pt x="260" y="237"/>
                          <a:pt x="254" y="250"/>
                        </a:cubicBezTo>
                        <a:cubicBezTo>
                          <a:pt x="250" y="260"/>
                          <a:pt x="246" y="269"/>
                          <a:pt x="241" y="280"/>
                        </a:cubicBezTo>
                        <a:cubicBezTo>
                          <a:pt x="222" y="268"/>
                          <a:pt x="203" y="259"/>
                          <a:pt x="208" y="233"/>
                        </a:cubicBezTo>
                        <a:cubicBezTo>
                          <a:pt x="209" y="229"/>
                          <a:pt x="206" y="223"/>
                          <a:pt x="203" y="221"/>
                        </a:cubicBezTo>
                        <a:cubicBezTo>
                          <a:pt x="188" y="210"/>
                          <a:pt x="176" y="198"/>
                          <a:pt x="176" y="177"/>
                        </a:cubicBezTo>
                        <a:cubicBezTo>
                          <a:pt x="176" y="175"/>
                          <a:pt x="166" y="171"/>
                          <a:pt x="161" y="171"/>
                        </a:cubicBezTo>
                        <a:cubicBezTo>
                          <a:pt x="149" y="170"/>
                          <a:pt x="137" y="173"/>
                          <a:pt x="125" y="172"/>
                        </a:cubicBezTo>
                        <a:cubicBezTo>
                          <a:pt x="117" y="172"/>
                          <a:pt x="108" y="170"/>
                          <a:pt x="101" y="168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" name="出自【趣你的PPT】(微信:qunideppt)：最优质的PPT资源库"/>
                  <p:cNvSpPr/>
                  <p:nvPr/>
                </p:nvSpPr>
                <p:spPr bwMode="auto">
                  <a:xfrm>
                    <a:off x="4521647" y="4175760"/>
                    <a:ext cx="788946" cy="469297"/>
                  </a:xfrm>
                  <a:custGeom>
                    <a:avLst/>
                    <a:gdLst>
                      <a:gd name="T0" fmla="*/ 364 w 385"/>
                      <a:gd name="T1" fmla="*/ 106 h 230"/>
                      <a:gd name="T2" fmla="*/ 385 w 385"/>
                      <a:gd name="T3" fmla="*/ 180 h 230"/>
                      <a:gd name="T4" fmla="*/ 344 w 385"/>
                      <a:gd name="T5" fmla="*/ 193 h 230"/>
                      <a:gd name="T6" fmla="*/ 276 w 385"/>
                      <a:gd name="T7" fmla="*/ 223 h 230"/>
                      <a:gd name="T8" fmla="*/ 253 w 385"/>
                      <a:gd name="T9" fmla="*/ 195 h 230"/>
                      <a:gd name="T10" fmla="*/ 222 w 385"/>
                      <a:gd name="T11" fmla="*/ 192 h 230"/>
                      <a:gd name="T12" fmla="*/ 148 w 385"/>
                      <a:gd name="T13" fmla="*/ 189 h 230"/>
                      <a:gd name="T14" fmla="*/ 126 w 385"/>
                      <a:gd name="T15" fmla="*/ 178 h 230"/>
                      <a:gd name="T16" fmla="*/ 92 w 385"/>
                      <a:gd name="T17" fmla="*/ 197 h 230"/>
                      <a:gd name="T18" fmla="*/ 30 w 385"/>
                      <a:gd name="T19" fmla="*/ 230 h 230"/>
                      <a:gd name="T20" fmla="*/ 0 w 385"/>
                      <a:gd name="T21" fmla="*/ 167 h 230"/>
                      <a:gd name="T22" fmla="*/ 63 w 385"/>
                      <a:gd name="T23" fmla="*/ 145 h 230"/>
                      <a:gd name="T24" fmla="*/ 69 w 385"/>
                      <a:gd name="T25" fmla="*/ 98 h 230"/>
                      <a:gd name="T26" fmla="*/ 46 w 385"/>
                      <a:gd name="T27" fmla="*/ 52 h 230"/>
                      <a:gd name="T28" fmla="*/ 54 w 385"/>
                      <a:gd name="T29" fmla="*/ 40 h 230"/>
                      <a:gd name="T30" fmla="*/ 59 w 385"/>
                      <a:gd name="T31" fmla="*/ 14 h 230"/>
                      <a:gd name="T32" fmla="*/ 50 w 385"/>
                      <a:gd name="T33" fmla="*/ 3 h 230"/>
                      <a:gd name="T34" fmla="*/ 107 w 385"/>
                      <a:gd name="T35" fmla="*/ 0 h 230"/>
                      <a:gd name="T36" fmla="*/ 115 w 385"/>
                      <a:gd name="T37" fmla="*/ 5 h 230"/>
                      <a:gd name="T38" fmla="*/ 211 w 385"/>
                      <a:gd name="T39" fmla="*/ 41 h 230"/>
                      <a:gd name="T40" fmla="*/ 252 w 385"/>
                      <a:gd name="T41" fmla="*/ 42 h 230"/>
                      <a:gd name="T42" fmla="*/ 281 w 385"/>
                      <a:gd name="T43" fmla="*/ 68 h 230"/>
                      <a:gd name="T44" fmla="*/ 291 w 385"/>
                      <a:gd name="T45" fmla="*/ 72 h 230"/>
                      <a:gd name="T46" fmla="*/ 330 w 385"/>
                      <a:gd name="T47" fmla="*/ 79 h 230"/>
                      <a:gd name="T48" fmla="*/ 342 w 385"/>
                      <a:gd name="T49" fmla="*/ 83 h 230"/>
                      <a:gd name="T50" fmla="*/ 369 w 385"/>
                      <a:gd name="T51" fmla="*/ 106 h 230"/>
                      <a:gd name="T52" fmla="*/ 364 w 385"/>
                      <a:gd name="T53" fmla="*/ 106 h 2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85" h="230">
                        <a:moveTo>
                          <a:pt x="364" y="106"/>
                        </a:moveTo>
                        <a:cubicBezTo>
                          <a:pt x="371" y="130"/>
                          <a:pt x="378" y="154"/>
                          <a:pt x="385" y="180"/>
                        </a:cubicBezTo>
                        <a:cubicBezTo>
                          <a:pt x="371" y="185"/>
                          <a:pt x="357" y="188"/>
                          <a:pt x="344" y="193"/>
                        </a:cubicBezTo>
                        <a:cubicBezTo>
                          <a:pt x="321" y="202"/>
                          <a:pt x="299" y="213"/>
                          <a:pt x="276" y="223"/>
                        </a:cubicBezTo>
                        <a:cubicBezTo>
                          <a:pt x="273" y="213"/>
                          <a:pt x="274" y="195"/>
                          <a:pt x="253" y="195"/>
                        </a:cubicBezTo>
                        <a:cubicBezTo>
                          <a:pt x="244" y="195"/>
                          <a:pt x="235" y="193"/>
                          <a:pt x="222" y="192"/>
                        </a:cubicBezTo>
                        <a:cubicBezTo>
                          <a:pt x="200" y="212"/>
                          <a:pt x="174" y="197"/>
                          <a:pt x="148" y="189"/>
                        </a:cubicBezTo>
                        <a:cubicBezTo>
                          <a:pt x="140" y="186"/>
                          <a:pt x="134" y="181"/>
                          <a:pt x="126" y="178"/>
                        </a:cubicBezTo>
                        <a:cubicBezTo>
                          <a:pt x="107" y="169"/>
                          <a:pt x="98" y="173"/>
                          <a:pt x="92" y="197"/>
                        </a:cubicBezTo>
                        <a:cubicBezTo>
                          <a:pt x="60" y="185"/>
                          <a:pt x="52" y="219"/>
                          <a:pt x="30" y="230"/>
                        </a:cubicBezTo>
                        <a:cubicBezTo>
                          <a:pt x="6" y="214"/>
                          <a:pt x="4" y="188"/>
                          <a:pt x="0" y="167"/>
                        </a:cubicBezTo>
                        <a:cubicBezTo>
                          <a:pt x="23" y="159"/>
                          <a:pt x="43" y="154"/>
                          <a:pt x="63" y="145"/>
                        </a:cubicBezTo>
                        <a:cubicBezTo>
                          <a:pt x="84" y="135"/>
                          <a:pt x="88" y="111"/>
                          <a:pt x="69" y="98"/>
                        </a:cubicBezTo>
                        <a:cubicBezTo>
                          <a:pt x="50" y="86"/>
                          <a:pt x="56" y="66"/>
                          <a:pt x="46" y="52"/>
                        </a:cubicBezTo>
                        <a:cubicBezTo>
                          <a:pt x="45" y="50"/>
                          <a:pt x="51" y="41"/>
                          <a:pt x="54" y="40"/>
                        </a:cubicBezTo>
                        <a:cubicBezTo>
                          <a:pt x="79" y="35"/>
                          <a:pt x="69" y="25"/>
                          <a:pt x="59" y="14"/>
                        </a:cubicBezTo>
                        <a:cubicBezTo>
                          <a:pt x="56" y="12"/>
                          <a:pt x="54" y="8"/>
                          <a:pt x="50" y="3"/>
                        </a:cubicBezTo>
                        <a:cubicBezTo>
                          <a:pt x="71" y="2"/>
                          <a:pt x="89" y="1"/>
                          <a:pt x="107" y="0"/>
                        </a:cubicBezTo>
                        <a:cubicBezTo>
                          <a:pt x="110" y="0"/>
                          <a:pt x="113" y="3"/>
                          <a:pt x="115" y="5"/>
                        </a:cubicBezTo>
                        <a:cubicBezTo>
                          <a:pt x="141" y="33"/>
                          <a:pt x="174" y="41"/>
                          <a:pt x="211" y="41"/>
                        </a:cubicBezTo>
                        <a:cubicBezTo>
                          <a:pt x="224" y="41"/>
                          <a:pt x="237" y="42"/>
                          <a:pt x="252" y="42"/>
                        </a:cubicBezTo>
                        <a:cubicBezTo>
                          <a:pt x="250" y="66"/>
                          <a:pt x="258" y="75"/>
                          <a:pt x="281" y="68"/>
                        </a:cubicBezTo>
                        <a:cubicBezTo>
                          <a:pt x="283" y="67"/>
                          <a:pt x="288" y="70"/>
                          <a:pt x="291" y="72"/>
                        </a:cubicBezTo>
                        <a:cubicBezTo>
                          <a:pt x="303" y="81"/>
                          <a:pt x="314" y="92"/>
                          <a:pt x="330" y="79"/>
                        </a:cubicBezTo>
                        <a:cubicBezTo>
                          <a:pt x="332" y="77"/>
                          <a:pt x="338" y="81"/>
                          <a:pt x="342" y="83"/>
                        </a:cubicBezTo>
                        <a:cubicBezTo>
                          <a:pt x="351" y="90"/>
                          <a:pt x="360" y="98"/>
                          <a:pt x="369" y="106"/>
                        </a:cubicBezTo>
                        <a:cubicBezTo>
                          <a:pt x="367" y="106"/>
                          <a:pt x="366" y="106"/>
                          <a:pt x="364" y="106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9" name="出自【趣你的PPT】(微信:qunideppt)：最优质的PPT资源库"/>
                  <p:cNvSpPr/>
                  <p:nvPr/>
                </p:nvSpPr>
                <p:spPr bwMode="auto">
                  <a:xfrm>
                    <a:off x="5417143" y="2791811"/>
                    <a:ext cx="645284" cy="508805"/>
                  </a:xfrm>
                  <a:custGeom>
                    <a:avLst/>
                    <a:gdLst>
                      <a:gd name="T0" fmla="*/ 29 w 315"/>
                      <a:gd name="T1" fmla="*/ 91 h 249"/>
                      <a:gd name="T2" fmla="*/ 80 w 315"/>
                      <a:gd name="T3" fmla="*/ 87 h 249"/>
                      <a:gd name="T4" fmla="*/ 130 w 315"/>
                      <a:gd name="T5" fmla="*/ 52 h 249"/>
                      <a:gd name="T6" fmla="*/ 173 w 315"/>
                      <a:gd name="T7" fmla="*/ 25 h 249"/>
                      <a:gd name="T8" fmla="*/ 200 w 315"/>
                      <a:gd name="T9" fmla="*/ 0 h 249"/>
                      <a:gd name="T10" fmla="*/ 248 w 315"/>
                      <a:gd name="T11" fmla="*/ 10 h 249"/>
                      <a:gd name="T12" fmla="*/ 276 w 315"/>
                      <a:gd name="T13" fmla="*/ 45 h 249"/>
                      <a:gd name="T14" fmla="*/ 282 w 315"/>
                      <a:gd name="T15" fmla="*/ 60 h 249"/>
                      <a:gd name="T16" fmla="*/ 302 w 315"/>
                      <a:gd name="T17" fmla="*/ 94 h 249"/>
                      <a:gd name="T18" fmla="*/ 304 w 315"/>
                      <a:gd name="T19" fmla="*/ 121 h 249"/>
                      <a:gd name="T20" fmla="*/ 277 w 315"/>
                      <a:gd name="T21" fmla="*/ 153 h 249"/>
                      <a:gd name="T22" fmla="*/ 218 w 315"/>
                      <a:gd name="T23" fmla="*/ 206 h 249"/>
                      <a:gd name="T24" fmla="*/ 171 w 315"/>
                      <a:gd name="T25" fmla="*/ 249 h 249"/>
                      <a:gd name="T26" fmla="*/ 151 w 315"/>
                      <a:gd name="T27" fmla="*/ 232 h 249"/>
                      <a:gd name="T28" fmla="*/ 159 w 315"/>
                      <a:gd name="T29" fmla="*/ 176 h 249"/>
                      <a:gd name="T30" fmla="*/ 116 w 315"/>
                      <a:gd name="T31" fmla="*/ 154 h 249"/>
                      <a:gd name="T32" fmla="*/ 81 w 315"/>
                      <a:gd name="T33" fmla="*/ 194 h 249"/>
                      <a:gd name="T34" fmla="*/ 46 w 315"/>
                      <a:gd name="T35" fmla="*/ 199 h 249"/>
                      <a:gd name="T36" fmla="*/ 26 w 315"/>
                      <a:gd name="T37" fmla="*/ 184 h 249"/>
                      <a:gd name="T38" fmla="*/ 16 w 315"/>
                      <a:gd name="T39" fmla="*/ 149 h 249"/>
                      <a:gd name="T40" fmla="*/ 28 w 315"/>
                      <a:gd name="T41" fmla="*/ 102 h 249"/>
                      <a:gd name="T42" fmla="*/ 29 w 315"/>
                      <a:gd name="T43" fmla="*/ 91 h 2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315" h="249">
                        <a:moveTo>
                          <a:pt x="29" y="91"/>
                        </a:moveTo>
                        <a:cubicBezTo>
                          <a:pt x="56" y="113"/>
                          <a:pt x="56" y="113"/>
                          <a:pt x="80" y="87"/>
                        </a:cubicBezTo>
                        <a:cubicBezTo>
                          <a:pt x="94" y="72"/>
                          <a:pt x="104" y="50"/>
                          <a:pt x="130" y="52"/>
                        </a:cubicBezTo>
                        <a:cubicBezTo>
                          <a:pt x="136" y="29"/>
                          <a:pt x="160" y="36"/>
                          <a:pt x="173" y="25"/>
                        </a:cubicBezTo>
                        <a:cubicBezTo>
                          <a:pt x="182" y="17"/>
                          <a:pt x="191" y="9"/>
                          <a:pt x="200" y="0"/>
                        </a:cubicBezTo>
                        <a:cubicBezTo>
                          <a:pt x="213" y="2"/>
                          <a:pt x="230" y="6"/>
                          <a:pt x="248" y="10"/>
                        </a:cubicBezTo>
                        <a:cubicBezTo>
                          <a:pt x="256" y="19"/>
                          <a:pt x="266" y="31"/>
                          <a:pt x="276" y="45"/>
                        </a:cubicBezTo>
                        <a:cubicBezTo>
                          <a:pt x="280" y="49"/>
                          <a:pt x="282" y="55"/>
                          <a:pt x="282" y="60"/>
                        </a:cubicBezTo>
                        <a:cubicBezTo>
                          <a:pt x="284" y="75"/>
                          <a:pt x="285" y="87"/>
                          <a:pt x="302" y="94"/>
                        </a:cubicBezTo>
                        <a:cubicBezTo>
                          <a:pt x="315" y="100"/>
                          <a:pt x="311" y="112"/>
                          <a:pt x="304" y="121"/>
                        </a:cubicBezTo>
                        <a:cubicBezTo>
                          <a:pt x="295" y="132"/>
                          <a:pt x="283" y="141"/>
                          <a:pt x="277" y="153"/>
                        </a:cubicBezTo>
                        <a:cubicBezTo>
                          <a:pt x="265" y="180"/>
                          <a:pt x="248" y="197"/>
                          <a:pt x="218" y="206"/>
                        </a:cubicBezTo>
                        <a:cubicBezTo>
                          <a:pt x="199" y="212"/>
                          <a:pt x="186" y="235"/>
                          <a:pt x="171" y="249"/>
                        </a:cubicBezTo>
                        <a:cubicBezTo>
                          <a:pt x="164" y="243"/>
                          <a:pt x="156" y="237"/>
                          <a:pt x="151" y="232"/>
                        </a:cubicBezTo>
                        <a:cubicBezTo>
                          <a:pt x="154" y="214"/>
                          <a:pt x="160" y="195"/>
                          <a:pt x="159" y="176"/>
                        </a:cubicBezTo>
                        <a:cubicBezTo>
                          <a:pt x="157" y="147"/>
                          <a:pt x="142" y="141"/>
                          <a:pt x="116" y="154"/>
                        </a:cubicBezTo>
                        <a:cubicBezTo>
                          <a:pt x="98" y="162"/>
                          <a:pt x="87" y="175"/>
                          <a:pt x="81" y="194"/>
                        </a:cubicBezTo>
                        <a:cubicBezTo>
                          <a:pt x="75" y="212"/>
                          <a:pt x="58" y="213"/>
                          <a:pt x="46" y="199"/>
                        </a:cubicBezTo>
                        <a:cubicBezTo>
                          <a:pt x="40" y="192"/>
                          <a:pt x="34" y="186"/>
                          <a:pt x="26" y="184"/>
                        </a:cubicBezTo>
                        <a:cubicBezTo>
                          <a:pt x="7" y="177"/>
                          <a:pt x="0" y="161"/>
                          <a:pt x="16" y="149"/>
                        </a:cubicBezTo>
                        <a:cubicBezTo>
                          <a:pt x="34" y="134"/>
                          <a:pt x="36" y="121"/>
                          <a:pt x="28" y="102"/>
                        </a:cubicBezTo>
                        <a:cubicBezTo>
                          <a:pt x="26" y="99"/>
                          <a:pt x="28" y="95"/>
                          <a:pt x="29" y="91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1" name="出自【趣你的PPT】(微信:qunideppt)：最优质的PPT资源库"/>
                  <p:cNvSpPr/>
                  <p:nvPr/>
                </p:nvSpPr>
                <p:spPr bwMode="auto">
                  <a:xfrm>
                    <a:off x="5558411" y="4344563"/>
                    <a:ext cx="390283" cy="456128"/>
                  </a:xfrm>
                  <a:custGeom>
                    <a:avLst/>
                    <a:gdLst>
                      <a:gd name="T0" fmla="*/ 185 w 190"/>
                      <a:gd name="T1" fmla="*/ 88 h 223"/>
                      <a:gd name="T2" fmla="*/ 178 w 190"/>
                      <a:gd name="T3" fmla="*/ 112 h 223"/>
                      <a:gd name="T4" fmla="*/ 176 w 190"/>
                      <a:gd name="T5" fmla="*/ 124 h 223"/>
                      <a:gd name="T6" fmla="*/ 174 w 190"/>
                      <a:gd name="T7" fmla="*/ 137 h 223"/>
                      <a:gd name="T8" fmla="*/ 154 w 190"/>
                      <a:gd name="T9" fmla="*/ 150 h 223"/>
                      <a:gd name="T10" fmla="*/ 130 w 190"/>
                      <a:gd name="T11" fmla="*/ 221 h 223"/>
                      <a:gd name="T12" fmla="*/ 83 w 190"/>
                      <a:gd name="T13" fmla="*/ 210 h 223"/>
                      <a:gd name="T14" fmla="*/ 83 w 190"/>
                      <a:gd name="T15" fmla="*/ 204 h 223"/>
                      <a:gd name="T16" fmla="*/ 76 w 190"/>
                      <a:gd name="T17" fmla="*/ 209 h 223"/>
                      <a:gd name="T18" fmla="*/ 42 w 190"/>
                      <a:gd name="T19" fmla="*/ 202 h 223"/>
                      <a:gd name="T20" fmla="*/ 6 w 190"/>
                      <a:gd name="T21" fmla="*/ 124 h 223"/>
                      <a:gd name="T22" fmla="*/ 13 w 190"/>
                      <a:gd name="T23" fmla="*/ 97 h 223"/>
                      <a:gd name="T24" fmla="*/ 34 w 190"/>
                      <a:gd name="T25" fmla="*/ 50 h 223"/>
                      <a:gd name="T26" fmla="*/ 54 w 190"/>
                      <a:gd name="T27" fmla="*/ 44 h 223"/>
                      <a:gd name="T28" fmla="*/ 95 w 190"/>
                      <a:gd name="T29" fmla="*/ 4 h 223"/>
                      <a:gd name="T30" fmla="*/ 136 w 190"/>
                      <a:gd name="T31" fmla="*/ 8 h 223"/>
                      <a:gd name="T32" fmla="*/ 104 w 190"/>
                      <a:gd name="T33" fmla="*/ 23 h 223"/>
                      <a:gd name="T34" fmla="*/ 89 w 190"/>
                      <a:gd name="T35" fmla="*/ 36 h 223"/>
                      <a:gd name="T36" fmla="*/ 103 w 190"/>
                      <a:gd name="T37" fmla="*/ 46 h 223"/>
                      <a:gd name="T38" fmla="*/ 139 w 190"/>
                      <a:gd name="T39" fmla="*/ 47 h 223"/>
                      <a:gd name="T40" fmla="*/ 176 w 190"/>
                      <a:gd name="T41" fmla="*/ 69 h 223"/>
                      <a:gd name="T42" fmla="*/ 185 w 190"/>
                      <a:gd name="T43" fmla="*/ 88 h 2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90" h="223">
                        <a:moveTo>
                          <a:pt x="185" y="88"/>
                        </a:moveTo>
                        <a:cubicBezTo>
                          <a:pt x="175" y="93"/>
                          <a:pt x="157" y="96"/>
                          <a:pt x="178" y="112"/>
                        </a:cubicBezTo>
                        <a:cubicBezTo>
                          <a:pt x="180" y="113"/>
                          <a:pt x="177" y="120"/>
                          <a:pt x="176" y="124"/>
                        </a:cubicBezTo>
                        <a:cubicBezTo>
                          <a:pt x="176" y="129"/>
                          <a:pt x="172" y="135"/>
                          <a:pt x="174" y="137"/>
                        </a:cubicBezTo>
                        <a:cubicBezTo>
                          <a:pt x="190" y="163"/>
                          <a:pt x="167" y="150"/>
                          <a:pt x="154" y="150"/>
                        </a:cubicBezTo>
                        <a:cubicBezTo>
                          <a:pt x="146" y="173"/>
                          <a:pt x="138" y="196"/>
                          <a:pt x="130" y="221"/>
                        </a:cubicBezTo>
                        <a:cubicBezTo>
                          <a:pt x="116" y="218"/>
                          <a:pt x="100" y="214"/>
                          <a:pt x="83" y="210"/>
                        </a:cubicBezTo>
                        <a:cubicBezTo>
                          <a:pt x="83" y="208"/>
                          <a:pt x="83" y="206"/>
                          <a:pt x="83" y="204"/>
                        </a:cubicBezTo>
                        <a:cubicBezTo>
                          <a:pt x="81" y="206"/>
                          <a:pt x="78" y="208"/>
                          <a:pt x="76" y="209"/>
                        </a:cubicBezTo>
                        <a:cubicBezTo>
                          <a:pt x="58" y="223"/>
                          <a:pt x="52" y="221"/>
                          <a:pt x="42" y="202"/>
                        </a:cubicBezTo>
                        <a:cubicBezTo>
                          <a:pt x="30" y="176"/>
                          <a:pt x="18" y="150"/>
                          <a:pt x="6" y="124"/>
                        </a:cubicBezTo>
                        <a:cubicBezTo>
                          <a:pt x="0" y="113"/>
                          <a:pt x="2" y="105"/>
                          <a:pt x="13" y="97"/>
                        </a:cubicBezTo>
                        <a:cubicBezTo>
                          <a:pt x="32" y="82"/>
                          <a:pt x="33" y="78"/>
                          <a:pt x="34" y="50"/>
                        </a:cubicBezTo>
                        <a:cubicBezTo>
                          <a:pt x="41" y="48"/>
                          <a:pt x="47" y="46"/>
                          <a:pt x="54" y="44"/>
                        </a:cubicBezTo>
                        <a:cubicBezTo>
                          <a:pt x="50" y="8"/>
                          <a:pt x="59" y="0"/>
                          <a:pt x="95" y="4"/>
                        </a:cubicBezTo>
                        <a:cubicBezTo>
                          <a:pt x="108" y="5"/>
                          <a:pt x="121" y="4"/>
                          <a:pt x="136" y="8"/>
                        </a:cubicBezTo>
                        <a:cubicBezTo>
                          <a:pt x="125" y="13"/>
                          <a:pt x="114" y="17"/>
                          <a:pt x="104" y="23"/>
                        </a:cubicBezTo>
                        <a:cubicBezTo>
                          <a:pt x="98" y="26"/>
                          <a:pt x="94" y="31"/>
                          <a:pt x="89" y="36"/>
                        </a:cubicBezTo>
                        <a:cubicBezTo>
                          <a:pt x="94" y="39"/>
                          <a:pt x="98" y="45"/>
                          <a:pt x="103" y="46"/>
                        </a:cubicBezTo>
                        <a:cubicBezTo>
                          <a:pt x="115" y="48"/>
                          <a:pt x="128" y="50"/>
                          <a:pt x="139" y="47"/>
                        </a:cubicBezTo>
                        <a:cubicBezTo>
                          <a:pt x="167" y="39"/>
                          <a:pt x="172" y="41"/>
                          <a:pt x="176" y="69"/>
                        </a:cubicBezTo>
                        <a:cubicBezTo>
                          <a:pt x="177" y="76"/>
                          <a:pt x="182" y="82"/>
                          <a:pt x="185" y="88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2" name="出自【趣你的PPT】(微信:qunideppt)：最优质的PPT资源库"/>
                  <p:cNvSpPr/>
                  <p:nvPr/>
                </p:nvSpPr>
                <p:spPr bwMode="auto">
                  <a:xfrm>
                    <a:off x="5851722" y="5032946"/>
                    <a:ext cx="189156" cy="414227"/>
                  </a:xfrm>
                  <a:custGeom>
                    <a:avLst/>
                    <a:gdLst>
                      <a:gd name="T0" fmla="*/ 48 w 92"/>
                      <a:gd name="T1" fmla="*/ 203 h 203"/>
                      <a:gd name="T2" fmla="*/ 5 w 92"/>
                      <a:gd name="T3" fmla="*/ 165 h 203"/>
                      <a:gd name="T4" fmla="*/ 0 w 92"/>
                      <a:gd name="T5" fmla="*/ 153 h 203"/>
                      <a:gd name="T6" fmla="*/ 13 w 92"/>
                      <a:gd name="T7" fmla="*/ 65 h 203"/>
                      <a:gd name="T8" fmla="*/ 46 w 92"/>
                      <a:gd name="T9" fmla="*/ 12 h 203"/>
                      <a:gd name="T10" fmla="*/ 82 w 92"/>
                      <a:gd name="T11" fmla="*/ 0 h 203"/>
                      <a:gd name="T12" fmla="*/ 48 w 92"/>
                      <a:gd name="T13" fmla="*/ 203 h 2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2" h="203">
                        <a:moveTo>
                          <a:pt x="48" y="203"/>
                        </a:moveTo>
                        <a:cubicBezTo>
                          <a:pt x="33" y="190"/>
                          <a:pt x="19" y="178"/>
                          <a:pt x="5" y="165"/>
                        </a:cubicBezTo>
                        <a:cubicBezTo>
                          <a:pt x="2" y="162"/>
                          <a:pt x="0" y="157"/>
                          <a:pt x="0" y="153"/>
                        </a:cubicBezTo>
                        <a:cubicBezTo>
                          <a:pt x="4" y="123"/>
                          <a:pt x="5" y="93"/>
                          <a:pt x="13" y="65"/>
                        </a:cubicBezTo>
                        <a:cubicBezTo>
                          <a:pt x="18" y="46"/>
                          <a:pt x="31" y="27"/>
                          <a:pt x="46" y="12"/>
                        </a:cubicBezTo>
                        <a:cubicBezTo>
                          <a:pt x="53" y="3"/>
                          <a:pt x="70" y="4"/>
                          <a:pt x="82" y="0"/>
                        </a:cubicBezTo>
                        <a:cubicBezTo>
                          <a:pt x="92" y="75"/>
                          <a:pt x="66" y="139"/>
                          <a:pt x="48" y="203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3" name="出自【趣你的PPT】(微信:qunideppt)：最优质的PPT资源库"/>
                  <p:cNvSpPr/>
                  <p:nvPr/>
                </p:nvSpPr>
                <p:spPr bwMode="auto">
                  <a:xfrm>
                    <a:off x="4564746" y="5796751"/>
                    <a:ext cx="262184" cy="211902"/>
                  </a:xfrm>
                  <a:custGeom>
                    <a:avLst/>
                    <a:gdLst>
                      <a:gd name="T0" fmla="*/ 128 w 128"/>
                      <a:gd name="T1" fmla="*/ 0 h 104"/>
                      <a:gd name="T2" fmla="*/ 118 w 128"/>
                      <a:gd name="T3" fmla="*/ 26 h 104"/>
                      <a:gd name="T4" fmla="*/ 107 w 128"/>
                      <a:gd name="T5" fmla="*/ 54 h 104"/>
                      <a:gd name="T6" fmla="*/ 91 w 128"/>
                      <a:gd name="T7" fmla="*/ 81 h 104"/>
                      <a:gd name="T8" fmla="*/ 30 w 128"/>
                      <a:gd name="T9" fmla="*/ 93 h 104"/>
                      <a:gd name="T10" fmla="*/ 20 w 128"/>
                      <a:gd name="T11" fmla="*/ 37 h 104"/>
                      <a:gd name="T12" fmla="*/ 37 w 128"/>
                      <a:gd name="T13" fmla="*/ 17 h 104"/>
                      <a:gd name="T14" fmla="*/ 64 w 128"/>
                      <a:gd name="T15" fmla="*/ 5 h 104"/>
                      <a:gd name="T16" fmla="*/ 128 w 128"/>
                      <a:gd name="T17" fmla="*/ 0 h 1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8" h="104">
                        <a:moveTo>
                          <a:pt x="128" y="0"/>
                        </a:moveTo>
                        <a:cubicBezTo>
                          <a:pt x="125" y="9"/>
                          <a:pt x="122" y="18"/>
                          <a:pt x="118" y="26"/>
                        </a:cubicBezTo>
                        <a:cubicBezTo>
                          <a:pt x="114" y="36"/>
                          <a:pt x="106" y="45"/>
                          <a:pt x="107" y="54"/>
                        </a:cubicBezTo>
                        <a:cubicBezTo>
                          <a:pt x="107" y="68"/>
                          <a:pt x="102" y="76"/>
                          <a:pt x="91" y="81"/>
                        </a:cubicBezTo>
                        <a:cubicBezTo>
                          <a:pt x="72" y="90"/>
                          <a:pt x="55" y="104"/>
                          <a:pt x="30" y="93"/>
                        </a:cubicBezTo>
                        <a:cubicBezTo>
                          <a:pt x="6" y="82"/>
                          <a:pt x="0" y="56"/>
                          <a:pt x="20" y="37"/>
                        </a:cubicBezTo>
                        <a:cubicBezTo>
                          <a:pt x="27" y="31"/>
                          <a:pt x="30" y="22"/>
                          <a:pt x="37" y="17"/>
                        </a:cubicBezTo>
                        <a:cubicBezTo>
                          <a:pt x="45" y="11"/>
                          <a:pt x="55" y="6"/>
                          <a:pt x="64" y="5"/>
                        </a:cubicBezTo>
                        <a:cubicBezTo>
                          <a:pt x="83" y="2"/>
                          <a:pt x="103" y="2"/>
                          <a:pt x="128" y="0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8" name="出自【趣你的PPT】(微信:qunideppt)：最优质的PPT资源库"/>
                  <p:cNvSpPr/>
                  <p:nvPr/>
                </p:nvSpPr>
                <p:spPr bwMode="auto">
                  <a:xfrm>
                    <a:off x="5827778" y="4242802"/>
                    <a:ext cx="99367" cy="98169"/>
                  </a:xfrm>
                  <a:custGeom>
                    <a:avLst/>
                    <a:gdLst>
                      <a:gd name="T0" fmla="*/ 49 w 49"/>
                      <a:gd name="T1" fmla="*/ 14 h 48"/>
                      <a:gd name="T2" fmla="*/ 33 w 49"/>
                      <a:gd name="T3" fmla="*/ 48 h 48"/>
                      <a:gd name="T4" fmla="*/ 0 w 49"/>
                      <a:gd name="T5" fmla="*/ 36 h 48"/>
                      <a:gd name="T6" fmla="*/ 16 w 49"/>
                      <a:gd name="T7" fmla="*/ 4 h 48"/>
                      <a:gd name="T8" fmla="*/ 49 w 49"/>
                      <a:gd name="T9" fmla="*/ 14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9" h="48">
                        <a:moveTo>
                          <a:pt x="49" y="14"/>
                        </a:moveTo>
                        <a:cubicBezTo>
                          <a:pt x="42" y="28"/>
                          <a:pt x="39" y="36"/>
                          <a:pt x="33" y="48"/>
                        </a:cubicBezTo>
                        <a:cubicBezTo>
                          <a:pt x="23" y="44"/>
                          <a:pt x="11" y="40"/>
                          <a:pt x="0" y="36"/>
                        </a:cubicBezTo>
                        <a:cubicBezTo>
                          <a:pt x="5" y="25"/>
                          <a:pt x="7" y="10"/>
                          <a:pt x="16" y="4"/>
                        </a:cubicBezTo>
                        <a:cubicBezTo>
                          <a:pt x="22" y="0"/>
                          <a:pt x="36" y="10"/>
                          <a:pt x="49" y="14"/>
                        </a:cubicBezTo>
                        <a:close/>
                      </a:path>
                    </a:pathLst>
                  </a:custGeom>
                  <a:solidFill>
                    <a:srgbClr val="1F2B37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出自【趣你的PPT】(微信:qunideppt)：最优质的PPT资源库"/>
          <p:cNvSpPr/>
          <p:nvPr/>
        </p:nvSpPr>
        <p:spPr>
          <a:xfrm rot="5400000" flipV="1">
            <a:off x="8756892" y="1554479"/>
            <a:ext cx="1972069" cy="1972069"/>
          </a:xfrm>
          <a:prstGeom prst="teardrop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16200000">
            <a:off x="8750241" y="3601289"/>
            <a:ext cx="1176812" cy="1176811"/>
          </a:xfrm>
          <a:prstGeom prst="teardrop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rot="5400000">
            <a:off x="6712829" y="1547828"/>
            <a:ext cx="1978720" cy="1978720"/>
          </a:xfrm>
          <a:prstGeom prst="teardrop">
            <a:avLst/>
          </a:prstGeom>
          <a:noFill/>
          <a:ln w="3175">
            <a:solidFill>
              <a:srgbClr val="FBAE0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6712829" y="3601289"/>
            <a:ext cx="1978720" cy="1978720"/>
          </a:xfrm>
          <a:prstGeom prst="teardrop">
            <a:avLst/>
          </a:pr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5400000">
            <a:off x="7343660" y="2178659"/>
            <a:ext cx="1347890" cy="1347890"/>
          </a:xfrm>
          <a:prstGeom prst="teardrop">
            <a:avLst/>
          </a:prstGeom>
          <a:solidFill>
            <a:srgbClr val="FBAE03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grpSp>
        <p:nvGrpSpPr>
          <p:cNvPr id="28" name="Group 10出自【趣你的PPT】(微信:qunideppt)：最优质的PPT资源库"/>
          <p:cNvGrpSpPr>
            <a:grpSpLocks noChangeAspect="1"/>
          </p:cNvGrpSpPr>
          <p:nvPr/>
        </p:nvGrpSpPr>
        <p:grpSpPr>
          <a:xfrm>
            <a:off x="7702189" y="2642635"/>
            <a:ext cx="647224" cy="531876"/>
            <a:chOff x="774700" y="2073276"/>
            <a:chExt cx="481013" cy="395288"/>
          </a:xfrm>
          <a:solidFill>
            <a:schemeClr val="bg1"/>
          </a:solidFill>
        </p:grpSpPr>
        <p:sp>
          <p:nvSpPr>
            <p:cNvPr id="39" name="出自【趣你的PPT】(微信:qunideppt)：最优质的PPT资源库"/>
            <p:cNvSpPr/>
            <p:nvPr/>
          </p:nvSpPr>
          <p:spPr bwMode="auto">
            <a:xfrm>
              <a:off x="774700" y="2101851"/>
              <a:ext cx="419100" cy="366713"/>
            </a:xfrm>
            <a:custGeom>
              <a:avLst/>
              <a:gdLst>
                <a:gd name="T0" fmla="*/ 2249 w 2905"/>
                <a:gd name="T1" fmla="*/ 239 h 2540"/>
                <a:gd name="T2" fmla="*/ 2885 w 2905"/>
                <a:gd name="T3" fmla="*/ 968 h 2540"/>
                <a:gd name="T4" fmla="*/ 2609 w 2905"/>
                <a:gd name="T5" fmla="*/ 1645 h 2540"/>
                <a:gd name="T6" fmla="*/ 2513 w 2905"/>
                <a:gd name="T7" fmla="*/ 1837 h 2540"/>
                <a:gd name="T8" fmla="*/ 2362 w 2905"/>
                <a:gd name="T9" fmla="*/ 1977 h 2540"/>
                <a:gd name="T10" fmla="*/ 2169 w 2905"/>
                <a:gd name="T11" fmla="*/ 2102 h 2540"/>
                <a:gd name="T12" fmla="*/ 2044 w 2905"/>
                <a:gd name="T13" fmla="*/ 2294 h 2540"/>
                <a:gd name="T14" fmla="*/ 1903 w 2905"/>
                <a:gd name="T15" fmla="*/ 2444 h 2540"/>
                <a:gd name="T16" fmla="*/ 1710 w 2905"/>
                <a:gd name="T17" fmla="*/ 2540 h 2540"/>
                <a:gd name="T18" fmla="*/ 1191 w 2905"/>
                <a:gd name="T19" fmla="*/ 2359 h 2540"/>
                <a:gd name="T20" fmla="*/ 1027 w 2905"/>
                <a:gd name="T21" fmla="*/ 2380 h 2540"/>
                <a:gd name="T22" fmla="*/ 934 w 2905"/>
                <a:gd name="T23" fmla="*/ 2229 h 2540"/>
                <a:gd name="T24" fmla="*/ 907 w 2905"/>
                <a:gd name="T25" fmla="*/ 2175 h 2540"/>
                <a:gd name="T26" fmla="*/ 745 w 2905"/>
                <a:gd name="T27" fmla="*/ 2107 h 2540"/>
                <a:gd name="T28" fmla="*/ 735 w 2905"/>
                <a:gd name="T29" fmla="*/ 1941 h 2540"/>
                <a:gd name="T30" fmla="*/ 612 w 2905"/>
                <a:gd name="T31" fmla="*/ 1952 h 2540"/>
                <a:gd name="T32" fmla="*/ 495 w 2905"/>
                <a:gd name="T33" fmla="*/ 1816 h 2540"/>
                <a:gd name="T34" fmla="*/ 490 w 2905"/>
                <a:gd name="T35" fmla="*/ 1730 h 2540"/>
                <a:gd name="T36" fmla="*/ 323 w 2905"/>
                <a:gd name="T37" fmla="*/ 1690 h 2540"/>
                <a:gd name="T38" fmla="*/ 284 w 2905"/>
                <a:gd name="T39" fmla="*/ 1525 h 2540"/>
                <a:gd name="T40" fmla="*/ 0 w 2905"/>
                <a:gd name="T41" fmla="*/ 904 h 2540"/>
                <a:gd name="T42" fmla="*/ 87 w 2905"/>
                <a:gd name="T43" fmla="*/ 837 h 2540"/>
                <a:gd name="T44" fmla="*/ 629 w 2905"/>
                <a:gd name="T45" fmla="*/ 1240 h 2540"/>
                <a:gd name="T46" fmla="*/ 771 w 2905"/>
                <a:gd name="T47" fmla="*/ 1357 h 2540"/>
                <a:gd name="T48" fmla="*/ 760 w 2905"/>
                <a:gd name="T49" fmla="*/ 1479 h 2540"/>
                <a:gd name="T50" fmla="*/ 927 w 2905"/>
                <a:gd name="T51" fmla="*/ 1489 h 2540"/>
                <a:gd name="T52" fmla="*/ 996 w 2905"/>
                <a:gd name="T53" fmla="*/ 1649 h 2540"/>
                <a:gd name="T54" fmla="*/ 1050 w 2905"/>
                <a:gd name="T55" fmla="*/ 1676 h 2540"/>
                <a:gd name="T56" fmla="*/ 1201 w 2905"/>
                <a:gd name="T57" fmla="*/ 1769 h 2540"/>
                <a:gd name="T58" fmla="*/ 1181 w 2905"/>
                <a:gd name="T59" fmla="*/ 1932 h 2540"/>
                <a:gd name="T60" fmla="*/ 1344 w 2905"/>
                <a:gd name="T61" fmla="*/ 1912 h 2540"/>
                <a:gd name="T62" fmla="*/ 1438 w 2905"/>
                <a:gd name="T63" fmla="*/ 2062 h 2540"/>
                <a:gd name="T64" fmla="*/ 1716 w 2905"/>
                <a:gd name="T65" fmla="*/ 2402 h 2540"/>
                <a:gd name="T66" fmla="*/ 1809 w 2905"/>
                <a:gd name="T67" fmla="*/ 2325 h 2540"/>
                <a:gd name="T68" fmla="*/ 1567 w 2905"/>
                <a:gd name="T69" fmla="*/ 2025 h 2540"/>
                <a:gd name="T70" fmla="*/ 1633 w 2905"/>
                <a:gd name="T71" fmla="*/ 1939 h 2540"/>
                <a:gd name="T72" fmla="*/ 1936 w 2905"/>
                <a:gd name="T73" fmla="*/ 2183 h 2540"/>
                <a:gd name="T74" fmla="*/ 2029 w 2905"/>
                <a:gd name="T75" fmla="*/ 2106 h 2540"/>
                <a:gd name="T76" fmla="*/ 1786 w 2905"/>
                <a:gd name="T77" fmla="*/ 1806 h 2540"/>
                <a:gd name="T78" fmla="*/ 1853 w 2905"/>
                <a:gd name="T79" fmla="*/ 1720 h 2540"/>
                <a:gd name="T80" fmla="*/ 2156 w 2905"/>
                <a:gd name="T81" fmla="*/ 1965 h 2540"/>
                <a:gd name="T82" fmla="*/ 2249 w 2905"/>
                <a:gd name="T83" fmla="*/ 1887 h 2540"/>
                <a:gd name="T84" fmla="*/ 2006 w 2905"/>
                <a:gd name="T85" fmla="*/ 1587 h 2540"/>
                <a:gd name="T86" fmla="*/ 2074 w 2905"/>
                <a:gd name="T87" fmla="*/ 1501 h 2540"/>
                <a:gd name="T88" fmla="*/ 2377 w 2905"/>
                <a:gd name="T89" fmla="*/ 1746 h 2540"/>
                <a:gd name="T90" fmla="*/ 2469 w 2905"/>
                <a:gd name="T91" fmla="*/ 1669 h 2540"/>
                <a:gd name="T92" fmla="*/ 2438 w 2905"/>
                <a:gd name="T93" fmla="*/ 1591 h 2540"/>
                <a:gd name="T94" fmla="*/ 2295 w 2905"/>
                <a:gd name="T95" fmla="*/ 1449 h 2540"/>
                <a:gd name="T96" fmla="*/ 2062 w 2905"/>
                <a:gd name="T97" fmla="*/ 1218 h 2540"/>
                <a:gd name="T98" fmla="*/ 1813 w 2905"/>
                <a:gd name="T99" fmla="*/ 970 h 2540"/>
                <a:gd name="T100" fmla="*/ 1616 w 2905"/>
                <a:gd name="T101" fmla="*/ 775 h 2540"/>
                <a:gd name="T102" fmla="*/ 1537 w 2905"/>
                <a:gd name="T103" fmla="*/ 706 h 2540"/>
                <a:gd name="T104" fmla="*/ 1428 w 2905"/>
                <a:gd name="T105" fmla="*/ 754 h 2540"/>
                <a:gd name="T106" fmla="*/ 1226 w 2905"/>
                <a:gd name="T107" fmla="*/ 1069 h 2540"/>
                <a:gd name="T108" fmla="*/ 976 w 2905"/>
                <a:gd name="T109" fmla="*/ 1147 h 2540"/>
                <a:gd name="T110" fmla="*/ 796 w 2905"/>
                <a:gd name="T111" fmla="*/ 1004 h 2540"/>
                <a:gd name="T112" fmla="*/ 1064 w 2905"/>
                <a:gd name="T113" fmla="*/ 203 h 2540"/>
                <a:gd name="T114" fmla="*/ 1158 w 2905"/>
                <a:gd name="T115" fmla="*/ 94 h 2540"/>
                <a:gd name="T116" fmla="*/ 1338 w 2905"/>
                <a:gd name="T117" fmla="*/ 10 h 2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05" h="2540">
                  <a:moveTo>
                    <a:pt x="1451" y="0"/>
                  </a:moveTo>
                  <a:lnTo>
                    <a:pt x="1493" y="3"/>
                  </a:lnTo>
                  <a:lnTo>
                    <a:pt x="1538" y="11"/>
                  </a:lnTo>
                  <a:lnTo>
                    <a:pt x="1585" y="23"/>
                  </a:lnTo>
                  <a:lnTo>
                    <a:pt x="2221" y="222"/>
                  </a:lnTo>
                  <a:lnTo>
                    <a:pt x="2236" y="229"/>
                  </a:lnTo>
                  <a:lnTo>
                    <a:pt x="2249" y="239"/>
                  </a:lnTo>
                  <a:lnTo>
                    <a:pt x="2885" y="870"/>
                  </a:lnTo>
                  <a:lnTo>
                    <a:pt x="2896" y="886"/>
                  </a:lnTo>
                  <a:lnTo>
                    <a:pt x="2903" y="902"/>
                  </a:lnTo>
                  <a:lnTo>
                    <a:pt x="2905" y="919"/>
                  </a:lnTo>
                  <a:lnTo>
                    <a:pt x="2903" y="936"/>
                  </a:lnTo>
                  <a:lnTo>
                    <a:pt x="2896" y="954"/>
                  </a:lnTo>
                  <a:lnTo>
                    <a:pt x="2885" y="968"/>
                  </a:lnTo>
                  <a:lnTo>
                    <a:pt x="2445" y="1405"/>
                  </a:lnTo>
                  <a:lnTo>
                    <a:pt x="2552" y="1511"/>
                  </a:lnTo>
                  <a:lnTo>
                    <a:pt x="2572" y="1534"/>
                  </a:lnTo>
                  <a:lnTo>
                    <a:pt x="2588" y="1560"/>
                  </a:lnTo>
                  <a:lnTo>
                    <a:pt x="2599" y="1587"/>
                  </a:lnTo>
                  <a:lnTo>
                    <a:pt x="2606" y="1615"/>
                  </a:lnTo>
                  <a:lnTo>
                    <a:pt x="2609" y="1645"/>
                  </a:lnTo>
                  <a:lnTo>
                    <a:pt x="2608" y="1675"/>
                  </a:lnTo>
                  <a:lnTo>
                    <a:pt x="2603" y="1705"/>
                  </a:lnTo>
                  <a:lnTo>
                    <a:pt x="2594" y="1734"/>
                  </a:lnTo>
                  <a:lnTo>
                    <a:pt x="2580" y="1762"/>
                  </a:lnTo>
                  <a:lnTo>
                    <a:pt x="2562" y="1790"/>
                  </a:lnTo>
                  <a:lnTo>
                    <a:pt x="2540" y="1815"/>
                  </a:lnTo>
                  <a:lnTo>
                    <a:pt x="2513" y="1837"/>
                  </a:lnTo>
                  <a:lnTo>
                    <a:pt x="2484" y="1857"/>
                  </a:lnTo>
                  <a:lnTo>
                    <a:pt x="2453" y="1870"/>
                  </a:lnTo>
                  <a:lnTo>
                    <a:pt x="2421" y="1879"/>
                  </a:lnTo>
                  <a:lnTo>
                    <a:pt x="2389" y="1883"/>
                  </a:lnTo>
                  <a:lnTo>
                    <a:pt x="2385" y="1915"/>
                  </a:lnTo>
                  <a:lnTo>
                    <a:pt x="2376" y="1947"/>
                  </a:lnTo>
                  <a:lnTo>
                    <a:pt x="2362" y="1977"/>
                  </a:lnTo>
                  <a:lnTo>
                    <a:pt x="2343" y="2007"/>
                  </a:lnTo>
                  <a:lnTo>
                    <a:pt x="2319" y="2033"/>
                  </a:lnTo>
                  <a:lnTo>
                    <a:pt x="2293" y="2056"/>
                  </a:lnTo>
                  <a:lnTo>
                    <a:pt x="2263" y="2075"/>
                  </a:lnTo>
                  <a:lnTo>
                    <a:pt x="2233" y="2089"/>
                  </a:lnTo>
                  <a:lnTo>
                    <a:pt x="2201" y="2098"/>
                  </a:lnTo>
                  <a:lnTo>
                    <a:pt x="2169" y="2102"/>
                  </a:lnTo>
                  <a:lnTo>
                    <a:pt x="2164" y="2134"/>
                  </a:lnTo>
                  <a:lnTo>
                    <a:pt x="2155" y="2166"/>
                  </a:lnTo>
                  <a:lnTo>
                    <a:pt x="2142" y="2196"/>
                  </a:lnTo>
                  <a:lnTo>
                    <a:pt x="2123" y="2226"/>
                  </a:lnTo>
                  <a:lnTo>
                    <a:pt x="2100" y="2252"/>
                  </a:lnTo>
                  <a:lnTo>
                    <a:pt x="2073" y="2275"/>
                  </a:lnTo>
                  <a:lnTo>
                    <a:pt x="2044" y="2294"/>
                  </a:lnTo>
                  <a:lnTo>
                    <a:pt x="2012" y="2308"/>
                  </a:lnTo>
                  <a:lnTo>
                    <a:pt x="1981" y="2316"/>
                  </a:lnTo>
                  <a:lnTo>
                    <a:pt x="1948" y="2321"/>
                  </a:lnTo>
                  <a:lnTo>
                    <a:pt x="1944" y="2352"/>
                  </a:lnTo>
                  <a:lnTo>
                    <a:pt x="1935" y="2385"/>
                  </a:lnTo>
                  <a:lnTo>
                    <a:pt x="1922" y="2415"/>
                  </a:lnTo>
                  <a:lnTo>
                    <a:pt x="1903" y="2444"/>
                  </a:lnTo>
                  <a:lnTo>
                    <a:pt x="1880" y="2471"/>
                  </a:lnTo>
                  <a:lnTo>
                    <a:pt x="1854" y="2492"/>
                  </a:lnTo>
                  <a:lnTo>
                    <a:pt x="1828" y="2510"/>
                  </a:lnTo>
                  <a:lnTo>
                    <a:pt x="1799" y="2524"/>
                  </a:lnTo>
                  <a:lnTo>
                    <a:pt x="1770" y="2533"/>
                  </a:lnTo>
                  <a:lnTo>
                    <a:pt x="1739" y="2539"/>
                  </a:lnTo>
                  <a:lnTo>
                    <a:pt x="1710" y="2540"/>
                  </a:lnTo>
                  <a:lnTo>
                    <a:pt x="1680" y="2537"/>
                  </a:lnTo>
                  <a:lnTo>
                    <a:pt x="1650" y="2530"/>
                  </a:lnTo>
                  <a:lnTo>
                    <a:pt x="1623" y="2519"/>
                  </a:lnTo>
                  <a:lnTo>
                    <a:pt x="1597" y="2503"/>
                  </a:lnTo>
                  <a:lnTo>
                    <a:pt x="1574" y="2483"/>
                  </a:lnTo>
                  <a:lnTo>
                    <a:pt x="1320" y="2231"/>
                  </a:lnTo>
                  <a:lnTo>
                    <a:pt x="1191" y="2359"/>
                  </a:lnTo>
                  <a:lnTo>
                    <a:pt x="1172" y="2375"/>
                  </a:lnTo>
                  <a:lnTo>
                    <a:pt x="1150" y="2387"/>
                  </a:lnTo>
                  <a:lnTo>
                    <a:pt x="1127" y="2394"/>
                  </a:lnTo>
                  <a:lnTo>
                    <a:pt x="1102" y="2396"/>
                  </a:lnTo>
                  <a:lnTo>
                    <a:pt x="1077" y="2395"/>
                  </a:lnTo>
                  <a:lnTo>
                    <a:pt x="1052" y="2389"/>
                  </a:lnTo>
                  <a:lnTo>
                    <a:pt x="1027" y="2380"/>
                  </a:lnTo>
                  <a:lnTo>
                    <a:pt x="1005" y="2365"/>
                  </a:lnTo>
                  <a:lnTo>
                    <a:pt x="983" y="2347"/>
                  </a:lnTo>
                  <a:lnTo>
                    <a:pt x="965" y="2326"/>
                  </a:lnTo>
                  <a:lnTo>
                    <a:pt x="951" y="2303"/>
                  </a:lnTo>
                  <a:lnTo>
                    <a:pt x="941" y="2278"/>
                  </a:lnTo>
                  <a:lnTo>
                    <a:pt x="935" y="2254"/>
                  </a:lnTo>
                  <a:lnTo>
                    <a:pt x="934" y="2229"/>
                  </a:lnTo>
                  <a:lnTo>
                    <a:pt x="936" y="2204"/>
                  </a:lnTo>
                  <a:lnTo>
                    <a:pt x="944" y="2181"/>
                  </a:lnTo>
                  <a:lnTo>
                    <a:pt x="955" y="2160"/>
                  </a:lnTo>
                  <a:lnTo>
                    <a:pt x="971" y="2140"/>
                  </a:lnTo>
                  <a:lnTo>
                    <a:pt x="952" y="2157"/>
                  </a:lnTo>
                  <a:lnTo>
                    <a:pt x="930" y="2168"/>
                  </a:lnTo>
                  <a:lnTo>
                    <a:pt x="907" y="2175"/>
                  </a:lnTo>
                  <a:lnTo>
                    <a:pt x="882" y="2178"/>
                  </a:lnTo>
                  <a:lnTo>
                    <a:pt x="857" y="2176"/>
                  </a:lnTo>
                  <a:lnTo>
                    <a:pt x="832" y="2170"/>
                  </a:lnTo>
                  <a:lnTo>
                    <a:pt x="808" y="2161"/>
                  </a:lnTo>
                  <a:lnTo>
                    <a:pt x="784" y="2147"/>
                  </a:lnTo>
                  <a:lnTo>
                    <a:pt x="763" y="2128"/>
                  </a:lnTo>
                  <a:lnTo>
                    <a:pt x="745" y="2107"/>
                  </a:lnTo>
                  <a:lnTo>
                    <a:pt x="730" y="2084"/>
                  </a:lnTo>
                  <a:lnTo>
                    <a:pt x="721" y="2060"/>
                  </a:lnTo>
                  <a:lnTo>
                    <a:pt x="715" y="2035"/>
                  </a:lnTo>
                  <a:lnTo>
                    <a:pt x="714" y="2011"/>
                  </a:lnTo>
                  <a:lnTo>
                    <a:pt x="716" y="1986"/>
                  </a:lnTo>
                  <a:lnTo>
                    <a:pt x="723" y="1963"/>
                  </a:lnTo>
                  <a:lnTo>
                    <a:pt x="735" y="1941"/>
                  </a:lnTo>
                  <a:lnTo>
                    <a:pt x="751" y="1922"/>
                  </a:lnTo>
                  <a:lnTo>
                    <a:pt x="731" y="1938"/>
                  </a:lnTo>
                  <a:lnTo>
                    <a:pt x="710" y="1949"/>
                  </a:lnTo>
                  <a:lnTo>
                    <a:pt x="686" y="1956"/>
                  </a:lnTo>
                  <a:lnTo>
                    <a:pt x="662" y="1959"/>
                  </a:lnTo>
                  <a:lnTo>
                    <a:pt x="636" y="1957"/>
                  </a:lnTo>
                  <a:lnTo>
                    <a:pt x="612" y="1952"/>
                  </a:lnTo>
                  <a:lnTo>
                    <a:pt x="588" y="1942"/>
                  </a:lnTo>
                  <a:lnTo>
                    <a:pt x="564" y="1928"/>
                  </a:lnTo>
                  <a:lnTo>
                    <a:pt x="543" y="1909"/>
                  </a:lnTo>
                  <a:lnTo>
                    <a:pt x="524" y="1888"/>
                  </a:lnTo>
                  <a:lnTo>
                    <a:pt x="511" y="1866"/>
                  </a:lnTo>
                  <a:lnTo>
                    <a:pt x="501" y="1841"/>
                  </a:lnTo>
                  <a:lnTo>
                    <a:pt x="495" y="1816"/>
                  </a:lnTo>
                  <a:lnTo>
                    <a:pt x="494" y="1792"/>
                  </a:lnTo>
                  <a:lnTo>
                    <a:pt x="497" y="1767"/>
                  </a:lnTo>
                  <a:lnTo>
                    <a:pt x="504" y="1744"/>
                  </a:lnTo>
                  <a:lnTo>
                    <a:pt x="515" y="1722"/>
                  </a:lnTo>
                  <a:lnTo>
                    <a:pt x="530" y="1703"/>
                  </a:lnTo>
                  <a:lnTo>
                    <a:pt x="511" y="1719"/>
                  </a:lnTo>
                  <a:lnTo>
                    <a:pt x="490" y="1730"/>
                  </a:lnTo>
                  <a:lnTo>
                    <a:pt x="466" y="1737"/>
                  </a:lnTo>
                  <a:lnTo>
                    <a:pt x="442" y="1740"/>
                  </a:lnTo>
                  <a:lnTo>
                    <a:pt x="417" y="1738"/>
                  </a:lnTo>
                  <a:lnTo>
                    <a:pt x="392" y="1733"/>
                  </a:lnTo>
                  <a:lnTo>
                    <a:pt x="367" y="1723"/>
                  </a:lnTo>
                  <a:lnTo>
                    <a:pt x="344" y="1709"/>
                  </a:lnTo>
                  <a:lnTo>
                    <a:pt x="323" y="1690"/>
                  </a:lnTo>
                  <a:lnTo>
                    <a:pt x="305" y="1670"/>
                  </a:lnTo>
                  <a:lnTo>
                    <a:pt x="291" y="1647"/>
                  </a:lnTo>
                  <a:lnTo>
                    <a:pt x="281" y="1622"/>
                  </a:lnTo>
                  <a:lnTo>
                    <a:pt x="275" y="1597"/>
                  </a:lnTo>
                  <a:lnTo>
                    <a:pt x="273" y="1573"/>
                  </a:lnTo>
                  <a:lnTo>
                    <a:pt x="276" y="1549"/>
                  </a:lnTo>
                  <a:lnTo>
                    <a:pt x="284" y="1525"/>
                  </a:lnTo>
                  <a:lnTo>
                    <a:pt x="295" y="1504"/>
                  </a:lnTo>
                  <a:lnTo>
                    <a:pt x="311" y="1485"/>
                  </a:lnTo>
                  <a:lnTo>
                    <a:pt x="432" y="1363"/>
                  </a:lnTo>
                  <a:lnTo>
                    <a:pt x="20" y="952"/>
                  </a:lnTo>
                  <a:lnTo>
                    <a:pt x="9" y="938"/>
                  </a:lnTo>
                  <a:lnTo>
                    <a:pt x="2" y="921"/>
                  </a:lnTo>
                  <a:lnTo>
                    <a:pt x="0" y="904"/>
                  </a:lnTo>
                  <a:lnTo>
                    <a:pt x="2" y="887"/>
                  </a:lnTo>
                  <a:lnTo>
                    <a:pt x="9" y="870"/>
                  </a:lnTo>
                  <a:lnTo>
                    <a:pt x="20" y="855"/>
                  </a:lnTo>
                  <a:lnTo>
                    <a:pt x="35" y="844"/>
                  </a:lnTo>
                  <a:lnTo>
                    <a:pt x="51" y="837"/>
                  </a:lnTo>
                  <a:lnTo>
                    <a:pt x="69" y="835"/>
                  </a:lnTo>
                  <a:lnTo>
                    <a:pt x="87" y="837"/>
                  </a:lnTo>
                  <a:lnTo>
                    <a:pt x="103" y="844"/>
                  </a:lnTo>
                  <a:lnTo>
                    <a:pt x="118" y="855"/>
                  </a:lnTo>
                  <a:lnTo>
                    <a:pt x="531" y="1267"/>
                  </a:lnTo>
                  <a:lnTo>
                    <a:pt x="554" y="1253"/>
                  </a:lnTo>
                  <a:lnTo>
                    <a:pt x="577" y="1243"/>
                  </a:lnTo>
                  <a:lnTo>
                    <a:pt x="603" y="1239"/>
                  </a:lnTo>
                  <a:lnTo>
                    <a:pt x="629" y="1240"/>
                  </a:lnTo>
                  <a:lnTo>
                    <a:pt x="656" y="1245"/>
                  </a:lnTo>
                  <a:lnTo>
                    <a:pt x="681" y="1255"/>
                  </a:lnTo>
                  <a:lnTo>
                    <a:pt x="706" y="1269"/>
                  </a:lnTo>
                  <a:lnTo>
                    <a:pt x="728" y="1288"/>
                  </a:lnTo>
                  <a:lnTo>
                    <a:pt x="747" y="1309"/>
                  </a:lnTo>
                  <a:lnTo>
                    <a:pt x="761" y="1333"/>
                  </a:lnTo>
                  <a:lnTo>
                    <a:pt x="771" y="1357"/>
                  </a:lnTo>
                  <a:lnTo>
                    <a:pt x="776" y="1381"/>
                  </a:lnTo>
                  <a:lnTo>
                    <a:pt x="778" y="1407"/>
                  </a:lnTo>
                  <a:lnTo>
                    <a:pt x="775" y="1431"/>
                  </a:lnTo>
                  <a:lnTo>
                    <a:pt x="768" y="1454"/>
                  </a:lnTo>
                  <a:lnTo>
                    <a:pt x="757" y="1476"/>
                  </a:lnTo>
                  <a:lnTo>
                    <a:pt x="741" y="1495"/>
                  </a:lnTo>
                  <a:lnTo>
                    <a:pt x="760" y="1479"/>
                  </a:lnTo>
                  <a:lnTo>
                    <a:pt x="781" y="1467"/>
                  </a:lnTo>
                  <a:lnTo>
                    <a:pt x="805" y="1460"/>
                  </a:lnTo>
                  <a:lnTo>
                    <a:pt x="829" y="1457"/>
                  </a:lnTo>
                  <a:lnTo>
                    <a:pt x="855" y="1459"/>
                  </a:lnTo>
                  <a:lnTo>
                    <a:pt x="879" y="1464"/>
                  </a:lnTo>
                  <a:lnTo>
                    <a:pt x="904" y="1475"/>
                  </a:lnTo>
                  <a:lnTo>
                    <a:pt x="927" y="1489"/>
                  </a:lnTo>
                  <a:lnTo>
                    <a:pt x="949" y="1507"/>
                  </a:lnTo>
                  <a:lnTo>
                    <a:pt x="967" y="1528"/>
                  </a:lnTo>
                  <a:lnTo>
                    <a:pt x="981" y="1551"/>
                  </a:lnTo>
                  <a:lnTo>
                    <a:pt x="990" y="1575"/>
                  </a:lnTo>
                  <a:lnTo>
                    <a:pt x="997" y="1600"/>
                  </a:lnTo>
                  <a:lnTo>
                    <a:pt x="998" y="1625"/>
                  </a:lnTo>
                  <a:lnTo>
                    <a:pt x="996" y="1649"/>
                  </a:lnTo>
                  <a:lnTo>
                    <a:pt x="988" y="1672"/>
                  </a:lnTo>
                  <a:lnTo>
                    <a:pt x="977" y="1694"/>
                  </a:lnTo>
                  <a:lnTo>
                    <a:pt x="961" y="1714"/>
                  </a:lnTo>
                  <a:lnTo>
                    <a:pt x="980" y="1698"/>
                  </a:lnTo>
                  <a:lnTo>
                    <a:pt x="1002" y="1686"/>
                  </a:lnTo>
                  <a:lnTo>
                    <a:pt x="1025" y="1679"/>
                  </a:lnTo>
                  <a:lnTo>
                    <a:pt x="1050" y="1676"/>
                  </a:lnTo>
                  <a:lnTo>
                    <a:pt x="1075" y="1678"/>
                  </a:lnTo>
                  <a:lnTo>
                    <a:pt x="1100" y="1683"/>
                  </a:lnTo>
                  <a:lnTo>
                    <a:pt x="1124" y="1693"/>
                  </a:lnTo>
                  <a:lnTo>
                    <a:pt x="1148" y="1708"/>
                  </a:lnTo>
                  <a:lnTo>
                    <a:pt x="1169" y="1725"/>
                  </a:lnTo>
                  <a:lnTo>
                    <a:pt x="1187" y="1746"/>
                  </a:lnTo>
                  <a:lnTo>
                    <a:pt x="1201" y="1769"/>
                  </a:lnTo>
                  <a:lnTo>
                    <a:pt x="1211" y="1794"/>
                  </a:lnTo>
                  <a:lnTo>
                    <a:pt x="1217" y="1818"/>
                  </a:lnTo>
                  <a:lnTo>
                    <a:pt x="1218" y="1843"/>
                  </a:lnTo>
                  <a:lnTo>
                    <a:pt x="1215" y="1868"/>
                  </a:lnTo>
                  <a:lnTo>
                    <a:pt x="1208" y="1891"/>
                  </a:lnTo>
                  <a:lnTo>
                    <a:pt x="1196" y="1912"/>
                  </a:lnTo>
                  <a:lnTo>
                    <a:pt x="1181" y="1932"/>
                  </a:lnTo>
                  <a:lnTo>
                    <a:pt x="1201" y="1916"/>
                  </a:lnTo>
                  <a:lnTo>
                    <a:pt x="1222" y="1905"/>
                  </a:lnTo>
                  <a:lnTo>
                    <a:pt x="1245" y="1898"/>
                  </a:lnTo>
                  <a:lnTo>
                    <a:pt x="1270" y="1895"/>
                  </a:lnTo>
                  <a:lnTo>
                    <a:pt x="1294" y="1896"/>
                  </a:lnTo>
                  <a:lnTo>
                    <a:pt x="1320" y="1902"/>
                  </a:lnTo>
                  <a:lnTo>
                    <a:pt x="1344" y="1912"/>
                  </a:lnTo>
                  <a:lnTo>
                    <a:pt x="1367" y="1926"/>
                  </a:lnTo>
                  <a:lnTo>
                    <a:pt x="1388" y="1944"/>
                  </a:lnTo>
                  <a:lnTo>
                    <a:pt x="1407" y="1965"/>
                  </a:lnTo>
                  <a:lnTo>
                    <a:pt x="1421" y="1988"/>
                  </a:lnTo>
                  <a:lnTo>
                    <a:pt x="1431" y="2013"/>
                  </a:lnTo>
                  <a:lnTo>
                    <a:pt x="1436" y="2037"/>
                  </a:lnTo>
                  <a:lnTo>
                    <a:pt x="1438" y="2062"/>
                  </a:lnTo>
                  <a:lnTo>
                    <a:pt x="1435" y="2087"/>
                  </a:lnTo>
                  <a:lnTo>
                    <a:pt x="1428" y="2110"/>
                  </a:lnTo>
                  <a:lnTo>
                    <a:pt x="1416" y="2131"/>
                  </a:lnTo>
                  <a:lnTo>
                    <a:pt x="1672" y="2386"/>
                  </a:lnTo>
                  <a:lnTo>
                    <a:pt x="1685" y="2395"/>
                  </a:lnTo>
                  <a:lnTo>
                    <a:pt x="1699" y="2401"/>
                  </a:lnTo>
                  <a:lnTo>
                    <a:pt x="1716" y="2402"/>
                  </a:lnTo>
                  <a:lnTo>
                    <a:pt x="1733" y="2400"/>
                  </a:lnTo>
                  <a:lnTo>
                    <a:pt x="1750" y="2395"/>
                  </a:lnTo>
                  <a:lnTo>
                    <a:pt x="1767" y="2386"/>
                  </a:lnTo>
                  <a:lnTo>
                    <a:pt x="1782" y="2374"/>
                  </a:lnTo>
                  <a:lnTo>
                    <a:pt x="1794" y="2358"/>
                  </a:lnTo>
                  <a:lnTo>
                    <a:pt x="1803" y="2342"/>
                  </a:lnTo>
                  <a:lnTo>
                    <a:pt x="1809" y="2325"/>
                  </a:lnTo>
                  <a:lnTo>
                    <a:pt x="1811" y="2308"/>
                  </a:lnTo>
                  <a:lnTo>
                    <a:pt x="1809" y="2291"/>
                  </a:lnTo>
                  <a:lnTo>
                    <a:pt x="1803" y="2276"/>
                  </a:lnTo>
                  <a:lnTo>
                    <a:pt x="1794" y="2264"/>
                  </a:lnTo>
                  <a:lnTo>
                    <a:pt x="1584" y="2055"/>
                  </a:lnTo>
                  <a:lnTo>
                    <a:pt x="1573" y="2041"/>
                  </a:lnTo>
                  <a:lnTo>
                    <a:pt x="1567" y="2025"/>
                  </a:lnTo>
                  <a:lnTo>
                    <a:pt x="1564" y="2007"/>
                  </a:lnTo>
                  <a:lnTo>
                    <a:pt x="1567" y="1989"/>
                  </a:lnTo>
                  <a:lnTo>
                    <a:pt x="1573" y="1973"/>
                  </a:lnTo>
                  <a:lnTo>
                    <a:pt x="1584" y="1958"/>
                  </a:lnTo>
                  <a:lnTo>
                    <a:pt x="1599" y="1947"/>
                  </a:lnTo>
                  <a:lnTo>
                    <a:pt x="1616" y="1941"/>
                  </a:lnTo>
                  <a:lnTo>
                    <a:pt x="1633" y="1939"/>
                  </a:lnTo>
                  <a:lnTo>
                    <a:pt x="1650" y="1941"/>
                  </a:lnTo>
                  <a:lnTo>
                    <a:pt x="1668" y="1947"/>
                  </a:lnTo>
                  <a:lnTo>
                    <a:pt x="1682" y="1958"/>
                  </a:lnTo>
                  <a:lnTo>
                    <a:pt x="1892" y="2167"/>
                  </a:lnTo>
                  <a:lnTo>
                    <a:pt x="1904" y="2176"/>
                  </a:lnTo>
                  <a:lnTo>
                    <a:pt x="1920" y="2182"/>
                  </a:lnTo>
                  <a:lnTo>
                    <a:pt x="1936" y="2183"/>
                  </a:lnTo>
                  <a:lnTo>
                    <a:pt x="1953" y="2182"/>
                  </a:lnTo>
                  <a:lnTo>
                    <a:pt x="1971" y="2176"/>
                  </a:lnTo>
                  <a:lnTo>
                    <a:pt x="1987" y="2167"/>
                  </a:lnTo>
                  <a:lnTo>
                    <a:pt x="2002" y="2155"/>
                  </a:lnTo>
                  <a:lnTo>
                    <a:pt x="2015" y="2139"/>
                  </a:lnTo>
                  <a:lnTo>
                    <a:pt x="2024" y="2123"/>
                  </a:lnTo>
                  <a:lnTo>
                    <a:pt x="2029" y="2106"/>
                  </a:lnTo>
                  <a:lnTo>
                    <a:pt x="2031" y="2089"/>
                  </a:lnTo>
                  <a:lnTo>
                    <a:pt x="2029" y="2073"/>
                  </a:lnTo>
                  <a:lnTo>
                    <a:pt x="2024" y="2058"/>
                  </a:lnTo>
                  <a:lnTo>
                    <a:pt x="2015" y="2045"/>
                  </a:lnTo>
                  <a:lnTo>
                    <a:pt x="1804" y="1837"/>
                  </a:lnTo>
                  <a:lnTo>
                    <a:pt x="1793" y="1822"/>
                  </a:lnTo>
                  <a:lnTo>
                    <a:pt x="1786" y="1806"/>
                  </a:lnTo>
                  <a:lnTo>
                    <a:pt x="1784" y="1788"/>
                  </a:lnTo>
                  <a:lnTo>
                    <a:pt x="1786" y="1770"/>
                  </a:lnTo>
                  <a:lnTo>
                    <a:pt x="1793" y="1754"/>
                  </a:lnTo>
                  <a:lnTo>
                    <a:pt x="1804" y="1740"/>
                  </a:lnTo>
                  <a:lnTo>
                    <a:pt x="1820" y="1729"/>
                  </a:lnTo>
                  <a:lnTo>
                    <a:pt x="1836" y="1722"/>
                  </a:lnTo>
                  <a:lnTo>
                    <a:pt x="1853" y="1720"/>
                  </a:lnTo>
                  <a:lnTo>
                    <a:pt x="1871" y="1722"/>
                  </a:lnTo>
                  <a:lnTo>
                    <a:pt x="1887" y="1729"/>
                  </a:lnTo>
                  <a:lnTo>
                    <a:pt x="1902" y="1740"/>
                  </a:lnTo>
                  <a:lnTo>
                    <a:pt x="2112" y="1948"/>
                  </a:lnTo>
                  <a:lnTo>
                    <a:pt x="2125" y="1957"/>
                  </a:lnTo>
                  <a:lnTo>
                    <a:pt x="2140" y="1963"/>
                  </a:lnTo>
                  <a:lnTo>
                    <a:pt x="2156" y="1965"/>
                  </a:lnTo>
                  <a:lnTo>
                    <a:pt x="2174" y="1963"/>
                  </a:lnTo>
                  <a:lnTo>
                    <a:pt x="2190" y="1957"/>
                  </a:lnTo>
                  <a:lnTo>
                    <a:pt x="2207" y="1949"/>
                  </a:lnTo>
                  <a:lnTo>
                    <a:pt x="2223" y="1936"/>
                  </a:lnTo>
                  <a:lnTo>
                    <a:pt x="2235" y="1920"/>
                  </a:lnTo>
                  <a:lnTo>
                    <a:pt x="2244" y="1904"/>
                  </a:lnTo>
                  <a:lnTo>
                    <a:pt x="2249" y="1887"/>
                  </a:lnTo>
                  <a:lnTo>
                    <a:pt x="2251" y="1871"/>
                  </a:lnTo>
                  <a:lnTo>
                    <a:pt x="2249" y="1855"/>
                  </a:lnTo>
                  <a:lnTo>
                    <a:pt x="2244" y="1839"/>
                  </a:lnTo>
                  <a:lnTo>
                    <a:pt x="2234" y="1826"/>
                  </a:lnTo>
                  <a:lnTo>
                    <a:pt x="2025" y="1618"/>
                  </a:lnTo>
                  <a:lnTo>
                    <a:pt x="2013" y="1603"/>
                  </a:lnTo>
                  <a:lnTo>
                    <a:pt x="2006" y="1587"/>
                  </a:lnTo>
                  <a:lnTo>
                    <a:pt x="2004" y="1570"/>
                  </a:lnTo>
                  <a:lnTo>
                    <a:pt x="2006" y="1553"/>
                  </a:lnTo>
                  <a:lnTo>
                    <a:pt x="2013" y="1535"/>
                  </a:lnTo>
                  <a:lnTo>
                    <a:pt x="2025" y="1521"/>
                  </a:lnTo>
                  <a:lnTo>
                    <a:pt x="2039" y="1510"/>
                  </a:lnTo>
                  <a:lnTo>
                    <a:pt x="2055" y="1503"/>
                  </a:lnTo>
                  <a:lnTo>
                    <a:pt x="2074" y="1501"/>
                  </a:lnTo>
                  <a:lnTo>
                    <a:pt x="2091" y="1503"/>
                  </a:lnTo>
                  <a:lnTo>
                    <a:pt x="2107" y="1510"/>
                  </a:lnTo>
                  <a:lnTo>
                    <a:pt x="2122" y="1521"/>
                  </a:lnTo>
                  <a:lnTo>
                    <a:pt x="2332" y="1729"/>
                  </a:lnTo>
                  <a:lnTo>
                    <a:pt x="2345" y="1739"/>
                  </a:lnTo>
                  <a:lnTo>
                    <a:pt x="2359" y="1744"/>
                  </a:lnTo>
                  <a:lnTo>
                    <a:pt x="2377" y="1746"/>
                  </a:lnTo>
                  <a:lnTo>
                    <a:pt x="2393" y="1744"/>
                  </a:lnTo>
                  <a:lnTo>
                    <a:pt x="2410" y="1739"/>
                  </a:lnTo>
                  <a:lnTo>
                    <a:pt x="2427" y="1730"/>
                  </a:lnTo>
                  <a:lnTo>
                    <a:pt x="2442" y="1718"/>
                  </a:lnTo>
                  <a:lnTo>
                    <a:pt x="2455" y="1703"/>
                  </a:lnTo>
                  <a:lnTo>
                    <a:pt x="2463" y="1685"/>
                  </a:lnTo>
                  <a:lnTo>
                    <a:pt x="2469" y="1669"/>
                  </a:lnTo>
                  <a:lnTo>
                    <a:pt x="2471" y="1652"/>
                  </a:lnTo>
                  <a:lnTo>
                    <a:pt x="2469" y="1636"/>
                  </a:lnTo>
                  <a:lnTo>
                    <a:pt x="2463" y="1620"/>
                  </a:lnTo>
                  <a:lnTo>
                    <a:pt x="2454" y="1608"/>
                  </a:lnTo>
                  <a:lnTo>
                    <a:pt x="2452" y="1606"/>
                  </a:lnTo>
                  <a:lnTo>
                    <a:pt x="2447" y="1600"/>
                  </a:lnTo>
                  <a:lnTo>
                    <a:pt x="2438" y="1591"/>
                  </a:lnTo>
                  <a:lnTo>
                    <a:pt x="2426" y="1579"/>
                  </a:lnTo>
                  <a:lnTo>
                    <a:pt x="2410" y="1564"/>
                  </a:lnTo>
                  <a:lnTo>
                    <a:pt x="2392" y="1545"/>
                  </a:lnTo>
                  <a:lnTo>
                    <a:pt x="2372" y="1525"/>
                  </a:lnTo>
                  <a:lnTo>
                    <a:pt x="2348" y="1502"/>
                  </a:lnTo>
                  <a:lnTo>
                    <a:pt x="2323" y="1477"/>
                  </a:lnTo>
                  <a:lnTo>
                    <a:pt x="2295" y="1449"/>
                  </a:lnTo>
                  <a:lnTo>
                    <a:pt x="2265" y="1420"/>
                  </a:lnTo>
                  <a:lnTo>
                    <a:pt x="2235" y="1389"/>
                  </a:lnTo>
                  <a:lnTo>
                    <a:pt x="2202" y="1357"/>
                  </a:lnTo>
                  <a:lnTo>
                    <a:pt x="2169" y="1323"/>
                  </a:lnTo>
                  <a:lnTo>
                    <a:pt x="2134" y="1289"/>
                  </a:lnTo>
                  <a:lnTo>
                    <a:pt x="2099" y="1254"/>
                  </a:lnTo>
                  <a:lnTo>
                    <a:pt x="2062" y="1218"/>
                  </a:lnTo>
                  <a:lnTo>
                    <a:pt x="2027" y="1182"/>
                  </a:lnTo>
                  <a:lnTo>
                    <a:pt x="1990" y="1146"/>
                  </a:lnTo>
                  <a:lnTo>
                    <a:pt x="1954" y="1110"/>
                  </a:lnTo>
                  <a:lnTo>
                    <a:pt x="1918" y="1074"/>
                  </a:lnTo>
                  <a:lnTo>
                    <a:pt x="1882" y="1039"/>
                  </a:lnTo>
                  <a:lnTo>
                    <a:pt x="1847" y="1003"/>
                  </a:lnTo>
                  <a:lnTo>
                    <a:pt x="1813" y="970"/>
                  </a:lnTo>
                  <a:lnTo>
                    <a:pt x="1780" y="937"/>
                  </a:lnTo>
                  <a:lnTo>
                    <a:pt x="1748" y="906"/>
                  </a:lnTo>
                  <a:lnTo>
                    <a:pt x="1718" y="875"/>
                  </a:lnTo>
                  <a:lnTo>
                    <a:pt x="1689" y="847"/>
                  </a:lnTo>
                  <a:lnTo>
                    <a:pt x="1663" y="821"/>
                  </a:lnTo>
                  <a:lnTo>
                    <a:pt x="1638" y="797"/>
                  </a:lnTo>
                  <a:lnTo>
                    <a:pt x="1616" y="775"/>
                  </a:lnTo>
                  <a:lnTo>
                    <a:pt x="1596" y="756"/>
                  </a:lnTo>
                  <a:lnTo>
                    <a:pt x="1579" y="740"/>
                  </a:lnTo>
                  <a:lnTo>
                    <a:pt x="1565" y="725"/>
                  </a:lnTo>
                  <a:lnTo>
                    <a:pt x="1560" y="721"/>
                  </a:lnTo>
                  <a:lnTo>
                    <a:pt x="1553" y="715"/>
                  </a:lnTo>
                  <a:lnTo>
                    <a:pt x="1546" y="711"/>
                  </a:lnTo>
                  <a:lnTo>
                    <a:pt x="1537" y="706"/>
                  </a:lnTo>
                  <a:lnTo>
                    <a:pt x="1527" y="704"/>
                  </a:lnTo>
                  <a:lnTo>
                    <a:pt x="1515" y="703"/>
                  </a:lnTo>
                  <a:lnTo>
                    <a:pt x="1501" y="705"/>
                  </a:lnTo>
                  <a:lnTo>
                    <a:pt x="1485" y="711"/>
                  </a:lnTo>
                  <a:lnTo>
                    <a:pt x="1468" y="720"/>
                  </a:lnTo>
                  <a:lnTo>
                    <a:pt x="1449" y="735"/>
                  </a:lnTo>
                  <a:lnTo>
                    <a:pt x="1428" y="754"/>
                  </a:lnTo>
                  <a:lnTo>
                    <a:pt x="1405" y="779"/>
                  </a:lnTo>
                  <a:lnTo>
                    <a:pt x="1383" y="808"/>
                  </a:lnTo>
                  <a:lnTo>
                    <a:pt x="1366" y="837"/>
                  </a:lnTo>
                  <a:lnTo>
                    <a:pt x="1270" y="1012"/>
                  </a:lnTo>
                  <a:lnTo>
                    <a:pt x="1259" y="1031"/>
                  </a:lnTo>
                  <a:lnTo>
                    <a:pt x="1244" y="1050"/>
                  </a:lnTo>
                  <a:lnTo>
                    <a:pt x="1226" y="1069"/>
                  </a:lnTo>
                  <a:lnTo>
                    <a:pt x="1194" y="1096"/>
                  </a:lnTo>
                  <a:lnTo>
                    <a:pt x="1161" y="1119"/>
                  </a:lnTo>
                  <a:lnTo>
                    <a:pt x="1125" y="1136"/>
                  </a:lnTo>
                  <a:lnTo>
                    <a:pt x="1089" y="1147"/>
                  </a:lnTo>
                  <a:lnTo>
                    <a:pt x="1052" y="1153"/>
                  </a:lnTo>
                  <a:lnTo>
                    <a:pt x="1014" y="1153"/>
                  </a:lnTo>
                  <a:lnTo>
                    <a:pt x="976" y="1147"/>
                  </a:lnTo>
                  <a:lnTo>
                    <a:pt x="944" y="1137"/>
                  </a:lnTo>
                  <a:lnTo>
                    <a:pt x="913" y="1123"/>
                  </a:lnTo>
                  <a:lnTo>
                    <a:pt x="883" y="1106"/>
                  </a:lnTo>
                  <a:lnTo>
                    <a:pt x="858" y="1085"/>
                  </a:lnTo>
                  <a:lnTo>
                    <a:pt x="833" y="1061"/>
                  </a:lnTo>
                  <a:lnTo>
                    <a:pt x="813" y="1034"/>
                  </a:lnTo>
                  <a:lnTo>
                    <a:pt x="796" y="1004"/>
                  </a:lnTo>
                  <a:lnTo>
                    <a:pt x="784" y="980"/>
                  </a:lnTo>
                  <a:lnTo>
                    <a:pt x="777" y="955"/>
                  </a:lnTo>
                  <a:lnTo>
                    <a:pt x="772" y="930"/>
                  </a:lnTo>
                  <a:lnTo>
                    <a:pt x="772" y="908"/>
                  </a:lnTo>
                  <a:lnTo>
                    <a:pt x="774" y="886"/>
                  </a:lnTo>
                  <a:lnTo>
                    <a:pt x="781" y="866"/>
                  </a:lnTo>
                  <a:lnTo>
                    <a:pt x="1064" y="203"/>
                  </a:lnTo>
                  <a:lnTo>
                    <a:pt x="1074" y="185"/>
                  </a:lnTo>
                  <a:lnTo>
                    <a:pt x="1086" y="166"/>
                  </a:lnTo>
                  <a:lnTo>
                    <a:pt x="1102" y="147"/>
                  </a:lnTo>
                  <a:lnTo>
                    <a:pt x="1120" y="126"/>
                  </a:lnTo>
                  <a:lnTo>
                    <a:pt x="1130" y="117"/>
                  </a:lnTo>
                  <a:lnTo>
                    <a:pt x="1142" y="106"/>
                  </a:lnTo>
                  <a:lnTo>
                    <a:pt x="1158" y="94"/>
                  </a:lnTo>
                  <a:lnTo>
                    <a:pt x="1176" y="81"/>
                  </a:lnTo>
                  <a:lnTo>
                    <a:pt x="1196" y="67"/>
                  </a:lnTo>
                  <a:lnTo>
                    <a:pt x="1220" y="53"/>
                  </a:lnTo>
                  <a:lnTo>
                    <a:pt x="1245" y="40"/>
                  </a:lnTo>
                  <a:lnTo>
                    <a:pt x="1274" y="28"/>
                  </a:lnTo>
                  <a:lnTo>
                    <a:pt x="1305" y="18"/>
                  </a:lnTo>
                  <a:lnTo>
                    <a:pt x="1338" y="10"/>
                  </a:lnTo>
                  <a:lnTo>
                    <a:pt x="1373" y="3"/>
                  </a:lnTo>
                  <a:lnTo>
                    <a:pt x="1412" y="0"/>
                  </a:lnTo>
                  <a:lnTo>
                    <a:pt x="14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06488" y="2073276"/>
              <a:ext cx="149225" cy="147638"/>
            </a:xfrm>
            <a:custGeom>
              <a:avLst/>
              <a:gdLst>
                <a:gd name="T0" fmla="*/ 671 w 1031"/>
                <a:gd name="T1" fmla="*/ 657 h 1025"/>
                <a:gd name="T2" fmla="*/ 626 w 1031"/>
                <a:gd name="T3" fmla="*/ 679 h 1025"/>
                <a:gd name="T4" fmla="*/ 595 w 1031"/>
                <a:gd name="T5" fmla="*/ 718 h 1025"/>
                <a:gd name="T6" fmla="*/ 584 w 1031"/>
                <a:gd name="T7" fmla="*/ 766 h 1025"/>
                <a:gd name="T8" fmla="*/ 595 w 1031"/>
                <a:gd name="T9" fmla="*/ 817 h 1025"/>
                <a:gd name="T10" fmla="*/ 626 w 1031"/>
                <a:gd name="T11" fmla="*/ 854 h 1025"/>
                <a:gd name="T12" fmla="*/ 671 w 1031"/>
                <a:gd name="T13" fmla="*/ 877 h 1025"/>
                <a:gd name="T14" fmla="*/ 723 w 1031"/>
                <a:gd name="T15" fmla="*/ 877 h 1025"/>
                <a:gd name="T16" fmla="*/ 768 w 1031"/>
                <a:gd name="T17" fmla="*/ 854 h 1025"/>
                <a:gd name="T18" fmla="*/ 800 w 1031"/>
                <a:gd name="T19" fmla="*/ 816 h 1025"/>
                <a:gd name="T20" fmla="*/ 811 w 1031"/>
                <a:gd name="T21" fmla="*/ 766 h 1025"/>
                <a:gd name="T22" fmla="*/ 800 w 1031"/>
                <a:gd name="T23" fmla="*/ 718 h 1025"/>
                <a:gd name="T24" fmla="*/ 768 w 1031"/>
                <a:gd name="T25" fmla="*/ 679 h 1025"/>
                <a:gd name="T26" fmla="*/ 723 w 1031"/>
                <a:gd name="T27" fmla="*/ 657 h 1025"/>
                <a:gd name="T28" fmla="*/ 345 w 1031"/>
                <a:gd name="T29" fmla="*/ 0 h 1025"/>
                <a:gd name="T30" fmla="*/ 391 w 1031"/>
                <a:gd name="T31" fmla="*/ 12 h 1025"/>
                <a:gd name="T32" fmla="*/ 432 w 1031"/>
                <a:gd name="T33" fmla="*/ 39 h 1025"/>
                <a:gd name="T34" fmla="*/ 1007 w 1031"/>
                <a:gd name="T35" fmla="*/ 615 h 1025"/>
                <a:gd name="T36" fmla="*/ 1027 w 1031"/>
                <a:gd name="T37" fmla="*/ 659 h 1025"/>
                <a:gd name="T38" fmla="*/ 1031 w 1031"/>
                <a:gd name="T39" fmla="*/ 705 h 1025"/>
                <a:gd name="T40" fmla="*/ 1019 w 1031"/>
                <a:gd name="T41" fmla="*/ 751 h 1025"/>
                <a:gd name="T42" fmla="*/ 992 w 1031"/>
                <a:gd name="T43" fmla="*/ 791 h 1025"/>
                <a:gd name="T44" fmla="*/ 776 w 1031"/>
                <a:gd name="T45" fmla="*/ 1001 h 1025"/>
                <a:gd name="T46" fmla="*/ 732 w 1031"/>
                <a:gd name="T47" fmla="*/ 1021 h 1025"/>
                <a:gd name="T48" fmla="*/ 686 w 1031"/>
                <a:gd name="T49" fmla="*/ 1025 h 1025"/>
                <a:gd name="T50" fmla="*/ 640 w 1031"/>
                <a:gd name="T51" fmla="*/ 1013 h 1025"/>
                <a:gd name="T52" fmla="*/ 600 w 1031"/>
                <a:gd name="T53" fmla="*/ 985 h 1025"/>
                <a:gd name="T54" fmla="*/ 24 w 1031"/>
                <a:gd name="T55" fmla="*/ 409 h 1025"/>
                <a:gd name="T56" fmla="*/ 4 w 1031"/>
                <a:gd name="T57" fmla="*/ 367 h 1025"/>
                <a:gd name="T58" fmla="*/ 0 w 1031"/>
                <a:gd name="T59" fmla="*/ 320 h 1025"/>
                <a:gd name="T60" fmla="*/ 11 w 1031"/>
                <a:gd name="T61" fmla="*/ 275 h 1025"/>
                <a:gd name="T62" fmla="*/ 40 w 1031"/>
                <a:gd name="T63" fmla="*/ 234 h 1025"/>
                <a:gd name="T64" fmla="*/ 255 w 1031"/>
                <a:gd name="T65" fmla="*/ 24 h 1025"/>
                <a:gd name="T66" fmla="*/ 298 w 1031"/>
                <a:gd name="T67" fmla="*/ 4 h 1025"/>
                <a:gd name="T68" fmla="*/ 345 w 1031"/>
                <a:gd name="T69" fmla="*/ 0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1" h="1025">
                  <a:moveTo>
                    <a:pt x="698" y="654"/>
                  </a:moveTo>
                  <a:lnTo>
                    <a:pt x="671" y="657"/>
                  </a:lnTo>
                  <a:lnTo>
                    <a:pt x="648" y="665"/>
                  </a:lnTo>
                  <a:lnTo>
                    <a:pt x="626" y="679"/>
                  </a:lnTo>
                  <a:lnTo>
                    <a:pt x="609" y="696"/>
                  </a:lnTo>
                  <a:lnTo>
                    <a:pt x="595" y="718"/>
                  </a:lnTo>
                  <a:lnTo>
                    <a:pt x="587" y="741"/>
                  </a:lnTo>
                  <a:lnTo>
                    <a:pt x="584" y="766"/>
                  </a:lnTo>
                  <a:lnTo>
                    <a:pt x="587" y="793"/>
                  </a:lnTo>
                  <a:lnTo>
                    <a:pt x="595" y="817"/>
                  </a:lnTo>
                  <a:lnTo>
                    <a:pt x="609" y="837"/>
                  </a:lnTo>
                  <a:lnTo>
                    <a:pt x="626" y="854"/>
                  </a:lnTo>
                  <a:lnTo>
                    <a:pt x="648" y="868"/>
                  </a:lnTo>
                  <a:lnTo>
                    <a:pt x="671" y="877"/>
                  </a:lnTo>
                  <a:lnTo>
                    <a:pt x="698" y="880"/>
                  </a:lnTo>
                  <a:lnTo>
                    <a:pt x="723" y="877"/>
                  </a:lnTo>
                  <a:lnTo>
                    <a:pt x="748" y="868"/>
                  </a:lnTo>
                  <a:lnTo>
                    <a:pt x="768" y="854"/>
                  </a:lnTo>
                  <a:lnTo>
                    <a:pt x="785" y="837"/>
                  </a:lnTo>
                  <a:lnTo>
                    <a:pt x="800" y="816"/>
                  </a:lnTo>
                  <a:lnTo>
                    <a:pt x="808" y="793"/>
                  </a:lnTo>
                  <a:lnTo>
                    <a:pt x="811" y="766"/>
                  </a:lnTo>
                  <a:lnTo>
                    <a:pt x="808" y="741"/>
                  </a:lnTo>
                  <a:lnTo>
                    <a:pt x="800" y="718"/>
                  </a:lnTo>
                  <a:lnTo>
                    <a:pt x="785" y="696"/>
                  </a:lnTo>
                  <a:lnTo>
                    <a:pt x="768" y="679"/>
                  </a:lnTo>
                  <a:lnTo>
                    <a:pt x="748" y="665"/>
                  </a:lnTo>
                  <a:lnTo>
                    <a:pt x="723" y="657"/>
                  </a:lnTo>
                  <a:lnTo>
                    <a:pt x="698" y="654"/>
                  </a:lnTo>
                  <a:close/>
                  <a:moveTo>
                    <a:pt x="345" y="0"/>
                  </a:moveTo>
                  <a:lnTo>
                    <a:pt x="368" y="4"/>
                  </a:lnTo>
                  <a:lnTo>
                    <a:pt x="391" y="12"/>
                  </a:lnTo>
                  <a:lnTo>
                    <a:pt x="412" y="24"/>
                  </a:lnTo>
                  <a:lnTo>
                    <a:pt x="432" y="39"/>
                  </a:lnTo>
                  <a:lnTo>
                    <a:pt x="992" y="596"/>
                  </a:lnTo>
                  <a:lnTo>
                    <a:pt x="1007" y="615"/>
                  </a:lnTo>
                  <a:lnTo>
                    <a:pt x="1019" y="637"/>
                  </a:lnTo>
                  <a:lnTo>
                    <a:pt x="1027" y="659"/>
                  </a:lnTo>
                  <a:lnTo>
                    <a:pt x="1031" y="682"/>
                  </a:lnTo>
                  <a:lnTo>
                    <a:pt x="1031" y="705"/>
                  </a:lnTo>
                  <a:lnTo>
                    <a:pt x="1027" y="729"/>
                  </a:lnTo>
                  <a:lnTo>
                    <a:pt x="1019" y="751"/>
                  </a:lnTo>
                  <a:lnTo>
                    <a:pt x="1007" y="771"/>
                  </a:lnTo>
                  <a:lnTo>
                    <a:pt x="992" y="791"/>
                  </a:lnTo>
                  <a:lnTo>
                    <a:pt x="796" y="985"/>
                  </a:lnTo>
                  <a:lnTo>
                    <a:pt x="776" y="1001"/>
                  </a:lnTo>
                  <a:lnTo>
                    <a:pt x="755" y="1013"/>
                  </a:lnTo>
                  <a:lnTo>
                    <a:pt x="732" y="1021"/>
                  </a:lnTo>
                  <a:lnTo>
                    <a:pt x="709" y="1025"/>
                  </a:lnTo>
                  <a:lnTo>
                    <a:pt x="686" y="1025"/>
                  </a:lnTo>
                  <a:lnTo>
                    <a:pt x="663" y="1021"/>
                  </a:lnTo>
                  <a:lnTo>
                    <a:pt x="640" y="1013"/>
                  </a:lnTo>
                  <a:lnTo>
                    <a:pt x="619" y="1001"/>
                  </a:lnTo>
                  <a:lnTo>
                    <a:pt x="600" y="985"/>
                  </a:lnTo>
                  <a:lnTo>
                    <a:pt x="40" y="429"/>
                  </a:lnTo>
                  <a:lnTo>
                    <a:pt x="24" y="409"/>
                  </a:lnTo>
                  <a:lnTo>
                    <a:pt x="11" y="389"/>
                  </a:lnTo>
                  <a:lnTo>
                    <a:pt x="4" y="367"/>
                  </a:lnTo>
                  <a:lnTo>
                    <a:pt x="0" y="344"/>
                  </a:lnTo>
                  <a:lnTo>
                    <a:pt x="0" y="320"/>
                  </a:lnTo>
                  <a:lnTo>
                    <a:pt x="4" y="297"/>
                  </a:lnTo>
                  <a:lnTo>
                    <a:pt x="11" y="275"/>
                  </a:lnTo>
                  <a:lnTo>
                    <a:pt x="24" y="253"/>
                  </a:lnTo>
                  <a:lnTo>
                    <a:pt x="40" y="234"/>
                  </a:lnTo>
                  <a:lnTo>
                    <a:pt x="236" y="39"/>
                  </a:lnTo>
                  <a:lnTo>
                    <a:pt x="255" y="24"/>
                  </a:lnTo>
                  <a:lnTo>
                    <a:pt x="275" y="12"/>
                  </a:lnTo>
                  <a:lnTo>
                    <a:pt x="298" y="4"/>
                  </a:lnTo>
                  <a:lnTo>
                    <a:pt x="321" y="0"/>
                  </a:lnTo>
                  <a:lnTo>
                    <a:pt x="3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1" name="Group 13出自【趣你的PPT】(微信:qunideppt)：最优质的PPT资源库"/>
          <p:cNvGrpSpPr>
            <a:grpSpLocks noChangeAspect="1"/>
          </p:cNvGrpSpPr>
          <p:nvPr/>
        </p:nvGrpSpPr>
        <p:grpSpPr>
          <a:xfrm>
            <a:off x="9020206" y="3981678"/>
            <a:ext cx="535289" cy="416033"/>
            <a:chOff x="6765925" y="1204913"/>
            <a:chExt cx="3121026" cy="2425700"/>
          </a:xfrm>
          <a:solidFill>
            <a:schemeClr val="bg1"/>
          </a:solidFill>
        </p:grpSpPr>
        <p:sp>
          <p:nvSpPr>
            <p:cNvPr id="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761288" y="1270000"/>
              <a:ext cx="842963" cy="2360613"/>
            </a:xfrm>
            <a:custGeom>
              <a:avLst/>
              <a:gdLst>
                <a:gd name="T0" fmla="*/ 483 w 1064"/>
                <a:gd name="T1" fmla="*/ 2139 h 2974"/>
                <a:gd name="T2" fmla="*/ 394 w 1064"/>
                <a:gd name="T3" fmla="*/ 2169 h 2974"/>
                <a:gd name="T4" fmla="*/ 320 w 1064"/>
                <a:gd name="T5" fmla="*/ 2223 h 2974"/>
                <a:gd name="T6" fmla="*/ 265 w 1064"/>
                <a:gd name="T7" fmla="*/ 2297 h 2974"/>
                <a:gd name="T8" fmla="*/ 235 w 1064"/>
                <a:gd name="T9" fmla="*/ 2385 h 2974"/>
                <a:gd name="T10" fmla="*/ 235 w 1064"/>
                <a:gd name="T11" fmla="*/ 2483 h 2974"/>
                <a:gd name="T12" fmla="*/ 265 w 1064"/>
                <a:gd name="T13" fmla="*/ 2572 h 2974"/>
                <a:gd name="T14" fmla="*/ 320 w 1064"/>
                <a:gd name="T15" fmla="*/ 2646 h 2974"/>
                <a:gd name="T16" fmla="*/ 394 w 1064"/>
                <a:gd name="T17" fmla="*/ 2701 h 2974"/>
                <a:gd name="T18" fmla="*/ 483 w 1064"/>
                <a:gd name="T19" fmla="*/ 2731 h 2974"/>
                <a:gd name="T20" fmla="*/ 581 w 1064"/>
                <a:gd name="T21" fmla="*/ 2731 h 2974"/>
                <a:gd name="T22" fmla="*/ 669 w 1064"/>
                <a:gd name="T23" fmla="*/ 2701 h 2974"/>
                <a:gd name="T24" fmla="*/ 744 w 1064"/>
                <a:gd name="T25" fmla="*/ 2646 h 2974"/>
                <a:gd name="T26" fmla="*/ 799 w 1064"/>
                <a:gd name="T27" fmla="*/ 2572 h 2974"/>
                <a:gd name="T28" fmla="*/ 827 w 1064"/>
                <a:gd name="T29" fmla="*/ 2483 h 2974"/>
                <a:gd name="T30" fmla="*/ 827 w 1064"/>
                <a:gd name="T31" fmla="*/ 2385 h 2974"/>
                <a:gd name="T32" fmla="*/ 799 w 1064"/>
                <a:gd name="T33" fmla="*/ 2297 h 2974"/>
                <a:gd name="T34" fmla="*/ 744 w 1064"/>
                <a:gd name="T35" fmla="*/ 2223 h 2974"/>
                <a:gd name="T36" fmla="*/ 669 w 1064"/>
                <a:gd name="T37" fmla="*/ 2169 h 2974"/>
                <a:gd name="T38" fmla="*/ 581 w 1064"/>
                <a:gd name="T39" fmla="*/ 2139 h 2974"/>
                <a:gd name="T40" fmla="*/ 243 w 1064"/>
                <a:gd name="T41" fmla="*/ 267 h 2974"/>
                <a:gd name="T42" fmla="*/ 190 w 1064"/>
                <a:gd name="T43" fmla="*/ 280 h 2974"/>
                <a:gd name="T44" fmla="*/ 154 w 1064"/>
                <a:gd name="T45" fmla="*/ 317 h 2974"/>
                <a:gd name="T46" fmla="*/ 139 w 1064"/>
                <a:gd name="T47" fmla="*/ 369 h 2974"/>
                <a:gd name="T48" fmla="*/ 143 w 1064"/>
                <a:gd name="T49" fmla="*/ 1464 h 2974"/>
                <a:gd name="T50" fmla="*/ 169 w 1064"/>
                <a:gd name="T51" fmla="*/ 1509 h 2974"/>
                <a:gd name="T52" fmla="*/ 215 w 1064"/>
                <a:gd name="T53" fmla="*/ 1535 h 2974"/>
                <a:gd name="T54" fmla="*/ 821 w 1064"/>
                <a:gd name="T55" fmla="*/ 1539 h 2974"/>
                <a:gd name="T56" fmla="*/ 873 w 1064"/>
                <a:gd name="T57" fmla="*/ 1525 h 2974"/>
                <a:gd name="T58" fmla="*/ 909 w 1064"/>
                <a:gd name="T59" fmla="*/ 1488 h 2974"/>
                <a:gd name="T60" fmla="*/ 923 w 1064"/>
                <a:gd name="T61" fmla="*/ 1436 h 2974"/>
                <a:gd name="T62" fmla="*/ 920 w 1064"/>
                <a:gd name="T63" fmla="*/ 342 h 2974"/>
                <a:gd name="T64" fmla="*/ 894 w 1064"/>
                <a:gd name="T65" fmla="*/ 296 h 2974"/>
                <a:gd name="T66" fmla="*/ 848 w 1064"/>
                <a:gd name="T67" fmla="*/ 269 h 2974"/>
                <a:gd name="T68" fmla="*/ 243 w 1064"/>
                <a:gd name="T69" fmla="*/ 267 h 2974"/>
                <a:gd name="T70" fmla="*/ 908 w 1064"/>
                <a:gd name="T71" fmla="*/ 0 h 2974"/>
                <a:gd name="T72" fmla="*/ 969 w 1064"/>
                <a:gd name="T73" fmla="*/ 13 h 2974"/>
                <a:gd name="T74" fmla="*/ 1018 w 1064"/>
                <a:gd name="T75" fmla="*/ 46 h 2974"/>
                <a:gd name="T76" fmla="*/ 1051 w 1064"/>
                <a:gd name="T77" fmla="*/ 95 h 2974"/>
                <a:gd name="T78" fmla="*/ 1064 w 1064"/>
                <a:gd name="T79" fmla="*/ 156 h 2974"/>
                <a:gd name="T80" fmla="*/ 1060 w 1064"/>
                <a:gd name="T81" fmla="*/ 2850 h 2974"/>
                <a:gd name="T82" fmla="*/ 1036 w 1064"/>
                <a:gd name="T83" fmla="*/ 2906 h 2974"/>
                <a:gd name="T84" fmla="*/ 995 w 1064"/>
                <a:gd name="T85" fmla="*/ 2948 h 2974"/>
                <a:gd name="T86" fmla="*/ 939 w 1064"/>
                <a:gd name="T87" fmla="*/ 2971 h 2974"/>
                <a:gd name="T88" fmla="*/ 155 w 1064"/>
                <a:gd name="T89" fmla="*/ 2974 h 2974"/>
                <a:gd name="T90" fmla="*/ 95 w 1064"/>
                <a:gd name="T91" fmla="*/ 2962 h 2974"/>
                <a:gd name="T92" fmla="*/ 46 w 1064"/>
                <a:gd name="T93" fmla="*/ 2928 h 2974"/>
                <a:gd name="T94" fmla="*/ 12 w 1064"/>
                <a:gd name="T95" fmla="*/ 2879 h 2974"/>
                <a:gd name="T96" fmla="*/ 0 w 1064"/>
                <a:gd name="T97" fmla="*/ 2819 h 2974"/>
                <a:gd name="T98" fmla="*/ 3 w 1064"/>
                <a:gd name="T99" fmla="*/ 125 h 2974"/>
                <a:gd name="T100" fmla="*/ 26 w 1064"/>
                <a:gd name="T101" fmla="*/ 69 h 2974"/>
                <a:gd name="T102" fmla="*/ 68 w 1064"/>
                <a:gd name="T103" fmla="*/ 28 h 2974"/>
                <a:gd name="T104" fmla="*/ 124 w 1064"/>
                <a:gd name="T105" fmla="*/ 4 h 2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4" h="2974">
                  <a:moveTo>
                    <a:pt x="531" y="2135"/>
                  </a:moveTo>
                  <a:lnTo>
                    <a:pt x="483" y="2139"/>
                  </a:lnTo>
                  <a:lnTo>
                    <a:pt x="437" y="2150"/>
                  </a:lnTo>
                  <a:lnTo>
                    <a:pt x="394" y="2169"/>
                  </a:lnTo>
                  <a:lnTo>
                    <a:pt x="355" y="2192"/>
                  </a:lnTo>
                  <a:lnTo>
                    <a:pt x="320" y="2223"/>
                  </a:lnTo>
                  <a:lnTo>
                    <a:pt x="290" y="2257"/>
                  </a:lnTo>
                  <a:lnTo>
                    <a:pt x="265" y="2297"/>
                  </a:lnTo>
                  <a:lnTo>
                    <a:pt x="247" y="2340"/>
                  </a:lnTo>
                  <a:lnTo>
                    <a:pt x="235" y="2385"/>
                  </a:lnTo>
                  <a:lnTo>
                    <a:pt x="231" y="2435"/>
                  </a:lnTo>
                  <a:lnTo>
                    <a:pt x="235" y="2483"/>
                  </a:lnTo>
                  <a:lnTo>
                    <a:pt x="247" y="2530"/>
                  </a:lnTo>
                  <a:lnTo>
                    <a:pt x="265" y="2572"/>
                  </a:lnTo>
                  <a:lnTo>
                    <a:pt x="290" y="2611"/>
                  </a:lnTo>
                  <a:lnTo>
                    <a:pt x="320" y="2646"/>
                  </a:lnTo>
                  <a:lnTo>
                    <a:pt x="355" y="2676"/>
                  </a:lnTo>
                  <a:lnTo>
                    <a:pt x="394" y="2701"/>
                  </a:lnTo>
                  <a:lnTo>
                    <a:pt x="437" y="2719"/>
                  </a:lnTo>
                  <a:lnTo>
                    <a:pt x="483" y="2731"/>
                  </a:lnTo>
                  <a:lnTo>
                    <a:pt x="531" y="2735"/>
                  </a:lnTo>
                  <a:lnTo>
                    <a:pt x="581" y="2731"/>
                  </a:lnTo>
                  <a:lnTo>
                    <a:pt x="626" y="2719"/>
                  </a:lnTo>
                  <a:lnTo>
                    <a:pt x="669" y="2701"/>
                  </a:lnTo>
                  <a:lnTo>
                    <a:pt x="709" y="2676"/>
                  </a:lnTo>
                  <a:lnTo>
                    <a:pt x="744" y="2646"/>
                  </a:lnTo>
                  <a:lnTo>
                    <a:pt x="774" y="2611"/>
                  </a:lnTo>
                  <a:lnTo>
                    <a:pt x="799" y="2572"/>
                  </a:lnTo>
                  <a:lnTo>
                    <a:pt x="817" y="2530"/>
                  </a:lnTo>
                  <a:lnTo>
                    <a:pt x="827" y="2483"/>
                  </a:lnTo>
                  <a:lnTo>
                    <a:pt x="831" y="2435"/>
                  </a:lnTo>
                  <a:lnTo>
                    <a:pt x="827" y="2385"/>
                  </a:lnTo>
                  <a:lnTo>
                    <a:pt x="817" y="2340"/>
                  </a:lnTo>
                  <a:lnTo>
                    <a:pt x="799" y="2297"/>
                  </a:lnTo>
                  <a:lnTo>
                    <a:pt x="774" y="2257"/>
                  </a:lnTo>
                  <a:lnTo>
                    <a:pt x="744" y="2223"/>
                  </a:lnTo>
                  <a:lnTo>
                    <a:pt x="709" y="2192"/>
                  </a:lnTo>
                  <a:lnTo>
                    <a:pt x="669" y="2169"/>
                  </a:lnTo>
                  <a:lnTo>
                    <a:pt x="626" y="2150"/>
                  </a:lnTo>
                  <a:lnTo>
                    <a:pt x="581" y="2139"/>
                  </a:lnTo>
                  <a:lnTo>
                    <a:pt x="531" y="2135"/>
                  </a:lnTo>
                  <a:close/>
                  <a:moveTo>
                    <a:pt x="243" y="267"/>
                  </a:moveTo>
                  <a:lnTo>
                    <a:pt x="215" y="269"/>
                  </a:lnTo>
                  <a:lnTo>
                    <a:pt x="190" y="280"/>
                  </a:lnTo>
                  <a:lnTo>
                    <a:pt x="169" y="296"/>
                  </a:lnTo>
                  <a:lnTo>
                    <a:pt x="154" y="317"/>
                  </a:lnTo>
                  <a:lnTo>
                    <a:pt x="143" y="342"/>
                  </a:lnTo>
                  <a:lnTo>
                    <a:pt x="139" y="369"/>
                  </a:lnTo>
                  <a:lnTo>
                    <a:pt x="139" y="1436"/>
                  </a:lnTo>
                  <a:lnTo>
                    <a:pt x="143" y="1464"/>
                  </a:lnTo>
                  <a:lnTo>
                    <a:pt x="154" y="1488"/>
                  </a:lnTo>
                  <a:lnTo>
                    <a:pt x="169" y="1509"/>
                  </a:lnTo>
                  <a:lnTo>
                    <a:pt x="190" y="1525"/>
                  </a:lnTo>
                  <a:lnTo>
                    <a:pt x="215" y="1535"/>
                  </a:lnTo>
                  <a:lnTo>
                    <a:pt x="243" y="1539"/>
                  </a:lnTo>
                  <a:lnTo>
                    <a:pt x="821" y="1539"/>
                  </a:lnTo>
                  <a:lnTo>
                    <a:pt x="848" y="1535"/>
                  </a:lnTo>
                  <a:lnTo>
                    <a:pt x="873" y="1525"/>
                  </a:lnTo>
                  <a:lnTo>
                    <a:pt x="894" y="1509"/>
                  </a:lnTo>
                  <a:lnTo>
                    <a:pt x="909" y="1488"/>
                  </a:lnTo>
                  <a:lnTo>
                    <a:pt x="920" y="1464"/>
                  </a:lnTo>
                  <a:lnTo>
                    <a:pt x="923" y="1436"/>
                  </a:lnTo>
                  <a:lnTo>
                    <a:pt x="923" y="369"/>
                  </a:lnTo>
                  <a:lnTo>
                    <a:pt x="920" y="342"/>
                  </a:lnTo>
                  <a:lnTo>
                    <a:pt x="909" y="317"/>
                  </a:lnTo>
                  <a:lnTo>
                    <a:pt x="894" y="296"/>
                  </a:lnTo>
                  <a:lnTo>
                    <a:pt x="873" y="280"/>
                  </a:lnTo>
                  <a:lnTo>
                    <a:pt x="848" y="269"/>
                  </a:lnTo>
                  <a:lnTo>
                    <a:pt x="821" y="267"/>
                  </a:lnTo>
                  <a:lnTo>
                    <a:pt x="243" y="267"/>
                  </a:lnTo>
                  <a:close/>
                  <a:moveTo>
                    <a:pt x="155" y="0"/>
                  </a:moveTo>
                  <a:lnTo>
                    <a:pt x="908" y="0"/>
                  </a:lnTo>
                  <a:lnTo>
                    <a:pt x="939" y="4"/>
                  </a:lnTo>
                  <a:lnTo>
                    <a:pt x="969" y="13"/>
                  </a:lnTo>
                  <a:lnTo>
                    <a:pt x="995" y="28"/>
                  </a:lnTo>
                  <a:lnTo>
                    <a:pt x="1018" y="46"/>
                  </a:lnTo>
                  <a:lnTo>
                    <a:pt x="1036" y="69"/>
                  </a:lnTo>
                  <a:lnTo>
                    <a:pt x="1051" y="95"/>
                  </a:lnTo>
                  <a:lnTo>
                    <a:pt x="1060" y="125"/>
                  </a:lnTo>
                  <a:lnTo>
                    <a:pt x="1064" y="156"/>
                  </a:lnTo>
                  <a:lnTo>
                    <a:pt x="1064" y="2819"/>
                  </a:lnTo>
                  <a:lnTo>
                    <a:pt x="1060" y="2850"/>
                  </a:lnTo>
                  <a:lnTo>
                    <a:pt x="1051" y="2879"/>
                  </a:lnTo>
                  <a:lnTo>
                    <a:pt x="1036" y="2906"/>
                  </a:lnTo>
                  <a:lnTo>
                    <a:pt x="1018" y="2928"/>
                  </a:lnTo>
                  <a:lnTo>
                    <a:pt x="995" y="2948"/>
                  </a:lnTo>
                  <a:lnTo>
                    <a:pt x="969" y="2962"/>
                  </a:lnTo>
                  <a:lnTo>
                    <a:pt x="939" y="2971"/>
                  </a:lnTo>
                  <a:lnTo>
                    <a:pt x="908" y="2974"/>
                  </a:lnTo>
                  <a:lnTo>
                    <a:pt x="155" y="2974"/>
                  </a:lnTo>
                  <a:lnTo>
                    <a:pt x="124" y="2971"/>
                  </a:lnTo>
                  <a:lnTo>
                    <a:pt x="95" y="2962"/>
                  </a:lnTo>
                  <a:lnTo>
                    <a:pt x="68" y="2948"/>
                  </a:lnTo>
                  <a:lnTo>
                    <a:pt x="46" y="2928"/>
                  </a:lnTo>
                  <a:lnTo>
                    <a:pt x="26" y="2906"/>
                  </a:lnTo>
                  <a:lnTo>
                    <a:pt x="12" y="2879"/>
                  </a:lnTo>
                  <a:lnTo>
                    <a:pt x="3" y="2850"/>
                  </a:lnTo>
                  <a:lnTo>
                    <a:pt x="0" y="2819"/>
                  </a:lnTo>
                  <a:lnTo>
                    <a:pt x="0" y="156"/>
                  </a:lnTo>
                  <a:lnTo>
                    <a:pt x="3" y="125"/>
                  </a:lnTo>
                  <a:lnTo>
                    <a:pt x="12" y="95"/>
                  </a:lnTo>
                  <a:lnTo>
                    <a:pt x="26" y="69"/>
                  </a:lnTo>
                  <a:lnTo>
                    <a:pt x="46" y="46"/>
                  </a:lnTo>
                  <a:lnTo>
                    <a:pt x="68" y="28"/>
                  </a:lnTo>
                  <a:lnTo>
                    <a:pt x="95" y="13"/>
                  </a:lnTo>
                  <a:lnTo>
                    <a:pt x="124" y="4"/>
                  </a:lnTo>
                  <a:lnTo>
                    <a:pt x="1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 bwMode="auto">
            <a:xfrm>
              <a:off x="7934325" y="1655763"/>
              <a:ext cx="338138" cy="82550"/>
            </a:xfrm>
            <a:custGeom>
              <a:avLst/>
              <a:gdLst>
                <a:gd name="T0" fmla="*/ 52 w 426"/>
                <a:gd name="T1" fmla="*/ 0 h 104"/>
                <a:gd name="T2" fmla="*/ 374 w 426"/>
                <a:gd name="T3" fmla="*/ 0 h 104"/>
                <a:gd name="T4" fmla="*/ 389 w 426"/>
                <a:gd name="T5" fmla="*/ 4 h 104"/>
                <a:gd name="T6" fmla="*/ 404 w 426"/>
                <a:gd name="T7" fmla="*/ 10 h 104"/>
                <a:gd name="T8" fmla="*/ 415 w 426"/>
                <a:gd name="T9" fmla="*/ 22 h 104"/>
                <a:gd name="T10" fmla="*/ 423 w 426"/>
                <a:gd name="T11" fmla="*/ 36 h 104"/>
                <a:gd name="T12" fmla="*/ 426 w 426"/>
                <a:gd name="T13" fmla="*/ 52 h 104"/>
                <a:gd name="T14" fmla="*/ 423 w 426"/>
                <a:gd name="T15" fmla="*/ 69 h 104"/>
                <a:gd name="T16" fmla="*/ 415 w 426"/>
                <a:gd name="T17" fmla="*/ 83 h 104"/>
                <a:gd name="T18" fmla="*/ 404 w 426"/>
                <a:gd name="T19" fmla="*/ 93 h 104"/>
                <a:gd name="T20" fmla="*/ 389 w 426"/>
                <a:gd name="T21" fmla="*/ 101 h 104"/>
                <a:gd name="T22" fmla="*/ 374 w 426"/>
                <a:gd name="T23" fmla="*/ 104 h 104"/>
                <a:gd name="T24" fmla="*/ 52 w 426"/>
                <a:gd name="T25" fmla="*/ 104 h 104"/>
                <a:gd name="T26" fmla="*/ 36 w 426"/>
                <a:gd name="T27" fmla="*/ 101 h 104"/>
                <a:gd name="T28" fmla="*/ 22 w 426"/>
                <a:gd name="T29" fmla="*/ 93 h 104"/>
                <a:gd name="T30" fmla="*/ 10 w 426"/>
                <a:gd name="T31" fmla="*/ 83 h 104"/>
                <a:gd name="T32" fmla="*/ 2 w 426"/>
                <a:gd name="T33" fmla="*/ 69 h 104"/>
                <a:gd name="T34" fmla="*/ 0 w 426"/>
                <a:gd name="T35" fmla="*/ 52 h 104"/>
                <a:gd name="T36" fmla="*/ 2 w 426"/>
                <a:gd name="T37" fmla="*/ 36 h 104"/>
                <a:gd name="T38" fmla="*/ 10 w 426"/>
                <a:gd name="T39" fmla="*/ 22 h 104"/>
                <a:gd name="T40" fmla="*/ 22 w 426"/>
                <a:gd name="T41" fmla="*/ 10 h 104"/>
                <a:gd name="T42" fmla="*/ 36 w 426"/>
                <a:gd name="T43" fmla="*/ 4 h 104"/>
                <a:gd name="T44" fmla="*/ 52 w 426"/>
                <a:gd name="T45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6" h="104">
                  <a:moveTo>
                    <a:pt x="52" y="0"/>
                  </a:moveTo>
                  <a:lnTo>
                    <a:pt x="374" y="0"/>
                  </a:lnTo>
                  <a:lnTo>
                    <a:pt x="389" y="4"/>
                  </a:lnTo>
                  <a:lnTo>
                    <a:pt x="404" y="10"/>
                  </a:lnTo>
                  <a:lnTo>
                    <a:pt x="415" y="22"/>
                  </a:lnTo>
                  <a:lnTo>
                    <a:pt x="423" y="36"/>
                  </a:lnTo>
                  <a:lnTo>
                    <a:pt x="426" y="52"/>
                  </a:lnTo>
                  <a:lnTo>
                    <a:pt x="423" y="69"/>
                  </a:lnTo>
                  <a:lnTo>
                    <a:pt x="415" y="83"/>
                  </a:lnTo>
                  <a:lnTo>
                    <a:pt x="404" y="93"/>
                  </a:lnTo>
                  <a:lnTo>
                    <a:pt x="389" y="101"/>
                  </a:lnTo>
                  <a:lnTo>
                    <a:pt x="374" y="104"/>
                  </a:lnTo>
                  <a:lnTo>
                    <a:pt x="52" y="104"/>
                  </a:lnTo>
                  <a:lnTo>
                    <a:pt x="36" y="101"/>
                  </a:lnTo>
                  <a:lnTo>
                    <a:pt x="22" y="93"/>
                  </a:lnTo>
                  <a:lnTo>
                    <a:pt x="10" y="83"/>
                  </a:lnTo>
                  <a:lnTo>
                    <a:pt x="2" y="69"/>
                  </a:lnTo>
                  <a:lnTo>
                    <a:pt x="0" y="52"/>
                  </a:lnTo>
                  <a:lnTo>
                    <a:pt x="2" y="36"/>
                  </a:lnTo>
                  <a:lnTo>
                    <a:pt x="10" y="22"/>
                  </a:lnTo>
                  <a:lnTo>
                    <a:pt x="22" y="10"/>
                  </a:lnTo>
                  <a:lnTo>
                    <a:pt x="36" y="4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5925" y="1270000"/>
              <a:ext cx="842963" cy="2360613"/>
            </a:xfrm>
            <a:custGeom>
              <a:avLst/>
              <a:gdLst>
                <a:gd name="T0" fmla="*/ 483 w 1064"/>
                <a:gd name="T1" fmla="*/ 2139 h 2974"/>
                <a:gd name="T2" fmla="*/ 395 w 1064"/>
                <a:gd name="T3" fmla="*/ 2169 h 2974"/>
                <a:gd name="T4" fmla="*/ 321 w 1064"/>
                <a:gd name="T5" fmla="*/ 2223 h 2974"/>
                <a:gd name="T6" fmla="*/ 266 w 1064"/>
                <a:gd name="T7" fmla="*/ 2297 h 2974"/>
                <a:gd name="T8" fmla="*/ 237 w 1064"/>
                <a:gd name="T9" fmla="*/ 2385 h 2974"/>
                <a:gd name="T10" fmla="*/ 237 w 1064"/>
                <a:gd name="T11" fmla="*/ 2483 h 2974"/>
                <a:gd name="T12" fmla="*/ 266 w 1064"/>
                <a:gd name="T13" fmla="*/ 2572 h 2974"/>
                <a:gd name="T14" fmla="*/ 321 w 1064"/>
                <a:gd name="T15" fmla="*/ 2646 h 2974"/>
                <a:gd name="T16" fmla="*/ 395 w 1064"/>
                <a:gd name="T17" fmla="*/ 2701 h 2974"/>
                <a:gd name="T18" fmla="*/ 483 w 1064"/>
                <a:gd name="T19" fmla="*/ 2731 h 2974"/>
                <a:gd name="T20" fmla="*/ 581 w 1064"/>
                <a:gd name="T21" fmla="*/ 2731 h 2974"/>
                <a:gd name="T22" fmla="*/ 670 w 1064"/>
                <a:gd name="T23" fmla="*/ 2701 h 2974"/>
                <a:gd name="T24" fmla="*/ 744 w 1064"/>
                <a:gd name="T25" fmla="*/ 2646 h 2974"/>
                <a:gd name="T26" fmla="*/ 799 w 1064"/>
                <a:gd name="T27" fmla="*/ 2572 h 2974"/>
                <a:gd name="T28" fmla="*/ 829 w 1064"/>
                <a:gd name="T29" fmla="*/ 2483 h 2974"/>
                <a:gd name="T30" fmla="*/ 829 w 1064"/>
                <a:gd name="T31" fmla="*/ 2385 h 2974"/>
                <a:gd name="T32" fmla="*/ 799 w 1064"/>
                <a:gd name="T33" fmla="*/ 2297 h 2974"/>
                <a:gd name="T34" fmla="*/ 744 w 1064"/>
                <a:gd name="T35" fmla="*/ 2223 h 2974"/>
                <a:gd name="T36" fmla="*/ 670 w 1064"/>
                <a:gd name="T37" fmla="*/ 2169 h 2974"/>
                <a:gd name="T38" fmla="*/ 581 w 1064"/>
                <a:gd name="T39" fmla="*/ 2139 h 2974"/>
                <a:gd name="T40" fmla="*/ 243 w 1064"/>
                <a:gd name="T41" fmla="*/ 267 h 2974"/>
                <a:gd name="T42" fmla="*/ 191 w 1064"/>
                <a:gd name="T43" fmla="*/ 280 h 2974"/>
                <a:gd name="T44" fmla="*/ 155 w 1064"/>
                <a:gd name="T45" fmla="*/ 317 h 2974"/>
                <a:gd name="T46" fmla="*/ 141 w 1064"/>
                <a:gd name="T47" fmla="*/ 369 h 2974"/>
                <a:gd name="T48" fmla="*/ 144 w 1064"/>
                <a:gd name="T49" fmla="*/ 1464 h 2974"/>
                <a:gd name="T50" fmla="*/ 170 w 1064"/>
                <a:gd name="T51" fmla="*/ 1509 h 2974"/>
                <a:gd name="T52" fmla="*/ 216 w 1064"/>
                <a:gd name="T53" fmla="*/ 1535 h 2974"/>
                <a:gd name="T54" fmla="*/ 822 w 1064"/>
                <a:gd name="T55" fmla="*/ 1539 h 2974"/>
                <a:gd name="T56" fmla="*/ 874 w 1064"/>
                <a:gd name="T57" fmla="*/ 1525 h 2974"/>
                <a:gd name="T58" fmla="*/ 910 w 1064"/>
                <a:gd name="T59" fmla="*/ 1488 h 2974"/>
                <a:gd name="T60" fmla="*/ 925 w 1064"/>
                <a:gd name="T61" fmla="*/ 1436 h 2974"/>
                <a:gd name="T62" fmla="*/ 921 w 1064"/>
                <a:gd name="T63" fmla="*/ 342 h 2974"/>
                <a:gd name="T64" fmla="*/ 895 w 1064"/>
                <a:gd name="T65" fmla="*/ 296 h 2974"/>
                <a:gd name="T66" fmla="*/ 849 w 1064"/>
                <a:gd name="T67" fmla="*/ 269 h 2974"/>
                <a:gd name="T68" fmla="*/ 243 w 1064"/>
                <a:gd name="T69" fmla="*/ 267 h 2974"/>
                <a:gd name="T70" fmla="*/ 909 w 1064"/>
                <a:gd name="T71" fmla="*/ 0 h 2974"/>
                <a:gd name="T72" fmla="*/ 969 w 1064"/>
                <a:gd name="T73" fmla="*/ 13 h 2974"/>
                <a:gd name="T74" fmla="*/ 1018 w 1064"/>
                <a:gd name="T75" fmla="*/ 46 h 2974"/>
                <a:gd name="T76" fmla="*/ 1052 w 1064"/>
                <a:gd name="T77" fmla="*/ 95 h 2974"/>
                <a:gd name="T78" fmla="*/ 1064 w 1064"/>
                <a:gd name="T79" fmla="*/ 156 h 2974"/>
                <a:gd name="T80" fmla="*/ 1061 w 1064"/>
                <a:gd name="T81" fmla="*/ 2850 h 2974"/>
                <a:gd name="T82" fmla="*/ 1038 w 1064"/>
                <a:gd name="T83" fmla="*/ 2906 h 2974"/>
                <a:gd name="T84" fmla="*/ 996 w 1064"/>
                <a:gd name="T85" fmla="*/ 2948 h 2974"/>
                <a:gd name="T86" fmla="*/ 940 w 1064"/>
                <a:gd name="T87" fmla="*/ 2971 h 2974"/>
                <a:gd name="T88" fmla="*/ 156 w 1064"/>
                <a:gd name="T89" fmla="*/ 2974 h 2974"/>
                <a:gd name="T90" fmla="*/ 95 w 1064"/>
                <a:gd name="T91" fmla="*/ 2962 h 2974"/>
                <a:gd name="T92" fmla="*/ 46 w 1064"/>
                <a:gd name="T93" fmla="*/ 2928 h 2974"/>
                <a:gd name="T94" fmla="*/ 13 w 1064"/>
                <a:gd name="T95" fmla="*/ 2879 h 2974"/>
                <a:gd name="T96" fmla="*/ 0 w 1064"/>
                <a:gd name="T97" fmla="*/ 2819 h 2974"/>
                <a:gd name="T98" fmla="*/ 4 w 1064"/>
                <a:gd name="T99" fmla="*/ 125 h 2974"/>
                <a:gd name="T100" fmla="*/ 28 w 1064"/>
                <a:gd name="T101" fmla="*/ 69 h 2974"/>
                <a:gd name="T102" fmla="*/ 69 w 1064"/>
                <a:gd name="T103" fmla="*/ 28 h 2974"/>
                <a:gd name="T104" fmla="*/ 125 w 1064"/>
                <a:gd name="T105" fmla="*/ 4 h 2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4" h="2974">
                  <a:moveTo>
                    <a:pt x="533" y="2135"/>
                  </a:moveTo>
                  <a:lnTo>
                    <a:pt x="483" y="2139"/>
                  </a:lnTo>
                  <a:lnTo>
                    <a:pt x="438" y="2150"/>
                  </a:lnTo>
                  <a:lnTo>
                    <a:pt x="395" y="2169"/>
                  </a:lnTo>
                  <a:lnTo>
                    <a:pt x="355" y="2192"/>
                  </a:lnTo>
                  <a:lnTo>
                    <a:pt x="321" y="2223"/>
                  </a:lnTo>
                  <a:lnTo>
                    <a:pt x="290" y="2257"/>
                  </a:lnTo>
                  <a:lnTo>
                    <a:pt x="266" y="2297"/>
                  </a:lnTo>
                  <a:lnTo>
                    <a:pt x="248" y="2340"/>
                  </a:lnTo>
                  <a:lnTo>
                    <a:pt x="237" y="2385"/>
                  </a:lnTo>
                  <a:lnTo>
                    <a:pt x="233" y="2435"/>
                  </a:lnTo>
                  <a:lnTo>
                    <a:pt x="237" y="2483"/>
                  </a:lnTo>
                  <a:lnTo>
                    <a:pt x="248" y="2530"/>
                  </a:lnTo>
                  <a:lnTo>
                    <a:pt x="266" y="2572"/>
                  </a:lnTo>
                  <a:lnTo>
                    <a:pt x="290" y="2611"/>
                  </a:lnTo>
                  <a:lnTo>
                    <a:pt x="321" y="2646"/>
                  </a:lnTo>
                  <a:lnTo>
                    <a:pt x="355" y="2676"/>
                  </a:lnTo>
                  <a:lnTo>
                    <a:pt x="395" y="2701"/>
                  </a:lnTo>
                  <a:lnTo>
                    <a:pt x="438" y="2719"/>
                  </a:lnTo>
                  <a:lnTo>
                    <a:pt x="483" y="2731"/>
                  </a:lnTo>
                  <a:lnTo>
                    <a:pt x="533" y="2735"/>
                  </a:lnTo>
                  <a:lnTo>
                    <a:pt x="581" y="2731"/>
                  </a:lnTo>
                  <a:lnTo>
                    <a:pt x="627" y="2719"/>
                  </a:lnTo>
                  <a:lnTo>
                    <a:pt x="670" y="2701"/>
                  </a:lnTo>
                  <a:lnTo>
                    <a:pt x="709" y="2676"/>
                  </a:lnTo>
                  <a:lnTo>
                    <a:pt x="744" y="2646"/>
                  </a:lnTo>
                  <a:lnTo>
                    <a:pt x="774" y="2611"/>
                  </a:lnTo>
                  <a:lnTo>
                    <a:pt x="799" y="2572"/>
                  </a:lnTo>
                  <a:lnTo>
                    <a:pt x="817" y="2530"/>
                  </a:lnTo>
                  <a:lnTo>
                    <a:pt x="829" y="2483"/>
                  </a:lnTo>
                  <a:lnTo>
                    <a:pt x="832" y="2435"/>
                  </a:lnTo>
                  <a:lnTo>
                    <a:pt x="829" y="2385"/>
                  </a:lnTo>
                  <a:lnTo>
                    <a:pt x="817" y="2340"/>
                  </a:lnTo>
                  <a:lnTo>
                    <a:pt x="799" y="2297"/>
                  </a:lnTo>
                  <a:lnTo>
                    <a:pt x="774" y="2257"/>
                  </a:lnTo>
                  <a:lnTo>
                    <a:pt x="744" y="2223"/>
                  </a:lnTo>
                  <a:lnTo>
                    <a:pt x="709" y="2192"/>
                  </a:lnTo>
                  <a:lnTo>
                    <a:pt x="670" y="2169"/>
                  </a:lnTo>
                  <a:lnTo>
                    <a:pt x="627" y="2150"/>
                  </a:lnTo>
                  <a:lnTo>
                    <a:pt x="581" y="2139"/>
                  </a:lnTo>
                  <a:lnTo>
                    <a:pt x="533" y="2135"/>
                  </a:lnTo>
                  <a:close/>
                  <a:moveTo>
                    <a:pt x="243" y="267"/>
                  </a:moveTo>
                  <a:lnTo>
                    <a:pt x="216" y="269"/>
                  </a:lnTo>
                  <a:lnTo>
                    <a:pt x="191" y="280"/>
                  </a:lnTo>
                  <a:lnTo>
                    <a:pt x="170" y="296"/>
                  </a:lnTo>
                  <a:lnTo>
                    <a:pt x="155" y="317"/>
                  </a:lnTo>
                  <a:lnTo>
                    <a:pt x="144" y="342"/>
                  </a:lnTo>
                  <a:lnTo>
                    <a:pt x="141" y="369"/>
                  </a:lnTo>
                  <a:lnTo>
                    <a:pt x="141" y="1436"/>
                  </a:lnTo>
                  <a:lnTo>
                    <a:pt x="144" y="1464"/>
                  </a:lnTo>
                  <a:lnTo>
                    <a:pt x="155" y="1488"/>
                  </a:lnTo>
                  <a:lnTo>
                    <a:pt x="170" y="1509"/>
                  </a:lnTo>
                  <a:lnTo>
                    <a:pt x="191" y="1525"/>
                  </a:lnTo>
                  <a:lnTo>
                    <a:pt x="216" y="1535"/>
                  </a:lnTo>
                  <a:lnTo>
                    <a:pt x="243" y="1539"/>
                  </a:lnTo>
                  <a:lnTo>
                    <a:pt x="822" y="1539"/>
                  </a:lnTo>
                  <a:lnTo>
                    <a:pt x="849" y="1535"/>
                  </a:lnTo>
                  <a:lnTo>
                    <a:pt x="874" y="1525"/>
                  </a:lnTo>
                  <a:lnTo>
                    <a:pt x="895" y="1509"/>
                  </a:lnTo>
                  <a:lnTo>
                    <a:pt x="910" y="1488"/>
                  </a:lnTo>
                  <a:lnTo>
                    <a:pt x="921" y="1464"/>
                  </a:lnTo>
                  <a:lnTo>
                    <a:pt x="925" y="1436"/>
                  </a:lnTo>
                  <a:lnTo>
                    <a:pt x="925" y="369"/>
                  </a:lnTo>
                  <a:lnTo>
                    <a:pt x="921" y="342"/>
                  </a:lnTo>
                  <a:lnTo>
                    <a:pt x="910" y="317"/>
                  </a:lnTo>
                  <a:lnTo>
                    <a:pt x="895" y="296"/>
                  </a:lnTo>
                  <a:lnTo>
                    <a:pt x="874" y="280"/>
                  </a:lnTo>
                  <a:lnTo>
                    <a:pt x="849" y="269"/>
                  </a:lnTo>
                  <a:lnTo>
                    <a:pt x="822" y="267"/>
                  </a:lnTo>
                  <a:lnTo>
                    <a:pt x="243" y="267"/>
                  </a:lnTo>
                  <a:close/>
                  <a:moveTo>
                    <a:pt x="156" y="0"/>
                  </a:moveTo>
                  <a:lnTo>
                    <a:pt x="909" y="0"/>
                  </a:lnTo>
                  <a:lnTo>
                    <a:pt x="940" y="4"/>
                  </a:lnTo>
                  <a:lnTo>
                    <a:pt x="969" y="13"/>
                  </a:lnTo>
                  <a:lnTo>
                    <a:pt x="996" y="28"/>
                  </a:lnTo>
                  <a:lnTo>
                    <a:pt x="1018" y="46"/>
                  </a:lnTo>
                  <a:lnTo>
                    <a:pt x="1038" y="69"/>
                  </a:lnTo>
                  <a:lnTo>
                    <a:pt x="1052" y="95"/>
                  </a:lnTo>
                  <a:lnTo>
                    <a:pt x="1061" y="125"/>
                  </a:lnTo>
                  <a:lnTo>
                    <a:pt x="1064" y="156"/>
                  </a:lnTo>
                  <a:lnTo>
                    <a:pt x="1064" y="2819"/>
                  </a:lnTo>
                  <a:lnTo>
                    <a:pt x="1061" y="2850"/>
                  </a:lnTo>
                  <a:lnTo>
                    <a:pt x="1052" y="2879"/>
                  </a:lnTo>
                  <a:lnTo>
                    <a:pt x="1038" y="2906"/>
                  </a:lnTo>
                  <a:lnTo>
                    <a:pt x="1018" y="2928"/>
                  </a:lnTo>
                  <a:lnTo>
                    <a:pt x="996" y="2948"/>
                  </a:lnTo>
                  <a:lnTo>
                    <a:pt x="969" y="2962"/>
                  </a:lnTo>
                  <a:lnTo>
                    <a:pt x="940" y="2971"/>
                  </a:lnTo>
                  <a:lnTo>
                    <a:pt x="909" y="2974"/>
                  </a:lnTo>
                  <a:lnTo>
                    <a:pt x="156" y="2974"/>
                  </a:lnTo>
                  <a:lnTo>
                    <a:pt x="125" y="2971"/>
                  </a:lnTo>
                  <a:lnTo>
                    <a:pt x="95" y="2962"/>
                  </a:lnTo>
                  <a:lnTo>
                    <a:pt x="69" y="2948"/>
                  </a:lnTo>
                  <a:lnTo>
                    <a:pt x="46" y="2928"/>
                  </a:lnTo>
                  <a:lnTo>
                    <a:pt x="28" y="2906"/>
                  </a:lnTo>
                  <a:lnTo>
                    <a:pt x="13" y="2879"/>
                  </a:lnTo>
                  <a:lnTo>
                    <a:pt x="4" y="2850"/>
                  </a:lnTo>
                  <a:lnTo>
                    <a:pt x="0" y="2819"/>
                  </a:lnTo>
                  <a:lnTo>
                    <a:pt x="0" y="156"/>
                  </a:lnTo>
                  <a:lnTo>
                    <a:pt x="4" y="125"/>
                  </a:lnTo>
                  <a:lnTo>
                    <a:pt x="13" y="95"/>
                  </a:lnTo>
                  <a:lnTo>
                    <a:pt x="28" y="69"/>
                  </a:lnTo>
                  <a:lnTo>
                    <a:pt x="46" y="46"/>
                  </a:lnTo>
                  <a:lnTo>
                    <a:pt x="69" y="28"/>
                  </a:lnTo>
                  <a:lnTo>
                    <a:pt x="95" y="13"/>
                  </a:lnTo>
                  <a:lnTo>
                    <a:pt x="125" y="4"/>
                  </a:lnTo>
                  <a:lnTo>
                    <a:pt x="1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 bwMode="auto">
            <a:xfrm>
              <a:off x="6940550" y="1655763"/>
              <a:ext cx="336550" cy="82550"/>
            </a:xfrm>
            <a:custGeom>
              <a:avLst/>
              <a:gdLst>
                <a:gd name="T0" fmla="*/ 52 w 425"/>
                <a:gd name="T1" fmla="*/ 0 h 104"/>
                <a:gd name="T2" fmla="*/ 374 w 425"/>
                <a:gd name="T3" fmla="*/ 0 h 104"/>
                <a:gd name="T4" fmla="*/ 390 w 425"/>
                <a:gd name="T5" fmla="*/ 4 h 104"/>
                <a:gd name="T6" fmla="*/ 404 w 425"/>
                <a:gd name="T7" fmla="*/ 10 h 104"/>
                <a:gd name="T8" fmla="*/ 415 w 425"/>
                <a:gd name="T9" fmla="*/ 22 h 104"/>
                <a:gd name="T10" fmla="*/ 422 w 425"/>
                <a:gd name="T11" fmla="*/ 36 h 104"/>
                <a:gd name="T12" fmla="*/ 425 w 425"/>
                <a:gd name="T13" fmla="*/ 52 h 104"/>
                <a:gd name="T14" fmla="*/ 422 w 425"/>
                <a:gd name="T15" fmla="*/ 69 h 104"/>
                <a:gd name="T16" fmla="*/ 415 w 425"/>
                <a:gd name="T17" fmla="*/ 83 h 104"/>
                <a:gd name="T18" fmla="*/ 404 w 425"/>
                <a:gd name="T19" fmla="*/ 93 h 104"/>
                <a:gd name="T20" fmla="*/ 390 w 425"/>
                <a:gd name="T21" fmla="*/ 101 h 104"/>
                <a:gd name="T22" fmla="*/ 374 w 425"/>
                <a:gd name="T23" fmla="*/ 104 h 104"/>
                <a:gd name="T24" fmla="*/ 52 w 425"/>
                <a:gd name="T25" fmla="*/ 104 h 104"/>
                <a:gd name="T26" fmla="*/ 35 w 425"/>
                <a:gd name="T27" fmla="*/ 101 h 104"/>
                <a:gd name="T28" fmla="*/ 21 w 425"/>
                <a:gd name="T29" fmla="*/ 93 h 104"/>
                <a:gd name="T30" fmla="*/ 10 w 425"/>
                <a:gd name="T31" fmla="*/ 83 h 104"/>
                <a:gd name="T32" fmla="*/ 3 w 425"/>
                <a:gd name="T33" fmla="*/ 69 h 104"/>
                <a:gd name="T34" fmla="*/ 0 w 425"/>
                <a:gd name="T35" fmla="*/ 52 h 104"/>
                <a:gd name="T36" fmla="*/ 3 w 425"/>
                <a:gd name="T37" fmla="*/ 36 h 104"/>
                <a:gd name="T38" fmla="*/ 10 w 425"/>
                <a:gd name="T39" fmla="*/ 22 h 104"/>
                <a:gd name="T40" fmla="*/ 21 w 425"/>
                <a:gd name="T41" fmla="*/ 10 h 104"/>
                <a:gd name="T42" fmla="*/ 35 w 425"/>
                <a:gd name="T43" fmla="*/ 4 h 104"/>
                <a:gd name="T44" fmla="*/ 52 w 425"/>
                <a:gd name="T45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5" h="104">
                  <a:moveTo>
                    <a:pt x="52" y="0"/>
                  </a:moveTo>
                  <a:lnTo>
                    <a:pt x="374" y="0"/>
                  </a:lnTo>
                  <a:lnTo>
                    <a:pt x="390" y="4"/>
                  </a:lnTo>
                  <a:lnTo>
                    <a:pt x="404" y="10"/>
                  </a:lnTo>
                  <a:lnTo>
                    <a:pt x="415" y="22"/>
                  </a:lnTo>
                  <a:lnTo>
                    <a:pt x="422" y="36"/>
                  </a:lnTo>
                  <a:lnTo>
                    <a:pt x="425" y="52"/>
                  </a:lnTo>
                  <a:lnTo>
                    <a:pt x="422" y="69"/>
                  </a:lnTo>
                  <a:lnTo>
                    <a:pt x="415" y="83"/>
                  </a:lnTo>
                  <a:lnTo>
                    <a:pt x="404" y="93"/>
                  </a:lnTo>
                  <a:lnTo>
                    <a:pt x="390" y="101"/>
                  </a:lnTo>
                  <a:lnTo>
                    <a:pt x="374" y="104"/>
                  </a:lnTo>
                  <a:lnTo>
                    <a:pt x="52" y="104"/>
                  </a:lnTo>
                  <a:lnTo>
                    <a:pt x="35" y="101"/>
                  </a:lnTo>
                  <a:lnTo>
                    <a:pt x="21" y="93"/>
                  </a:lnTo>
                  <a:lnTo>
                    <a:pt x="10" y="83"/>
                  </a:lnTo>
                  <a:lnTo>
                    <a:pt x="3" y="69"/>
                  </a:lnTo>
                  <a:lnTo>
                    <a:pt x="0" y="52"/>
                  </a:lnTo>
                  <a:lnTo>
                    <a:pt x="3" y="36"/>
                  </a:lnTo>
                  <a:lnTo>
                    <a:pt x="10" y="22"/>
                  </a:lnTo>
                  <a:lnTo>
                    <a:pt x="21" y="10"/>
                  </a:lnTo>
                  <a:lnTo>
                    <a:pt x="35" y="4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 bwMode="auto">
            <a:xfrm>
              <a:off x="6940550" y="1851025"/>
              <a:ext cx="336550" cy="82550"/>
            </a:xfrm>
            <a:custGeom>
              <a:avLst/>
              <a:gdLst>
                <a:gd name="T0" fmla="*/ 52 w 425"/>
                <a:gd name="T1" fmla="*/ 0 h 102"/>
                <a:gd name="T2" fmla="*/ 374 w 425"/>
                <a:gd name="T3" fmla="*/ 0 h 102"/>
                <a:gd name="T4" fmla="*/ 390 w 425"/>
                <a:gd name="T5" fmla="*/ 2 h 102"/>
                <a:gd name="T6" fmla="*/ 404 w 425"/>
                <a:gd name="T7" fmla="*/ 9 h 102"/>
                <a:gd name="T8" fmla="*/ 415 w 425"/>
                <a:gd name="T9" fmla="*/ 20 h 102"/>
                <a:gd name="T10" fmla="*/ 422 w 425"/>
                <a:gd name="T11" fmla="*/ 35 h 102"/>
                <a:gd name="T12" fmla="*/ 425 w 425"/>
                <a:gd name="T13" fmla="*/ 50 h 102"/>
                <a:gd name="T14" fmla="*/ 422 w 425"/>
                <a:gd name="T15" fmla="*/ 67 h 102"/>
                <a:gd name="T16" fmla="*/ 415 w 425"/>
                <a:gd name="T17" fmla="*/ 81 h 102"/>
                <a:gd name="T18" fmla="*/ 404 w 425"/>
                <a:gd name="T19" fmla="*/ 92 h 102"/>
                <a:gd name="T20" fmla="*/ 390 w 425"/>
                <a:gd name="T21" fmla="*/ 100 h 102"/>
                <a:gd name="T22" fmla="*/ 374 w 425"/>
                <a:gd name="T23" fmla="*/ 102 h 102"/>
                <a:gd name="T24" fmla="*/ 52 w 425"/>
                <a:gd name="T25" fmla="*/ 102 h 102"/>
                <a:gd name="T26" fmla="*/ 35 w 425"/>
                <a:gd name="T27" fmla="*/ 100 h 102"/>
                <a:gd name="T28" fmla="*/ 21 w 425"/>
                <a:gd name="T29" fmla="*/ 92 h 102"/>
                <a:gd name="T30" fmla="*/ 10 w 425"/>
                <a:gd name="T31" fmla="*/ 81 h 102"/>
                <a:gd name="T32" fmla="*/ 3 w 425"/>
                <a:gd name="T33" fmla="*/ 67 h 102"/>
                <a:gd name="T34" fmla="*/ 0 w 425"/>
                <a:gd name="T35" fmla="*/ 50 h 102"/>
                <a:gd name="T36" fmla="*/ 3 w 425"/>
                <a:gd name="T37" fmla="*/ 35 h 102"/>
                <a:gd name="T38" fmla="*/ 10 w 425"/>
                <a:gd name="T39" fmla="*/ 20 h 102"/>
                <a:gd name="T40" fmla="*/ 21 w 425"/>
                <a:gd name="T41" fmla="*/ 9 h 102"/>
                <a:gd name="T42" fmla="*/ 35 w 425"/>
                <a:gd name="T43" fmla="*/ 2 h 102"/>
                <a:gd name="T44" fmla="*/ 52 w 425"/>
                <a:gd name="T45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5" h="102">
                  <a:moveTo>
                    <a:pt x="52" y="0"/>
                  </a:moveTo>
                  <a:lnTo>
                    <a:pt x="374" y="0"/>
                  </a:lnTo>
                  <a:lnTo>
                    <a:pt x="390" y="2"/>
                  </a:lnTo>
                  <a:lnTo>
                    <a:pt x="404" y="9"/>
                  </a:lnTo>
                  <a:lnTo>
                    <a:pt x="415" y="20"/>
                  </a:lnTo>
                  <a:lnTo>
                    <a:pt x="422" y="35"/>
                  </a:lnTo>
                  <a:lnTo>
                    <a:pt x="425" y="50"/>
                  </a:lnTo>
                  <a:lnTo>
                    <a:pt x="422" y="67"/>
                  </a:lnTo>
                  <a:lnTo>
                    <a:pt x="415" y="81"/>
                  </a:lnTo>
                  <a:lnTo>
                    <a:pt x="404" y="92"/>
                  </a:lnTo>
                  <a:lnTo>
                    <a:pt x="390" y="100"/>
                  </a:lnTo>
                  <a:lnTo>
                    <a:pt x="374" y="102"/>
                  </a:lnTo>
                  <a:lnTo>
                    <a:pt x="52" y="102"/>
                  </a:lnTo>
                  <a:lnTo>
                    <a:pt x="35" y="100"/>
                  </a:lnTo>
                  <a:lnTo>
                    <a:pt x="21" y="92"/>
                  </a:lnTo>
                  <a:lnTo>
                    <a:pt x="10" y="81"/>
                  </a:lnTo>
                  <a:lnTo>
                    <a:pt x="3" y="67"/>
                  </a:lnTo>
                  <a:lnTo>
                    <a:pt x="0" y="50"/>
                  </a:lnTo>
                  <a:lnTo>
                    <a:pt x="3" y="35"/>
                  </a:lnTo>
                  <a:lnTo>
                    <a:pt x="10" y="20"/>
                  </a:lnTo>
                  <a:lnTo>
                    <a:pt x="21" y="9"/>
                  </a:lnTo>
                  <a:lnTo>
                    <a:pt x="35" y="2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7" name="出自【趣你的PPT】(微信:qunideppt)：最优质的PPT资源库"/>
            <p:cNvSpPr/>
            <p:nvPr/>
          </p:nvSpPr>
          <p:spPr bwMode="auto">
            <a:xfrm>
              <a:off x="6940550" y="2046288"/>
              <a:ext cx="336550" cy="80963"/>
            </a:xfrm>
            <a:custGeom>
              <a:avLst/>
              <a:gdLst>
                <a:gd name="T0" fmla="*/ 52 w 425"/>
                <a:gd name="T1" fmla="*/ 0 h 103"/>
                <a:gd name="T2" fmla="*/ 374 w 425"/>
                <a:gd name="T3" fmla="*/ 0 h 103"/>
                <a:gd name="T4" fmla="*/ 390 w 425"/>
                <a:gd name="T5" fmla="*/ 3 h 103"/>
                <a:gd name="T6" fmla="*/ 404 w 425"/>
                <a:gd name="T7" fmla="*/ 9 h 103"/>
                <a:gd name="T8" fmla="*/ 415 w 425"/>
                <a:gd name="T9" fmla="*/ 21 h 103"/>
                <a:gd name="T10" fmla="*/ 422 w 425"/>
                <a:gd name="T11" fmla="*/ 35 h 103"/>
                <a:gd name="T12" fmla="*/ 425 w 425"/>
                <a:gd name="T13" fmla="*/ 52 h 103"/>
                <a:gd name="T14" fmla="*/ 422 w 425"/>
                <a:gd name="T15" fmla="*/ 68 h 103"/>
                <a:gd name="T16" fmla="*/ 415 w 425"/>
                <a:gd name="T17" fmla="*/ 82 h 103"/>
                <a:gd name="T18" fmla="*/ 404 w 425"/>
                <a:gd name="T19" fmla="*/ 94 h 103"/>
                <a:gd name="T20" fmla="*/ 390 w 425"/>
                <a:gd name="T21" fmla="*/ 100 h 103"/>
                <a:gd name="T22" fmla="*/ 374 w 425"/>
                <a:gd name="T23" fmla="*/ 103 h 103"/>
                <a:gd name="T24" fmla="*/ 52 w 425"/>
                <a:gd name="T25" fmla="*/ 103 h 103"/>
                <a:gd name="T26" fmla="*/ 35 w 425"/>
                <a:gd name="T27" fmla="*/ 100 h 103"/>
                <a:gd name="T28" fmla="*/ 21 w 425"/>
                <a:gd name="T29" fmla="*/ 94 h 103"/>
                <a:gd name="T30" fmla="*/ 10 w 425"/>
                <a:gd name="T31" fmla="*/ 82 h 103"/>
                <a:gd name="T32" fmla="*/ 3 w 425"/>
                <a:gd name="T33" fmla="*/ 68 h 103"/>
                <a:gd name="T34" fmla="*/ 0 w 425"/>
                <a:gd name="T35" fmla="*/ 52 h 103"/>
                <a:gd name="T36" fmla="*/ 3 w 425"/>
                <a:gd name="T37" fmla="*/ 35 h 103"/>
                <a:gd name="T38" fmla="*/ 10 w 425"/>
                <a:gd name="T39" fmla="*/ 21 h 103"/>
                <a:gd name="T40" fmla="*/ 21 w 425"/>
                <a:gd name="T41" fmla="*/ 9 h 103"/>
                <a:gd name="T42" fmla="*/ 35 w 425"/>
                <a:gd name="T43" fmla="*/ 3 h 103"/>
                <a:gd name="T44" fmla="*/ 52 w 425"/>
                <a:gd name="T45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5" h="103">
                  <a:moveTo>
                    <a:pt x="52" y="0"/>
                  </a:moveTo>
                  <a:lnTo>
                    <a:pt x="374" y="0"/>
                  </a:lnTo>
                  <a:lnTo>
                    <a:pt x="390" y="3"/>
                  </a:lnTo>
                  <a:lnTo>
                    <a:pt x="404" y="9"/>
                  </a:lnTo>
                  <a:lnTo>
                    <a:pt x="415" y="21"/>
                  </a:lnTo>
                  <a:lnTo>
                    <a:pt x="422" y="35"/>
                  </a:lnTo>
                  <a:lnTo>
                    <a:pt x="425" y="52"/>
                  </a:lnTo>
                  <a:lnTo>
                    <a:pt x="422" y="68"/>
                  </a:lnTo>
                  <a:lnTo>
                    <a:pt x="415" y="82"/>
                  </a:lnTo>
                  <a:lnTo>
                    <a:pt x="404" y="94"/>
                  </a:lnTo>
                  <a:lnTo>
                    <a:pt x="390" y="100"/>
                  </a:lnTo>
                  <a:lnTo>
                    <a:pt x="374" y="103"/>
                  </a:lnTo>
                  <a:lnTo>
                    <a:pt x="52" y="103"/>
                  </a:lnTo>
                  <a:lnTo>
                    <a:pt x="35" y="100"/>
                  </a:lnTo>
                  <a:lnTo>
                    <a:pt x="21" y="94"/>
                  </a:lnTo>
                  <a:lnTo>
                    <a:pt x="10" y="82"/>
                  </a:lnTo>
                  <a:lnTo>
                    <a:pt x="3" y="68"/>
                  </a:lnTo>
                  <a:lnTo>
                    <a:pt x="0" y="52"/>
                  </a:lnTo>
                  <a:lnTo>
                    <a:pt x="3" y="35"/>
                  </a:lnTo>
                  <a:lnTo>
                    <a:pt x="10" y="21"/>
                  </a:lnTo>
                  <a:lnTo>
                    <a:pt x="21" y="9"/>
                  </a:lnTo>
                  <a:lnTo>
                    <a:pt x="35" y="3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36013" y="1204913"/>
              <a:ext cx="1150938" cy="2425700"/>
            </a:xfrm>
            <a:custGeom>
              <a:avLst/>
              <a:gdLst>
                <a:gd name="T0" fmla="*/ 822 w 1452"/>
                <a:gd name="T1" fmla="*/ 2167 h 3055"/>
                <a:gd name="T2" fmla="*/ 747 w 1452"/>
                <a:gd name="T3" fmla="*/ 2189 h 3055"/>
                <a:gd name="T4" fmla="*/ 681 w 1452"/>
                <a:gd name="T5" fmla="*/ 2229 h 3055"/>
                <a:gd name="T6" fmla="*/ 626 w 1452"/>
                <a:gd name="T7" fmla="*/ 2286 h 3055"/>
                <a:gd name="T8" fmla="*/ 582 w 1452"/>
                <a:gd name="T9" fmla="*/ 2369 h 3055"/>
                <a:gd name="T10" fmla="*/ 568 w 1452"/>
                <a:gd name="T11" fmla="*/ 2461 h 3055"/>
                <a:gd name="T12" fmla="*/ 581 w 1452"/>
                <a:gd name="T13" fmla="*/ 2551 h 3055"/>
                <a:gd name="T14" fmla="*/ 617 w 1452"/>
                <a:gd name="T15" fmla="*/ 2627 h 3055"/>
                <a:gd name="T16" fmla="*/ 672 w 1452"/>
                <a:gd name="T17" fmla="*/ 2691 h 3055"/>
                <a:gd name="T18" fmla="*/ 743 w 1452"/>
                <a:gd name="T19" fmla="*/ 2736 h 3055"/>
                <a:gd name="T20" fmla="*/ 824 w 1452"/>
                <a:gd name="T21" fmla="*/ 2761 h 3055"/>
                <a:gd name="T22" fmla="*/ 912 w 1452"/>
                <a:gd name="T23" fmla="*/ 2760 h 3055"/>
                <a:gd name="T24" fmla="*/ 988 w 1452"/>
                <a:gd name="T25" fmla="*/ 2739 h 3055"/>
                <a:gd name="T26" fmla="*/ 1055 w 1452"/>
                <a:gd name="T27" fmla="*/ 2699 h 3055"/>
                <a:gd name="T28" fmla="*/ 1109 w 1452"/>
                <a:gd name="T29" fmla="*/ 2642 h 3055"/>
                <a:gd name="T30" fmla="*/ 1152 w 1452"/>
                <a:gd name="T31" fmla="*/ 2559 h 3055"/>
                <a:gd name="T32" fmla="*/ 1168 w 1452"/>
                <a:gd name="T33" fmla="*/ 2466 h 3055"/>
                <a:gd name="T34" fmla="*/ 1155 w 1452"/>
                <a:gd name="T35" fmla="*/ 2377 h 3055"/>
                <a:gd name="T36" fmla="*/ 1118 w 1452"/>
                <a:gd name="T37" fmla="*/ 2299 h 3055"/>
                <a:gd name="T38" fmla="*/ 1062 w 1452"/>
                <a:gd name="T39" fmla="*/ 2237 h 3055"/>
                <a:gd name="T40" fmla="*/ 992 w 1452"/>
                <a:gd name="T41" fmla="*/ 2191 h 3055"/>
                <a:gd name="T42" fmla="*/ 912 w 1452"/>
                <a:gd name="T43" fmla="*/ 2167 h 3055"/>
                <a:gd name="T44" fmla="*/ 857 w 1452"/>
                <a:gd name="T45" fmla="*/ 276 h 3055"/>
                <a:gd name="T46" fmla="*/ 258 w 1452"/>
                <a:gd name="T47" fmla="*/ 362 h 3055"/>
                <a:gd name="T48" fmla="*/ 208 w 1452"/>
                <a:gd name="T49" fmla="*/ 384 h 3055"/>
                <a:gd name="T50" fmla="*/ 177 w 1452"/>
                <a:gd name="T51" fmla="*/ 427 h 3055"/>
                <a:gd name="T52" fmla="*/ 171 w 1452"/>
                <a:gd name="T53" fmla="*/ 480 h 3055"/>
                <a:gd name="T54" fmla="*/ 338 w 1452"/>
                <a:gd name="T55" fmla="*/ 1561 h 3055"/>
                <a:gd name="T56" fmla="*/ 372 w 1452"/>
                <a:gd name="T57" fmla="*/ 1602 h 3055"/>
                <a:gd name="T58" fmla="*/ 420 w 1452"/>
                <a:gd name="T59" fmla="*/ 1621 h 3055"/>
                <a:gd name="T60" fmla="*/ 1020 w 1452"/>
                <a:gd name="T61" fmla="*/ 1536 h 3055"/>
                <a:gd name="T62" fmla="*/ 1069 w 1452"/>
                <a:gd name="T63" fmla="*/ 1513 h 3055"/>
                <a:gd name="T64" fmla="*/ 1100 w 1452"/>
                <a:gd name="T65" fmla="*/ 1471 h 3055"/>
                <a:gd name="T66" fmla="*/ 1107 w 1452"/>
                <a:gd name="T67" fmla="*/ 1417 h 3055"/>
                <a:gd name="T68" fmla="*/ 939 w 1452"/>
                <a:gd name="T69" fmla="*/ 336 h 3055"/>
                <a:gd name="T70" fmla="*/ 905 w 1452"/>
                <a:gd name="T71" fmla="*/ 296 h 3055"/>
                <a:gd name="T72" fmla="*/ 857 w 1452"/>
                <a:gd name="T73" fmla="*/ 276 h 3055"/>
                <a:gd name="T74" fmla="*/ 938 w 1452"/>
                <a:gd name="T75" fmla="*/ 3 h 3055"/>
                <a:gd name="T76" fmla="*/ 991 w 1452"/>
                <a:gd name="T77" fmla="*/ 29 h 3055"/>
                <a:gd name="T78" fmla="*/ 1031 w 1452"/>
                <a:gd name="T79" fmla="*/ 74 h 3055"/>
                <a:gd name="T80" fmla="*/ 1052 w 1452"/>
                <a:gd name="T81" fmla="*/ 131 h 3055"/>
                <a:gd name="T82" fmla="*/ 1452 w 1452"/>
                <a:gd name="T83" fmla="*/ 2795 h 3055"/>
                <a:gd name="T84" fmla="*/ 1438 w 1452"/>
                <a:gd name="T85" fmla="*/ 2853 h 3055"/>
                <a:gd name="T86" fmla="*/ 1403 w 1452"/>
                <a:gd name="T87" fmla="*/ 2901 h 3055"/>
                <a:gd name="T88" fmla="*/ 1351 w 1452"/>
                <a:gd name="T89" fmla="*/ 2933 h 3055"/>
                <a:gd name="T90" fmla="*/ 576 w 1452"/>
                <a:gd name="T91" fmla="*/ 3053 h 3055"/>
                <a:gd name="T92" fmla="*/ 515 w 1452"/>
                <a:gd name="T93" fmla="*/ 3051 h 3055"/>
                <a:gd name="T94" fmla="*/ 461 w 1452"/>
                <a:gd name="T95" fmla="*/ 3025 h 3055"/>
                <a:gd name="T96" fmla="*/ 421 w 1452"/>
                <a:gd name="T97" fmla="*/ 2981 h 3055"/>
                <a:gd name="T98" fmla="*/ 399 w 1452"/>
                <a:gd name="T99" fmla="*/ 2923 h 3055"/>
                <a:gd name="T100" fmla="*/ 0 w 1452"/>
                <a:gd name="T101" fmla="*/ 259 h 3055"/>
                <a:gd name="T102" fmla="*/ 15 w 1452"/>
                <a:gd name="T103" fmla="*/ 201 h 3055"/>
                <a:gd name="T104" fmla="*/ 50 w 1452"/>
                <a:gd name="T105" fmla="*/ 153 h 3055"/>
                <a:gd name="T106" fmla="*/ 102 w 1452"/>
                <a:gd name="T107" fmla="*/ 122 h 3055"/>
                <a:gd name="T108" fmla="*/ 877 w 1452"/>
                <a:gd name="T109" fmla="*/ 1 h 3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52" h="3055">
                  <a:moveTo>
                    <a:pt x="868" y="2164"/>
                  </a:moveTo>
                  <a:lnTo>
                    <a:pt x="822" y="2167"/>
                  </a:lnTo>
                  <a:lnTo>
                    <a:pt x="785" y="2176"/>
                  </a:lnTo>
                  <a:lnTo>
                    <a:pt x="747" y="2189"/>
                  </a:lnTo>
                  <a:lnTo>
                    <a:pt x="712" y="2207"/>
                  </a:lnTo>
                  <a:lnTo>
                    <a:pt x="681" y="2229"/>
                  </a:lnTo>
                  <a:lnTo>
                    <a:pt x="652" y="2255"/>
                  </a:lnTo>
                  <a:lnTo>
                    <a:pt x="626" y="2286"/>
                  </a:lnTo>
                  <a:lnTo>
                    <a:pt x="602" y="2326"/>
                  </a:lnTo>
                  <a:lnTo>
                    <a:pt x="582" y="2369"/>
                  </a:lnTo>
                  <a:lnTo>
                    <a:pt x="572" y="2414"/>
                  </a:lnTo>
                  <a:lnTo>
                    <a:pt x="568" y="2461"/>
                  </a:lnTo>
                  <a:lnTo>
                    <a:pt x="570" y="2508"/>
                  </a:lnTo>
                  <a:lnTo>
                    <a:pt x="581" y="2551"/>
                  </a:lnTo>
                  <a:lnTo>
                    <a:pt x="596" y="2591"/>
                  </a:lnTo>
                  <a:lnTo>
                    <a:pt x="617" y="2627"/>
                  </a:lnTo>
                  <a:lnTo>
                    <a:pt x="642" y="2661"/>
                  </a:lnTo>
                  <a:lnTo>
                    <a:pt x="672" y="2691"/>
                  </a:lnTo>
                  <a:lnTo>
                    <a:pt x="705" y="2716"/>
                  </a:lnTo>
                  <a:lnTo>
                    <a:pt x="743" y="2736"/>
                  </a:lnTo>
                  <a:lnTo>
                    <a:pt x="782" y="2751"/>
                  </a:lnTo>
                  <a:lnTo>
                    <a:pt x="824" y="2761"/>
                  </a:lnTo>
                  <a:lnTo>
                    <a:pt x="868" y="2764"/>
                  </a:lnTo>
                  <a:lnTo>
                    <a:pt x="912" y="2760"/>
                  </a:lnTo>
                  <a:lnTo>
                    <a:pt x="951" y="2752"/>
                  </a:lnTo>
                  <a:lnTo>
                    <a:pt x="988" y="2739"/>
                  </a:lnTo>
                  <a:lnTo>
                    <a:pt x="1022" y="2721"/>
                  </a:lnTo>
                  <a:lnTo>
                    <a:pt x="1055" y="2699"/>
                  </a:lnTo>
                  <a:lnTo>
                    <a:pt x="1083" y="2672"/>
                  </a:lnTo>
                  <a:lnTo>
                    <a:pt x="1109" y="2642"/>
                  </a:lnTo>
                  <a:lnTo>
                    <a:pt x="1134" y="2601"/>
                  </a:lnTo>
                  <a:lnTo>
                    <a:pt x="1152" y="2559"/>
                  </a:lnTo>
                  <a:lnTo>
                    <a:pt x="1164" y="2513"/>
                  </a:lnTo>
                  <a:lnTo>
                    <a:pt x="1168" y="2466"/>
                  </a:lnTo>
                  <a:lnTo>
                    <a:pt x="1165" y="2418"/>
                  </a:lnTo>
                  <a:lnTo>
                    <a:pt x="1155" y="2377"/>
                  </a:lnTo>
                  <a:lnTo>
                    <a:pt x="1139" y="2337"/>
                  </a:lnTo>
                  <a:lnTo>
                    <a:pt x="1118" y="2299"/>
                  </a:lnTo>
                  <a:lnTo>
                    <a:pt x="1092" y="2266"/>
                  </a:lnTo>
                  <a:lnTo>
                    <a:pt x="1062" y="2237"/>
                  </a:lnTo>
                  <a:lnTo>
                    <a:pt x="1030" y="2212"/>
                  </a:lnTo>
                  <a:lnTo>
                    <a:pt x="992" y="2191"/>
                  </a:lnTo>
                  <a:lnTo>
                    <a:pt x="953" y="2176"/>
                  </a:lnTo>
                  <a:lnTo>
                    <a:pt x="912" y="2167"/>
                  </a:lnTo>
                  <a:lnTo>
                    <a:pt x="868" y="2164"/>
                  </a:lnTo>
                  <a:close/>
                  <a:moveTo>
                    <a:pt x="857" y="276"/>
                  </a:moveTo>
                  <a:lnTo>
                    <a:pt x="829" y="276"/>
                  </a:lnTo>
                  <a:lnTo>
                    <a:pt x="258" y="362"/>
                  </a:lnTo>
                  <a:lnTo>
                    <a:pt x="232" y="370"/>
                  </a:lnTo>
                  <a:lnTo>
                    <a:pt x="208" y="384"/>
                  </a:lnTo>
                  <a:lnTo>
                    <a:pt x="190" y="403"/>
                  </a:lnTo>
                  <a:lnTo>
                    <a:pt x="177" y="427"/>
                  </a:lnTo>
                  <a:lnTo>
                    <a:pt x="171" y="453"/>
                  </a:lnTo>
                  <a:lnTo>
                    <a:pt x="171" y="480"/>
                  </a:lnTo>
                  <a:lnTo>
                    <a:pt x="330" y="1534"/>
                  </a:lnTo>
                  <a:lnTo>
                    <a:pt x="338" y="1561"/>
                  </a:lnTo>
                  <a:lnTo>
                    <a:pt x="352" y="1584"/>
                  </a:lnTo>
                  <a:lnTo>
                    <a:pt x="372" y="1602"/>
                  </a:lnTo>
                  <a:lnTo>
                    <a:pt x="395" y="1615"/>
                  </a:lnTo>
                  <a:lnTo>
                    <a:pt x="420" y="1621"/>
                  </a:lnTo>
                  <a:lnTo>
                    <a:pt x="448" y="1621"/>
                  </a:lnTo>
                  <a:lnTo>
                    <a:pt x="1020" y="1536"/>
                  </a:lnTo>
                  <a:lnTo>
                    <a:pt x="1046" y="1528"/>
                  </a:lnTo>
                  <a:lnTo>
                    <a:pt x="1069" y="1513"/>
                  </a:lnTo>
                  <a:lnTo>
                    <a:pt x="1087" y="1494"/>
                  </a:lnTo>
                  <a:lnTo>
                    <a:pt x="1100" y="1471"/>
                  </a:lnTo>
                  <a:lnTo>
                    <a:pt x="1107" y="1445"/>
                  </a:lnTo>
                  <a:lnTo>
                    <a:pt x="1107" y="1417"/>
                  </a:lnTo>
                  <a:lnTo>
                    <a:pt x="947" y="363"/>
                  </a:lnTo>
                  <a:lnTo>
                    <a:pt x="939" y="336"/>
                  </a:lnTo>
                  <a:lnTo>
                    <a:pt x="925" y="314"/>
                  </a:lnTo>
                  <a:lnTo>
                    <a:pt x="905" y="296"/>
                  </a:lnTo>
                  <a:lnTo>
                    <a:pt x="883" y="283"/>
                  </a:lnTo>
                  <a:lnTo>
                    <a:pt x="857" y="276"/>
                  </a:lnTo>
                  <a:close/>
                  <a:moveTo>
                    <a:pt x="908" y="0"/>
                  </a:moveTo>
                  <a:lnTo>
                    <a:pt x="938" y="3"/>
                  </a:lnTo>
                  <a:lnTo>
                    <a:pt x="966" y="14"/>
                  </a:lnTo>
                  <a:lnTo>
                    <a:pt x="991" y="29"/>
                  </a:lnTo>
                  <a:lnTo>
                    <a:pt x="1013" y="49"/>
                  </a:lnTo>
                  <a:lnTo>
                    <a:pt x="1031" y="74"/>
                  </a:lnTo>
                  <a:lnTo>
                    <a:pt x="1044" y="101"/>
                  </a:lnTo>
                  <a:lnTo>
                    <a:pt x="1052" y="131"/>
                  </a:lnTo>
                  <a:lnTo>
                    <a:pt x="1451" y="2764"/>
                  </a:lnTo>
                  <a:lnTo>
                    <a:pt x="1452" y="2795"/>
                  </a:lnTo>
                  <a:lnTo>
                    <a:pt x="1448" y="2826"/>
                  </a:lnTo>
                  <a:lnTo>
                    <a:pt x="1438" y="2853"/>
                  </a:lnTo>
                  <a:lnTo>
                    <a:pt x="1422" y="2879"/>
                  </a:lnTo>
                  <a:lnTo>
                    <a:pt x="1403" y="2901"/>
                  </a:lnTo>
                  <a:lnTo>
                    <a:pt x="1378" y="2920"/>
                  </a:lnTo>
                  <a:lnTo>
                    <a:pt x="1351" y="2933"/>
                  </a:lnTo>
                  <a:lnTo>
                    <a:pt x="1321" y="2940"/>
                  </a:lnTo>
                  <a:lnTo>
                    <a:pt x="576" y="3053"/>
                  </a:lnTo>
                  <a:lnTo>
                    <a:pt x="544" y="3055"/>
                  </a:lnTo>
                  <a:lnTo>
                    <a:pt x="515" y="3051"/>
                  </a:lnTo>
                  <a:lnTo>
                    <a:pt x="486" y="3040"/>
                  </a:lnTo>
                  <a:lnTo>
                    <a:pt x="461" y="3025"/>
                  </a:lnTo>
                  <a:lnTo>
                    <a:pt x="439" y="3005"/>
                  </a:lnTo>
                  <a:lnTo>
                    <a:pt x="421" y="2981"/>
                  </a:lnTo>
                  <a:lnTo>
                    <a:pt x="407" y="2953"/>
                  </a:lnTo>
                  <a:lnTo>
                    <a:pt x="399" y="2923"/>
                  </a:lnTo>
                  <a:lnTo>
                    <a:pt x="2" y="290"/>
                  </a:lnTo>
                  <a:lnTo>
                    <a:pt x="0" y="259"/>
                  </a:lnTo>
                  <a:lnTo>
                    <a:pt x="4" y="228"/>
                  </a:lnTo>
                  <a:lnTo>
                    <a:pt x="15" y="201"/>
                  </a:lnTo>
                  <a:lnTo>
                    <a:pt x="30" y="175"/>
                  </a:lnTo>
                  <a:lnTo>
                    <a:pt x="50" y="153"/>
                  </a:lnTo>
                  <a:lnTo>
                    <a:pt x="73" y="135"/>
                  </a:lnTo>
                  <a:lnTo>
                    <a:pt x="102" y="122"/>
                  </a:lnTo>
                  <a:lnTo>
                    <a:pt x="132" y="114"/>
                  </a:lnTo>
                  <a:lnTo>
                    <a:pt x="877" y="1"/>
                  </a:lnTo>
                  <a:lnTo>
                    <a:pt x="9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 bwMode="auto">
            <a:xfrm>
              <a:off x="8940800" y="1530350"/>
              <a:ext cx="333375" cy="119063"/>
            </a:xfrm>
            <a:custGeom>
              <a:avLst/>
              <a:gdLst>
                <a:gd name="T0" fmla="*/ 361 w 419"/>
                <a:gd name="T1" fmla="*/ 0 h 150"/>
                <a:gd name="T2" fmla="*/ 378 w 419"/>
                <a:gd name="T3" fmla="*/ 0 h 150"/>
                <a:gd name="T4" fmla="*/ 392 w 419"/>
                <a:gd name="T5" fmla="*/ 5 h 150"/>
                <a:gd name="T6" fmla="*/ 405 w 419"/>
                <a:gd name="T7" fmla="*/ 14 h 150"/>
                <a:gd name="T8" fmla="*/ 414 w 419"/>
                <a:gd name="T9" fmla="*/ 27 h 150"/>
                <a:gd name="T10" fmla="*/ 419 w 419"/>
                <a:gd name="T11" fmla="*/ 42 h 150"/>
                <a:gd name="T12" fmla="*/ 419 w 419"/>
                <a:gd name="T13" fmla="*/ 59 h 150"/>
                <a:gd name="T14" fmla="*/ 414 w 419"/>
                <a:gd name="T15" fmla="*/ 75 h 150"/>
                <a:gd name="T16" fmla="*/ 405 w 419"/>
                <a:gd name="T17" fmla="*/ 88 h 150"/>
                <a:gd name="T18" fmla="*/ 392 w 419"/>
                <a:gd name="T19" fmla="*/ 97 h 150"/>
                <a:gd name="T20" fmla="*/ 376 w 419"/>
                <a:gd name="T21" fmla="*/ 102 h 150"/>
                <a:gd name="T22" fmla="*/ 58 w 419"/>
                <a:gd name="T23" fmla="*/ 150 h 150"/>
                <a:gd name="T24" fmla="*/ 50 w 419"/>
                <a:gd name="T25" fmla="*/ 150 h 150"/>
                <a:gd name="T26" fmla="*/ 32 w 419"/>
                <a:gd name="T27" fmla="*/ 148 h 150"/>
                <a:gd name="T28" fmla="*/ 17 w 419"/>
                <a:gd name="T29" fmla="*/ 138 h 150"/>
                <a:gd name="T30" fmla="*/ 5 w 419"/>
                <a:gd name="T31" fmla="*/ 124 h 150"/>
                <a:gd name="T32" fmla="*/ 0 w 419"/>
                <a:gd name="T33" fmla="*/ 106 h 150"/>
                <a:gd name="T34" fmla="*/ 0 w 419"/>
                <a:gd name="T35" fmla="*/ 90 h 150"/>
                <a:gd name="T36" fmla="*/ 5 w 419"/>
                <a:gd name="T37" fmla="*/ 75 h 150"/>
                <a:gd name="T38" fmla="*/ 14 w 419"/>
                <a:gd name="T39" fmla="*/ 62 h 150"/>
                <a:gd name="T40" fmla="*/ 27 w 419"/>
                <a:gd name="T41" fmla="*/ 53 h 150"/>
                <a:gd name="T42" fmla="*/ 43 w 419"/>
                <a:gd name="T43" fmla="*/ 48 h 150"/>
                <a:gd name="T44" fmla="*/ 361 w 419"/>
                <a:gd name="T45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19" h="150">
                  <a:moveTo>
                    <a:pt x="361" y="0"/>
                  </a:moveTo>
                  <a:lnTo>
                    <a:pt x="378" y="0"/>
                  </a:lnTo>
                  <a:lnTo>
                    <a:pt x="392" y="5"/>
                  </a:lnTo>
                  <a:lnTo>
                    <a:pt x="405" y="14"/>
                  </a:lnTo>
                  <a:lnTo>
                    <a:pt x="414" y="27"/>
                  </a:lnTo>
                  <a:lnTo>
                    <a:pt x="419" y="42"/>
                  </a:lnTo>
                  <a:lnTo>
                    <a:pt x="419" y="59"/>
                  </a:lnTo>
                  <a:lnTo>
                    <a:pt x="414" y="75"/>
                  </a:lnTo>
                  <a:lnTo>
                    <a:pt x="405" y="88"/>
                  </a:lnTo>
                  <a:lnTo>
                    <a:pt x="392" y="97"/>
                  </a:lnTo>
                  <a:lnTo>
                    <a:pt x="376" y="102"/>
                  </a:lnTo>
                  <a:lnTo>
                    <a:pt x="58" y="150"/>
                  </a:lnTo>
                  <a:lnTo>
                    <a:pt x="50" y="150"/>
                  </a:lnTo>
                  <a:lnTo>
                    <a:pt x="32" y="148"/>
                  </a:lnTo>
                  <a:lnTo>
                    <a:pt x="17" y="138"/>
                  </a:lnTo>
                  <a:lnTo>
                    <a:pt x="5" y="124"/>
                  </a:lnTo>
                  <a:lnTo>
                    <a:pt x="0" y="106"/>
                  </a:lnTo>
                  <a:lnTo>
                    <a:pt x="0" y="90"/>
                  </a:lnTo>
                  <a:lnTo>
                    <a:pt x="5" y="75"/>
                  </a:lnTo>
                  <a:lnTo>
                    <a:pt x="14" y="62"/>
                  </a:lnTo>
                  <a:lnTo>
                    <a:pt x="27" y="53"/>
                  </a:lnTo>
                  <a:lnTo>
                    <a:pt x="43" y="48"/>
                  </a:lnTo>
                  <a:lnTo>
                    <a:pt x="3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0" name="出自【趣你的PPT】(微信:qunideppt)：最优质的PPT资源库"/>
            <p:cNvSpPr/>
            <p:nvPr/>
          </p:nvSpPr>
          <p:spPr bwMode="auto">
            <a:xfrm>
              <a:off x="8967788" y="1698625"/>
              <a:ext cx="476250" cy="141288"/>
            </a:xfrm>
            <a:custGeom>
              <a:avLst/>
              <a:gdLst>
                <a:gd name="T0" fmla="*/ 540 w 600"/>
                <a:gd name="T1" fmla="*/ 0 h 178"/>
                <a:gd name="T2" fmla="*/ 557 w 600"/>
                <a:gd name="T3" fmla="*/ 0 h 178"/>
                <a:gd name="T4" fmla="*/ 572 w 600"/>
                <a:gd name="T5" fmla="*/ 5 h 178"/>
                <a:gd name="T6" fmla="*/ 584 w 600"/>
                <a:gd name="T7" fmla="*/ 14 h 178"/>
                <a:gd name="T8" fmla="*/ 594 w 600"/>
                <a:gd name="T9" fmla="*/ 27 h 178"/>
                <a:gd name="T10" fmla="*/ 600 w 600"/>
                <a:gd name="T11" fmla="*/ 43 h 178"/>
                <a:gd name="T12" fmla="*/ 598 w 600"/>
                <a:gd name="T13" fmla="*/ 60 h 178"/>
                <a:gd name="T14" fmla="*/ 593 w 600"/>
                <a:gd name="T15" fmla="*/ 74 h 178"/>
                <a:gd name="T16" fmla="*/ 584 w 600"/>
                <a:gd name="T17" fmla="*/ 87 h 178"/>
                <a:gd name="T18" fmla="*/ 571 w 600"/>
                <a:gd name="T19" fmla="*/ 96 h 178"/>
                <a:gd name="T20" fmla="*/ 555 w 600"/>
                <a:gd name="T21" fmla="*/ 101 h 178"/>
                <a:gd name="T22" fmla="*/ 60 w 600"/>
                <a:gd name="T23" fmla="*/ 177 h 178"/>
                <a:gd name="T24" fmla="*/ 52 w 600"/>
                <a:gd name="T25" fmla="*/ 178 h 178"/>
                <a:gd name="T26" fmla="*/ 34 w 600"/>
                <a:gd name="T27" fmla="*/ 174 h 178"/>
                <a:gd name="T28" fmla="*/ 18 w 600"/>
                <a:gd name="T29" fmla="*/ 165 h 178"/>
                <a:gd name="T30" fmla="*/ 6 w 600"/>
                <a:gd name="T31" fmla="*/ 151 h 178"/>
                <a:gd name="T32" fmla="*/ 0 w 600"/>
                <a:gd name="T33" fmla="*/ 134 h 178"/>
                <a:gd name="T34" fmla="*/ 0 w 600"/>
                <a:gd name="T35" fmla="*/ 117 h 178"/>
                <a:gd name="T36" fmla="*/ 5 w 600"/>
                <a:gd name="T37" fmla="*/ 101 h 178"/>
                <a:gd name="T38" fmla="*/ 15 w 600"/>
                <a:gd name="T39" fmla="*/ 90 h 178"/>
                <a:gd name="T40" fmla="*/ 28 w 600"/>
                <a:gd name="T41" fmla="*/ 79 h 178"/>
                <a:gd name="T42" fmla="*/ 44 w 600"/>
                <a:gd name="T43" fmla="*/ 76 h 178"/>
                <a:gd name="T44" fmla="*/ 540 w 600"/>
                <a:gd name="T4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178">
                  <a:moveTo>
                    <a:pt x="540" y="0"/>
                  </a:moveTo>
                  <a:lnTo>
                    <a:pt x="557" y="0"/>
                  </a:lnTo>
                  <a:lnTo>
                    <a:pt x="572" y="5"/>
                  </a:lnTo>
                  <a:lnTo>
                    <a:pt x="584" y="14"/>
                  </a:lnTo>
                  <a:lnTo>
                    <a:pt x="594" y="27"/>
                  </a:lnTo>
                  <a:lnTo>
                    <a:pt x="600" y="43"/>
                  </a:lnTo>
                  <a:lnTo>
                    <a:pt x="598" y="60"/>
                  </a:lnTo>
                  <a:lnTo>
                    <a:pt x="593" y="74"/>
                  </a:lnTo>
                  <a:lnTo>
                    <a:pt x="584" y="87"/>
                  </a:lnTo>
                  <a:lnTo>
                    <a:pt x="571" y="96"/>
                  </a:lnTo>
                  <a:lnTo>
                    <a:pt x="555" y="101"/>
                  </a:lnTo>
                  <a:lnTo>
                    <a:pt x="60" y="177"/>
                  </a:lnTo>
                  <a:lnTo>
                    <a:pt x="52" y="178"/>
                  </a:lnTo>
                  <a:lnTo>
                    <a:pt x="34" y="174"/>
                  </a:lnTo>
                  <a:lnTo>
                    <a:pt x="18" y="165"/>
                  </a:lnTo>
                  <a:lnTo>
                    <a:pt x="6" y="151"/>
                  </a:lnTo>
                  <a:lnTo>
                    <a:pt x="0" y="134"/>
                  </a:lnTo>
                  <a:lnTo>
                    <a:pt x="0" y="117"/>
                  </a:lnTo>
                  <a:lnTo>
                    <a:pt x="5" y="101"/>
                  </a:lnTo>
                  <a:lnTo>
                    <a:pt x="15" y="90"/>
                  </a:lnTo>
                  <a:lnTo>
                    <a:pt x="28" y="79"/>
                  </a:lnTo>
                  <a:lnTo>
                    <a:pt x="44" y="76"/>
                  </a:lnTo>
                  <a:lnTo>
                    <a:pt x="54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1" name="Group 23出自【趣你的PPT】(微信:qunideppt)：最优质的PPT资源库"/>
          <p:cNvGrpSpPr>
            <a:grpSpLocks noChangeAspect="1"/>
          </p:cNvGrpSpPr>
          <p:nvPr/>
        </p:nvGrpSpPr>
        <p:grpSpPr>
          <a:xfrm>
            <a:off x="9232436" y="2043603"/>
            <a:ext cx="752601" cy="1107335"/>
            <a:chOff x="3140075" y="3175"/>
            <a:chExt cx="3876675" cy="5703888"/>
          </a:xfrm>
          <a:solidFill>
            <a:schemeClr val="bg1"/>
          </a:solidFill>
        </p:grpSpPr>
        <p:sp>
          <p:nvSpPr>
            <p:cNvPr id="52" name="出自【趣你的PPT】(微信:qunideppt)：最优质的PPT资源库"/>
            <p:cNvSpPr/>
            <p:nvPr/>
          </p:nvSpPr>
          <p:spPr bwMode="auto">
            <a:xfrm>
              <a:off x="5237163" y="314325"/>
              <a:ext cx="909638" cy="911225"/>
            </a:xfrm>
            <a:custGeom>
              <a:avLst/>
              <a:gdLst>
                <a:gd name="T0" fmla="*/ 287 w 573"/>
                <a:gd name="T1" fmla="*/ 0 h 574"/>
                <a:gd name="T2" fmla="*/ 329 w 573"/>
                <a:gd name="T3" fmla="*/ 4 h 574"/>
                <a:gd name="T4" fmla="*/ 369 w 573"/>
                <a:gd name="T5" fmla="*/ 14 h 574"/>
                <a:gd name="T6" fmla="*/ 407 w 573"/>
                <a:gd name="T7" fmla="*/ 28 h 574"/>
                <a:gd name="T8" fmla="*/ 443 w 573"/>
                <a:gd name="T9" fmla="*/ 47 h 574"/>
                <a:gd name="T10" fmla="*/ 475 w 573"/>
                <a:gd name="T11" fmla="*/ 71 h 574"/>
                <a:gd name="T12" fmla="*/ 503 w 573"/>
                <a:gd name="T13" fmla="*/ 100 h 574"/>
                <a:gd name="T14" fmla="*/ 527 w 573"/>
                <a:gd name="T15" fmla="*/ 131 h 574"/>
                <a:gd name="T16" fmla="*/ 547 w 573"/>
                <a:gd name="T17" fmla="*/ 166 h 574"/>
                <a:gd name="T18" fmla="*/ 561 w 573"/>
                <a:gd name="T19" fmla="*/ 204 h 574"/>
                <a:gd name="T20" fmla="*/ 571 w 573"/>
                <a:gd name="T21" fmla="*/ 245 h 574"/>
                <a:gd name="T22" fmla="*/ 573 w 573"/>
                <a:gd name="T23" fmla="*/ 287 h 574"/>
                <a:gd name="T24" fmla="*/ 571 w 573"/>
                <a:gd name="T25" fmla="*/ 330 h 574"/>
                <a:gd name="T26" fmla="*/ 561 w 573"/>
                <a:gd name="T27" fmla="*/ 370 h 574"/>
                <a:gd name="T28" fmla="*/ 547 w 573"/>
                <a:gd name="T29" fmla="*/ 408 h 574"/>
                <a:gd name="T30" fmla="*/ 527 w 573"/>
                <a:gd name="T31" fmla="*/ 444 h 574"/>
                <a:gd name="T32" fmla="*/ 503 w 573"/>
                <a:gd name="T33" fmla="*/ 476 h 574"/>
                <a:gd name="T34" fmla="*/ 475 w 573"/>
                <a:gd name="T35" fmla="*/ 504 h 574"/>
                <a:gd name="T36" fmla="*/ 443 w 573"/>
                <a:gd name="T37" fmla="*/ 528 h 574"/>
                <a:gd name="T38" fmla="*/ 407 w 573"/>
                <a:gd name="T39" fmla="*/ 548 h 574"/>
                <a:gd name="T40" fmla="*/ 369 w 573"/>
                <a:gd name="T41" fmla="*/ 562 h 574"/>
                <a:gd name="T42" fmla="*/ 329 w 573"/>
                <a:gd name="T43" fmla="*/ 571 h 574"/>
                <a:gd name="T44" fmla="*/ 287 w 573"/>
                <a:gd name="T45" fmla="*/ 574 h 574"/>
                <a:gd name="T46" fmla="*/ 245 w 573"/>
                <a:gd name="T47" fmla="*/ 571 h 574"/>
                <a:gd name="T48" fmla="*/ 204 w 573"/>
                <a:gd name="T49" fmla="*/ 562 h 574"/>
                <a:gd name="T50" fmla="*/ 166 w 573"/>
                <a:gd name="T51" fmla="*/ 548 h 574"/>
                <a:gd name="T52" fmla="*/ 130 w 573"/>
                <a:gd name="T53" fmla="*/ 528 h 574"/>
                <a:gd name="T54" fmla="*/ 98 w 573"/>
                <a:gd name="T55" fmla="*/ 504 h 574"/>
                <a:gd name="T56" fmla="*/ 70 w 573"/>
                <a:gd name="T57" fmla="*/ 476 h 574"/>
                <a:gd name="T58" fmla="*/ 46 w 573"/>
                <a:gd name="T59" fmla="*/ 444 h 574"/>
                <a:gd name="T60" fmla="*/ 26 w 573"/>
                <a:gd name="T61" fmla="*/ 408 h 574"/>
                <a:gd name="T62" fmla="*/ 12 w 573"/>
                <a:gd name="T63" fmla="*/ 370 h 574"/>
                <a:gd name="T64" fmla="*/ 2 w 573"/>
                <a:gd name="T65" fmla="*/ 330 h 574"/>
                <a:gd name="T66" fmla="*/ 0 w 573"/>
                <a:gd name="T67" fmla="*/ 287 h 574"/>
                <a:gd name="T68" fmla="*/ 2 w 573"/>
                <a:gd name="T69" fmla="*/ 245 h 574"/>
                <a:gd name="T70" fmla="*/ 12 w 573"/>
                <a:gd name="T71" fmla="*/ 204 h 574"/>
                <a:gd name="T72" fmla="*/ 26 w 573"/>
                <a:gd name="T73" fmla="*/ 166 h 574"/>
                <a:gd name="T74" fmla="*/ 46 w 573"/>
                <a:gd name="T75" fmla="*/ 131 h 574"/>
                <a:gd name="T76" fmla="*/ 70 w 573"/>
                <a:gd name="T77" fmla="*/ 100 h 574"/>
                <a:gd name="T78" fmla="*/ 98 w 573"/>
                <a:gd name="T79" fmla="*/ 71 h 574"/>
                <a:gd name="T80" fmla="*/ 130 w 573"/>
                <a:gd name="T81" fmla="*/ 47 h 574"/>
                <a:gd name="T82" fmla="*/ 166 w 573"/>
                <a:gd name="T83" fmla="*/ 28 h 574"/>
                <a:gd name="T84" fmla="*/ 204 w 573"/>
                <a:gd name="T85" fmla="*/ 14 h 574"/>
                <a:gd name="T86" fmla="*/ 245 w 573"/>
                <a:gd name="T87" fmla="*/ 4 h 574"/>
                <a:gd name="T88" fmla="*/ 287 w 573"/>
                <a:gd name="T89" fmla="*/ 0 h 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3" h="574">
                  <a:moveTo>
                    <a:pt x="287" y="0"/>
                  </a:moveTo>
                  <a:lnTo>
                    <a:pt x="329" y="4"/>
                  </a:lnTo>
                  <a:lnTo>
                    <a:pt x="369" y="14"/>
                  </a:lnTo>
                  <a:lnTo>
                    <a:pt x="407" y="28"/>
                  </a:lnTo>
                  <a:lnTo>
                    <a:pt x="443" y="47"/>
                  </a:lnTo>
                  <a:lnTo>
                    <a:pt x="475" y="71"/>
                  </a:lnTo>
                  <a:lnTo>
                    <a:pt x="503" y="100"/>
                  </a:lnTo>
                  <a:lnTo>
                    <a:pt x="527" y="131"/>
                  </a:lnTo>
                  <a:lnTo>
                    <a:pt x="547" y="166"/>
                  </a:lnTo>
                  <a:lnTo>
                    <a:pt x="561" y="204"/>
                  </a:lnTo>
                  <a:lnTo>
                    <a:pt x="571" y="245"/>
                  </a:lnTo>
                  <a:lnTo>
                    <a:pt x="573" y="287"/>
                  </a:lnTo>
                  <a:lnTo>
                    <a:pt x="571" y="330"/>
                  </a:lnTo>
                  <a:lnTo>
                    <a:pt x="561" y="370"/>
                  </a:lnTo>
                  <a:lnTo>
                    <a:pt x="547" y="408"/>
                  </a:lnTo>
                  <a:lnTo>
                    <a:pt x="527" y="444"/>
                  </a:lnTo>
                  <a:lnTo>
                    <a:pt x="503" y="476"/>
                  </a:lnTo>
                  <a:lnTo>
                    <a:pt x="475" y="504"/>
                  </a:lnTo>
                  <a:lnTo>
                    <a:pt x="443" y="528"/>
                  </a:lnTo>
                  <a:lnTo>
                    <a:pt x="407" y="548"/>
                  </a:lnTo>
                  <a:lnTo>
                    <a:pt x="369" y="562"/>
                  </a:lnTo>
                  <a:lnTo>
                    <a:pt x="329" y="571"/>
                  </a:lnTo>
                  <a:lnTo>
                    <a:pt x="287" y="574"/>
                  </a:lnTo>
                  <a:lnTo>
                    <a:pt x="245" y="571"/>
                  </a:lnTo>
                  <a:lnTo>
                    <a:pt x="204" y="562"/>
                  </a:lnTo>
                  <a:lnTo>
                    <a:pt x="166" y="548"/>
                  </a:lnTo>
                  <a:lnTo>
                    <a:pt x="130" y="528"/>
                  </a:lnTo>
                  <a:lnTo>
                    <a:pt x="98" y="504"/>
                  </a:lnTo>
                  <a:lnTo>
                    <a:pt x="70" y="476"/>
                  </a:lnTo>
                  <a:lnTo>
                    <a:pt x="46" y="444"/>
                  </a:lnTo>
                  <a:lnTo>
                    <a:pt x="26" y="408"/>
                  </a:lnTo>
                  <a:lnTo>
                    <a:pt x="12" y="370"/>
                  </a:lnTo>
                  <a:lnTo>
                    <a:pt x="2" y="330"/>
                  </a:lnTo>
                  <a:lnTo>
                    <a:pt x="0" y="287"/>
                  </a:lnTo>
                  <a:lnTo>
                    <a:pt x="2" y="245"/>
                  </a:lnTo>
                  <a:lnTo>
                    <a:pt x="12" y="204"/>
                  </a:lnTo>
                  <a:lnTo>
                    <a:pt x="26" y="166"/>
                  </a:lnTo>
                  <a:lnTo>
                    <a:pt x="46" y="131"/>
                  </a:lnTo>
                  <a:lnTo>
                    <a:pt x="70" y="100"/>
                  </a:lnTo>
                  <a:lnTo>
                    <a:pt x="98" y="71"/>
                  </a:lnTo>
                  <a:lnTo>
                    <a:pt x="130" y="47"/>
                  </a:lnTo>
                  <a:lnTo>
                    <a:pt x="166" y="28"/>
                  </a:lnTo>
                  <a:lnTo>
                    <a:pt x="204" y="14"/>
                  </a:lnTo>
                  <a:lnTo>
                    <a:pt x="245" y="4"/>
                  </a:lnTo>
                  <a:lnTo>
                    <a:pt x="2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5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40075" y="3175"/>
              <a:ext cx="3876675" cy="5703888"/>
            </a:xfrm>
            <a:custGeom>
              <a:avLst/>
              <a:gdLst>
                <a:gd name="T0" fmla="*/ 1572 w 2442"/>
                <a:gd name="T1" fmla="*/ 1444 h 3593"/>
                <a:gd name="T2" fmla="*/ 1548 w 2442"/>
                <a:gd name="T3" fmla="*/ 1493 h 3593"/>
                <a:gd name="T4" fmla="*/ 1572 w 2442"/>
                <a:gd name="T5" fmla="*/ 1541 h 3593"/>
                <a:gd name="T6" fmla="*/ 1627 w 2442"/>
                <a:gd name="T7" fmla="*/ 1550 h 3593"/>
                <a:gd name="T8" fmla="*/ 1664 w 2442"/>
                <a:gd name="T9" fmla="*/ 1512 h 3593"/>
                <a:gd name="T10" fmla="*/ 1656 w 2442"/>
                <a:gd name="T11" fmla="*/ 1457 h 3593"/>
                <a:gd name="T12" fmla="*/ 1608 w 2442"/>
                <a:gd name="T13" fmla="*/ 1433 h 3593"/>
                <a:gd name="T14" fmla="*/ 1572 w 2442"/>
                <a:gd name="T15" fmla="*/ 1265 h 3593"/>
                <a:gd name="T16" fmla="*/ 1548 w 2442"/>
                <a:gd name="T17" fmla="*/ 1313 h 3593"/>
                <a:gd name="T18" fmla="*/ 1572 w 2442"/>
                <a:gd name="T19" fmla="*/ 1362 h 3593"/>
                <a:gd name="T20" fmla="*/ 1627 w 2442"/>
                <a:gd name="T21" fmla="*/ 1370 h 3593"/>
                <a:gd name="T22" fmla="*/ 1664 w 2442"/>
                <a:gd name="T23" fmla="*/ 1333 h 3593"/>
                <a:gd name="T24" fmla="*/ 1656 w 2442"/>
                <a:gd name="T25" fmla="*/ 1278 h 3593"/>
                <a:gd name="T26" fmla="*/ 1608 w 2442"/>
                <a:gd name="T27" fmla="*/ 1254 h 3593"/>
                <a:gd name="T28" fmla="*/ 2122 w 2442"/>
                <a:gd name="T29" fmla="*/ 1350 h 3593"/>
                <a:gd name="T30" fmla="*/ 36 w 2442"/>
                <a:gd name="T31" fmla="*/ 0 h 3593"/>
                <a:gd name="T32" fmla="*/ 67 w 2442"/>
                <a:gd name="T33" fmla="*/ 14 h 3593"/>
                <a:gd name="T34" fmla="*/ 540 w 2442"/>
                <a:gd name="T35" fmla="*/ 575 h 3593"/>
                <a:gd name="T36" fmla="*/ 608 w 2442"/>
                <a:gd name="T37" fmla="*/ 585 h 3593"/>
                <a:gd name="T38" fmla="*/ 673 w 2442"/>
                <a:gd name="T39" fmla="*/ 647 h 3593"/>
                <a:gd name="T40" fmla="*/ 1395 w 2442"/>
                <a:gd name="T41" fmla="*/ 845 h 3593"/>
                <a:gd name="T42" fmla="*/ 1445 w 2442"/>
                <a:gd name="T43" fmla="*/ 869 h 3593"/>
                <a:gd name="T44" fmla="*/ 1535 w 2442"/>
                <a:gd name="T45" fmla="*/ 873 h 3593"/>
                <a:gd name="T46" fmla="*/ 1546 w 2442"/>
                <a:gd name="T47" fmla="*/ 841 h 3593"/>
                <a:gd name="T48" fmla="*/ 1646 w 2442"/>
                <a:gd name="T49" fmla="*/ 832 h 3593"/>
                <a:gd name="T50" fmla="*/ 1676 w 2442"/>
                <a:gd name="T51" fmla="*/ 850 h 3593"/>
                <a:gd name="T52" fmla="*/ 1631 w 2442"/>
                <a:gd name="T53" fmla="*/ 1159 h 3593"/>
                <a:gd name="T54" fmla="*/ 1786 w 2442"/>
                <a:gd name="T55" fmla="*/ 851 h 3593"/>
                <a:gd name="T56" fmla="*/ 1845 w 2442"/>
                <a:gd name="T57" fmla="*/ 837 h 3593"/>
                <a:gd name="T58" fmla="*/ 1938 w 2442"/>
                <a:gd name="T59" fmla="*/ 844 h 3593"/>
                <a:gd name="T60" fmla="*/ 2029 w 2442"/>
                <a:gd name="T61" fmla="*/ 869 h 3593"/>
                <a:gd name="T62" fmla="*/ 2117 w 2442"/>
                <a:gd name="T63" fmla="*/ 936 h 3593"/>
                <a:gd name="T64" fmla="*/ 2199 w 2442"/>
                <a:gd name="T65" fmla="*/ 1026 h 3593"/>
                <a:gd name="T66" fmla="*/ 2424 w 2442"/>
                <a:gd name="T67" fmla="*/ 1288 h 3593"/>
                <a:gd name="T68" fmla="*/ 2442 w 2442"/>
                <a:gd name="T69" fmla="*/ 1337 h 3593"/>
                <a:gd name="T70" fmla="*/ 2420 w 2442"/>
                <a:gd name="T71" fmla="*/ 1396 h 3593"/>
                <a:gd name="T72" fmla="*/ 2370 w 2442"/>
                <a:gd name="T73" fmla="*/ 1494 h 3593"/>
                <a:gd name="T74" fmla="*/ 2312 w 2442"/>
                <a:gd name="T75" fmla="*/ 1611 h 3593"/>
                <a:gd name="T76" fmla="*/ 2255 w 2442"/>
                <a:gd name="T77" fmla="*/ 1724 h 3593"/>
                <a:gd name="T78" fmla="*/ 2212 w 2442"/>
                <a:gd name="T79" fmla="*/ 1817 h 3593"/>
                <a:gd name="T80" fmla="*/ 2168 w 2442"/>
                <a:gd name="T81" fmla="*/ 1873 h 3593"/>
                <a:gd name="T82" fmla="*/ 2108 w 2442"/>
                <a:gd name="T83" fmla="*/ 1895 h 3593"/>
                <a:gd name="T84" fmla="*/ 2046 w 2442"/>
                <a:gd name="T85" fmla="*/ 1887 h 3593"/>
                <a:gd name="T86" fmla="*/ 2009 w 2442"/>
                <a:gd name="T87" fmla="*/ 3460 h 3593"/>
                <a:gd name="T88" fmla="*/ 1986 w 2442"/>
                <a:gd name="T89" fmla="*/ 3534 h 3593"/>
                <a:gd name="T90" fmla="*/ 1927 w 2442"/>
                <a:gd name="T91" fmla="*/ 3582 h 3593"/>
                <a:gd name="T92" fmla="*/ 1814 w 2442"/>
                <a:gd name="T93" fmla="*/ 3593 h 3593"/>
                <a:gd name="T94" fmla="*/ 1739 w 2442"/>
                <a:gd name="T95" fmla="*/ 3570 h 3593"/>
                <a:gd name="T96" fmla="*/ 1691 w 2442"/>
                <a:gd name="T97" fmla="*/ 3511 h 3593"/>
                <a:gd name="T98" fmla="*/ 1680 w 2442"/>
                <a:gd name="T99" fmla="*/ 2276 h 3593"/>
                <a:gd name="T100" fmla="*/ 1542 w 2442"/>
                <a:gd name="T101" fmla="*/ 3486 h 3593"/>
                <a:gd name="T102" fmla="*/ 1506 w 2442"/>
                <a:gd name="T103" fmla="*/ 3553 h 3593"/>
                <a:gd name="T104" fmla="*/ 1438 w 2442"/>
                <a:gd name="T105" fmla="*/ 3589 h 3593"/>
                <a:gd name="T106" fmla="*/ 1323 w 2442"/>
                <a:gd name="T107" fmla="*/ 3589 h 3593"/>
                <a:gd name="T108" fmla="*/ 1256 w 2442"/>
                <a:gd name="T109" fmla="*/ 3553 h 3593"/>
                <a:gd name="T110" fmla="*/ 1220 w 2442"/>
                <a:gd name="T111" fmla="*/ 3486 h 3593"/>
                <a:gd name="T112" fmla="*/ 830 w 2442"/>
                <a:gd name="T113" fmla="*/ 1243 h 3593"/>
                <a:gd name="T114" fmla="*/ 780 w 2442"/>
                <a:gd name="T115" fmla="*/ 1237 h 3593"/>
                <a:gd name="T116" fmla="*/ 431 w 2442"/>
                <a:gd name="T117" fmla="*/ 770 h 3593"/>
                <a:gd name="T118" fmla="*/ 415 w 2442"/>
                <a:gd name="T119" fmla="*/ 699 h 3593"/>
                <a:gd name="T120" fmla="*/ 435 w 2442"/>
                <a:gd name="T121" fmla="*/ 639 h 3593"/>
                <a:gd name="T122" fmla="*/ 0 w 2442"/>
                <a:gd name="T123" fmla="*/ 35 h 3593"/>
                <a:gd name="T124" fmla="*/ 24 w 2442"/>
                <a:gd name="T125" fmla="*/ 3 h 3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42" h="3593">
                  <a:moveTo>
                    <a:pt x="1608" y="1433"/>
                  </a:moveTo>
                  <a:lnTo>
                    <a:pt x="1589" y="1437"/>
                  </a:lnTo>
                  <a:lnTo>
                    <a:pt x="1572" y="1444"/>
                  </a:lnTo>
                  <a:lnTo>
                    <a:pt x="1559" y="1457"/>
                  </a:lnTo>
                  <a:lnTo>
                    <a:pt x="1552" y="1474"/>
                  </a:lnTo>
                  <a:lnTo>
                    <a:pt x="1548" y="1493"/>
                  </a:lnTo>
                  <a:lnTo>
                    <a:pt x="1552" y="1512"/>
                  </a:lnTo>
                  <a:lnTo>
                    <a:pt x="1559" y="1528"/>
                  </a:lnTo>
                  <a:lnTo>
                    <a:pt x="1572" y="1541"/>
                  </a:lnTo>
                  <a:lnTo>
                    <a:pt x="1589" y="1550"/>
                  </a:lnTo>
                  <a:lnTo>
                    <a:pt x="1608" y="1552"/>
                  </a:lnTo>
                  <a:lnTo>
                    <a:pt x="1627" y="1550"/>
                  </a:lnTo>
                  <a:lnTo>
                    <a:pt x="1643" y="1541"/>
                  </a:lnTo>
                  <a:lnTo>
                    <a:pt x="1656" y="1528"/>
                  </a:lnTo>
                  <a:lnTo>
                    <a:pt x="1664" y="1512"/>
                  </a:lnTo>
                  <a:lnTo>
                    <a:pt x="1667" y="1493"/>
                  </a:lnTo>
                  <a:lnTo>
                    <a:pt x="1665" y="1474"/>
                  </a:lnTo>
                  <a:lnTo>
                    <a:pt x="1656" y="1457"/>
                  </a:lnTo>
                  <a:lnTo>
                    <a:pt x="1643" y="1444"/>
                  </a:lnTo>
                  <a:lnTo>
                    <a:pt x="1627" y="1437"/>
                  </a:lnTo>
                  <a:lnTo>
                    <a:pt x="1608" y="1433"/>
                  </a:lnTo>
                  <a:close/>
                  <a:moveTo>
                    <a:pt x="1608" y="1254"/>
                  </a:moveTo>
                  <a:lnTo>
                    <a:pt x="1589" y="1257"/>
                  </a:lnTo>
                  <a:lnTo>
                    <a:pt x="1572" y="1265"/>
                  </a:lnTo>
                  <a:lnTo>
                    <a:pt x="1559" y="1278"/>
                  </a:lnTo>
                  <a:lnTo>
                    <a:pt x="1552" y="1295"/>
                  </a:lnTo>
                  <a:lnTo>
                    <a:pt x="1548" y="1313"/>
                  </a:lnTo>
                  <a:lnTo>
                    <a:pt x="1552" y="1333"/>
                  </a:lnTo>
                  <a:lnTo>
                    <a:pt x="1559" y="1349"/>
                  </a:lnTo>
                  <a:lnTo>
                    <a:pt x="1572" y="1362"/>
                  </a:lnTo>
                  <a:lnTo>
                    <a:pt x="1589" y="1370"/>
                  </a:lnTo>
                  <a:lnTo>
                    <a:pt x="1608" y="1373"/>
                  </a:lnTo>
                  <a:lnTo>
                    <a:pt x="1627" y="1370"/>
                  </a:lnTo>
                  <a:lnTo>
                    <a:pt x="1643" y="1362"/>
                  </a:lnTo>
                  <a:lnTo>
                    <a:pt x="1656" y="1349"/>
                  </a:lnTo>
                  <a:lnTo>
                    <a:pt x="1664" y="1333"/>
                  </a:lnTo>
                  <a:lnTo>
                    <a:pt x="1667" y="1313"/>
                  </a:lnTo>
                  <a:lnTo>
                    <a:pt x="1665" y="1295"/>
                  </a:lnTo>
                  <a:lnTo>
                    <a:pt x="1656" y="1278"/>
                  </a:lnTo>
                  <a:lnTo>
                    <a:pt x="1643" y="1265"/>
                  </a:lnTo>
                  <a:lnTo>
                    <a:pt x="1627" y="1257"/>
                  </a:lnTo>
                  <a:lnTo>
                    <a:pt x="1608" y="1254"/>
                  </a:lnTo>
                  <a:close/>
                  <a:moveTo>
                    <a:pt x="2011" y="1215"/>
                  </a:moveTo>
                  <a:lnTo>
                    <a:pt x="2011" y="1602"/>
                  </a:lnTo>
                  <a:lnTo>
                    <a:pt x="2122" y="1350"/>
                  </a:lnTo>
                  <a:lnTo>
                    <a:pt x="2069" y="1282"/>
                  </a:lnTo>
                  <a:lnTo>
                    <a:pt x="2011" y="1215"/>
                  </a:lnTo>
                  <a:close/>
                  <a:moveTo>
                    <a:pt x="36" y="0"/>
                  </a:moveTo>
                  <a:lnTo>
                    <a:pt x="47" y="1"/>
                  </a:lnTo>
                  <a:lnTo>
                    <a:pt x="58" y="7"/>
                  </a:lnTo>
                  <a:lnTo>
                    <a:pt x="67" y="14"/>
                  </a:lnTo>
                  <a:lnTo>
                    <a:pt x="494" y="590"/>
                  </a:lnTo>
                  <a:lnTo>
                    <a:pt x="517" y="581"/>
                  </a:lnTo>
                  <a:lnTo>
                    <a:pt x="540" y="575"/>
                  </a:lnTo>
                  <a:lnTo>
                    <a:pt x="562" y="574"/>
                  </a:lnTo>
                  <a:lnTo>
                    <a:pt x="585" y="577"/>
                  </a:lnTo>
                  <a:lnTo>
                    <a:pt x="608" y="585"/>
                  </a:lnTo>
                  <a:lnTo>
                    <a:pt x="630" y="599"/>
                  </a:lnTo>
                  <a:lnTo>
                    <a:pt x="651" y="620"/>
                  </a:lnTo>
                  <a:lnTo>
                    <a:pt x="673" y="647"/>
                  </a:lnTo>
                  <a:lnTo>
                    <a:pt x="875" y="932"/>
                  </a:lnTo>
                  <a:lnTo>
                    <a:pt x="1376" y="845"/>
                  </a:lnTo>
                  <a:lnTo>
                    <a:pt x="1395" y="845"/>
                  </a:lnTo>
                  <a:lnTo>
                    <a:pt x="1414" y="849"/>
                  </a:lnTo>
                  <a:lnTo>
                    <a:pt x="1430" y="857"/>
                  </a:lnTo>
                  <a:lnTo>
                    <a:pt x="1445" y="869"/>
                  </a:lnTo>
                  <a:lnTo>
                    <a:pt x="1457" y="885"/>
                  </a:lnTo>
                  <a:lnTo>
                    <a:pt x="1584" y="1159"/>
                  </a:lnTo>
                  <a:lnTo>
                    <a:pt x="1535" y="873"/>
                  </a:lnTo>
                  <a:lnTo>
                    <a:pt x="1534" y="861"/>
                  </a:lnTo>
                  <a:lnTo>
                    <a:pt x="1538" y="850"/>
                  </a:lnTo>
                  <a:lnTo>
                    <a:pt x="1546" y="841"/>
                  </a:lnTo>
                  <a:lnTo>
                    <a:pt x="1556" y="834"/>
                  </a:lnTo>
                  <a:lnTo>
                    <a:pt x="1568" y="832"/>
                  </a:lnTo>
                  <a:lnTo>
                    <a:pt x="1646" y="832"/>
                  </a:lnTo>
                  <a:lnTo>
                    <a:pt x="1658" y="834"/>
                  </a:lnTo>
                  <a:lnTo>
                    <a:pt x="1668" y="841"/>
                  </a:lnTo>
                  <a:lnTo>
                    <a:pt x="1676" y="850"/>
                  </a:lnTo>
                  <a:lnTo>
                    <a:pt x="1680" y="861"/>
                  </a:lnTo>
                  <a:lnTo>
                    <a:pt x="1680" y="873"/>
                  </a:lnTo>
                  <a:lnTo>
                    <a:pt x="1631" y="1159"/>
                  </a:lnTo>
                  <a:lnTo>
                    <a:pt x="1760" y="881"/>
                  </a:lnTo>
                  <a:lnTo>
                    <a:pt x="1771" y="864"/>
                  </a:lnTo>
                  <a:lnTo>
                    <a:pt x="1786" y="851"/>
                  </a:lnTo>
                  <a:lnTo>
                    <a:pt x="1805" y="841"/>
                  </a:lnTo>
                  <a:lnTo>
                    <a:pt x="1824" y="838"/>
                  </a:lnTo>
                  <a:lnTo>
                    <a:pt x="1845" y="837"/>
                  </a:lnTo>
                  <a:lnTo>
                    <a:pt x="1872" y="838"/>
                  </a:lnTo>
                  <a:lnTo>
                    <a:pt x="1903" y="840"/>
                  </a:lnTo>
                  <a:lnTo>
                    <a:pt x="1938" y="844"/>
                  </a:lnTo>
                  <a:lnTo>
                    <a:pt x="1977" y="851"/>
                  </a:lnTo>
                  <a:lnTo>
                    <a:pt x="2004" y="858"/>
                  </a:lnTo>
                  <a:lnTo>
                    <a:pt x="2029" y="869"/>
                  </a:lnTo>
                  <a:lnTo>
                    <a:pt x="2054" y="884"/>
                  </a:lnTo>
                  <a:lnTo>
                    <a:pt x="2086" y="908"/>
                  </a:lnTo>
                  <a:lnTo>
                    <a:pt x="2117" y="936"/>
                  </a:lnTo>
                  <a:lnTo>
                    <a:pt x="2145" y="965"/>
                  </a:lnTo>
                  <a:lnTo>
                    <a:pt x="2172" y="996"/>
                  </a:lnTo>
                  <a:lnTo>
                    <a:pt x="2199" y="1026"/>
                  </a:lnTo>
                  <a:lnTo>
                    <a:pt x="2224" y="1056"/>
                  </a:lnTo>
                  <a:lnTo>
                    <a:pt x="2325" y="1170"/>
                  </a:lnTo>
                  <a:lnTo>
                    <a:pt x="2424" y="1288"/>
                  </a:lnTo>
                  <a:lnTo>
                    <a:pt x="2434" y="1302"/>
                  </a:lnTo>
                  <a:lnTo>
                    <a:pt x="2440" y="1320"/>
                  </a:lnTo>
                  <a:lnTo>
                    <a:pt x="2442" y="1337"/>
                  </a:lnTo>
                  <a:lnTo>
                    <a:pt x="2440" y="1355"/>
                  </a:lnTo>
                  <a:lnTo>
                    <a:pt x="2433" y="1371"/>
                  </a:lnTo>
                  <a:lnTo>
                    <a:pt x="2420" y="1396"/>
                  </a:lnTo>
                  <a:lnTo>
                    <a:pt x="2405" y="1426"/>
                  </a:lnTo>
                  <a:lnTo>
                    <a:pt x="2388" y="1459"/>
                  </a:lnTo>
                  <a:lnTo>
                    <a:pt x="2370" y="1494"/>
                  </a:lnTo>
                  <a:lnTo>
                    <a:pt x="2351" y="1532"/>
                  </a:lnTo>
                  <a:lnTo>
                    <a:pt x="2332" y="1572"/>
                  </a:lnTo>
                  <a:lnTo>
                    <a:pt x="2312" y="1611"/>
                  </a:lnTo>
                  <a:lnTo>
                    <a:pt x="2292" y="1650"/>
                  </a:lnTo>
                  <a:lnTo>
                    <a:pt x="2273" y="1688"/>
                  </a:lnTo>
                  <a:lnTo>
                    <a:pt x="2255" y="1724"/>
                  </a:lnTo>
                  <a:lnTo>
                    <a:pt x="2239" y="1759"/>
                  </a:lnTo>
                  <a:lnTo>
                    <a:pt x="2225" y="1790"/>
                  </a:lnTo>
                  <a:lnTo>
                    <a:pt x="2212" y="1817"/>
                  </a:lnTo>
                  <a:lnTo>
                    <a:pt x="2200" y="1840"/>
                  </a:lnTo>
                  <a:lnTo>
                    <a:pt x="2184" y="1859"/>
                  </a:lnTo>
                  <a:lnTo>
                    <a:pt x="2168" y="1873"/>
                  </a:lnTo>
                  <a:lnTo>
                    <a:pt x="2149" y="1884"/>
                  </a:lnTo>
                  <a:lnTo>
                    <a:pt x="2129" y="1891"/>
                  </a:lnTo>
                  <a:lnTo>
                    <a:pt x="2108" y="1895"/>
                  </a:lnTo>
                  <a:lnTo>
                    <a:pt x="2087" y="1896"/>
                  </a:lnTo>
                  <a:lnTo>
                    <a:pt x="2066" y="1892"/>
                  </a:lnTo>
                  <a:lnTo>
                    <a:pt x="2046" y="1887"/>
                  </a:lnTo>
                  <a:lnTo>
                    <a:pt x="2026" y="1879"/>
                  </a:lnTo>
                  <a:lnTo>
                    <a:pt x="2008" y="1868"/>
                  </a:lnTo>
                  <a:lnTo>
                    <a:pt x="2009" y="3460"/>
                  </a:lnTo>
                  <a:lnTo>
                    <a:pt x="2005" y="3486"/>
                  </a:lnTo>
                  <a:lnTo>
                    <a:pt x="1998" y="3511"/>
                  </a:lnTo>
                  <a:lnTo>
                    <a:pt x="1986" y="3534"/>
                  </a:lnTo>
                  <a:lnTo>
                    <a:pt x="1969" y="3553"/>
                  </a:lnTo>
                  <a:lnTo>
                    <a:pt x="1950" y="3570"/>
                  </a:lnTo>
                  <a:lnTo>
                    <a:pt x="1927" y="3582"/>
                  </a:lnTo>
                  <a:lnTo>
                    <a:pt x="1902" y="3589"/>
                  </a:lnTo>
                  <a:lnTo>
                    <a:pt x="1876" y="3593"/>
                  </a:lnTo>
                  <a:lnTo>
                    <a:pt x="1814" y="3593"/>
                  </a:lnTo>
                  <a:lnTo>
                    <a:pt x="1787" y="3589"/>
                  </a:lnTo>
                  <a:lnTo>
                    <a:pt x="1762" y="3582"/>
                  </a:lnTo>
                  <a:lnTo>
                    <a:pt x="1739" y="3570"/>
                  </a:lnTo>
                  <a:lnTo>
                    <a:pt x="1720" y="3553"/>
                  </a:lnTo>
                  <a:lnTo>
                    <a:pt x="1703" y="3534"/>
                  </a:lnTo>
                  <a:lnTo>
                    <a:pt x="1691" y="3511"/>
                  </a:lnTo>
                  <a:lnTo>
                    <a:pt x="1684" y="3486"/>
                  </a:lnTo>
                  <a:lnTo>
                    <a:pt x="1680" y="3460"/>
                  </a:lnTo>
                  <a:lnTo>
                    <a:pt x="1680" y="2276"/>
                  </a:lnTo>
                  <a:lnTo>
                    <a:pt x="1544" y="2276"/>
                  </a:lnTo>
                  <a:lnTo>
                    <a:pt x="1544" y="3460"/>
                  </a:lnTo>
                  <a:lnTo>
                    <a:pt x="1542" y="3486"/>
                  </a:lnTo>
                  <a:lnTo>
                    <a:pt x="1534" y="3511"/>
                  </a:lnTo>
                  <a:lnTo>
                    <a:pt x="1521" y="3534"/>
                  </a:lnTo>
                  <a:lnTo>
                    <a:pt x="1506" y="3553"/>
                  </a:lnTo>
                  <a:lnTo>
                    <a:pt x="1485" y="3570"/>
                  </a:lnTo>
                  <a:lnTo>
                    <a:pt x="1463" y="3582"/>
                  </a:lnTo>
                  <a:lnTo>
                    <a:pt x="1438" y="3589"/>
                  </a:lnTo>
                  <a:lnTo>
                    <a:pt x="1411" y="3593"/>
                  </a:lnTo>
                  <a:lnTo>
                    <a:pt x="1350" y="3593"/>
                  </a:lnTo>
                  <a:lnTo>
                    <a:pt x="1323" y="3589"/>
                  </a:lnTo>
                  <a:lnTo>
                    <a:pt x="1298" y="3582"/>
                  </a:lnTo>
                  <a:lnTo>
                    <a:pt x="1275" y="3570"/>
                  </a:lnTo>
                  <a:lnTo>
                    <a:pt x="1256" y="3553"/>
                  </a:lnTo>
                  <a:lnTo>
                    <a:pt x="1239" y="3534"/>
                  </a:lnTo>
                  <a:lnTo>
                    <a:pt x="1227" y="3511"/>
                  </a:lnTo>
                  <a:lnTo>
                    <a:pt x="1220" y="3486"/>
                  </a:lnTo>
                  <a:lnTo>
                    <a:pt x="1217" y="3460"/>
                  </a:lnTo>
                  <a:lnTo>
                    <a:pt x="1217" y="1164"/>
                  </a:lnTo>
                  <a:lnTo>
                    <a:pt x="830" y="1243"/>
                  </a:lnTo>
                  <a:lnTo>
                    <a:pt x="813" y="1246"/>
                  </a:lnTo>
                  <a:lnTo>
                    <a:pt x="795" y="1243"/>
                  </a:lnTo>
                  <a:lnTo>
                    <a:pt x="780" y="1237"/>
                  </a:lnTo>
                  <a:lnTo>
                    <a:pt x="766" y="1227"/>
                  </a:lnTo>
                  <a:lnTo>
                    <a:pt x="754" y="1214"/>
                  </a:lnTo>
                  <a:lnTo>
                    <a:pt x="431" y="770"/>
                  </a:lnTo>
                  <a:lnTo>
                    <a:pt x="420" y="745"/>
                  </a:lnTo>
                  <a:lnTo>
                    <a:pt x="415" y="722"/>
                  </a:lnTo>
                  <a:lnTo>
                    <a:pt x="415" y="699"/>
                  </a:lnTo>
                  <a:lnTo>
                    <a:pt x="418" y="677"/>
                  </a:lnTo>
                  <a:lnTo>
                    <a:pt x="426" y="658"/>
                  </a:lnTo>
                  <a:lnTo>
                    <a:pt x="435" y="639"/>
                  </a:lnTo>
                  <a:lnTo>
                    <a:pt x="9" y="63"/>
                  </a:lnTo>
                  <a:lnTo>
                    <a:pt x="1" y="49"/>
                  </a:lnTo>
                  <a:lnTo>
                    <a:pt x="0" y="35"/>
                  </a:lnTo>
                  <a:lnTo>
                    <a:pt x="4" y="21"/>
                  </a:lnTo>
                  <a:lnTo>
                    <a:pt x="13" y="9"/>
                  </a:lnTo>
                  <a:lnTo>
                    <a:pt x="24" y="3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bg-BG" sz="216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</p:grpSp>
      <p:sp>
        <p:nvSpPr>
          <p:cNvPr id="54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7449104" y="4190073"/>
            <a:ext cx="579680" cy="844479"/>
          </a:xfrm>
          <a:custGeom>
            <a:avLst/>
            <a:gdLst>
              <a:gd name="T0" fmla="*/ 1648 w 2269"/>
              <a:gd name="T1" fmla="*/ 1010 h 3307"/>
              <a:gd name="T2" fmla="*/ 1389 w 2269"/>
              <a:gd name="T3" fmla="*/ 1313 h 3307"/>
              <a:gd name="T4" fmla="*/ 1188 w 2269"/>
              <a:gd name="T5" fmla="*/ 1501 h 3307"/>
              <a:gd name="T6" fmla="*/ 1126 w 2269"/>
              <a:gd name="T7" fmla="*/ 1537 h 3307"/>
              <a:gd name="T8" fmla="*/ 990 w 2269"/>
              <a:gd name="T9" fmla="*/ 1419 h 3307"/>
              <a:gd name="T10" fmla="*/ 1028 w 2269"/>
              <a:gd name="T11" fmla="*/ 1206 h 3307"/>
              <a:gd name="T12" fmla="*/ 1611 w 2269"/>
              <a:gd name="T13" fmla="*/ 916 h 3307"/>
              <a:gd name="T14" fmla="*/ 269 w 2269"/>
              <a:gd name="T15" fmla="*/ 563 h 3307"/>
              <a:gd name="T16" fmla="*/ 462 w 2269"/>
              <a:gd name="T17" fmla="*/ 1134 h 3307"/>
              <a:gd name="T18" fmla="*/ 803 w 2269"/>
              <a:gd name="T19" fmla="*/ 1510 h 3307"/>
              <a:gd name="T20" fmla="*/ 974 w 2269"/>
              <a:gd name="T21" fmla="*/ 1653 h 3307"/>
              <a:gd name="T22" fmla="*/ 803 w 2269"/>
              <a:gd name="T23" fmla="*/ 1797 h 3307"/>
              <a:gd name="T24" fmla="*/ 462 w 2269"/>
              <a:gd name="T25" fmla="*/ 2172 h 3307"/>
              <a:gd name="T26" fmla="*/ 269 w 2269"/>
              <a:gd name="T27" fmla="*/ 2744 h 3307"/>
              <a:gd name="T28" fmla="*/ 411 w 2269"/>
              <a:gd name="T29" fmla="*/ 2757 h 3307"/>
              <a:gd name="T30" fmla="*/ 636 w 2269"/>
              <a:gd name="T31" fmla="*/ 2437 h 3307"/>
              <a:gd name="T32" fmla="*/ 902 w 2269"/>
              <a:gd name="T33" fmla="*/ 2188 h 3307"/>
              <a:gd name="T34" fmla="*/ 1097 w 2269"/>
              <a:gd name="T35" fmla="*/ 2041 h 3307"/>
              <a:gd name="T36" fmla="*/ 1156 w 2269"/>
              <a:gd name="T37" fmla="*/ 2031 h 3307"/>
              <a:gd name="T38" fmla="*/ 1332 w 2269"/>
              <a:gd name="T39" fmla="*/ 2159 h 3307"/>
              <a:gd name="T40" fmla="*/ 1595 w 2269"/>
              <a:gd name="T41" fmla="*/ 2396 h 3307"/>
              <a:gd name="T42" fmla="*/ 1832 w 2269"/>
              <a:gd name="T43" fmla="*/ 2708 h 3307"/>
              <a:gd name="T44" fmla="*/ 2012 w 2269"/>
              <a:gd name="T45" fmla="*/ 2837 h 3307"/>
              <a:gd name="T46" fmla="*/ 1844 w 2269"/>
              <a:gd name="T47" fmla="*/ 2244 h 3307"/>
              <a:gd name="T48" fmla="*/ 1521 w 2269"/>
              <a:gd name="T49" fmla="*/ 1835 h 3307"/>
              <a:gd name="T50" fmla="*/ 1297 w 2269"/>
              <a:gd name="T51" fmla="*/ 1675 h 3307"/>
              <a:gd name="T52" fmla="*/ 1407 w 2269"/>
              <a:gd name="T53" fmla="*/ 1543 h 3307"/>
              <a:gd name="T54" fmla="*/ 1766 w 2269"/>
              <a:gd name="T55" fmla="*/ 1202 h 3307"/>
              <a:gd name="T56" fmla="*/ 1982 w 2269"/>
              <a:gd name="T57" fmla="*/ 653 h 3307"/>
              <a:gd name="T58" fmla="*/ 1724 w 2269"/>
              <a:gd name="T59" fmla="*/ 429 h 3307"/>
              <a:gd name="T60" fmla="*/ 1028 w 2269"/>
              <a:gd name="T61" fmla="*/ 462 h 3307"/>
              <a:gd name="T62" fmla="*/ 385 w 2269"/>
              <a:gd name="T63" fmla="*/ 405 h 3307"/>
              <a:gd name="T64" fmla="*/ 1407 w 2269"/>
              <a:gd name="T65" fmla="*/ 6 h 3307"/>
              <a:gd name="T66" fmla="*/ 1937 w 2269"/>
              <a:gd name="T67" fmla="*/ 68 h 3307"/>
              <a:gd name="T68" fmla="*/ 2236 w 2269"/>
              <a:gd name="T69" fmla="*/ 175 h 3307"/>
              <a:gd name="T70" fmla="*/ 2210 w 2269"/>
              <a:gd name="T71" fmla="*/ 305 h 3307"/>
              <a:gd name="T72" fmla="*/ 2075 w 2269"/>
              <a:gd name="T73" fmla="*/ 906 h 3307"/>
              <a:gd name="T74" fmla="*/ 1787 w 2269"/>
              <a:gd name="T75" fmla="*/ 1445 h 3307"/>
              <a:gd name="T76" fmla="*/ 1734 w 2269"/>
              <a:gd name="T77" fmla="*/ 1802 h 3307"/>
              <a:gd name="T78" fmla="*/ 2044 w 2269"/>
              <a:gd name="T79" fmla="*/ 2313 h 3307"/>
              <a:gd name="T80" fmla="*/ 2178 w 2269"/>
              <a:gd name="T81" fmla="*/ 2985 h 3307"/>
              <a:gd name="T82" fmla="*/ 2254 w 2269"/>
              <a:gd name="T83" fmla="*/ 3113 h 3307"/>
              <a:gd name="T84" fmla="*/ 1995 w 2269"/>
              <a:gd name="T85" fmla="*/ 3226 h 3307"/>
              <a:gd name="T86" fmla="*/ 1492 w 2269"/>
              <a:gd name="T87" fmla="*/ 3295 h 3307"/>
              <a:gd name="T88" fmla="*/ 862 w 2269"/>
              <a:gd name="T89" fmla="*/ 3300 h 3307"/>
              <a:gd name="T90" fmla="*/ 332 w 2269"/>
              <a:gd name="T91" fmla="*/ 3239 h 3307"/>
              <a:gd name="T92" fmla="*/ 33 w 2269"/>
              <a:gd name="T93" fmla="*/ 3131 h 3307"/>
              <a:gd name="T94" fmla="*/ 59 w 2269"/>
              <a:gd name="T95" fmla="*/ 3002 h 3307"/>
              <a:gd name="T96" fmla="*/ 194 w 2269"/>
              <a:gd name="T97" fmla="*/ 2400 h 3307"/>
              <a:gd name="T98" fmla="*/ 481 w 2269"/>
              <a:gd name="T99" fmla="*/ 1862 h 3307"/>
              <a:gd name="T100" fmla="*/ 535 w 2269"/>
              <a:gd name="T101" fmla="*/ 1505 h 3307"/>
              <a:gd name="T102" fmla="*/ 225 w 2269"/>
              <a:gd name="T103" fmla="*/ 994 h 3307"/>
              <a:gd name="T104" fmla="*/ 90 w 2269"/>
              <a:gd name="T105" fmla="*/ 323 h 3307"/>
              <a:gd name="T106" fmla="*/ 15 w 2269"/>
              <a:gd name="T107" fmla="*/ 194 h 3307"/>
              <a:gd name="T108" fmla="*/ 274 w 2269"/>
              <a:gd name="T109" fmla="*/ 80 h 3307"/>
              <a:gd name="T110" fmla="*/ 777 w 2269"/>
              <a:gd name="T111" fmla="*/ 12 h 3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269" h="3307">
                <a:moveTo>
                  <a:pt x="1838" y="688"/>
                </a:moveTo>
                <a:lnTo>
                  <a:pt x="1811" y="744"/>
                </a:lnTo>
                <a:lnTo>
                  <a:pt x="1782" y="799"/>
                </a:lnTo>
                <a:lnTo>
                  <a:pt x="1751" y="855"/>
                </a:lnTo>
                <a:lnTo>
                  <a:pt x="1718" y="908"/>
                </a:lnTo>
                <a:lnTo>
                  <a:pt x="1683" y="960"/>
                </a:lnTo>
                <a:lnTo>
                  <a:pt x="1648" y="1010"/>
                </a:lnTo>
                <a:lnTo>
                  <a:pt x="1612" y="1059"/>
                </a:lnTo>
                <a:lnTo>
                  <a:pt x="1574" y="1106"/>
                </a:lnTo>
                <a:lnTo>
                  <a:pt x="1536" y="1151"/>
                </a:lnTo>
                <a:lnTo>
                  <a:pt x="1499" y="1195"/>
                </a:lnTo>
                <a:lnTo>
                  <a:pt x="1462" y="1237"/>
                </a:lnTo>
                <a:lnTo>
                  <a:pt x="1425" y="1275"/>
                </a:lnTo>
                <a:lnTo>
                  <a:pt x="1389" y="1313"/>
                </a:lnTo>
                <a:lnTo>
                  <a:pt x="1355" y="1347"/>
                </a:lnTo>
                <a:lnTo>
                  <a:pt x="1321" y="1380"/>
                </a:lnTo>
                <a:lnTo>
                  <a:pt x="1290" y="1410"/>
                </a:lnTo>
                <a:lnTo>
                  <a:pt x="1260" y="1437"/>
                </a:lnTo>
                <a:lnTo>
                  <a:pt x="1234" y="1461"/>
                </a:lnTo>
                <a:lnTo>
                  <a:pt x="1209" y="1482"/>
                </a:lnTo>
                <a:lnTo>
                  <a:pt x="1188" y="1501"/>
                </a:lnTo>
                <a:lnTo>
                  <a:pt x="1170" y="1516"/>
                </a:lnTo>
                <a:lnTo>
                  <a:pt x="1155" y="1528"/>
                </a:lnTo>
                <a:lnTo>
                  <a:pt x="1143" y="1537"/>
                </a:lnTo>
                <a:lnTo>
                  <a:pt x="1137" y="1543"/>
                </a:lnTo>
                <a:lnTo>
                  <a:pt x="1134" y="1545"/>
                </a:lnTo>
                <a:lnTo>
                  <a:pt x="1132" y="1543"/>
                </a:lnTo>
                <a:lnTo>
                  <a:pt x="1126" y="1537"/>
                </a:lnTo>
                <a:lnTo>
                  <a:pt x="1116" y="1529"/>
                </a:lnTo>
                <a:lnTo>
                  <a:pt x="1103" y="1519"/>
                </a:lnTo>
                <a:lnTo>
                  <a:pt x="1085" y="1504"/>
                </a:lnTo>
                <a:lnTo>
                  <a:pt x="1065" y="1487"/>
                </a:lnTo>
                <a:lnTo>
                  <a:pt x="1043" y="1467"/>
                </a:lnTo>
                <a:lnTo>
                  <a:pt x="1017" y="1444"/>
                </a:lnTo>
                <a:lnTo>
                  <a:pt x="990" y="1419"/>
                </a:lnTo>
                <a:lnTo>
                  <a:pt x="960" y="1391"/>
                </a:lnTo>
                <a:lnTo>
                  <a:pt x="929" y="1362"/>
                </a:lnTo>
                <a:lnTo>
                  <a:pt x="896" y="1330"/>
                </a:lnTo>
                <a:lnTo>
                  <a:pt x="862" y="1295"/>
                </a:lnTo>
                <a:lnTo>
                  <a:pt x="827" y="1258"/>
                </a:lnTo>
                <a:lnTo>
                  <a:pt x="929" y="1235"/>
                </a:lnTo>
                <a:lnTo>
                  <a:pt x="1028" y="1206"/>
                </a:lnTo>
                <a:lnTo>
                  <a:pt x="1123" y="1175"/>
                </a:lnTo>
                <a:lnTo>
                  <a:pt x="1214" y="1141"/>
                </a:lnTo>
                <a:lnTo>
                  <a:pt x="1303" y="1102"/>
                </a:lnTo>
                <a:lnTo>
                  <a:pt x="1386" y="1060"/>
                </a:lnTo>
                <a:lnTo>
                  <a:pt x="1466" y="1016"/>
                </a:lnTo>
                <a:lnTo>
                  <a:pt x="1540" y="967"/>
                </a:lnTo>
                <a:lnTo>
                  <a:pt x="1611" y="916"/>
                </a:lnTo>
                <a:lnTo>
                  <a:pt x="1676" y="863"/>
                </a:lnTo>
                <a:lnTo>
                  <a:pt x="1735" y="807"/>
                </a:lnTo>
                <a:lnTo>
                  <a:pt x="1790" y="748"/>
                </a:lnTo>
                <a:lnTo>
                  <a:pt x="1838" y="688"/>
                </a:lnTo>
                <a:close/>
                <a:moveTo>
                  <a:pt x="247" y="376"/>
                </a:moveTo>
                <a:lnTo>
                  <a:pt x="257" y="470"/>
                </a:lnTo>
                <a:lnTo>
                  <a:pt x="269" y="563"/>
                </a:lnTo>
                <a:lnTo>
                  <a:pt x="286" y="653"/>
                </a:lnTo>
                <a:lnTo>
                  <a:pt x="307" y="741"/>
                </a:lnTo>
                <a:lnTo>
                  <a:pt x="331" y="827"/>
                </a:lnTo>
                <a:lnTo>
                  <a:pt x="359" y="908"/>
                </a:lnTo>
                <a:lnTo>
                  <a:pt x="391" y="987"/>
                </a:lnTo>
                <a:lnTo>
                  <a:pt x="425" y="1062"/>
                </a:lnTo>
                <a:lnTo>
                  <a:pt x="462" y="1134"/>
                </a:lnTo>
                <a:lnTo>
                  <a:pt x="503" y="1202"/>
                </a:lnTo>
                <a:lnTo>
                  <a:pt x="546" y="1265"/>
                </a:lnTo>
                <a:lnTo>
                  <a:pt x="593" y="1324"/>
                </a:lnTo>
                <a:lnTo>
                  <a:pt x="642" y="1379"/>
                </a:lnTo>
                <a:lnTo>
                  <a:pt x="693" y="1428"/>
                </a:lnTo>
                <a:lnTo>
                  <a:pt x="748" y="1472"/>
                </a:lnTo>
                <a:lnTo>
                  <a:pt x="803" y="1510"/>
                </a:lnTo>
                <a:lnTo>
                  <a:pt x="862" y="1543"/>
                </a:lnTo>
                <a:lnTo>
                  <a:pt x="921" y="1569"/>
                </a:lnTo>
                <a:lnTo>
                  <a:pt x="940" y="1579"/>
                </a:lnTo>
                <a:lnTo>
                  <a:pt x="953" y="1593"/>
                </a:lnTo>
                <a:lnTo>
                  <a:pt x="965" y="1610"/>
                </a:lnTo>
                <a:lnTo>
                  <a:pt x="971" y="1631"/>
                </a:lnTo>
                <a:lnTo>
                  <a:pt x="974" y="1653"/>
                </a:lnTo>
                <a:lnTo>
                  <a:pt x="971" y="1675"/>
                </a:lnTo>
                <a:lnTo>
                  <a:pt x="965" y="1696"/>
                </a:lnTo>
                <a:lnTo>
                  <a:pt x="953" y="1714"/>
                </a:lnTo>
                <a:lnTo>
                  <a:pt x="940" y="1728"/>
                </a:lnTo>
                <a:lnTo>
                  <a:pt x="921" y="1738"/>
                </a:lnTo>
                <a:lnTo>
                  <a:pt x="862" y="1765"/>
                </a:lnTo>
                <a:lnTo>
                  <a:pt x="803" y="1797"/>
                </a:lnTo>
                <a:lnTo>
                  <a:pt x="748" y="1835"/>
                </a:lnTo>
                <a:lnTo>
                  <a:pt x="693" y="1880"/>
                </a:lnTo>
                <a:lnTo>
                  <a:pt x="642" y="1929"/>
                </a:lnTo>
                <a:lnTo>
                  <a:pt x="593" y="1982"/>
                </a:lnTo>
                <a:lnTo>
                  <a:pt x="546" y="2041"/>
                </a:lnTo>
                <a:lnTo>
                  <a:pt x="503" y="2105"/>
                </a:lnTo>
                <a:lnTo>
                  <a:pt x="462" y="2172"/>
                </a:lnTo>
                <a:lnTo>
                  <a:pt x="425" y="2244"/>
                </a:lnTo>
                <a:lnTo>
                  <a:pt x="391" y="2319"/>
                </a:lnTo>
                <a:lnTo>
                  <a:pt x="359" y="2398"/>
                </a:lnTo>
                <a:lnTo>
                  <a:pt x="331" y="2481"/>
                </a:lnTo>
                <a:lnTo>
                  <a:pt x="307" y="2565"/>
                </a:lnTo>
                <a:lnTo>
                  <a:pt x="286" y="2653"/>
                </a:lnTo>
                <a:lnTo>
                  <a:pt x="269" y="2744"/>
                </a:lnTo>
                <a:lnTo>
                  <a:pt x="257" y="2837"/>
                </a:lnTo>
                <a:lnTo>
                  <a:pt x="247" y="2932"/>
                </a:lnTo>
                <a:lnTo>
                  <a:pt x="299" y="2918"/>
                </a:lnTo>
                <a:lnTo>
                  <a:pt x="356" y="2907"/>
                </a:lnTo>
                <a:lnTo>
                  <a:pt x="371" y="2856"/>
                </a:lnTo>
                <a:lnTo>
                  <a:pt x="389" y="2806"/>
                </a:lnTo>
                <a:lnTo>
                  <a:pt x="411" y="2757"/>
                </a:lnTo>
                <a:lnTo>
                  <a:pt x="437" y="2708"/>
                </a:lnTo>
                <a:lnTo>
                  <a:pt x="464" y="2660"/>
                </a:lnTo>
                <a:lnTo>
                  <a:pt x="495" y="2613"/>
                </a:lnTo>
                <a:lnTo>
                  <a:pt x="528" y="2567"/>
                </a:lnTo>
                <a:lnTo>
                  <a:pt x="562" y="2523"/>
                </a:lnTo>
                <a:lnTo>
                  <a:pt x="599" y="2480"/>
                </a:lnTo>
                <a:lnTo>
                  <a:pt x="636" y="2437"/>
                </a:lnTo>
                <a:lnTo>
                  <a:pt x="674" y="2396"/>
                </a:lnTo>
                <a:lnTo>
                  <a:pt x="713" y="2358"/>
                </a:lnTo>
                <a:lnTo>
                  <a:pt x="751" y="2320"/>
                </a:lnTo>
                <a:lnTo>
                  <a:pt x="790" y="2285"/>
                </a:lnTo>
                <a:lnTo>
                  <a:pt x="829" y="2250"/>
                </a:lnTo>
                <a:lnTo>
                  <a:pt x="866" y="2218"/>
                </a:lnTo>
                <a:lnTo>
                  <a:pt x="902" y="2188"/>
                </a:lnTo>
                <a:lnTo>
                  <a:pt x="937" y="2159"/>
                </a:lnTo>
                <a:lnTo>
                  <a:pt x="970" y="2134"/>
                </a:lnTo>
                <a:lnTo>
                  <a:pt x="1001" y="2110"/>
                </a:lnTo>
                <a:lnTo>
                  <a:pt x="1030" y="2089"/>
                </a:lnTo>
                <a:lnTo>
                  <a:pt x="1056" y="2071"/>
                </a:lnTo>
                <a:lnTo>
                  <a:pt x="1078" y="2055"/>
                </a:lnTo>
                <a:lnTo>
                  <a:pt x="1097" y="2041"/>
                </a:lnTo>
                <a:lnTo>
                  <a:pt x="1113" y="2031"/>
                </a:lnTo>
                <a:lnTo>
                  <a:pt x="1125" y="2024"/>
                </a:lnTo>
                <a:lnTo>
                  <a:pt x="1132" y="2018"/>
                </a:lnTo>
                <a:lnTo>
                  <a:pt x="1134" y="2017"/>
                </a:lnTo>
                <a:lnTo>
                  <a:pt x="1137" y="2018"/>
                </a:lnTo>
                <a:lnTo>
                  <a:pt x="1144" y="2024"/>
                </a:lnTo>
                <a:lnTo>
                  <a:pt x="1156" y="2031"/>
                </a:lnTo>
                <a:lnTo>
                  <a:pt x="1172" y="2041"/>
                </a:lnTo>
                <a:lnTo>
                  <a:pt x="1191" y="2055"/>
                </a:lnTo>
                <a:lnTo>
                  <a:pt x="1213" y="2071"/>
                </a:lnTo>
                <a:lnTo>
                  <a:pt x="1239" y="2089"/>
                </a:lnTo>
                <a:lnTo>
                  <a:pt x="1268" y="2110"/>
                </a:lnTo>
                <a:lnTo>
                  <a:pt x="1299" y="2134"/>
                </a:lnTo>
                <a:lnTo>
                  <a:pt x="1332" y="2159"/>
                </a:lnTo>
                <a:lnTo>
                  <a:pt x="1367" y="2188"/>
                </a:lnTo>
                <a:lnTo>
                  <a:pt x="1403" y="2218"/>
                </a:lnTo>
                <a:lnTo>
                  <a:pt x="1441" y="2250"/>
                </a:lnTo>
                <a:lnTo>
                  <a:pt x="1479" y="2285"/>
                </a:lnTo>
                <a:lnTo>
                  <a:pt x="1518" y="2320"/>
                </a:lnTo>
                <a:lnTo>
                  <a:pt x="1556" y="2358"/>
                </a:lnTo>
                <a:lnTo>
                  <a:pt x="1595" y="2396"/>
                </a:lnTo>
                <a:lnTo>
                  <a:pt x="1633" y="2437"/>
                </a:lnTo>
                <a:lnTo>
                  <a:pt x="1670" y="2480"/>
                </a:lnTo>
                <a:lnTo>
                  <a:pt x="1707" y="2523"/>
                </a:lnTo>
                <a:lnTo>
                  <a:pt x="1741" y="2567"/>
                </a:lnTo>
                <a:lnTo>
                  <a:pt x="1774" y="2613"/>
                </a:lnTo>
                <a:lnTo>
                  <a:pt x="1805" y="2660"/>
                </a:lnTo>
                <a:lnTo>
                  <a:pt x="1832" y="2708"/>
                </a:lnTo>
                <a:lnTo>
                  <a:pt x="1858" y="2757"/>
                </a:lnTo>
                <a:lnTo>
                  <a:pt x="1880" y="2806"/>
                </a:lnTo>
                <a:lnTo>
                  <a:pt x="1898" y="2856"/>
                </a:lnTo>
                <a:lnTo>
                  <a:pt x="1913" y="2907"/>
                </a:lnTo>
                <a:lnTo>
                  <a:pt x="1970" y="2918"/>
                </a:lnTo>
                <a:lnTo>
                  <a:pt x="2022" y="2932"/>
                </a:lnTo>
                <a:lnTo>
                  <a:pt x="2012" y="2837"/>
                </a:lnTo>
                <a:lnTo>
                  <a:pt x="1999" y="2744"/>
                </a:lnTo>
                <a:lnTo>
                  <a:pt x="1982" y="2653"/>
                </a:lnTo>
                <a:lnTo>
                  <a:pt x="1962" y="2565"/>
                </a:lnTo>
                <a:lnTo>
                  <a:pt x="1938" y="2481"/>
                </a:lnTo>
                <a:lnTo>
                  <a:pt x="1910" y="2398"/>
                </a:lnTo>
                <a:lnTo>
                  <a:pt x="1878" y="2319"/>
                </a:lnTo>
                <a:lnTo>
                  <a:pt x="1844" y="2244"/>
                </a:lnTo>
                <a:lnTo>
                  <a:pt x="1807" y="2172"/>
                </a:lnTo>
                <a:lnTo>
                  <a:pt x="1766" y="2105"/>
                </a:lnTo>
                <a:lnTo>
                  <a:pt x="1723" y="2041"/>
                </a:lnTo>
                <a:lnTo>
                  <a:pt x="1676" y="1982"/>
                </a:lnTo>
                <a:lnTo>
                  <a:pt x="1627" y="1929"/>
                </a:lnTo>
                <a:lnTo>
                  <a:pt x="1575" y="1880"/>
                </a:lnTo>
                <a:lnTo>
                  <a:pt x="1521" y="1835"/>
                </a:lnTo>
                <a:lnTo>
                  <a:pt x="1466" y="1797"/>
                </a:lnTo>
                <a:lnTo>
                  <a:pt x="1407" y="1765"/>
                </a:lnTo>
                <a:lnTo>
                  <a:pt x="1348" y="1738"/>
                </a:lnTo>
                <a:lnTo>
                  <a:pt x="1329" y="1728"/>
                </a:lnTo>
                <a:lnTo>
                  <a:pt x="1316" y="1714"/>
                </a:lnTo>
                <a:lnTo>
                  <a:pt x="1304" y="1696"/>
                </a:lnTo>
                <a:lnTo>
                  <a:pt x="1297" y="1675"/>
                </a:lnTo>
                <a:lnTo>
                  <a:pt x="1295" y="1653"/>
                </a:lnTo>
                <a:lnTo>
                  <a:pt x="1297" y="1631"/>
                </a:lnTo>
                <a:lnTo>
                  <a:pt x="1304" y="1610"/>
                </a:lnTo>
                <a:lnTo>
                  <a:pt x="1316" y="1593"/>
                </a:lnTo>
                <a:lnTo>
                  <a:pt x="1329" y="1579"/>
                </a:lnTo>
                <a:lnTo>
                  <a:pt x="1348" y="1569"/>
                </a:lnTo>
                <a:lnTo>
                  <a:pt x="1407" y="1543"/>
                </a:lnTo>
                <a:lnTo>
                  <a:pt x="1466" y="1510"/>
                </a:lnTo>
                <a:lnTo>
                  <a:pt x="1521" y="1472"/>
                </a:lnTo>
                <a:lnTo>
                  <a:pt x="1575" y="1428"/>
                </a:lnTo>
                <a:lnTo>
                  <a:pt x="1627" y="1379"/>
                </a:lnTo>
                <a:lnTo>
                  <a:pt x="1676" y="1324"/>
                </a:lnTo>
                <a:lnTo>
                  <a:pt x="1723" y="1265"/>
                </a:lnTo>
                <a:lnTo>
                  <a:pt x="1766" y="1202"/>
                </a:lnTo>
                <a:lnTo>
                  <a:pt x="1807" y="1134"/>
                </a:lnTo>
                <a:lnTo>
                  <a:pt x="1844" y="1062"/>
                </a:lnTo>
                <a:lnTo>
                  <a:pt x="1878" y="987"/>
                </a:lnTo>
                <a:lnTo>
                  <a:pt x="1910" y="908"/>
                </a:lnTo>
                <a:lnTo>
                  <a:pt x="1938" y="827"/>
                </a:lnTo>
                <a:lnTo>
                  <a:pt x="1962" y="741"/>
                </a:lnTo>
                <a:lnTo>
                  <a:pt x="1982" y="653"/>
                </a:lnTo>
                <a:lnTo>
                  <a:pt x="1999" y="563"/>
                </a:lnTo>
                <a:lnTo>
                  <a:pt x="2012" y="470"/>
                </a:lnTo>
                <a:lnTo>
                  <a:pt x="2022" y="376"/>
                </a:lnTo>
                <a:lnTo>
                  <a:pt x="1956" y="390"/>
                </a:lnTo>
                <a:lnTo>
                  <a:pt x="1884" y="405"/>
                </a:lnTo>
                <a:lnTo>
                  <a:pt x="1807" y="418"/>
                </a:lnTo>
                <a:lnTo>
                  <a:pt x="1724" y="429"/>
                </a:lnTo>
                <a:lnTo>
                  <a:pt x="1635" y="439"/>
                </a:lnTo>
                <a:lnTo>
                  <a:pt x="1542" y="448"/>
                </a:lnTo>
                <a:lnTo>
                  <a:pt x="1446" y="454"/>
                </a:lnTo>
                <a:lnTo>
                  <a:pt x="1345" y="459"/>
                </a:lnTo>
                <a:lnTo>
                  <a:pt x="1241" y="462"/>
                </a:lnTo>
                <a:lnTo>
                  <a:pt x="1134" y="463"/>
                </a:lnTo>
                <a:lnTo>
                  <a:pt x="1028" y="462"/>
                </a:lnTo>
                <a:lnTo>
                  <a:pt x="924" y="459"/>
                </a:lnTo>
                <a:lnTo>
                  <a:pt x="823" y="454"/>
                </a:lnTo>
                <a:lnTo>
                  <a:pt x="726" y="448"/>
                </a:lnTo>
                <a:lnTo>
                  <a:pt x="634" y="439"/>
                </a:lnTo>
                <a:lnTo>
                  <a:pt x="545" y="429"/>
                </a:lnTo>
                <a:lnTo>
                  <a:pt x="462" y="418"/>
                </a:lnTo>
                <a:lnTo>
                  <a:pt x="385" y="405"/>
                </a:lnTo>
                <a:lnTo>
                  <a:pt x="313" y="390"/>
                </a:lnTo>
                <a:lnTo>
                  <a:pt x="247" y="376"/>
                </a:lnTo>
                <a:close/>
                <a:moveTo>
                  <a:pt x="1133" y="0"/>
                </a:moveTo>
                <a:lnTo>
                  <a:pt x="1134" y="0"/>
                </a:lnTo>
                <a:lnTo>
                  <a:pt x="1227" y="0"/>
                </a:lnTo>
                <a:lnTo>
                  <a:pt x="1319" y="2"/>
                </a:lnTo>
                <a:lnTo>
                  <a:pt x="1407" y="6"/>
                </a:lnTo>
                <a:lnTo>
                  <a:pt x="1492" y="12"/>
                </a:lnTo>
                <a:lnTo>
                  <a:pt x="1575" y="18"/>
                </a:lnTo>
                <a:lnTo>
                  <a:pt x="1655" y="25"/>
                </a:lnTo>
                <a:lnTo>
                  <a:pt x="1732" y="34"/>
                </a:lnTo>
                <a:lnTo>
                  <a:pt x="1805" y="44"/>
                </a:lnTo>
                <a:lnTo>
                  <a:pt x="1873" y="55"/>
                </a:lnTo>
                <a:lnTo>
                  <a:pt x="1937" y="68"/>
                </a:lnTo>
                <a:lnTo>
                  <a:pt x="1995" y="80"/>
                </a:lnTo>
                <a:lnTo>
                  <a:pt x="2050" y="95"/>
                </a:lnTo>
                <a:lnTo>
                  <a:pt x="2099" y="110"/>
                </a:lnTo>
                <a:lnTo>
                  <a:pt x="2142" y="125"/>
                </a:lnTo>
                <a:lnTo>
                  <a:pt x="2180" y="141"/>
                </a:lnTo>
                <a:lnTo>
                  <a:pt x="2210" y="158"/>
                </a:lnTo>
                <a:lnTo>
                  <a:pt x="2236" y="175"/>
                </a:lnTo>
                <a:lnTo>
                  <a:pt x="2254" y="194"/>
                </a:lnTo>
                <a:lnTo>
                  <a:pt x="2265" y="212"/>
                </a:lnTo>
                <a:lnTo>
                  <a:pt x="2269" y="232"/>
                </a:lnTo>
                <a:lnTo>
                  <a:pt x="2265" y="251"/>
                </a:lnTo>
                <a:lnTo>
                  <a:pt x="2253" y="269"/>
                </a:lnTo>
                <a:lnTo>
                  <a:pt x="2235" y="287"/>
                </a:lnTo>
                <a:lnTo>
                  <a:pt x="2210" y="305"/>
                </a:lnTo>
                <a:lnTo>
                  <a:pt x="2178" y="323"/>
                </a:lnTo>
                <a:lnTo>
                  <a:pt x="2172" y="425"/>
                </a:lnTo>
                <a:lnTo>
                  <a:pt x="2160" y="526"/>
                </a:lnTo>
                <a:lnTo>
                  <a:pt x="2145" y="624"/>
                </a:lnTo>
                <a:lnTo>
                  <a:pt x="2126" y="721"/>
                </a:lnTo>
                <a:lnTo>
                  <a:pt x="2103" y="815"/>
                </a:lnTo>
                <a:lnTo>
                  <a:pt x="2075" y="906"/>
                </a:lnTo>
                <a:lnTo>
                  <a:pt x="2044" y="995"/>
                </a:lnTo>
                <a:lnTo>
                  <a:pt x="2009" y="1079"/>
                </a:lnTo>
                <a:lnTo>
                  <a:pt x="1972" y="1161"/>
                </a:lnTo>
                <a:lnTo>
                  <a:pt x="1930" y="1238"/>
                </a:lnTo>
                <a:lnTo>
                  <a:pt x="1885" y="1311"/>
                </a:lnTo>
                <a:lnTo>
                  <a:pt x="1838" y="1381"/>
                </a:lnTo>
                <a:lnTo>
                  <a:pt x="1787" y="1445"/>
                </a:lnTo>
                <a:lnTo>
                  <a:pt x="1734" y="1505"/>
                </a:lnTo>
                <a:lnTo>
                  <a:pt x="1678" y="1560"/>
                </a:lnTo>
                <a:lnTo>
                  <a:pt x="1619" y="1609"/>
                </a:lnTo>
                <a:lnTo>
                  <a:pt x="1557" y="1653"/>
                </a:lnTo>
                <a:lnTo>
                  <a:pt x="1619" y="1698"/>
                </a:lnTo>
                <a:lnTo>
                  <a:pt x="1678" y="1747"/>
                </a:lnTo>
                <a:lnTo>
                  <a:pt x="1734" y="1802"/>
                </a:lnTo>
                <a:lnTo>
                  <a:pt x="1787" y="1862"/>
                </a:lnTo>
                <a:lnTo>
                  <a:pt x="1838" y="1927"/>
                </a:lnTo>
                <a:lnTo>
                  <a:pt x="1885" y="1995"/>
                </a:lnTo>
                <a:lnTo>
                  <a:pt x="1930" y="2069"/>
                </a:lnTo>
                <a:lnTo>
                  <a:pt x="1972" y="2147"/>
                </a:lnTo>
                <a:lnTo>
                  <a:pt x="2009" y="2227"/>
                </a:lnTo>
                <a:lnTo>
                  <a:pt x="2044" y="2313"/>
                </a:lnTo>
                <a:lnTo>
                  <a:pt x="2075" y="2400"/>
                </a:lnTo>
                <a:lnTo>
                  <a:pt x="2102" y="2491"/>
                </a:lnTo>
                <a:lnTo>
                  <a:pt x="2125" y="2585"/>
                </a:lnTo>
                <a:lnTo>
                  <a:pt x="2145" y="2682"/>
                </a:lnTo>
                <a:lnTo>
                  <a:pt x="2160" y="2781"/>
                </a:lnTo>
                <a:lnTo>
                  <a:pt x="2172" y="2882"/>
                </a:lnTo>
                <a:lnTo>
                  <a:pt x="2178" y="2985"/>
                </a:lnTo>
                <a:lnTo>
                  <a:pt x="2210" y="3002"/>
                </a:lnTo>
                <a:lnTo>
                  <a:pt x="2235" y="3019"/>
                </a:lnTo>
                <a:lnTo>
                  <a:pt x="2253" y="3037"/>
                </a:lnTo>
                <a:lnTo>
                  <a:pt x="2265" y="3056"/>
                </a:lnTo>
                <a:lnTo>
                  <a:pt x="2269" y="3076"/>
                </a:lnTo>
                <a:lnTo>
                  <a:pt x="2265" y="3094"/>
                </a:lnTo>
                <a:lnTo>
                  <a:pt x="2254" y="3113"/>
                </a:lnTo>
                <a:lnTo>
                  <a:pt x="2236" y="3131"/>
                </a:lnTo>
                <a:lnTo>
                  <a:pt x="2210" y="3149"/>
                </a:lnTo>
                <a:lnTo>
                  <a:pt x="2180" y="3165"/>
                </a:lnTo>
                <a:lnTo>
                  <a:pt x="2142" y="3182"/>
                </a:lnTo>
                <a:lnTo>
                  <a:pt x="2099" y="3198"/>
                </a:lnTo>
                <a:lnTo>
                  <a:pt x="2050" y="3212"/>
                </a:lnTo>
                <a:lnTo>
                  <a:pt x="1995" y="3226"/>
                </a:lnTo>
                <a:lnTo>
                  <a:pt x="1937" y="3239"/>
                </a:lnTo>
                <a:lnTo>
                  <a:pt x="1873" y="3251"/>
                </a:lnTo>
                <a:lnTo>
                  <a:pt x="1805" y="3262"/>
                </a:lnTo>
                <a:lnTo>
                  <a:pt x="1732" y="3272"/>
                </a:lnTo>
                <a:lnTo>
                  <a:pt x="1655" y="3281"/>
                </a:lnTo>
                <a:lnTo>
                  <a:pt x="1575" y="3289"/>
                </a:lnTo>
                <a:lnTo>
                  <a:pt x="1492" y="3295"/>
                </a:lnTo>
                <a:lnTo>
                  <a:pt x="1407" y="3300"/>
                </a:lnTo>
                <a:lnTo>
                  <a:pt x="1319" y="3304"/>
                </a:lnTo>
                <a:lnTo>
                  <a:pt x="1227" y="3306"/>
                </a:lnTo>
                <a:lnTo>
                  <a:pt x="1134" y="3307"/>
                </a:lnTo>
                <a:lnTo>
                  <a:pt x="1042" y="3306"/>
                </a:lnTo>
                <a:lnTo>
                  <a:pt x="950" y="3304"/>
                </a:lnTo>
                <a:lnTo>
                  <a:pt x="862" y="3300"/>
                </a:lnTo>
                <a:lnTo>
                  <a:pt x="777" y="3295"/>
                </a:lnTo>
                <a:lnTo>
                  <a:pt x="693" y="3289"/>
                </a:lnTo>
                <a:lnTo>
                  <a:pt x="614" y="3281"/>
                </a:lnTo>
                <a:lnTo>
                  <a:pt x="537" y="3272"/>
                </a:lnTo>
                <a:lnTo>
                  <a:pt x="464" y="3262"/>
                </a:lnTo>
                <a:lnTo>
                  <a:pt x="396" y="3251"/>
                </a:lnTo>
                <a:lnTo>
                  <a:pt x="332" y="3239"/>
                </a:lnTo>
                <a:lnTo>
                  <a:pt x="274" y="3226"/>
                </a:lnTo>
                <a:lnTo>
                  <a:pt x="219" y="3212"/>
                </a:lnTo>
                <a:lnTo>
                  <a:pt x="170" y="3198"/>
                </a:lnTo>
                <a:lnTo>
                  <a:pt x="127" y="3182"/>
                </a:lnTo>
                <a:lnTo>
                  <a:pt x="89" y="3165"/>
                </a:lnTo>
                <a:lnTo>
                  <a:pt x="59" y="3149"/>
                </a:lnTo>
                <a:lnTo>
                  <a:pt x="33" y="3131"/>
                </a:lnTo>
                <a:lnTo>
                  <a:pt x="15" y="3113"/>
                </a:lnTo>
                <a:lnTo>
                  <a:pt x="4" y="3094"/>
                </a:lnTo>
                <a:lnTo>
                  <a:pt x="0" y="3076"/>
                </a:lnTo>
                <a:lnTo>
                  <a:pt x="4" y="3056"/>
                </a:lnTo>
                <a:lnTo>
                  <a:pt x="16" y="3037"/>
                </a:lnTo>
                <a:lnTo>
                  <a:pt x="34" y="3019"/>
                </a:lnTo>
                <a:lnTo>
                  <a:pt x="59" y="3002"/>
                </a:lnTo>
                <a:lnTo>
                  <a:pt x="90" y="2985"/>
                </a:lnTo>
                <a:lnTo>
                  <a:pt x="97" y="2882"/>
                </a:lnTo>
                <a:lnTo>
                  <a:pt x="109" y="2781"/>
                </a:lnTo>
                <a:lnTo>
                  <a:pt x="124" y="2682"/>
                </a:lnTo>
                <a:lnTo>
                  <a:pt x="143" y="2585"/>
                </a:lnTo>
                <a:lnTo>
                  <a:pt x="166" y="2491"/>
                </a:lnTo>
                <a:lnTo>
                  <a:pt x="194" y="2400"/>
                </a:lnTo>
                <a:lnTo>
                  <a:pt x="225" y="2313"/>
                </a:lnTo>
                <a:lnTo>
                  <a:pt x="260" y="2227"/>
                </a:lnTo>
                <a:lnTo>
                  <a:pt x="297" y="2146"/>
                </a:lnTo>
                <a:lnTo>
                  <a:pt x="339" y="2069"/>
                </a:lnTo>
                <a:lnTo>
                  <a:pt x="383" y="1995"/>
                </a:lnTo>
                <a:lnTo>
                  <a:pt x="431" y="1926"/>
                </a:lnTo>
                <a:lnTo>
                  <a:pt x="481" y="1862"/>
                </a:lnTo>
                <a:lnTo>
                  <a:pt x="535" y="1801"/>
                </a:lnTo>
                <a:lnTo>
                  <a:pt x="591" y="1747"/>
                </a:lnTo>
                <a:lnTo>
                  <a:pt x="650" y="1697"/>
                </a:lnTo>
                <a:lnTo>
                  <a:pt x="712" y="1653"/>
                </a:lnTo>
                <a:lnTo>
                  <a:pt x="650" y="1609"/>
                </a:lnTo>
                <a:lnTo>
                  <a:pt x="591" y="1559"/>
                </a:lnTo>
                <a:lnTo>
                  <a:pt x="535" y="1505"/>
                </a:lnTo>
                <a:lnTo>
                  <a:pt x="481" y="1444"/>
                </a:lnTo>
                <a:lnTo>
                  <a:pt x="431" y="1380"/>
                </a:lnTo>
                <a:lnTo>
                  <a:pt x="383" y="1311"/>
                </a:lnTo>
                <a:lnTo>
                  <a:pt x="339" y="1238"/>
                </a:lnTo>
                <a:lnTo>
                  <a:pt x="297" y="1161"/>
                </a:lnTo>
                <a:lnTo>
                  <a:pt x="260" y="1079"/>
                </a:lnTo>
                <a:lnTo>
                  <a:pt x="225" y="994"/>
                </a:lnTo>
                <a:lnTo>
                  <a:pt x="194" y="906"/>
                </a:lnTo>
                <a:lnTo>
                  <a:pt x="167" y="815"/>
                </a:lnTo>
                <a:lnTo>
                  <a:pt x="144" y="721"/>
                </a:lnTo>
                <a:lnTo>
                  <a:pt x="124" y="624"/>
                </a:lnTo>
                <a:lnTo>
                  <a:pt x="109" y="526"/>
                </a:lnTo>
                <a:lnTo>
                  <a:pt x="97" y="425"/>
                </a:lnTo>
                <a:lnTo>
                  <a:pt x="90" y="323"/>
                </a:lnTo>
                <a:lnTo>
                  <a:pt x="59" y="305"/>
                </a:lnTo>
                <a:lnTo>
                  <a:pt x="34" y="287"/>
                </a:lnTo>
                <a:lnTo>
                  <a:pt x="16" y="269"/>
                </a:lnTo>
                <a:lnTo>
                  <a:pt x="4" y="251"/>
                </a:lnTo>
                <a:lnTo>
                  <a:pt x="0" y="232"/>
                </a:lnTo>
                <a:lnTo>
                  <a:pt x="4" y="212"/>
                </a:lnTo>
                <a:lnTo>
                  <a:pt x="15" y="194"/>
                </a:lnTo>
                <a:lnTo>
                  <a:pt x="33" y="175"/>
                </a:lnTo>
                <a:lnTo>
                  <a:pt x="59" y="158"/>
                </a:lnTo>
                <a:lnTo>
                  <a:pt x="89" y="141"/>
                </a:lnTo>
                <a:lnTo>
                  <a:pt x="127" y="125"/>
                </a:lnTo>
                <a:lnTo>
                  <a:pt x="170" y="110"/>
                </a:lnTo>
                <a:lnTo>
                  <a:pt x="219" y="95"/>
                </a:lnTo>
                <a:lnTo>
                  <a:pt x="274" y="80"/>
                </a:lnTo>
                <a:lnTo>
                  <a:pt x="332" y="68"/>
                </a:lnTo>
                <a:lnTo>
                  <a:pt x="396" y="55"/>
                </a:lnTo>
                <a:lnTo>
                  <a:pt x="464" y="44"/>
                </a:lnTo>
                <a:lnTo>
                  <a:pt x="537" y="34"/>
                </a:lnTo>
                <a:lnTo>
                  <a:pt x="614" y="25"/>
                </a:lnTo>
                <a:lnTo>
                  <a:pt x="693" y="18"/>
                </a:lnTo>
                <a:lnTo>
                  <a:pt x="777" y="12"/>
                </a:lnTo>
                <a:lnTo>
                  <a:pt x="862" y="6"/>
                </a:lnTo>
                <a:lnTo>
                  <a:pt x="950" y="2"/>
                </a:lnTo>
                <a:lnTo>
                  <a:pt x="1042" y="0"/>
                </a:lnTo>
                <a:lnTo>
                  <a:pt x="1133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109728" tIns="54864" rIns="109728" bIns="54864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216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55" name="出自【趣你的PPT】(微信:qunideppt)：最优质的PPT资源库"/>
          <p:cNvSpPr/>
          <p:nvPr/>
        </p:nvSpPr>
        <p:spPr bwMode="auto">
          <a:xfrm>
            <a:off x="1512387" y="1701678"/>
            <a:ext cx="541791" cy="541859"/>
          </a:xfrm>
          <a:prstGeom prst="ellipse">
            <a:avLst/>
          </a:prstGeom>
          <a:solidFill>
            <a:srgbClr val="1F2B37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2183085" y="1554479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2295983" y="1915713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 bwMode="auto">
          <a:xfrm>
            <a:off x="1512387" y="2740740"/>
            <a:ext cx="541791" cy="541859"/>
          </a:xfrm>
          <a:prstGeom prst="ellipse">
            <a:avLst/>
          </a:prstGeom>
          <a:solidFill>
            <a:srgbClr val="FBAE03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2183085" y="2593542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2295983" y="2954776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63" name="出自【趣你的PPT】(微信:qunideppt)：最优质的PPT资源库"/>
          <p:cNvSpPr/>
          <p:nvPr/>
        </p:nvSpPr>
        <p:spPr bwMode="auto">
          <a:xfrm>
            <a:off x="1512387" y="3884704"/>
            <a:ext cx="541791" cy="541859"/>
          </a:xfrm>
          <a:prstGeom prst="ellipse">
            <a:avLst/>
          </a:prstGeom>
          <a:solidFill>
            <a:srgbClr val="1F2B37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2183085" y="3737505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2295983" y="4098739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66" name="出自【趣你的PPT】(微信:qunideppt)：最优质的PPT资源库"/>
          <p:cNvSpPr/>
          <p:nvPr/>
        </p:nvSpPr>
        <p:spPr bwMode="auto">
          <a:xfrm>
            <a:off x="1512387" y="4901832"/>
            <a:ext cx="541791" cy="541859"/>
          </a:xfrm>
          <a:prstGeom prst="ellipse">
            <a:avLst/>
          </a:prstGeom>
          <a:solidFill>
            <a:srgbClr val="FBAE03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67" name="出自【趣你的PPT】(微信:qunideppt)：最优质的PPT资源库"/>
          <p:cNvSpPr txBox="1"/>
          <p:nvPr/>
        </p:nvSpPr>
        <p:spPr>
          <a:xfrm>
            <a:off x="2183085" y="4754633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出自【趣你的PPT】(微信:qunideppt)：最优质的PPT资源库"/>
          <p:cNvSpPr txBox="1"/>
          <p:nvPr/>
        </p:nvSpPr>
        <p:spPr>
          <a:xfrm>
            <a:off x="2295983" y="5115868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3286454" y="4124280"/>
            <a:ext cx="5619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单击添加您的标题</a:t>
            </a:r>
            <a:endParaRPr lang="zh-CN" altLang="en-US" sz="4800" b="1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617011" y="2950011"/>
            <a:ext cx="957977" cy="957977"/>
            <a:chOff x="5617011" y="2950011"/>
            <a:chExt cx="957977" cy="957977"/>
          </a:xfrm>
        </p:grpSpPr>
        <p:sp>
          <p:nvSpPr>
            <p:cNvPr id="12" name="菱形 11"/>
            <p:cNvSpPr/>
            <p:nvPr/>
          </p:nvSpPr>
          <p:spPr>
            <a:xfrm>
              <a:off x="5617011" y="2950011"/>
              <a:ext cx="957977" cy="957977"/>
            </a:xfrm>
            <a:prstGeom prst="diamond">
              <a:avLst/>
            </a:prstGeom>
            <a:solidFill>
              <a:srgbClr val="FBAE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668334" y="3136612"/>
              <a:ext cx="8553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srgbClr val="1F2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36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4175849" y="4955277"/>
            <a:ext cx="38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PLEASE ADD YOUR TITTLE HERE</a:t>
            </a:r>
            <a:endParaRPr lang="zh-CN" altLang="en-US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27"/>
          <p:cNvSpPr>
            <a:spLocks noChangeArrowheads="1"/>
          </p:cNvSpPr>
          <p:nvPr/>
        </p:nvSpPr>
        <p:spPr bwMode="auto">
          <a:xfrm>
            <a:off x="1717037" y="5540901"/>
            <a:ext cx="8757926" cy="902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此出编辑文本内容，以表达您的项目详细资料，建议您在展示时采用微软雅黑字体。您也可以根据您的实际需求对文档之中的图标、图片进行进一步修改美化，顶部“开始”面板中可以对字体、字号、颜色、行距等进行修改</a:t>
            </a:r>
            <a:endParaRPr lang="zh-CN" altLang="en-US" sz="1600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/>
        </p:nvGraphicFramePr>
        <p:xfrm>
          <a:off x="0" y="896588"/>
          <a:ext cx="6182152" cy="4121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cxnSp>
        <p:nvCxnSpPr>
          <p:cNvPr id="9" name="直接连接符 8"/>
          <p:cNvCxnSpPr/>
          <p:nvPr/>
        </p:nvCxnSpPr>
        <p:spPr>
          <a:xfrm flipV="1">
            <a:off x="640306" y="4928113"/>
            <a:ext cx="11277146" cy="72147"/>
          </a:xfrm>
          <a:prstGeom prst="line">
            <a:avLst/>
          </a:prstGeom>
          <a:ln w="3810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6328184" y="1232043"/>
            <a:ext cx="0" cy="3733495"/>
          </a:xfrm>
          <a:prstGeom prst="line">
            <a:avLst/>
          </a:prstGeom>
          <a:ln w="3810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2311712" y="4303111"/>
            <a:ext cx="356314" cy="239215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648743" y="4238052"/>
            <a:ext cx="815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492045" y="4301234"/>
            <a:ext cx="356314" cy="239215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870456" y="4229266"/>
            <a:ext cx="815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BAE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dirty="0">
              <a:solidFill>
                <a:srgbClr val="FBAE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643531" y="4303111"/>
            <a:ext cx="356314" cy="239215"/>
          </a:xfrm>
          <a:prstGeom prst="rect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980730" y="4238052"/>
            <a:ext cx="815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等腰三角形 28"/>
          <p:cNvSpPr/>
          <p:nvPr/>
        </p:nvSpPr>
        <p:spPr>
          <a:xfrm rot="10800000">
            <a:off x="2272117" y="1620850"/>
            <a:ext cx="183426" cy="285088"/>
          </a:xfrm>
          <a:prstGeom prst="triangl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598095" y="1944253"/>
            <a:ext cx="457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solidFill>
                  <a:srgbClr val="FBAE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3.5</a:t>
            </a:r>
            <a:endParaRPr lang="zh-CN" altLang="en-US" sz="1400" b="1" dirty="0">
              <a:solidFill>
                <a:srgbClr val="FBAE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等腰三角形 30"/>
          <p:cNvSpPr/>
          <p:nvPr/>
        </p:nvSpPr>
        <p:spPr>
          <a:xfrm rot="10800000">
            <a:off x="3718546" y="2221042"/>
            <a:ext cx="183426" cy="285088"/>
          </a:xfrm>
          <a:prstGeom prst="triangle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8B343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146624" y="1369443"/>
            <a:ext cx="457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4.4</a:t>
            </a:r>
            <a:endParaRPr lang="zh-CN" altLang="en-US" sz="1400" b="1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Freeform 5"/>
          <p:cNvSpPr>
            <a:spLocks noEditPoints="1"/>
          </p:cNvSpPr>
          <p:nvPr/>
        </p:nvSpPr>
        <p:spPr bwMode="auto">
          <a:xfrm rot="16200000">
            <a:off x="11221735" y="4615242"/>
            <a:ext cx="515592" cy="625742"/>
          </a:xfrm>
          <a:custGeom>
            <a:avLst/>
            <a:gdLst>
              <a:gd name="T0" fmla="*/ 85 w 90"/>
              <a:gd name="T1" fmla="*/ 84 h 110"/>
              <a:gd name="T2" fmla="*/ 72 w 90"/>
              <a:gd name="T3" fmla="*/ 74 h 110"/>
              <a:gd name="T4" fmla="*/ 61 w 90"/>
              <a:gd name="T5" fmla="*/ 75 h 110"/>
              <a:gd name="T6" fmla="*/ 51 w 90"/>
              <a:gd name="T7" fmla="*/ 57 h 110"/>
              <a:gd name="T8" fmla="*/ 74 w 90"/>
              <a:gd name="T9" fmla="*/ 13 h 110"/>
              <a:gd name="T10" fmla="*/ 71 w 90"/>
              <a:gd name="T11" fmla="*/ 0 h 110"/>
              <a:gd name="T12" fmla="*/ 45 w 90"/>
              <a:gd name="T13" fmla="*/ 46 h 110"/>
              <a:gd name="T14" fmla="*/ 18 w 90"/>
              <a:gd name="T15" fmla="*/ 0 h 110"/>
              <a:gd name="T16" fmla="*/ 16 w 90"/>
              <a:gd name="T17" fmla="*/ 13 h 110"/>
              <a:gd name="T18" fmla="*/ 39 w 90"/>
              <a:gd name="T19" fmla="*/ 57 h 110"/>
              <a:gd name="T20" fmla="*/ 29 w 90"/>
              <a:gd name="T21" fmla="*/ 75 h 110"/>
              <a:gd name="T22" fmla="*/ 18 w 90"/>
              <a:gd name="T23" fmla="*/ 74 h 110"/>
              <a:gd name="T24" fmla="*/ 5 w 90"/>
              <a:gd name="T25" fmla="*/ 84 h 110"/>
              <a:gd name="T26" fmla="*/ 10 w 90"/>
              <a:gd name="T27" fmla="*/ 108 h 110"/>
              <a:gd name="T28" fmla="*/ 21 w 90"/>
              <a:gd name="T29" fmla="*/ 109 h 110"/>
              <a:gd name="T30" fmla="*/ 33 w 90"/>
              <a:gd name="T31" fmla="*/ 100 h 110"/>
              <a:gd name="T32" fmla="*/ 36 w 90"/>
              <a:gd name="T33" fmla="*/ 93 h 110"/>
              <a:gd name="T34" fmla="*/ 36 w 90"/>
              <a:gd name="T35" fmla="*/ 93 h 110"/>
              <a:gd name="T36" fmla="*/ 36 w 90"/>
              <a:gd name="T37" fmla="*/ 92 h 110"/>
              <a:gd name="T38" fmla="*/ 45 w 90"/>
              <a:gd name="T39" fmla="*/ 67 h 110"/>
              <a:gd name="T40" fmla="*/ 54 w 90"/>
              <a:gd name="T41" fmla="*/ 92 h 110"/>
              <a:gd name="T42" fmla="*/ 54 w 90"/>
              <a:gd name="T43" fmla="*/ 93 h 110"/>
              <a:gd name="T44" fmla="*/ 54 w 90"/>
              <a:gd name="T45" fmla="*/ 93 h 110"/>
              <a:gd name="T46" fmla="*/ 57 w 90"/>
              <a:gd name="T47" fmla="*/ 100 h 110"/>
              <a:gd name="T48" fmla="*/ 69 w 90"/>
              <a:gd name="T49" fmla="*/ 109 h 110"/>
              <a:gd name="T50" fmla="*/ 80 w 90"/>
              <a:gd name="T51" fmla="*/ 108 h 110"/>
              <a:gd name="T52" fmla="*/ 85 w 90"/>
              <a:gd name="T53" fmla="*/ 84 h 110"/>
              <a:gd name="T54" fmla="*/ 26 w 90"/>
              <a:gd name="T55" fmla="*/ 95 h 110"/>
              <a:gd name="T56" fmla="*/ 19 w 90"/>
              <a:gd name="T57" fmla="*/ 101 h 110"/>
              <a:gd name="T58" fmla="*/ 14 w 90"/>
              <a:gd name="T59" fmla="*/ 101 h 110"/>
              <a:gd name="T60" fmla="*/ 13 w 90"/>
              <a:gd name="T61" fmla="*/ 88 h 110"/>
              <a:gd name="T62" fmla="*/ 20 w 90"/>
              <a:gd name="T63" fmla="*/ 82 h 110"/>
              <a:gd name="T64" fmla="*/ 24 w 90"/>
              <a:gd name="T65" fmla="*/ 83 h 110"/>
              <a:gd name="T66" fmla="*/ 26 w 90"/>
              <a:gd name="T67" fmla="*/ 95 h 110"/>
              <a:gd name="T68" fmla="*/ 45 w 90"/>
              <a:gd name="T69" fmla="*/ 58 h 110"/>
              <a:gd name="T70" fmla="*/ 42 w 90"/>
              <a:gd name="T71" fmla="*/ 55 h 110"/>
              <a:gd name="T72" fmla="*/ 45 w 90"/>
              <a:gd name="T73" fmla="*/ 52 h 110"/>
              <a:gd name="T74" fmla="*/ 48 w 90"/>
              <a:gd name="T75" fmla="*/ 55 h 110"/>
              <a:gd name="T76" fmla="*/ 45 w 90"/>
              <a:gd name="T77" fmla="*/ 58 h 110"/>
              <a:gd name="T78" fmla="*/ 76 w 90"/>
              <a:gd name="T79" fmla="*/ 101 h 110"/>
              <a:gd name="T80" fmla="*/ 71 w 90"/>
              <a:gd name="T81" fmla="*/ 101 h 110"/>
              <a:gd name="T82" fmla="*/ 64 w 90"/>
              <a:gd name="T83" fmla="*/ 95 h 110"/>
              <a:gd name="T84" fmla="*/ 65 w 90"/>
              <a:gd name="T85" fmla="*/ 83 h 110"/>
              <a:gd name="T86" fmla="*/ 70 w 90"/>
              <a:gd name="T87" fmla="*/ 82 h 110"/>
              <a:gd name="T88" fmla="*/ 77 w 90"/>
              <a:gd name="T89" fmla="*/ 88 h 110"/>
              <a:gd name="T90" fmla="*/ 76 w 90"/>
              <a:gd name="T91" fmla="*/ 101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0" h="110">
                <a:moveTo>
                  <a:pt x="85" y="84"/>
                </a:moveTo>
                <a:cubicBezTo>
                  <a:pt x="82" y="79"/>
                  <a:pt x="77" y="75"/>
                  <a:pt x="72" y="74"/>
                </a:cubicBezTo>
                <a:cubicBezTo>
                  <a:pt x="69" y="73"/>
                  <a:pt x="65" y="73"/>
                  <a:pt x="61" y="75"/>
                </a:cubicBezTo>
                <a:cubicBezTo>
                  <a:pt x="51" y="57"/>
                  <a:pt x="51" y="57"/>
                  <a:pt x="51" y="57"/>
                </a:cubicBezTo>
                <a:cubicBezTo>
                  <a:pt x="57" y="45"/>
                  <a:pt x="71" y="17"/>
                  <a:pt x="74" y="13"/>
                </a:cubicBezTo>
                <a:cubicBezTo>
                  <a:pt x="77" y="7"/>
                  <a:pt x="71" y="0"/>
                  <a:pt x="71" y="0"/>
                </a:cubicBezTo>
                <a:cubicBezTo>
                  <a:pt x="45" y="46"/>
                  <a:pt x="45" y="46"/>
                  <a:pt x="45" y="46"/>
                </a:cubicBezTo>
                <a:cubicBezTo>
                  <a:pt x="18" y="0"/>
                  <a:pt x="18" y="0"/>
                  <a:pt x="18" y="0"/>
                </a:cubicBezTo>
                <a:cubicBezTo>
                  <a:pt x="18" y="0"/>
                  <a:pt x="13" y="7"/>
                  <a:pt x="16" y="13"/>
                </a:cubicBezTo>
                <a:cubicBezTo>
                  <a:pt x="18" y="17"/>
                  <a:pt x="32" y="45"/>
                  <a:pt x="39" y="57"/>
                </a:cubicBezTo>
                <a:cubicBezTo>
                  <a:pt x="29" y="75"/>
                  <a:pt x="29" y="75"/>
                  <a:pt x="29" y="75"/>
                </a:cubicBezTo>
                <a:cubicBezTo>
                  <a:pt x="25" y="73"/>
                  <a:pt x="21" y="73"/>
                  <a:pt x="18" y="74"/>
                </a:cubicBezTo>
                <a:cubicBezTo>
                  <a:pt x="13" y="75"/>
                  <a:pt x="8" y="79"/>
                  <a:pt x="5" y="84"/>
                </a:cubicBezTo>
                <a:cubicBezTo>
                  <a:pt x="0" y="93"/>
                  <a:pt x="2" y="104"/>
                  <a:pt x="10" y="108"/>
                </a:cubicBezTo>
                <a:cubicBezTo>
                  <a:pt x="13" y="110"/>
                  <a:pt x="17" y="110"/>
                  <a:pt x="21" y="109"/>
                </a:cubicBezTo>
                <a:cubicBezTo>
                  <a:pt x="26" y="108"/>
                  <a:pt x="30" y="105"/>
                  <a:pt x="33" y="100"/>
                </a:cubicBezTo>
                <a:cubicBezTo>
                  <a:pt x="34" y="97"/>
                  <a:pt x="35" y="95"/>
                  <a:pt x="36" y="93"/>
                </a:cubicBezTo>
                <a:cubicBezTo>
                  <a:pt x="36" y="93"/>
                  <a:pt x="36" y="93"/>
                  <a:pt x="36" y="93"/>
                </a:cubicBezTo>
                <a:cubicBezTo>
                  <a:pt x="36" y="92"/>
                  <a:pt x="36" y="92"/>
                  <a:pt x="36" y="92"/>
                </a:cubicBezTo>
                <a:cubicBezTo>
                  <a:pt x="38" y="78"/>
                  <a:pt x="42" y="70"/>
                  <a:pt x="45" y="67"/>
                </a:cubicBezTo>
                <a:cubicBezTo>
                  <a:pt x="48" y="70"/>
                  <a:pt x="52" y="78"/>
                  <a:pt x="54" y="92"/>
                </a:cubicBezTo>
                <a:cubicBezTo>
                  <a:pt x="54" y="92"/>
                  <a:pt x="54" y="92"/>
                  <a:pt x="54" y="93"/>
                </a:cubicBezTo>
                <a:cubicBezTo>
                  <a:pt x="54" y="93"/>
                  <a:pt x="54" y="93"/>
                  <a:pt x="54" y="93"/>
                </a:cubicBezTo>
                <a:cubicBezTo>
                  <a:pt x="55" y="95"/>
                  <a:pt x="55" y="97"/>
                  <a:pt x="57" y="100"/>
                </a:cubicBezTo>
                <a:cubicBezTo>
                  <a:pt x="60" y="105"/>
                  <a:pt x="64" y="108"/>
                  <a:pt x="69" y="109"/>
                </a:cubicBezTo>
                <a:cubicBezTo>
                  <a:pt x="73" y="110"/>
                  <a:pt x="77" y="110"/>
                  <a:pt x="80" y="108"/>
                </a:cubicBezTo>
                <a:cubicBezTo>
                  <a:pt x="88" y="104"/>
                  <a:pt x="90" y="93"/>
                  <a:pt x="85" y="84"/>
                </a:cubicBezTo>
                <a:moveTo>
                  <a:pt x="26" y="95"/>
                </a:moveTo>
                <a:cubicBezTo>
                  <a:pt x="24" y="98"/>
                  <a:pt x="21" y="100"/>
                  <a:pt x="19" y="101"/>
                </a:cubicBezTo>
                <a:cubicBezTo>
                  <a:pt x="17" y="101"/>
                  <a:pt x="16" y="102"/>
                  <a:pt x="14" y="101"/>
                </a:cubicBezTo>
                <a:cubicBezTo>
                  <a:pt x="11" y="99"/>
                  <a:pt x="10" y="93"/>
                  <a:pt x="13" y="88"/>
                </a:cubicBezTo>
                <a:cubicBezTo>
                  <a:pt x="14" y="85"/>
                  <a:pt x="17" y="83"/>
                  <a:pt x="20" y="82"/>
                </a:cubicBezTo>
                <a:cubicBezTo>
                  <a:pt x="21" y="82"/>
                  <a:pt x="23" y="82"/>
                  <a:pt x="24" y="83"/>
                </a:cubicBezTo>
                <a:cubicBezTo>
                  <a:pt x="28" y="85"/>
                  <a:pt x="28" y="90"/>
                  <a:pt x="26" y="95"/>
                </a:cubicBezTo>
                <a:moveTo>
                  <a:pt x="45" y="58"/>
                </a:moveTo>
                <a:cubicBezTo>
                  <a:pt x="43" y="58"/>
                  <a:pt x="42" y="57"/>
                  <a:pt x="42" y="55"/>
                </a:cubicBezTo>
                <a:cubicBezTo>
                  <a:pt x="42" y="53"/>
                  <a:pt x="43" y="52"/>
                  <a:pt x="45" y="52"/>
                </a:cubicBezTo>
                <a:cubicBezTo>
                  <a:pt x="47" y="52"/>
                  <a:pt x="48" y="53"/>
                  <a:pt x="48" y="55"/>
                </a:cubicBezTo>
                <a:cubicBezTo>
                  <a:pt x="48" y="57"/>
                  <a:pt x="47" y="58"/>
                  <a:pt x="45" y="58"/>
                </a:cubicBezTo>
                <a:moveTo>
                  <a:pt x="76" y="101"/>
                </a:moveTo>
                <a:cubicBezTo>
                  <a:pt x="74" y="102"/>
                  <a:pt x="72" y="101"/>
                  <a:pt x="71" y="101"/>
                </a:cubicBezTo>
                <a:cubicBezTo>
                  <a:pt x="69" y="100"/>
                  <a:pt x="66" y="98"/>
                  <a:pt x="64" y="95"/>
                </a:cubicBezTo>
                <a:cubicBezTo>
                  <a:pt x="61" y="90"/>
                  <a:pt x="62" y="85"/>
                  <a:pt x="65" y="83"/>
                </a:cubicBezTo>
                <a:cubicBezTo>
                  <a:pt x="67" y="82"/>
                  <a:pt x="69" y="82"/>
                  <a:pt x="70" y="82"/>
                </a:cubicBezTo>
                <a:cubicBezTo>
                  <a:pt x="73" y="83"/>
                  <a:pt x="75" y="85"/>
                  <a:pt x="77" y="88"/>
                </a:cubicBezTo>
                <a:cubicBezTo>
                  <a:pt x="80" y="93"/>
                  <a:pt x="79" y="99"/>
                  <a:pt x="76" y="101"/>
                </a:cubicBezTo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五边形 37"/>
          <p:cNvSpPr/>
          <p:nvPr/>
        </p:nvSpPr>
        <p:spPr>
          <a:xfrm rot="16200000">
            <a:off x="6816902" y="1675558"/>
            <a:ext cx="1143032" cy="1200887"/>
          </a:xfrm>
          <a:prstGeom prst="homePlate">
            <a:avLst>
              <a:gd name="adj" fmla="val 34000"/>
            </a:avLst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五边形 38"/>
          <p:cNvSpPr/>
          <p:nvPr/>
        </p:nvSpPr>
        <p:spPr>
          <a:xfrm rot="5400000">
            <a:off x="6594215" y="3143174"/>
            <a:ext cx="1588404" cy="1200887"/>
          </a:xfrm>
          <a:prstGeom prst="homePlate">
            <a:avLst>
              <a:gd name="adj" fmla="val 34772"/>
            </a:avLst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948056" y="2177599"/>
            <a:ext cx="8447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966025" y="3478861"/>
            <a:ext cx="8447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 Placeholder 1"/>
          <p:cNvSpPr txBox="1"/>
          <p:nvPr/>
        </p:nvSpPr>
        <p:spPr>
          <a:xfrm>
            <a:off x="8245228" y="2309549"/>
            <a:ext cx="2587569" cy="536981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" name="Text Placeholder 2"/>
          <p:cNvSpPr txBox="1"/>
          <p:nvPr/>
        </p:nvSpPr>
        <p:spPr>
          <a:xfrm>
            <a:off x="8148944" y="2111615"/>
            <a:ext cx="2115422" cy="28083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8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48" name="Text Placeholder 1"/>
          <p:cNvSpPr txBox="1"/>
          <p:nvPr/>
        </p:nvSpPr>
        <p:spPr>
          <a:xfrm>
            <a:off x="8245228" y="3547598"/>
            <a:ext cx="2587569" cy="536981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9" name="Text Placeholder 2"/>
          <p:cNvSpPr txBox="1"/>
          <p:nvPr/>
        </p:nvSpPr>
        <p:spPr>
          <a:xfrm>
            <a:off x="8148944" y="3349664"/>
            <a:ext cx="2115422" cy="28083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8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50" name="TextBox 51"/>
          <p:cNvSpPr txBox="1"/>
          <p:nvPr/>
        </p:nvSpPr>
        <p:spPr>
          <a:xfrm>
            <a:off x="992851" y="5549445"/>
            <a:ext cx="10767739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点击此出编辑文本内容，以表达您的项目详细资料，建议您在展示时采用微软雅黑字体。您也可以根据您的实际需求对文档之中的字体、图标、图片进行进一步修改美化，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 bwMode="auto">
          <a:xfrm flipH="1">
            <a:off x="5731325" y="5572643"/>
            <a:ext cx="707658" cy="152243"/>
          </a:xfrm>
          <a:custGeom>
            <a:avLst/>
            <a:gdLst>
              <a:gd name="T0" fmla="*/ 20 w 23"/>
              <a:gd name="T1" fmla="*/ 0 h 5"/>
              <a:gd name="T2" fmla="*/ 3 w 23"/>
              <a:gd name="T3" fmla="*/ 0 h 5"/>
              <a:gd name="T4" fmla="*/ 0 w 23"/>
              <a:gd name="T5" fmla="*/ 2 h 5"/>
              <a:gd name="T6" fmla="*/ 3 w 23"/>
              <a:gd name="T7" fmla="*/ 5 h 5"/>
              <a:gd name="T8" fmla="*/ 20 w 23"/>
              <a:gd name="T9" fmla="*/ 5 h 5"/>
              <a:gd name="T10" fmla="*/ 23 w 23"/>
              <a:gd name="T11" fmla="*/ 2 h 5"/>
              <a:gd name="T12" fmla="*/ 20 w 23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" h="5">
                <a:moveTo>
                  <a:pt x="20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4"/>
                  <a:pt x="1" y="5"/>
                  <a:pt x="3" y="5"/>
                </a:cubicBezTo>
                <a:cubicBezTo>
                  <a:pt x="20" y="5"/>
                  <a:pt x="20" y="5"/>
                  <a:pt x="20" y="5"/>
                </a:cubicBezTo>
                <a:cubicBezTo>
                  <a:pt x="22" y="5"/>
                  <a:pt x="23" y="4"/>
                  <a:pt x="23" y="2"/>
                </a:cubicBezTo>
                <a:cubicBezTo>
                  <a:pt x="23" y="1"/>
                  <a:pt x="22" y="0"/>
                  <a:pt x="20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 sz="1350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flipH="1">
            <a:off x="5545845" y="5226474"/>
            <a:ext cx="1078618" cy="314437"/>
          </a:xfrm>
          <a:custGeom>
            <a:avLst/>
            <a:gdLst>
              <a:gd name="connsiteX0" fmla="*/ 0 w 2645228"/>
              <a:gd name="connsiteY0" fmla="*/ 0 h 496975"/>
              <a:gd name="connsiteX1" fmla="*/ 2645228 w 2645228"/>
              <a:gd name="connsiteY1" fmla="*/ 0 h 496975"/>
              <a:gd name="connsiteX2" fmla="*/ 2645228 w 2645228"/>
              <a:gd name="connsiteY2" fmla="*/ 56095 h 496975"/>
              <a:gd name="connsiteX3" fmla="*/ 2204348 w 2645228"/>
              <a:gd name="connsiteY3" fmla="*/ 496975 h 496975"/>
              <a:gd name="connsiteX4" fmla="*/ 440880 w 2645228"/>
              <a:gd name="connsiteY4" fmla="*/ 496975 h 496975"/>
              <a:gd name="connsiteX5" fmla="*/ 0 w 2645228"/>
              <a:gd name="connsiteY5" fmla="*/ 56095 h 496975"/>
              <a:gd name="connsiteX6" fmla="*/ 0 w 2645228"/>
              <a:gd name="connsiteY6" fmla="*/ 0 h 496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45228" h="496975">
                <a:moveTo>
                  <a:pt x="0" y="0"/>
                </a:moveTo>
                <a:lnTo>
                  <a:pt x="2645228" y="0"/>
                </a:lnTo>
                <a:lnTo>
                  <a:pt x="2645228" y="56095"/>
                </a:lnTo>
                <a:cubicBezTo>
                  <a:pt x="2645228" y="299586"/>
                  <a:pt x="2447839" y="496975"/>
                  <a:pt x="2204348" y="496975"/>
                </a:cubicBezTo>
                <a:lnTo>
                  <a:pt x="440880" y="496975"/>
                </a:lnTo>
                <a:cubicBezTo>
                  <a:pt x="197389" y="496975"/>
                  <a:pt x="0" y="299586"/>
                  <a:pt x="0" y="56095"/>
                </a:cubicBezTo>
                <a:lnTo>
                  <a:pt x="0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flipH="1">
            <a:off x="5844576" y="5756619"/>
            <a:ext cx="481157" cy="102714"/>
          </a:xfrm>
          <a:custGeom>
            <a:avLst/>
            <a:gdLst>
              <a:gd name="connsiteX0" fmla="*/ 0 w 694404"/>
              <a:gd name="connsiteY0" fmla="*/ 0 h 288475"/>
              <a:gd name="connsiteX1" fmla="*/ 694404 w 694404"/>
              <a:gd name="connsiteY1" fmla="*/ 0 h 288475"/>
              <a:gd name="connsiteX2" fmla="*/ 693800 w 694404"/>
              <a:gd name="connsiteY2" fmla="*/ 5989 h 288475"/>
              <a:gd name="connsiteX3" fmla="*/ 347202 w 694404"/>
              <a:gd name="connsiteY3" fmla="*/ 288475 h 288475"/>
              <a:gd name="connsiteX4" fmla="*/ 604 w 694404"/>
              <a:gd name="connsiteY4" fmla="*/ 5989 h 288475"/>
              <a:gd name="connsiteX5" fmla="*/ 0 w 694404"/>
              <a:gd name="connsiteY5" fmla="*/ 0 h 288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4404" h="288475">
                <a:moveTo>
                  <a:pt x="0" y="0"/>
                </a:moveTo>
                <a:lnTo>
                  <a:pt x="694404" y="0"/>
                </a:lnTo>
                <a:lnTo>
                  <a:pt x="693800" y="5989"/>
                </a:lnTo>
                <a:cubicBezTo>
                  <a:pt x="660811" y="167204"/>
                  <a:pt x="518169" y="288475"/>
                  <a:pt x="347202" y="288475"/>
                </a:cubicBezTo>
                <a:cubicBezTo>
                  <a:pt x="176235" y="288475"/>
                  <a:pt x="33593" y="167204"/>
                  <a:pt x="604" y="5989"/>
                </a:cubicBezTo>
                <a:lnTo>
                  <a:pt x="0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出自【趣你的PPT】(微信:qunideppt)：最优质的PPT资源库"/>
          <p:cNvSpPr/>
          <p:nvPr/>
        </p:nvSpPr>
        <p:spPr bwMode="auto">
          <a:xfrm>
            <a:off x="5998597" y="4618924"/>
            <a:ext cx="140761" cy="416000"/>
          </a:xfrm>
          <a:custGeom>
            <a:avLst/>
            <a:gdLst>
              <a:gd name="T0" fmla="*/ 77 w 112"/>
              <a:gd name="T1" fmla="*/ 270 h 331"/>
              <a:gd name="T2" fmla="*/ 44 w 112"/>
              <a:gd name="T3" fmla="*/ 331 h 331"/>
              <a:gd name="T4" fmla="*/ 15 w 112"/>
              <a:gd name="T5" fmla="*/ 328 h 331"/>
              <a:gd name="T6" fmla="*/ 0 w 112"/>
              <a:gd name="T7" fmla="*/ 261 h 331"/>
              <a:gd name="T8" fmla="*/ 35 w 112"/>
              <a:gd name="T9" fmla="*/ 0 h 331"/>
              <a:gd name="T10" fmla="*/ 112 w 112"/>
              <a:gd name="T11" fmla="*/ 11 h 331"/>
              <a:gd name="T12" fmla="*/ 77 w 112"/>
              <a:gd name="T13" fmla="*/ 27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2" h="331">
                <a:moveTo>
                  <a:pt x="77" y="270"/>
                </a:moveTo>
                <a:lnTo>
                  <a:pt x="44" y="331"/>
                </a:lnTo>
                <a:lnTo>
                  <a:pt x="15" y="328"/>
                </a:lnTo>
                <a:lnTo>
                  <a:pt x="0" y="261"/>
                </a:lnTo>
                <a:lnTo>
                  <a:pt x="35" y="0"/>
                </a:lnTo>
                <a:lnTo>
                  <a:pt x="112" y="11"/>
                </a:lnTo>
                <a:lnTo>
                  <a:pt x="77" y="27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" name="出自【趣你的PPT】(微信:qunideppt)：最优质的PPT资源库"/>
          <p:cNvSpPr/>
          <p:nvPr/>
        </p:nvSpPr>
        <p:spPr bwMode="auto">
          <a:xfrm>
            <a:off x="6038815" y="4544773"/>
            <a:ext cx="110598" cy="128193"/>
          </a:xfrm>
          <a:custGeom>
            <a:avLst/>
            <a:gdLst>
              <a:gd name="T0" fmla="*/ 58 w 64"/>
              <a:gd name="T1" fmla="*/ 48 h 74"/>
              <a:gd name="T2" fmla="*/ 27 w 64"/>
              <a:gd name="T3" fmla="*/ 72 h 74"/>
              <a:gd name="T4" fmla="*/ 26 w 64"/>
              <a:gd name="T5" fmla="*/ 72 h 74"/>
              <a:gd name="T6" fmla="*/ 2 w 64"/>
              <a:gd name="T7" fmla="*/ 41 h 74"/>
              <a:gd name="T8" fmla="*/ 6 w 64"/>
              <a:gd name="T9" fmla="*/ 15 h 74"/>
              <a:gd name="T10" fmla="*/ 35 w 64"/>
              <a:gd name="T11" fmla="*/ 7 h 74"/>
              <a:gd name="T12" fmla="*/ 36 w 64"/>
              <a:gd name="T13" fmla="*/ 7 h 74"/>
              <a:gd name="T14" fmla="*/ 62 w 64"/>
              <a:gd name="T15" fmla="*/ 22 h 74"/>
              <a:gd name="T16" fmla="*/ 58 w 64"/>
              <a:gd name="T17" fmla="*/ 48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4" h="74">
                <a:moveTo>
                  <a:pt x="58" y="48"/>
                </a:moveTo>
                <a:cubicBezTo>
                  <a:pt x="56" y="63"/>
                  <a:pt x="42" y="74"/>
                  <a:pt x="27" y="72"/>
                </a:cubicBezTo>
                <a:cubicBezTo>
                  <a:pt x="26" y="72"/>
                  <a:pt x="26" y="72"/>
                  <a:pt x="26" y="72"/>
                </a:cubicBezTo>
                <a:cubicBezTo>
                  <a:pt x="11" y="70"/>
                  <a:pt x="0" y="56"/>
                  <a:pt x="2" y="41"/>
                </a:cubicBezTo>
                <a:cubicBezTo>
                  <a:pt x="6" y="15"/>
                  <a:pt x="6" y="15"/>
                  <a:pt x="6" y="15"/>
                </a:cubicBezTo>
                <a:cubicBezTo>
                  <a:pt x="8" y="0"/>
                  <a:pt x="20" y="5"/>
                  <a:pt x="35" y="7"/>
                </a:cubicBezTo>
                <a:cubicBezTo>
                  <a:pt x="36" y="7"/>
                  <a:pt x="36" y="7"/>
                  <a:pt x="36" y="7"/>
                </a:cubicBezTo>
                <a:cubicBezTo>
                  <a:pt x="51" y="9"/>
                  <a:pt x="64" y="7"/>
                  <a:pt x="62" y="22"/>
                </a:cubicBezTo>
                <a:lnTo>
                  <a:pt x="58" y="48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" name="出自【趣你的PPT】(微信:qunideppt)：最优质的PPT资源库"/>
          <p:cNvSpPr/>
          <p:nvPr/>
        </p:nvSpPr>
        <p:spPr bwMode="auto">
          <a:xfrm>
            <a:off x="6026247" y="4591275"/>
            <a:ext cx="120652" cy="116882"/>
          </a:xfrm>
          <a:custGeom>
            <a:avLst/>
            <a:gdLst>
              <a:gd name="T0" fmla="*/ 85 w 96"/>
              <a:gd name="T1" fmla="*/ 93 h 93"/>
              <a:gd name="T2" fmla="*/ 0 w 96"/>
              <a:gd name="T3" fmla="*/ 81 h 93"/>
              <a:gd name="T4" fmla="*/ 11 w 96"/>
              <a:gd name="T5" fmla="*/ 0 h 93"/>
              <a:gd name="T6" fmla="*/ 96 w 96"/>
              <a:gd name="T7" fmla="*/ 12 h 93"/>
              <a:gd name="T8" fmla="*/ 85 w 96"/>
              <a:gd name="T9" fmla="*/ 9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93">
                <a:moveTo>
                  <a:pt x="85" y="93"/>
                </a:moveTo>
                <a:lnTo>
                  <a:pt x="0" y="81"/>
                </a:lnTo>
                <a:lnTo>
                  <a:pt x="11" y="0"/>
                </a:lnTo>
                <a:lnTo>
                  <a:pt x="96" y="12"/>
                </a:lnTo>
                <a:lnTo>
                  <a:pt x="85" y="93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0" name="出自【趣你的PPT】(微信:qunideppt)：最优质的PPT资源库"/>
          <p:cNvSpPr/>
          <p:nvPr/>
        </p:nvSpPr>
        <p:spPr bwMode="auto">
          <a:xfrm>
            <a:off x="6017450" y="5019842"/>
            <a:ext cx="36447" cy="60326"/>
          </a:xfrm>
          <a:custGeom>
            <a:avLst/>
            <a:gdLst>
              <a:gd name="T0" fmla="*/ 0 w 21"/>
              <a:gd name="T1" fmla="*/ 5 h 35"/>
              <a:gd name="T2" fmla="*/ 5 w 21"/>
              <a:gd name="T3" fmla="*/ 26 h 35"/>
              <a:gd name="T4" fmla="*/ 21 w 21"/>
              <a:gd name="T5" fmla="*/ 9 h 35"/>
              <a:gd name="T6" fmla="*/ 0 w 21"/>
              <a:gd name="T7" fmla="*/ 5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35">
                <a:moveTo>
                  <a:pt x="0" y="5"/>
                </a:moveTo>
                <a:cubicBezTo>
                  <a:pt x="0" y="5"/>
                  <a:pt x="3" y="22"/>
                  <a:pt x="5" y="26"/>
                </a:cubicBezTo>
                <a:cubicBezTo>
                  <a:pt x="6" y="31"/>
                  <a:pt x="9" y="35"/>
                  <a:pt x="21" y="9"/>
                </a:cubicBezTo>
                <a:cubicBezTo>
                  <a:pt x="21" y="9"/>
                  <a:pt x="13" y="0"/>
                  <a:pt x="0" y="5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1" name="出自【趣你的PPT】(微信:qunideppt)：最优质的PPT资源库"/>
          <p:cNvSpPr/>
          <p:nvPr/>
        </p:nvSpPr>
        <p:spPr bwMode="auto">
          <a:xfrm>
            <a:off x="6144385" y="4617667"/>
            <a:ext cx="139505" cy="416000"/>
          </a:xfrm>
          <a:custGeom>
            <a:avLst/>
            <a:gdLst>
              <a:gd name="T0" fmla="*/ 75 w 111"/>
              <a:gd name="T1" fmla="*/ 269 h 331"/>
              <a:gd name="T2" fmla="*/ 44 w 111"/>
              <a:gd name="T3" fmla="*/ 331 h 331"/>
              <a:gd name="T4" fmla="*/ 15 w 111"/>
              <a:gd name="T5" fmla="*/ 326 h 331"/>
              <a:gd name="T6" fmla="*/ 0 w 111"/>
              <a:gd name="T7" fmla="*/ 259 h 331"/>
              <a:gd name="T8" fmla="*/ 34 w 111"/>
              <a:gd name="T9" fmla="*/ 0 h 331"/>
              <a:gd name="T10" fmla="*/ 111 w 111"/>
              <a:gd name="T11" fmla="*/ 9 h 331"/>
              <a:gd name="T12" fmla="*/ 75 w 111"/>
              <a:gd name="T13" fmla="*/ 269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1" h="331">
                <a:moveTo>
                  <a:pt x="75" y="269"/>
                </a:moveTo>
                <a:lnTo>
                  <a:pt x="44" y="331"/>
                </a:lnTo>
                <a:lnTo>
                  <a:pt x="15" y="326"/>
                </a:lnTo>
                <a:lnTo>
                  <a:pt x="0" y="259"/>
                </a:lnTo>
                <a:lnTo>
                  <a:pt x="34" y="0"/>
                </a:lnTo>
                <a:lnTo>
                  <a:pt x="111" y="9"/>
                </a:lnTo>
                <a:lnTo>
                  <a:pt x="75" y="269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2" name="出自【趣你的PPT】(微信:qunideppt)：最优质的PPT资源库"/>
          <p:cNvSpPr/>
          <p:nvPr/>
        </p:nvSpPr>
        <p:spPr bwMode="auto">
          <a:xfrm>
            <a:off x="6183346" y="4541003"/>
            <a:ext cx="110598" cy="128193"/>
          </a:xfrm>
          <a:custGeom>
            <a:avLst/>
            <a:gdLst>
              <a:gd name="T0" fmla="*/ 58 w 64"/>
              <a:gd name="T1" fmla="*/ 48 h 74"/>
              <a:gd name="T2" fmla="*/ 27 w 64"/>
              <a:gd name="T3" fmla="*/ 72 h 74"/>
              <a:gd name="T4" fmla="*/ 26 w 64"/>
              <a:gd name="T5" fmla="*/ 72 h 74"/>
              <a:gd name="T6" fmla="*/ 2 w 64"/>
              <a:gd name="T7" fmla="*/ 41 h 74"/>
              <a:gd name="T8" fmla="*/ 6 w 64"/>
              <a:gd name="T9" fmla="*/ 15 h 74"/>
              <a:gd name="T10" fmla="*/ 35 w 64"/>
              <a:gd name="T11" fmla="*/ 7 h 74"/>
              <a:gd name="T12" fmla="*/ 36 w 64"/>
              <a:gd name="T13" fmla="*/ 7 h 74"/>
              <a:gd name="T14" fmla="*/ 61 w 64"/>
              <a:gd name="T15" fmla="*/ 23 h 74"/>
              <a:gd name="T16" fmla="*/ 58 w 64"/>
              <a:gd name="T17" fmla="*/ 48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4" h="74">
                <a:moveTo>
                  <a:pt x="58" y="48"/>
                </a:moveTo>
                <a:cubicBezTo>
                  <a:pt x="56" y="64"/>
                  <a:pt x="42" y="74"/>
                  <a:pt x="27" y="72"/>
                </a:cubicBezTo>
                <a:cubicBezTo>
                  <a:pt x="26" y="72"/>
                  <a:pt x="26" y="72"/>
                  <a:pt x="26" y="72"/>
                </a:cubicBezTo>
                <a:cubicBezTo>
                  <a:pt x="11" y="70"/>
                  <a:pt x="0" y="56"/>
                  <a:pt x="2" y="41"/>
                </a:cubicBezTo>
                <a:cubicBezTo>
                  <a:pt x="6" y="15"/>
                  <a:pt x="6" y="15"/>
                  <a:pt x="6" y="15"/>
                </a:cubicBezTo>
                <a:cubicBezTo>
                  <a:pt x="8" y="0"/>
                  <a:pt x="20" y="5"/>
                  <a:pt x="35" y="7"/>
                </a:cubicBezTo>
                <a:cubicBezTo>
                  <a:pt x="36" y="7"/>
                  <a:pt x="36" y="7"/>
                  <a:pt x="36" y="7"/>
                </a:cubicBezTo>
                <a:cubicBezTo>
                  <a:pt x="51" y="9"/>
                  <a:pt x="64" y="7"/>
                  <a:pt x="61" y="23"/>
                </a:cubicBezTo>
                <a:lnTo>
                  <a:pt x="58" y="48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3" name="出自【趣你的PPT】(微信:qunideppt)：最优质的PPT资源库"/>
          <p:cNvSpPr/>
          <p:nvPr/>
        </p:nvSpPr>
        <p:spPr bwMode="auto">
          <a:xfrm>
            <a:off x="6172035" y="4590018"/>
            <a:ext cx="120652" cy="115625"/>
          </a:xfrm>
          <a:custGeom>
            <a:avLst/>
            <a:gdLst>
              <a:gd name="T0" fmla="*/ 85 w 96"/>
              <a:gd name="T1" fmla="*/ 92 h 92"/>
              <a:gd name="T2" fmla="*/ 0 w 96"/>
              <a:gd name="T3" fmla="*/ 81 h 92"/>
              <a:gd name="T4" fmla="*/ 11 w 96"/>
              <a:gd name="T5" fmla="*/ 0 h 92"/>
              <a:gd name="T6" fmla="*/ 96 w 96"/>
              <a:gd name="T7" fmla="*/ 11 h 92"/>
              <a:gd name="T8" fmla="*/ 85 w 96"/>
              <a:gd name="T9" fmla="*/ 9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92">
                <a:moveTo>
                  <a:pt x="85" y="92"/>
                </a:moveTo>
                <a:lnTo>
                  <a:pt x="0" y="81"/>
                </a:lnTo>
                <a:lnTo>
                  <a:pt x="11" y="0"/>
                </a:lnTo>
                <a:lnTo>
                  <a:pt x="96" y="11"/>
                </a:lnTo>
                <a:lnTo>
                  <a:pt x="85" y="92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4" name="出自【趣你的PPT】(微信:qunideppt)：最优质的PPT资源库"/>
          <p:cNvSpPr/>
          <p:nvPr/>
        </p:nvSpPr>
        <p:spPr bwMode="auto">
          <a:xfrm>
            <a:off x="6163238" y="5016072"/>
            <a:ext cx="36447" cy="60326"/>
          </a:xfrm>
          <a:custGeom>
            <a:avLst/>
            <a:gdLst>
              <a:gd name="T0" fmla="*/ 0 w 21"/>
              <a:gd name="T1" fmla="*/ 6 h 35"/>
              <a:gd name="T2" fmla="*/ 5 w 21"/>
              <a:gd name="T3" fmla="*/ 27 h 35"/>
              <a:gd name="T4" fmla="*/ 21 w 21"/>
              <a:gd name="T5" fmla="*/ 10 h 35"/>
              <a:gd name="T6" fmla="*/ 0 w 21"/>
              <a:gd name="T7" fmla="*/ 6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35">
                <a:moveTo>
                  <a:pt x="0" y="6"/>
                </a:moveTo>
                <a:cubicBezTo>
                  <a:pt x="0" y="6"/>
                  <a:pt x="3" y="22"/>
                  <a:pt x="5" y="27"/>
                </a:cubicBezTo>
                <a:cubicBezTo>
                  <a:pt x="6" y="31"/>
                  <a:pt x="9" y="35"/>
                  <a:pt x="21" y="10"/>
                </a:cubicBezTo>
                <a:cubicBezTo>
                  <a:pt x="21" y="10"/>
                  <a:pt x="13" y="0"/>
                  <a:pt x="0" y="6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5" name="出自【趣你的PPT】(微信:qunideppt)：最优质的PPT资源库"/>
          <p:cNvSpPr/>
          <p:nvPr/>
        </p:nvSpPr>
        <p:spPr bwMode="auto">
          <a:xfrm>
            <a:off x="6271322" y="4620181"/>
            <a:ext cx="32677" cy="211142"/>
          </a:xfrm>
          <a:custGeom>
            <a:avLst/>
            <a:gdLst>
              <a:gd name="T0" fmla="*/ 4 w 19"/>
              <a:gd name="T1" fmla="*/ 0 h 122"/>
              <a:gd name="T2" fmla="*/ 19 w 19"/>
              <a:gd name="T3" fmla="*/ 16 h 122"/>
              <a:gd name="T4" fmla="*/ 7 w 19"/>
              <a:gd name="T5" fmla="*/ 115 h 122"/>
              <a:gd name="T6" fmla="*/ 0 w 19"/>
              <a:gd name="T7" fmla="*/ 121 h 122"/>
              <a:gd name="T8" fmla="*/ 10 w 19"/>
              <a:gd name="T9" fmla="*/ 43 h 122"/>
              <a:gd name="T10" fmla="*/ 5 w 19"/>
              <a:gd name="T11" fmla="*/ 34 h 122"/>
              <a:gd name="T12" fmla="*/ 4 w 19"/>
              <a:gd name="T13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" h="122">
                <a:moveTo>
                  <a:pt x="4" y="0"/>
                </a:moveTo>
                <a:cubicBezTo>
                  <a:pt x="4" y="0"/>
                  <a:pt x="18" y="10"/>
                  <a:pt x="19" y="16"/>
                </a:cubicBezTo>
                <a:cubicBezTo>
                  <a:pt x="19" y="21"/>
                  <a:pt x="7" y="115"/>
                  <a:pt x="7" y="115"/>
                </a:cubicBezTo>
                <a:cubicBezTo>
                  <a:pt x="7" y="115"/>
                  <a:pt x="8" y="122"/>
                  <a:pt x="0" y="121"/>
                </a:cubicBezTo>
                <a:cubicBezTo>
                  <a:pt x="10" y="43"/>
                  <a:pt x="10" y="43"/>
                  <a:pt x="10" y="43"/>
                </a:cubicBezTo>
                <a:cubicBezTo>
                  <a:pt x="5" y="34"/>
                  <a:pt x="5" y="34"/>
                  <a:pt x="5" y="34"/>
                </a:cubicBezTo>
                <a:cubicBezTo>
                  <a:pt x="4" y="0"/>
                  <a:pt x="4" y="0"/>
                  <a:pt x="4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7" name="出自【趣你的PPT】(微信:qunideppt)：最优质的PPT资源库"/>
          <p:cNvSpPr/>
          <p:nvPr/>
        </p:nvSpPr>
        <p:spPr bwMode="auto">
          <a:xfrm>
            <a:off x="5293536" y="4554827"/>
            <a:ext cx="622114" cy="280266"/>
          </a:xfrm>
          <a:custGeom>
            <a:avLst/>
            <a:gdLst>
              <a:gd name="T0" fmla="*/ 246 w 495"/>
              <a:gd name="T1" fmla="*/ 223 h 223"/>
              <a:gd name="T2" fmla="*/ 0 w 495"/>
              <a:gd name="T3" fmla="*/ 111 h 223"/>
              <a:gd name="T4" fmla="*/ 252 w 495"/>
              <a:gd name="T5" fmla="*/ 0 h 223"/>
              <a:gd name="T6" fmla="*/ 495 w 495"/>
              <a:gd name="T7" fmla="*/ 109 h 223"/>
              <a:gd name="T8" fmla="*/ 246 w 495"/>
              <a:gd name="T9" fmla="*/ 223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5" h="223">
                <a:moveTo>
                  <a:pt x="246" y="223"/>
                </a:moveTo>
                <a:lnTo>
                  <a:pt x="0" y="111"/>
                </a:lnTo>
                <a:lnTo>
                  <a:pt x="252" y="0"/>
                </a:lnTo>
                <a:lnTo>
                  <a:pt x="495" y="109"/>
                </a:lnTo>
                <a:lnTo>
                  <a:pt x="246" y="223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 dirty="0"/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90513" y="4686791"/>
            <a:ext cx="18852" cy="203601"/>
          </a:xfrm>
          <a:prstGeom prst="rect">
            <a:avLst/>
          </a:pr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69148" y="4867769"/>
            <a:ext cx="60326" cy="61583"/>
          </a:xfrm>
          <a:prstGeom prst="ellipse">
            <a:avLst/>
          </a:pr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20" name="出自【趣你的PPT】(微信:qunideppt)：最优质的PPT资源库"/>
          <p:cNvSpPr/>
          <p:nvPr/>
        </p:nvSpPr>
        <p:spPr bwMode="auto">
          <a:xfrm>
            <a:off x="5861607" y="4900446"/>
            <a:ext cx="43988" cy="135734"/>
          </a:xfrm>
          <a:custGeom>
            <a:avLst/>
            <a:gdLst>
              <a:gd name="T0" fmla="*/ 14 w 26"/>
              <a:gd name="T1" fmla="*/ 4 h 79"/>
              <a:gd name="T2" fmla="*/ 6 w 26"/>
              <a:gd name="T3" fmla="*/ 79 h 79"/>
              <a:gd name="T4" fmla="*/ 26 w 26"/>
              <a:gd name="T5" fmla="*/ 79 h 79"/>
              <a:gd name="T6" fmla="*/ 26 w 26"/>
              <a:gd name="T7" fmla="*/ 0 h 79"/>
              <a:gd name="T8" fmla="*/ 14 w 26"/>
              <a:gd name="T9" fmla="*/ 4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" h="79">
                <a:moveTo>
                  <a:pt x="14" y="4"/>
                </a:moveTo>
                <a:cubicBezTo>
                  <a:pt x="14" y="4"/>
                  <a:pt x="0" y="34"/>
                  <a:pt x="6" y="79"/>
                </a:cubicBezTo>
                <a:cubicBezTo>
                  <a:pt x="26" y="79"/>
                  <a:pt x="26" y="79"/>
                  <a:pt x="26" y="79"/>
                </a:cubicBez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14" y="7"/>
                  <a:pt x="14" y="4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21" name="出自【趣你的PPT】(微信:qunideppt)：最优质的PPT资源库"/>
          <p:cNvSpPr/>
          <p:nvPr/>
        </p:nvSpPr>
        <p:spPr bwMode="auto">
          <a:xfrm>
            <a:off x="5896798" y="4900446"/>
            <a:ext cx="43988" cy="135734"/>
          </a:xfrm>
          <a:custGeom>
            <a:avLst/>
            <a:gdLst>
              <a:gd name="T0" fmla="*/ 11 w 25"/>
              <a:gd name="T1" fmla="*/ 4 h 79"/>
              <a:gd name="T2" fmla="*/ 20 w 25"/>
              <a:gd name="T3" fmla="*/ 79 h 79"/>
              <a:gd name="T4" fmla="*/ 0 w 25"/>
              <a:gd name="T5" fmla="*/ 79 h 79"/>
              <a:gd name="T6" fmla="*/ 0 w 25"/>
              <a:gd name="T7" fmla="*/ 0 h 79"/>
              <a:gd name="T8" fmla="*/ 11 w 25"/>
              <a:gd name="T9" fmla="*/ 4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79">
                <a:moveTo>
                  <a:pt x="11" y="4"/>
                </a:moveTo>
                <a:cubicBezTo>
                  <a:pt x="11" y="4"/>
                  <a:pt x="25" y="34"/>
                  <a:pt x="20" y="79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11" y="7"/>
                  <a:pt x="11" y="4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22" name="出自【趣你的PPT】(微信:qunideppt)：最优质的PPT资源库"/>
          <p:cNvSpPr/>
          <p:nvPr/>
        </p:nvSpPr>
        <p:spPr bwMode="auto">
          <a:xfrm>
            <a:off x="5417958" y="4777280"/>
            <a:ext cx="360701" cy="268954"/>
          </a:xfrm>
          <a:custGeom>
            <a:avLst/>
            <a:gdLst>
              <a:gd name="T0" fmla="*/ 209 w 209"/>
              <a:gd name="T1" fmla="*/ 0 h 156"/>
              <a:gd name="T2" fmla="*/ 104 w 209"/>
              <a:gd name="T3" fmla="*/ 49 h 156"/>
              <a:gd name="T4" fmla="*/ 0 w 209"/>
              <a:gd name="T5" fmla="*/ 0 h 156"/>
              <a:gd name="T6" fmla="*/ 0 w 209"/>
              <a:gd name="T7" fmla="*/ 120 h 156"/>
              <a:gd name="T8" fmla="*/ 102 w 209"/>
              <a:gd name="T9" fmla="*/ 156 h 156"/>
              <a:gd name="T10" fmla="*/ 102 w 209"/>
              <a:gd name="T11" fmla="*/ 156 h 156"/>
              <a:gd name="T12" fmla="*/ 104 w 209"/>
              <a:gd name="T13" fmla="*/ 156 h 156"/>
              <a:gd name="T14" fmla="*/ 107 w 209"/>
              <a:gd name="T15" fmla="*/ 156 h 156"/>
              <a:gd name="T16" fmla="*/ 107 w 209"/>
              <a:gd name="T17" fmla="*/ 156 h 156"/>
              <a:gd name="T18" fmla="*/ 209 w 209"/>
              <a:gd name="T19" fmla="*/ 120 h 156"/>
              <a:gd name="T20" fmla="*/ 209 w 209"/>
              <a:gd name="T2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9" h="156">
                <a:moveTo>
                  <a:pt x="209" y="0"/>
                </a:moveTo>
                <a:cubicBezTo>
                  <a:pt x="209" y="1"/>
                  <a:pt x="121" y="41"/>
                  <a:pt x="104" y="49"/>
                </a:cubicBezTo>
                <a:cubicBezTo>
                  <a:pt x="87" y="41"/>
                  <a:pt x="0" y="1"/>
                  <a:pt x="0" y="0"/>
                </a:cubicBezTo>
                <a:cubicBezTo>
                  <a:pt x="0" y="120"/>
                  <a:pt x="0" y="120"/>
                  <a:pt x="0" y="120"/>
                </a:cubicBezTo>
                <a:cubicBezTo>
                  <a:pt x="28" y="150"/>
                  <a:pt x="84" y="155"/>
                  <a:pt x="102" y="156"/>
                </a:cubicBezTo>
                <a:cubicBezTo>
                  <a:pt x="102" y="156"/>
                  <a:pt x="102" y="156"/>
                  <a:pt x="102" y="156"/>
                </a:cubicBezTo>
                <a:cubicBezTo>
                  <a:pt x="102" y="156"/>
                  <a:pt x="103" y="156"/>
                  <a:pt x="104" y="156"/>
                </a:cubicBezTo>
                <a:cubicBezTo>
                  <a:pt x="106" y="156"/>
                  <a:pt x="107" y="156"/>
                  <a:pt x="107" y="156"/>
                </a:cubicBezTo>
                <a:cubicBezTo>
                  <a:pt x="107" y="156"/>
                  <a:pt x="107" y="156"/>
                  <a:pt x="107" y="156"/>
                </a:cubicBezTo>
                <a:cubicBezTo>
                  <a:pt x="125" y="155"/>
                  <a:pt x="181" y="150"/>
                  <a:pt x="209" y="120"/>
                </a:cubicBezTo>
                <a:lnTo>
                  <a:pt x="209" y="0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66938" y="2845586"/>
            <a:ext cx="378296" cy="398404"/>
          </a:xfrm>
          <a:custGeom>
            <a:avLst/>
            <a:gdLst>
              <a:gd name="T0" fmla="*/ 168 w 219"/>
              <a:gd name="T1" fmla="*/ 224 h 231"/>
              <a:gd name="T2" fmla="*/ 197 w 219"/>
              <a:gd name="T3" fmla="*/ 212 h 231"/>
              <a:gd name="T4" fmla="*/ 168 w 219"/>
              <a:gd name="T5" fmla="*/ 132 h 231"/>
              <a:gd name="T6" fmla="*/ 168 w 219"/>
              <a:gd name="T7" fmla="*/ 150 h 231"/>
              <a:gd name="T8" fmla="*/ 192 w 219"/>
              <a:gd name="T9" fmla="*/ 190 h 231"/>
              <a:gd name="T10" fmla="*/ 168 w 219"/>
              <a:gd name="T11" fmla="*/ 209 h 231"/>
              <a:gd name="T12" fmla="*/ 168 w 219"/>
              <a:gd name="T13" fmla="*/ 224 h 231"/>
              <a:gd name="T14" fmla="*/ 168 w 219"/>
              <a:gd name="T15" fmla="*/ 203 h 231"/>
              <a:gd name="T16" fmla="*/ 168 w 219"/>
              <a:gd name="T17" fmla="*/ 157 h 231"/>
              <a:gd name="T18" fmla="*/ 181 w 219"/>
              <a:gd name="T19" fmla="*/ 187 h 231"/>
              <a:gd name="T20" fmla="*/ 168 w 219"/>
              <a:gd name="T21" fmla="*/ 203 h 231"/>
              <a:gd name="T22" fmla="*/ 146 w 219"/>
              <a:gd name="T23" fmla="*/ 112 h 231"/>
              <a:gd name="T24" fmla="*/ 141 w 219"/>
              <a:gd name="T25" fmla="*/ 98 h 231"/>
              <a:gd name="T26" fmla="*/ 141 w 219"/>
              <a:gd name="T27" fmla="*/ 44 h 231"/>
              <a:gd name="T28" fmla="*/ 146 w 219"/>
              <a:gd name="T29" fmla="*/ 37 h 231"/>
              <a:gd name="T30" fmla="*/ 148 w 219"/>
              <a:gd name="T31" fmla="*/ 37 h 231"/>
              <a:gd name="T32" fmla="*/ 148 w 219"/>
              <a:gd name="T33" fmla="*/ 14 h 231"/>
              <a:gd name="T34" fmla="*/ 146 w 219"/>
              <a:gd name="T35" fmla="*/ 14 h 231"/>
              <a:gd name="T36" fmla="*/ 146 w 219"/>
              <a:gd name="T37" fmla="*/ 13 h 231"/>
              <a:gd name="T38" fmla="*/ 114 w 219"/>
              <a:gd name="T39" fmla="*/ 0 h 231"/>
              <a:gd name="T40" fmla="*/ 81 w 219"/>
              <a:gd name="T41" fmla="*/ 13 h 231"/>
              <a:gd name="T42" fmla="*/ 81 w 219"/>
              <a:gd name="T43" fmla="*/ 14 h 231"/>
              <a:gd name="T44" fmla="*/ 80 w 219"/>
              <a:gd name="T45" fmla="*/ 14 h 231"/>
              <a:gd name="T46" fmla="*/ 80 w 219"/>
              <a:gd name="T47" fmla="*/ 37 h 231"/>
              <a:gd name="T48" fmla="*/ 81 w 219"/>
              <a:gd name="T49" fmla="*/ 37 h 231"/>
              <a:gd name="T50" fmla="*/ 90 w 219"/>
              <a:gd name="T51" fmla="*/ 45 h 231"/>
              <a:gd name="T52" fmla="*/ 90 w 219"/>
              <a:gd name="T53" fmla="*/ 98 h 231"/>
              <a:gd name="T54" fmla="*/ 83 w 219"/>
              <a:gd name="T55" fmla="*/ 112 h 231"/>
              <a:gd name="T56" fmla="*/ 31 w 219"/>
              <a:gd name="T57" fmla="*/ 212 h 231"/>
              <a:gd name="T58" fmla="*/ 114 w 219"/>
              <a:gd name="T59" fmla="*/ 230 h 231"/>
              <a:gd name="T60" fmla="*/ 168 w 219"/>
              <a:gd name="T61" fmla="*/ 224 h 231"/>
              <a:gd name="T62" fmla="*/ 168 w 219"/>
              <a:gd name="T63" fmla="*/ 209 h 231"/>
              <a:gd name="T64" fmla="*/ 144 w 219"/>
              <a:gd name="T65" fmla="*/ 212 h 231"/>
              <a:gd name="T66" fmla="*/ 144 w 219"/>
              <a:gd name="T67" fmla="*/ 212 h 231"/>
              <a:gd name="T68" fmla="*/ 168 w 219"/>
              <a:gd name="T69" fmla="*/ 203 h 231"/>
              <a:gd name="T70" fmla="*/ 168 w 219"/>
              <a:gd name="T71" fmla="*/ 157 h 231"/>
              <a:gd name="T72" fmla="*/ 149 w 219"/>
              <a:gd name="T73" fmla="*/ 134 h 231"/>
              <a:gd name="T74" fmla="*/ 168 w 219"/>
              <a:gd name="T75" fmla="*/ 150 h 231"/>
              <a:gd name="T76" fmla="*/ 168 w 219"/>
              <a:gd name="T77" fmla="*/ 132 h 231"/>
              <a:gd name="T78" fmla="*/ 146 w 219"/>
              <a:gd name="T79" fmla="*/ 112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9" h="231">
                <a:moveTo>
                  <a:pt x="168" y="224"/>
                </a:moveTo>
                <a:cubicBezTo>
                  <a:pt x="179" y="221"/>
                  <a:pt x="189" y="217"/>
                  <a:pt x="197" y="212"/>
                </a:cubicBezTo>
                <a:cubicBezTo>
                  <a:pt x="219" y="196"/>
                  <a:pt x="191" y="157"/>
                  <a:pt x="168" y="132"/>
                </a:cubicBezTo>
                <a:cubicBezTo>
                  <a:pt x="168" y="150"/>
                  <a:pt x="168" y="150"/>
                  <a:pt x="168" y="150"/>
                </a:cubicBezTo>
                <a:cubicBezTo>
                  <a:pt x="180" y="162"/>
                  <a:pt x="193" y="177"/>
                  <a:pt x="192" y="190"/>
                </a:cubicBezTo>
                <a:cubicBezTo>
                  <a:pt x="192" y="201"/>
                  <a:pt x="180" y="207"/>
                  <a:pt x="168" y="209"/>
                </a:cubicBezTo>
                <a:cubicBezTo>
                  <a:pt x="168" y="224"/>
                  <a:pt x="168" y="224"/>
                  <a:pt x="168" y="224"/>
                </a:cubicBezTo>
                <a:close/>
                <a:moveTo>
                  <a:pt x="168" y="203"/>
                </a:moveTo>
                <a:cubicBezTo>
                  <a:pt x="168" y="157"/>
                  <a:pt x="168" y="157"/>
                  <a:pt x="168" y="157"/>
                </a:cubicBezTo>
                <a:cubicBezTo>
                  <a:pt x="175" y="167"/>
                  <a:pt x="182" y="179"/>
                  <a:pt x="181" y="187"/>
                </a:cubicBezTo>
                <a:cubicBezTo>
                  <a:pt x="180" y="194"/>
                  <a:pt x="175" y="199"/>
                  <a:pt x="168" y="203"/>
                </a:cubicBezTo>
                <a:close/>
                <a:moveTo>
                  <a:pt x="146" y="112"/>
                </a:moveTo>
                <a:cubicBezTo>
                  <a:pt x="146" y="112"/>
                  <a:pt x="141" y="109"/>
                  <a:pt x="141" y="98"/>
                </a:cubicBezTo>
                <a:cubicBezTo>
                  <a:pt x="141" y="90"/>
                  <a:pt x="141" y="56"/>
                  <a:pt x="141" y="44"/>
                </a:cubicBezTo>
                <a:cubicBezTo>
                  <a:pt x="144" y="43"/>
                  <a:pt x="146" y="40"/>
                  <a:pt x="146" y="37"/>
                </a:cubicBezTo>
                <a:cubicBezTo>
                  <a:pt x="148" y="37"/>
                  <a:pt x="148" y="37"/>
                  <a:pt x="148" y="37"/>
                </a:cubicBezTo>
                <a:cubicBezTo>
                  <a:pt x="148" y="14"/>
                  <a:pt x="148" y="14"/>
                  <a:pt x="148" y="14"/>
                </a:cubicBezTo>
                <a:cubicBezTo>
                  <a:pt x="146" y="14"/>
                  <a:pt x="146" y="14"/>
                  <a:pt x="146" y="14"/>
                </a:cubicBezTo>
                <a:cubicBezTo>
                  <a:pt x="146" y="14"/>
                  <a:pt x="146" y="13"/>
                  <a:pt x="146" y="13"/>
                </a:cubicBezTo>
                <a:cubicBezTo>
                  <a:pt x="146" y="6"/>
                  <a:pt x="132" y="0"/>
                  <a:pt x="114" y="0"/>
                </a:cubicBezTo>
                <a:cubicBezTo>
                  <a:pt x="95" y="0"/>
                  <a:pt x="81" y="6"/>
                  <a:pt x="81" y="13"/>
                </a:cubicBezTo>
                <a:cubicBezTo>
                  <a:pt x="81" y="13"/>
                  <a:pt x="81" y="14"/>
                  <a:pt x="81" y="14"/>
                </a:cubicBezTo>
                <a:cubicBezTo>
                  <a:pt x="80" y="14"/>
                  <a:pt x="80" y="14"/>
                  <a:pt x="80" y="14"/>
                </a:cubicBezTo>
                <a:cubicBezTo>
                  <a:pt x="80" y="37"/>
                  <a:pt x="80" y="37"/>
                  <a:pt x="80" y="37"/>
                </a:cubicBezTo>
                <a:cubicBezTo>
                  <a:pt x="81" y="37"/>
                  <a:pt x="81" y="37"/>
                  <a:pt x="81" y="37"/>
                </a:cubicBezTo>
                <a:cubicBezTo>
                  <a:pt x="81" y="40"/>
                  <a:pt x="84" y="43"/>
                  <a:pt x="90" y="45"/>
                </a:cubicBezTo>
                <a:cubicBezTo>
                  <a:pt x="90" y="56"/>
                  <a:pt x="90" y="90"/>
                  <a:pt x="90" y="98"/>
                </a:cubicBezTo>
                <a:cubicBezTo>
                  <a:pt x="90" y="109"/>
                  <a:pt x="83" y="112"/>
                  <a:pt x="83" y="112"/>
                </a:cubicBezTo>
                <a:cubicBezTo>
                  <a:pt x="71" y="119"/>
                  <a:pt x="0" y="190"/>
                  <a:pt x="31" y="212"/>
                </a:cubicBezTo>
                <a:cubicBezTo>
                  <a:pt x="58" y="231"/>
                  <a:pt x="105" y="230"/>
                  <a:pt x="114" y="230"/>
                </a:cubicBezTo>
                <a:cubicBezTo>
                  <a:pt x="121" y="230"/>
                  <a:pt x="145" y="230"/>
                  <a:pt x="168" y="224"/>
                </a:cubicBezTo>
                <a:cubicBezTo>
                  <a:pt x="168" y="209"/>
                  <a:pt x="168" y="209"/>
                  <a:pt x="168" y="209"/>
                </a:cubicBezTo>
                <a:cubicBezTo>
                  <a:pt x="156" y="212"/>
                  <a:pt x="144" y="212"/>
                  <a:pt x="144" y="212"/>
                </a:cubicBezTo>
                <a:cubicBezTo>
                  <a:pt x="144" y="212"/>
                  <a:pt x="144" y="212"/>
                  <a:pt x="144" y="212"/>
                </a:cubicBezTo>
                <a:cubicBezTo>
                  <a:pt x="144" y="212"/>
                  <a:pt x="158" y="210"/>
                  <a:pt x="168" y="203"/>
                </a:cubicBezTo>
                <a:cubicBezTo>
                  <a:pt x="168" y="157"/>
                  <a:pt x="168" y="157"/>
                  <a:pt x="168" y="157"/>
                </a:cubicBezTo>
                <a:cubicBezTo>
                  <a:pt x="159" y="144"/>
                  <a:pt x="149" y="134"/>
                  <a:pt x="149" y="134"/>
                </a:cubicBezTo>
                <a:cubicBezTo>
                  <a:pt x="149" y="134"/>
                  <a:pt x="158" y="141"/>
                  <a:pt x="168" y="150"/>
                </a:cubicBezTo>
                <a:cubicBezTo>
                  <a:pt x="168" y="132"/>
                  <a:pt x="168" y="132"/>
                  <a:pt x="168" y="132"/>
                </a:cubicBezTo>
                <a:cubicBezTo>
                  <a:pt x="159" y="122"/>
                  <a:pt x="150" y="114"/>
                  <a:pt x="146" y="112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81242" y="2752584"/>
            <a:ext cx="111855" cy="111855"/>
          </a:xfrm>
          <a:prstGeom prst="ellipse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25" name="出自【趣你的PPT】(微信:qunideppt)：最优质的PPT资源库"/>
          <p:cNvSpPr/>
          <p:nvPr/>
        </p:nvSpPr>
        <p:spPr bwMode="auto">
          <a:xfrm>
            <a:off x="7221459" y="2835532"/>
            <a:ext cx="175951" cy="366984"/>
          </a:xfrm>
          <a:custGeom>
            <a:avLst/>
            <a:gdLst>
              <a:gd name="T0" fmla="*/ 0 w 102"/>
              <a:gd name="T1" fmla="*/ 6 h 213"/>
              <a:gd name="T2" fmla="*/ 68 w 102"/>
              <a:gd name="T3" fmla="*/ 184 h 213"/>
              <a:gd name="T4" fmla="*/ 99 w 102"/>
              <a:gd name="T5" fmla="*/ 213 h 213"/>
              <a:gd name="T6" fmla="*/ 23 w 102"/>
              <a:gd name="T7" fmla="*/ 0 h 213"/>
              <a:gd name="T8" fmla="*/ 0 w 102"/>
              <a:gd name="T9" fmla="*/ 6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213">
                <a:moveTo>
                  <a:pt x="0" y="6"/>
                </a:moveTo>
                <a:cubicBezTo>
                  <a:pt x="0" y="7"/>
                  <a:pt x="68" y="184"/>
                  <a:pt x="68" y="184"/>
                </a:cubicBezTo>
                <a:cubicBezTo>
                  <a:pt x="68" y="184"/>
                  <a:pt x="96" y="213"/>
                  <a:pt x="99" y="213"/>
                </a:cubicBezTo>
                <a:cubicBezTo>
                  <a:pt x="102" y="213"/>
                  <a:pt x="23" y="0"/>
                  <a:pt x="23" y="0"/>
                </a:cubicBezTo>
                <a:lnTo>
                  <a:pt x="0" y="6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26" name="出自【趣你的PPT】(微信:qunideppt)：最优质的PPT资源库"/>
          <p:cNvSpPr/>
          <p:nvPr/>
        </p:nvSpPr>
        <p:spPr bwMode="auto">
          <a:xfrm>
            <a:off x="7066873" y="2835532"/>
            <a:ext cx="188519" cy="361957"/>
          </a:xfrm>
          <a:custGeom>
            <a:avLst/>
            <a:gdLst>
              <a:gd name="T0" fmla="*/ 149 w 150"/>
              <a:gd name="T1" fmla="*/ 14 h 288"/>
              <a:gd name="T2" fmla="*/ 40 w 150"/>
              <a:gd name="T3" fmla="*/ 248 h 288"/>
              <a:gd name="T4" fmla="*/ 0 w 150"/>
              <a:gd name="T5" fmla="*/ 288 h 288"/>
              <a:gd name="T6" fmla="*/ 11 w 150"/>
              <a:gd name="T7" fmla="*/ 233 h 288"/>
              <a:gd name="T8" fmla="*/ 117 w 150"/>
              <a:gd name="T9" fmla="*/ 0 h 288"/>
              <a:gd name="T10" fmla="*/ 150 w 150"/>
              <a:gd name="T11" fmla="*/ 11 h 288"/>
              <a:gd name="T12" fmla="*/ 149 w 150"/>
              <a:gd name="T13" fmla="*/ 1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" h="288">
                <a:moveTo>
                  <a:pt x="149" y="14"/>
                </a:moveTo>
                <a:lnTo>
                  <a:pt x="40" y="248"/>
                </a:lnTo>
                <a:lnTo>
                  <a:pt x="0" y="288"/>
                </a:lnTo>
                <a:lnTo>
                  <a:pt x="11" y="233"/>
                </a:lnTo>
                <a:lnTo>
                  <a:pt x="117" y="0"/>
                </a:lnTo>
                <a:lnTo>
                  <a:pt x="150" y="11"/>
                </a:lnTo>
                <a:lnTo>
                  <a:pt x="149" y="14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27" name="出自【趣你的PPT】(微信:qunideppt)：最优质的PPT资源库"/>
          <p:cNvSpPr/>
          <p:nvPr/>
        </p:nvSpPr>
        <p:spPr bwMode="auto">
          <a:xfrm>
            <a:off x="7231514" y="2712366"/>
            <a:ext cx="20109" cy="62840"/>
          </a:xfrm>
          <a:custGeom>
            <a:avLst/>
            <a:gdLst>
              <a:gd name="T0" fmla="*/ 12 w 12"/>
              <a:gd name="T1" fmla="*/ 30 h 36"/>
              <a:gd name="T2" fmla="*/ 6 w 12"/>
              <a:gd name="T3" fmla="*/ 36 h 36"/>
              <a:gd name="T4" fmla="*/ 0 w 12"/>
              <a:gd name="T5" fmla="*/ 30 h 36"/>
              <a:gd name="T6" fmla="*/ 0 w 12"/>
              <a:gd name="T7" fmla="*/ 6 h 36"/>
              <a:gd name="T8" fmla="*/ 6 w 12"/>
              <a:gd name="T9" fmla="*/ 0 h 36"/>
              <a:gd name="T10" fmla="*/ 12 w 12"/>
              <a:gd name="T11" fmla="*/ 6 h 36"/>
              <a:gd name="T12" fmla="*/ 12 w 12"/>
              <a:gd name="T13" fmla="*/ 3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36">
                <a:moveTo>
                  <a:pt x="12" y="30"/>
                </a:moveTo>
                <a:cubicBezTo>
                  <a:pt x="12" y="33"/>
                  <a:pt x="10" y="36"/>
                  <a:pt x="6" y="36"/>
                </a:cubicBezTo>
                <a:cubicBezTo>
                  <a:pt x="3" y="36"/>
                  <a:pt x="0" y="33"/>
                  <a:pt x="0" y="30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0" y="0"/>
                  <a:pt x="12" y="3"/>
                  <a:pt x="12" y="6"/>
                </a:cubicBezTo>
                <a:lnTo>
                  <a:pt x="12" y="3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31648" y="2442156"/>
            <a:ext cx="178465" cy="482609"/>
          </a:xfrm>
          <a:custGeom>
            <a:avLst/>
            <a:gdLst>
              <a:gd name="T0" fmla="*/ 51 w 103"/>
              <a:gd name="T1" fmla="*/ 280 h 280"/>
              <a:gd name="T2" fmla="*/ 103 w 103"/>
              <a:gd name="T3" fmla="*/ 140 h 280"/>
              <a:gd name="T4" fmla="*/ 51 w 103"/>
              <a:gd name="T5" fmla="*/ 0 h 280"/>
              <a:gd name="T6" fmla="*/ 51 w 103"/>
              <a:gd name="T7" fmla="*/ 22 h 280"/>
              <a:gd name="T8" fmla="*/ 94 w 103"/>
              <a:gd name="T9" fmla="*/ 140 h 280"/>
              <a:gd name="T10" fmla="*/ 51 w 103"/>
              <a:gd name="T11" fmla="*/ 257 h 280"/>
              <a:gd name="T12" fmla="*/ 51 w 103"/>
              <a:gd name="T13" fmla="*/ 280 h 280"/>
              <a:gd name="T14" fmla="*/ 51 w 103"/>
              <a:gd name="T15" fmla="*/ 0 h 280"/>
              <a:gd name="T16" fmla="*/ 0 w 103"/>
              <a:gd name="T17" fmla="*/ 140 h 280"/>
              <a:gd name="T18" fmla="*/ 51 w 103"/>
              <a:gd name="T19" fmla="*/ 280 h 280"/>
              <a:gd name="T20" fmla="*/ 51 w 103"/>
              <a:gd name="T21" fmla="*/ 280 h 280"/>
              <a:gd name="T22" fmla="*/ 51 w 103"/>
              <a:gd name="T23" fmla="*/ 257 h 280"/>
              <a:gd name="T24" fmla="*/ 51 w 103"/>
              <a:gd name="T25" fmla="*/ 257 h 280"/>
              <a:gd name="T26" fmla="*/ 51 w 103"/>
              <a:gd name="T27" fmla="*/ 257 h 280"/>
              <a:gd name="T28" fmla="*/ 8 w 103"/>
              <a:gd name="T29" fmla="*/ 140 h 280"/>
              <a:gd name="T30" fmla="*/ 51 w 103"/>
              <a:gd name="T31" fmla="*/ 22 h 280"/>
              <a:gd name="T32" fmla="*/ 51 w 103"/>
              <a:gd name="T33" fmla="*/ 22 h 280"/>
              <a:gd name="T34" fmla="*/ 51 w 103"/>
              <a:gd name="T35" fmla="*/ 0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3" h="280">
                <a:moveTo>
                  <a:pt x="51" y="280"/>
                </a:moveTo>
                <a:cubicBezTo>
                  <a:pt x="80" y="280"/>
                  <a:pt x="103" y="217"/>
                  <a:pt x="103" y="140"/>
                </a:cubicBezTo>
                <a:cubicBezTo>
                  <a:pt x="103" y="62"/>
                  <a:pt x="80" y="0"/>
                  <a:pt x="51" y="0"/>
                </a:cubicBezTo>
                <a:cubicBezTo>
                  <a:pt x="51" y="22"/>
                  <a:pt x="51" y="22"/>
                  <a:pt x="51" y="22"/>
                </a:cubicBezTo>
                <a:cubicBezTo>
                  <a:pt x="75" y="22"/>
                  <a:pt x="94" y="75"/>
                  <a:pt x="94" y="140"/>
                </a:cubicBezTo>
                <a:cubicBezTo>
                  <a:pt x="94" y="204"/>
                  <a:pt x="75" y="257"/>
                  <a:pt x="51" y="257"/>
                </a:cubicBezTo>
                <a:lnTo>
                  <a:pt x="51" y="280"/>
                </a:lnTo>
                <a:close/>
                <a:moveTo>
                  <a:pt x="51" y="0"/>
                </a:moveTo>
                <a:cubicBezTo>
                  <a:pt x="23" y="0"/>
                  <a:pt x="0" y="62"/>
                  <a:pt x="0" y="140"/>
                </a:cubicBezTo>
                <a:cubicBezTo>
                  <a:pt x="0" y="217"/>
                  <a:pt x="23" y="280"/>
                  <a:pt x="51" y="280"/>
                </a:cubicBezTo>
                <a:cubicBezTo>
                  <a:pt x="51" y="280"/>
                  <a:pt x="51" y="280"/>
                  <a:pt x="51" y="280"/>
                </a:cubicBezTo>
                <a:cubicBezTo>
                  <a:pt x="51" y="257"/>
                  <a:pt x="51" y="257"/>
                  <a:pt x="51" y="257"/>
                </a:cubicBezTo>
                <a:cubicBezTo>
                  <a:pt x="51" y="257"/>
                  <a:pt x="51" y="257"/>
                  <a:pt x="51" y="257"/>
                </a:cubicBezTo>
                <a:cubicBezTo>
                  <a:pt x="51" y="257"/>
                  <a:pt x="51" y="257"/>
                  <a:pt x="51" y="257"/>
                </a:cubicBezTo>
                <a:cubicBezTo>
                  <a:pt x="27" y="257"/>
                  <a:pt x="8" y="204"/>
                  <a:pt x="8" y="140"/>
                </a:cubicBezTo>
                <a:cubicBezTo>
                  <a:pt x="8" y="75"/>
                  <a:pt x="27" y="22"/>
                  <a:pt x="51" y="22"/>
                </a:cubicBezTo>
                <a:cubicBezTo>
                  <a:pt x="51" y="22"/>
                  <a:pt x="51" y="22"/>
                  <a:pt x="51" y="22"/>
                </a:cubicBezTo>
                <a:cubicBezTo>
                  <a:pt x="51" y="0"/>
                  <a:pt x="51" y="0"/>
                  <a:pt x="51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78319" y="2594227"/>
            <a:ext cx="483867" cy="177208"/>
          </a:xfrm>
          <a:custGeom>
            <a:avLst/>
            <a:gdLst>
              <a:gd name="T0" fmla="*/ 280 w 280"/>
              <a:gd name="T1" fmla="*/ 52 h 103"/>
              <a:gd name="T2" fmla="*/ 140 w 280"/>
              <a:gd name="T3" fmla="*/ 0 h 103"/>
              <a:gd name="T4" fmla="*/ 140 w 280"/>
              <a:gd name="T5" fmla="*/ 8 h 103"/>
              <a:gd name="T6" fmla="*/ 257 w 280"/>
              <a:gd name="T7" fmla="*/ 52 h 103"/>
              <a:gd name="T8" fmla="*/ 140 w 280"/>
              <a:gd name="T9" fmla="*/ 95 h 103"/>
              <a:gd name="T10" fmla="*/ 140 w 280"/>
              <a:gd name="T11" fmla="*/ 103 h 103"/>
              <a:gd name="T12" fmla="*/ 280 w 280"/>
              <a:gd name="T13" fmla="*/ 52 h 103"/>
              <a:gd name="T14" fmla="*/ 140 w 280"/>
              <a:gd name="T15" fmla="*/ 0 h 103"/>
              <a:gd name="T16" fmla="*/ 140 w 280"/>
              <a:gd name="T17" fmla="*/ 0 h 103"/>
              <a:gd name="T18" fmla="*/ 0 w 280"/>
              <a:gd name="T19" fmla="*/ 52 h 103"/>
              <a:gd name="T20" fmla="*/ 140 w 280"/>
              <a:gd name="T21" fmla="*/ 103 h 103"/>
              <a:gd name="T22" fmla="*/ 140 w 280"/>
              <a:gd name="T23" fmla="*/ 103 h 103"/>
              <a:gd name="T24" fmla="*/ 140 w 280"/>
              <a:gd name="T25" fmla="*/ 95 h 103"/>
              <a:gd name="T26" fmla="*/ 140 w 280"/>
              <a:gd name="T27" fmla="*/ 95 h 103"/>
              <a:gd name="T28" fmla="*/ 23 w 280"/>
              <a:gd name="T29" fmla="*/ 52 h 103"/>
              <a:gd name="T30" fmla="*/ 23 w 280"/>
              <a:gd name="T31" fmla="*/ 52 h 103"/>
              <a:gd name="T32" fmla="*/ 140 w 280"/>
              <a:gd name="T33" fmla="*/ 8 h 103"/>
              <a:gd name="T34" fmla="*/ 140 w 280"/>
              <a:gd name="T35" fmla="*/ 8 h 103"/>
              <a:gd name="T36" fmla="*/ 140 w 280"/>
              <a:gd name="T37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0" h="103">
                <a:moveTo>
                  <a:pt x="280" y="52"/>
                </a:moveTo>
                <a:cubicBezTo>
                  <a:pt x="280" y="23"/>
                  <a:pt x="217" y="0"/>
                  <a:pt x="140" y="0"/>
                </a:cubicBezTo>
                <a:cubicBezTo>
                  <a:pt x="140" y="8"/>
                  <a:pt x="140" y="8"/>
                  <a:pt x="140" y="8"/>
                </a:cubicBezTo>
                <a:cubicBezTo>
                  <a:pt x="205" y="8"/>
                  <a:pt x="257" y="28"/>
                  <a:pt x="257" y="52"/>
                </a:cubicBezTo>
                <a:cubicBezTo>
                  <a:pt x="257" y="75"/>
                  <a:pt x="205" y="95"/>
                  <a:pt x="140" y="95"/>
                </a:cubicBezTo>
                <a:cubicBezTo>
                  <a:pt x="140" y="103"/>
                  <a:pt x="140" y="103"/>
                  <a:pt x="140" y="103"/>
                </a:cubicBezTo>
                <a:cubicBezTo>
                  <a:pt x="217" y="103"/>
                  <a:pt x="280" y="80"/>
                  <a:pt x="280" y="52"/>
                </a:cubicBezTo>
                <a:close/>
                <a:moveTo>
                  <a:pt x="14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63" y="0"/>
                  <a:pt x="0" y="23"/>
                  <a:pt x="0" y="52"/>
                </a:cubicBezTo>
                <a:cubicBezTo>
                  <a:pt x="0" y="80"/>
                  <a:pt x="63" y="103"/>
                  <a:pt x="140" y="103"/>
                </a:cubicBezTo>
                <a:cubicBezTo>
                  <a:pt x="140" y="103"/>
                  <a:pt x="140" y="103"/>
                  <a:pt x="140" y="103"/>
                </a:cubicBezTo>
                <a:cubicBezTo>
                  <a:pt x="140" y="95"/>
                  <a:pt x="140" y="95"/>
                  <a:pt x="140" y="95"/>
                </a:cubicBezTo>
                <a:cubicBezTo>
                  <a:pt x="140" y="95"/>
                  <a:pt x="140" y="95"/>
                  <a:pt x="140" y="95"/>
                </a:cubicBezTo>
                <a:cubicBezTo>
                  <a:pt x="75" y="95"/>
                  <a:pt x="23" y="75"/>
                  <a:pt x="23" y="52"/>
                </a:cubicBezTo>
                <a:cubicBezTo>
                  <a:pt x="23" y="52"/>
                  <a:pt x="23" y="52"/>
                  <a:pt x="23" y="52"/>
                </a:cubicBezTo>
                <a:cubicBezTo>
                  <a:pt x="23" y="28"/>
                  <a:pt x="75" y="8"/>
                  <a:pt x="140" y="8"/>
                </a:cubicBezTo>
                <a:cubicBezTo>
                  <a:pt x="140" y="8"/>
                  <a:pt x="140" y="8"/>
                  <a:pt x="140" y="8"/>
                </a:cubicBezTo>
                <a:lnTo>
                  <a:pt x="140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14766" y="2484887"/>
            <a:ext cx="410972" cy="394634"/>
          </a:xfrm>
          <a:custGeom>
            <a:avLst/>
            <a:gdLst>
              <a:gd name="T0" fmla="*/ 218 w 238"/>
              <a:gd name="T1" fmla="*/ 16 h 229"/>
              <a:gd name="T2" fmla="*/ 119 w 238"/>
              <a:gd name="T3" fmla="*/ 46 h 229"/>
              <a:gd name="T4" fmla="*/ 119 w 238"/>
              <a:gd name="T5" fmla="*/ 57 h 229"/>
              <a:gd name="T6" fmla="*/ 202 w 238"/>
              <a:gd name="T7" fmla="*/ 32 h 229"/>
              <a:gd name="T8" fmla="*/ 150 w 238"/>
              <a:gd name="T9" fmla="*/ 145 h 229"/>
              <a:gd name="T10" fmla="*/ 119 w 238"/>
              <a:gd name="T11" fmla="*/ 172 h 229"/>
              <a:gd name="T12" fmla="*/ 119 w 238"/>
              <a:gd name="T13" fmla="*/ 183 h 229"/>
              <a:gd name="T14" fmla="*/ 156 w 238"/>
              <a:gd name="T15" fmla="*/ 151 h 229"/>
              <a:gd name="T16" fmla="*/ 218 w 238"/>
              <a:gd name="T17" fmla="*/ 16 h 229"/>
              <a:gd name="T18" fmla="*/ 119 w 238"/>
              <a:gd name="T19" fmla="*/ 46 h 229"/>
              <a:gd name="T20" fmla="*/ 83 w 238"/>
              <a:gd name="T21" fmla="*/ 78 h 229"/>
              <a:gd name="T22" fmla="*/ 20 w 238"/>
              <a:gd name="T23" fmla="*/ 214 h 229"/>
              <a:gd name="T24" fmla="*/ 119 w 238"/>
              <a:gd name="T25" fmla="*/ 183 h 229"/>
              <a:gd name="T26" fmla="*/ 119 w 238"/>
              <a:gd name="T27" fmla="*/ 172 h 229"/>
              <a:gd name="T28" fmla="*/ 36 w 238"/>
              <a:gd name="T29" fmla="*/ 197 h 229"/>
              <a:gd name="T30" fmla="*/ 36 w 238"/>
              <a:gd name="T31" fmla="*/ 197 h 229"/>
              <a:gd name="T32" fmla="*/ 89 w 238"/>
              <a:gd name="T33" fmla="*/ 84 h 229"/>
              <a:gd name="T34" fmla="*/ 119 w 238"/>
              <a:gd name="T35" fmla="*/ 57 h 229"/>
              <a:gd name="T36" fmla="*/ 119 w 238"/>
              <a:gd name="T37" fmla="*/ 46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38" h="229">
                <a:moveTo>
                  <a:pt x="218" y="16"/>
                </a:moveTo>
                <a:cubicBezTo>
                  <a:pt x="202" y="0"/>
                  <a:pt x="162" y="13"/>
                  <a:pt x="119" y="46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55" y="30"/>
                  <a:pt x="189" y="19"/>
                  <a:pt x="202" y="32"/>
                </a:cubicBezTo>
                <a:cubicBezTo>
                  <a:pt x="219" y="49"/>
                  <a:pt x="195" y="99"/>
                  <a:pt x="150" y="145"/>
                </a:cubicBezTo>
                <a:cubicBezTo>
                  <a:pt x="140" y="155"/>
                  <a:pt x="129" y="164"/>
                  <a:pt x="119" y="172"/>
                </a:cubicBezTo>
                <a:cubicBezTo>
                  <a:pt x="119" y="183"/>
                  <a:pt x="119" y="183"/>
                  <a:pt x="119" y="183"/>
                </a:cubicBezTo>
                <a:cubicBezTo>
                  <a:pt x="131" y="174"/>
                  <a:pt x="144" y="163"/>
                  <a:pt x="156" y="151"/>
                </a:cubicBezTo>
                <a:cubicBezTo>
                  <a:pt x="210" y="96"/>
                  <a:pt x="238" y="36"/>
                  <a:pt x="218" y="16"/>
                </a:cubicBezTo>
                <a:close/>
                <a:moveTo>
                  <a:pt x="119" y="46"/>
                </a:moveTo>
                <a:cubicBezTo>
                  <a:pt x="107" y="55"/>
                  <a:pt x="95" y="66"/>
                  <a:pt x="83" y="78"/>
                </a:cubicBezTo>
                <a:cubicBezTo>
                  <a:pt x="28" y="133"/>
                  <a:pt x="0" y="193"/>
                  <a:pt x="20" y="214"/>
                </a:cubicBezTo>
                <a:cubicBezTo>
                  <a:pt x="36" y="229"/>
                  <a:pt x="76" y="216"/>
                  <a:pt x="119" y="183"/>
                </a:cubicBezTo>
                <a:cubicBezTo>
                  <a:pt x="119" y="172"/>
                  <a:pt x="119" y="172"/>
                  <a:pt x="119" y="172"/>
                </a:cubicBezTo>
                <a:cubicBezTo>
                  <a:pt x="83" y="199"/>
                  <a:pt x="49" y="211"/>
                  <a:pt x="36" y="197"/>
                </a:cubicBezTo>
                <a:cubicBezTo>
                  <a:pt x="36" y="197"/>
                  <a:pt x="36" y="197"/>
                  <a:pt x="36" y="197"/>
                </a:cubicBezTo>
                <a:cubicBezTo>
                  <a:pt x="19" y="181"/>
                  <a:pt x="43" y="130"/>
                  <a:pt x="89" y="84"/>
                </a:cubicBezTo>
                <a:cubicBezTo>
                  <a:pt x="99" y="74"/>
                  <a:pt x="109" y="65"/>
                  <a:pt x="119" y="57"/>
                </a:cubicBezTo>
                <a:lnTo>
                  <a:pt x="119" y="46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14766" y="2484887"/>
            <a:ext cx="410972" cy="394634"/>
          </a:xfrm>
          <a:custGeom>
            <a:avLst/>
            <a:gdLst>
              <a:gd name="T0" fmla="*/ 218 w 238"/>
              <a:gd name="T1" fmla="*/ 214 h 229"/>
              <a:gd name="T2" fmla="*/ 156 w 238"/>
              <a:gd name="T3" fmla="*/ 78 h 229"/>
              <a:gd name="T4" fmla="*/ 119 w 238"/>
              <a:gd name="T5" fmla="*/ 46 h 229"/>
              <a:gd name="T6" fmla="*/ 119 w 238"/>
              <a:gd name="T7" fmla="*/ 57 h 229"/>
              <a:gd name="T8" fmla="*/ 150 w 238"/>
              <a:gd name="T9" fmla="*/ 84 h 229"/>
              <a:gd name="T10" fmla="*/ 202 w 238"/>
              <a:gd name="T11" fmla="*/ 197 h 229"/>
              <a:gd name="T12" fmla="*/ 119 w 238"/>
              <a:gd name="T13" fmla="*/ 172 h 229"/>
              <a:gd name="T14" fmla="*/ 119 w 238"/>
              <a:gd name="T15" fmla="*/ 183 h 229"/>
              <a:gd name="T16" fmla="*/ 218 w 238"/>
              <a:gd name="T17" fmla="*/ 214 h 229"/>
              <a:gd name="T18" fmla="*/ 119 w 238"/>
              <a:gd name="T19" fmla="*/ 46 h 229"/>
              <a:gd name="T20" fmla="*/ 20 w 238"/>
              <a:gd name="T21" fmla="*/ 16 h 229"/>
              <a:gd name="T22" fmla="*/ 83 w 238"/>
              <a:gd name="T23" fmla="*/ 151 h 229"/>
              <a:gd name="T24" fmla="*/ 119 w 238"/>
              <a:gd name="T25" fmla="*/ 183 h 229"/>
              <a:gd name="T26" fmla="*/ 119 w 238"/>
              <a:gd name="T27" fmla="*/ 172 h 229"/>
              <a:gd name="T28" fmla="*/ 89 w 238"/>
              <a:gd name="T29" fmla="*/ 145 h 229"/>
              <a:gd name="T30" fmla="*/ 36 w 238"/>
              <a:gd name="T31" fmla="*/ 32 h 229"/>
              <a:gd name="T32" fmla="*/ 36 w 238"/>
              <a:gd name="T33" fmla="*/ 32 h 229"/>
              <a:gd name="T34" fmla="*/ 119 w 238"/>
              <a:gd name="T35" fmla="*/ 57 h 229"/>
              <a:gd name="T36" fmla="*/ 119 w 238"/>
              <a:gd name="T37" fmla="*/ 46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38" h="229">
                <a:moveTo>
                  <a:pt x="218" y="214"/>
                </a:moveTo>
                <a:cubicBezTo>
                  <a:pt x="238" y="193"/>
                  <a:pt x="210" y="133"/>
                  <a:pt x="156" y="78"/>
                </a:cubicBezTo>
                <a:cubicBezTo>
                  <a:pt x="144" y="66"/>
                  <a:pt x="131" y="55"/>
                  <a:pt x="119" y="46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29" y="65"/>
                  <a:pt x="140" y="74"/>
                  <a:pt x="150" y="84"/>
                </a:cubicBezTo>
                <a:cubicBezTo>
                  <a:pt x="195" y="130"/>
                  <a:pt x="219" y="181"/>
                  <a:pt x="202" y="197"/>
                </a:cubicBezTo>
                <a:cubicBezTo>
                  <a:pt x="189" y="211"/>
                  <a:pt x="155" y="199"/>
                  <a:pt x="119" y="172"/>
                </a:cubicBezTo>
                <a:cubicBezTo>
                  <a:pt x="119" y="183"/>
                  <a:pt x="119" y="183"/>
                  <a:pt x="119" y="183"/>
                </a:cubicBezTo>
                <a:cubicBezTo>
                  <a:pt x="162" y="216"/>
                  <a:pt x="202" y="229"/>
                  <a:pt x="218" y="214"/>
                </a:cubicBezTo>
                <a:close/>
                <a:moveTo>
                  <a:pt x="119" y="46"/>
                </a:moveTo>
                <a:cubicBezTo>
                  <a:pt x="76" y="13"/>
                  <a:pt x="36" y="0"/>
                  <a:pt x="20" y="16"/>
                </a:cubicBezTo>
                <a:cubicBezTo>
                  <a:pt x="0" y="36"/>
                  <a:pt x="28" y="96"/>
                  <a:pt x="83" y="151"/>
                </a:cubicBezTo>
                <a:cubicBezTo>
                  <a:pt x="95" y="163"/>
                  <a:pt x="107" y="174"/>
                  <a:pt x="119" y="183"/>
                </a:cubicBezTo>
                <a:cubicBezTo>
                  <a:pt x="119" y="172"/>
                  <a:pt x="119" y="172"/>
                  <a:pt x="119" y="172"/>
                </a:cubicBezTo>
                <a:cubicBezTo>
                  <a:pt x="109" y="164"/>
                  <a:pt x="99" y="155"/>
                  <a:pt x="89" y="145"/>
                </a:cubicBezTo>
                <a:cubicBezTo>
                  <a:pt x="43" y="99"/>
                  <a:pt x="19" y="49"/>
                  <a:pt x="36" y="32"/>
                </a:cubicBezTo>
                <a:cubicBezTo>
                  <a:pt x="36" y="32"/>
                  <a:pt x="36" y="32"/>
                  <a:pt x="36" y="32"/>
                </a:cubicBezTo>
                <a:cubicBezTo>
                  <a:pt x="49" y="19"/>
                  <a:pt x="83" y="30"/>
                  <a:pt x="119" y="57"/>
                </a:cubicBezTo>
                <a:lnTo>
                  <a:pt x="119" y="46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384434" y="2645756"/>
            <a:ext cx="74151" cy="74151"/>
          </a:xfrm>
          <a:prstGeom prst="ellipse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53761" y="2305165"/>
            <a:ext cx="203601" cy="385836"/>
          </a:xfrm>
          <a:custGeom>
            <a:avLst/>
            <a:gdLst>
              <a:gd name="T0" fmla="*/ 67 w 162"/>
              <a:gd name="T1" fmla="*/ 307 h 307"/>
              <a:gd name="T2" fmla="*/ 162 w 162"/>
              <a:gd name="T3" fmla="*/ 307 h 307"/>
              <a:gd name="T4" fmla="*/ 67 w 162"/>
              <a:gd name="T5" fmla="*/ 127 h 307"/>
              <a:gd name="T6" fmla="*/ 67 w 162"/>
              <a:gd name="T7" fmla="*/ 193 h 307"/>
              <a:gd name="T8" fmla="*/ 110 w 162"/>
              <a:gd name="T9" fmla="*/ 267 h 307"/>
              <a:gd name="T10" fmla="*/ 67 w 162"/>
              <a:gd name="T11" fmla="*/ 267 h 307"/>
              <a:gd name="T12" fmla="*/ 67 w 162"/>
              <a:gd name="T13" fmla="*/ 307 h 307"/>
              <a:gd name="T14" fmla="*/ 0 w 162"/>
              <a:gd name="T15" fmla="*/ 0 h 307"/>
              <a:gd name="T16" fmla="*/ 0 w 162"/>
              <a:gd name="T17" fmla="*/ 307 h 307"/>
              <a:gd name="T18" fmla="*/ 67 w 162"/>
              <a:gd name="T19" fmla="*/ 307 h 307"/>
              <a:gd name="T20" fmla="*/ 67 w 162"/>
              <a:gd name="T21" fmla="*/ 267 h 307"/>
              <a:gd name="T22" fmla="*/ 24 w 162"/>
              <a:gd name="T23" fmla="*/ 267 h 307"/>
              <a:gd name="T24" fmla="*/ 24 w 162"/>
              <a:gd name="T25" fmla="*/ 120 h 307"/>
              <a:gd name="T26" fmla="*/ 24 w 162"/>
              <a:gd name="T27" fmla="*/ 120 h 307"/>
              <a:gd name="T28" fmla="*/ 67 w 162"/>
              <a:gd name="T29" fmla="*/ 193 h 307"/>
              <a:gd name="T30" fmla="*/ 67 w 162"/>
              <a:gd name="T31" fmla="*/ 127 h 307"/>
              <a:gd name="T32" fmla="*/ 0 w 162"/>
              <a:gd name="T33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2" h="307">
                <a:moveTo>
                  <a:pt x="67" y="307"/>
                </a:moveTo>
                <a:lnTo>
                  <a:pt x="162" y="307"/>
                </a:lnTo>
                <a:lnTo>
                  <a:pt x="67" y="127"/>
                </a:lnTo>
                <a:lnTo>
                  <a:pt x="67" y="193"/>
                </a:lnTo>
                <a:lnTo>
                  <a:pt x="110" y="267"/>
                </a:lnTo>
                <a:lnTo>
                  <a:pt x="67" y="267"/>
                </a:lnTo>
                <a:lnTo>
                  <a:pt x="67" y="307"/>
                </a:lnTo>
                <a:close/>
                <a:moveTo>
                  <a:pt x="0" y="0"/>
                </a:moveTo>
                <a:lnTo>
                  <a:pt x="0" y="307"/>
                </a:lnTo>
                <a:lnTo>
                  <a:pt x="67" y="307"/>
                </a:lnTo>
                <a:lnTo>
                  <a:pt x="67" y="267"/>
                </a:lnTo>
                <a:lnTo>
                  <a:pt x="24" y="267"/>
                </a:lnTo>
                <a:lnTo>
                  <a:pt x="24" y="120"/>
                </a:lnTo>
                <a:lnTo>
                  <a:pt x="24" y="120"/>
                </a:lnTo>
                <a:lnTo>
                  <a:pt x="67" y="193"/>
                </a:lnTo>
                <a:lnTo>
                  <a:pt x="67" y="127"/>
                </a:lnTo>
                <a:lnTo>
                  <a:pt x="0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51961" y="2303908"/>
            <a:ext cx="51529" cy="375782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82938" y="4196641"/>
            <a:ext cx="444905" cy="325510"/>
          </a:xfrm>
          <a:custGeom>
            <a:avLst/>
            <a:gdLst>
              <a:gd name="T0" fmla="*/ 213 w 258"/>
              <a:gd name="T1" fmla="*/ 31 h 189"/>
              <a:gd name="T2" fmla="*/ 204 w 258"/>
              <a:gd name="T3" fmla="*/ 69 h 189"/>
              <a:gd name="T4" fmla="*/ 228 w 258"/>
              <a:gd name="T5" fmla="*/ 109 h 189"/>
              <a:gd name="T6" fmla="*/ 204 w 258"/>
              <a:gd name="T7" fmla="*/ 146 h 189"/>
              <a:gd name="T8" fmla="*/ 204 w 258"/>
              <a:gd name="T9" fmla="*/ 27 h 189"/>
              <a:gd name="T10" fmla="*/ 91 w 258"/>
              <a:gd name="T11" fmla="*/ 14 h 189"/>
              <a:gd name="T12" fmla="*/ 97 w 258"/>
              <a:gd name="T13" fmla="*/ 15 h 189"/>
              <a:gd name="T14" fmla="*/ 91 w 258"/>
              <a:gd name="T15" fmla="*/ 42 h 189"/>
              <a:gd name="T16" fmla="*/ 91 w 258"/>
              <a:gd name="T17" fmla="*/ 162 h 189"/>
              <a:gd name="T18" fmla="*/ 166 w 258"/>
              <a:gd name="T19" fmla="*/ 145 h 189"/>
              <a:gd name="T20" fmla="*/ 204 w 258"/>
              <a:gd name="T21" fmla="*/ 125 h 189"/>
              <a:gd name="T22" fmla="*/ 191 w 258"/>
              <a:gd name="T23" fmla="*/ 122 h 189"/>
              <a:gd name="T24" fmla="*/ 204 w 258"/>
              <a:gd name="T25" fmla="*/ 69 h 189"/>
              <a:gd name="T26" fmla="*/ 91 w 258"/>
              <a:gd name="T27" fmla="*/ 6 h 189"/>
              <a:gd name="T28" fmla="*/ 78 w 258"/>
              <a:gd name="T29" fmla="*/ 24 h 189"/>
              <a:gd name="T30" fmla="*/ 91 w 258"/>
              <a:gd name="T31" fmla="*/ 14 h 189"/>
              <a:gd name="T32" fmla="*/ 78 w 258"/>
              <a:gd name="T33" fmla="*/ 188 h 189"/>
              <a:gd name="T34" fmla="*/ 91 w 258"/>
              <a:gd name="T35" fmla="*/ 162 h 189"/>
              <a:gd name="T36" fmla="*/ 78 w 258"/>
              <a:gd name="T37" fmla="*/ 176 h 189"/>
              <a:gd name="T38" fmla="*/ 91 w 258"/>
              <a:gd name="T39" fmla="*/ 42 h 189"/>
              <a:gd name="T40" fmla="*/ 80 w 258"/>
              <a:gd name="T41" fmla="*/ 134 h 189"/>
              <a:gd name="T42" fmla="*/ 78 w 258"/>
              <a:gd name="T43" fmla="*/ 64 h 189"/>
              <a:gd name="T44" fmla="*/ 78 w 258"/>
              <a:gd name="T45" fmla="*/ 33 h 189"/>
              <a:gd name="T46" fmla="*/ 91 w 258"/>
              <a:gd name="T47" fmla="*/ 42 h 189"/>
              <a:gd name="T48" fmla="*/ 60 w 258"/>
              <a:gd name="T49" fmla="*/ 18 h 189"/>
              <a:gd name="T50" fmla="*/ 68 w 258"/>
              <a:gd name="T51" fmla="*/ 42 h 189"/>
              <a:gd name="T52" fmla="*/ 78 w 258"/>
              <a:gd name="T53" fmla="*/ 33 h 189"/>
              <a:gd name="T54" fmla="*/ 78 w 258"/>
              <a:gd name="T55" fmla="*/ 9 h 189"/>
              <a:gd name="T56" fmla="*/ 78 w 258"/>
              <a:gd name="T57" fmla="*/ 188 h 189"/>
              <a:gd name="T58" fmla="*/ 60 w 258"/>
              <a:gd name="T59" fmla="*/ 176 h 189"/>
              <a:gd name="T60" fmla="*/ 78 w 258"/>
              <a:gd name="T61" fmla="*/ 64 h 189"/>
              <a:gd name="T62" fmla="*/ 60 w 258"/>
              <a:gd name="T63" fmla="*/ 134 h 189"/>
              <a:gd name="T64" fmla="*/ 70 w 258"/>
              <a:gd name="T65" fmla="*/ 116 h 189"/>
              <a:gd name="T66" fmla="*/ 60 w 258"/>
              <a:gd name="T67" fmla="*/ 87 h 189"/>
              <a:gd name="T68" fmla="*/ 76 w 258"/>
              <a:gd name="T69" fmla="*/ 68 h 189"/>
              <a:gd name="T70" fmla="*/ 60 w 258"/>
              <a:gd name="T71" fmla="*/ 18 h 189"/>
              <a:gd name="T72" fmla="*/ 60 w 258"/>
              <a:gd name="T73" fmla="*/ 187 h 189"/>
              <a:gd name="T74" fmla="*/ 59 w 258"/>
              <a:gd name="T75" fmla="*/ 175 h 189"/>
              <a:gd name="T76" fmla="*/ 49 w 258"/>
              <a:gd name="T77" fmla="*/ 144 h 189"/>
              <a:gd name="T78" fmla="*/ 60 w 258"/>
              <a:gd name="T79" fmla="*/ 125 h 189"/>
              <a:gd name="T80" fmla="*/ 41 w 258"/>
              <a:gd name="T81" fmla="*/ 125 h 189"/>
              <a:gd name="T82" fmla="*/ 60 w 258"/>
              <a:gd name="T83" fmla="*/ 87 h 189"/>
              <a:gd name="T84" fmla="*/ 51 w 258"/>
              <a:gd name="T85" fmla="*/ 76 h 189"/>
              <a:gd name="T86" fmla="*/ 43 w 258"/>
              <a:gd name="T87" fmla="*/ 51 h 189"/>
              <a:gd name="T88" fmla="*/ 60 w 258"/>
              <a:gd name="T89" fmla="*/ 18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58" h="189">
                <a:moveTo>
                  <a:pt x="253" y="104"/>
                </a:moveTo>
                <a:cubicBezTo>
                  <a:pt x="258" y="60"/>
                  <a:pt x="213" y="31"/>
                  <a:pt x="213" y="31"/>
                </a:cubicBezTo>
                <a:cubicBezTo>
                  <a:pt x="210" y="30"/>
                  <a:pt x="207" y="28"/>
                  <a:pt x="204" y="27"/>
                </a:cubicBezTo>
                <a:cubicBezTo>
                  <a:pt x="204" y="69"/>
                  <a:pt x="204" y="69"/>
                  <a:pt x="204" y="69"/>
                </a:cubicBezTo>
                <a:cubicBezTo>
                  <a:pt x="208" y="69"/>
                  <a:pt x="212" y="70"/>
                  <a:pt x="216" y="72"/>
                </a:cubicBezTo>
                <a:cubicBezTo>
                  <a:pt x="230" y="79"/>
                  <a:pt x="235" y="95"/>
                  <a:pt x="228" y="109"/>
                </a:cubicBezTo>
                <a:cubicBezTo>
                  <a:pt x="224" y="119"/>
                  <a:pt x="214" y="125"/>
                  <a:pt x="204" y="125"/>
                </a:cubicBezTo>
                <a:cubicBezTo>
                  <a:pt x="204" y="146"/>
                  <a:pt x="204" y="146"/>
                  <a:pt x="204" y="146"/>
                </a:cubicBezTo>
                <a:cubicBezTo>
                  <a:pt x="230" y="144"/>
                  <a:pt x="249" y="134"/>
                  <a:pt x="253" y="104"/>
                </a:cubicBezTo>
                <a:close/>
                <a:moveTo>
                  <a:pt x="204" y="27"/>
                </a:moveTo>
                <a:cubicBezTo>
                  <a:pt x="156" y="5"/>
                  <a:pt x="119" y="0"/>
                  <a:pt x="91" y="6"/>
                </a:cubicBezTo>
                <a:cubicBezTo>
                  <a:pt x="91" y="14"/>
                  <a:pt x="91" y="14"/>
                  <a:pt x="91" y="14"/>
                </a:cubicBezTo>
                <a:cubicBezTo>
                  <a:pt x="93" y="14"/>
                  <a:pt x="95" y="14"/>
                  <a:pt x="97" y="15"/>
                </a:cubicBezTo>
                <a:cubicBezTo>
                  <a:pt x="97" y="15"/>
                  <a:pt x="97" y="15"/>
                  <a:pt x="97" y="15"/>
                </a:cubicBezTo>
                <a:cubicBezTo>
                  <a:pt x="104" y="19"/>
                  <a:pt x="107" y="27"/>
                  <a:pt x="103" y="34"/>
                </a:cubicBezTo>
                <a:cubicBezTo>
                  <a:pt x="101" y="39"/>
                  <a:pt x="96" y="42"/>
                  <a:pt x="91" y="42"/>
                </a:cubicBezTo>
                <a:cubicBezTo>
                  <a:pt x="91" y="146"/>
                  <a:pt x="91" y="146"/>
                  <a:pt x="91" y="146"/>
                </a:cubicBezTo>
                <a:cubicBezTo>
                  <a:pt x="93" y="151"/>
                  <a:pt x="93" y="157"/>
                  <a:pt x="91" y="162"/>
                </a:cubicBezTo>
                <a:cubicBezTo>
                  <a:pt x="91" y="185"/>
                  <a:pt x="91" y="185"/>
                  <a:pt x="91" y="185"/>
                </a:cubicBezTo>
                <a:cubicBezTo>
                  <a:pt x="117" y="174"/>
                  <a:pt x="138" y="143"/>
                  <a:pt x="166" y="145"/>
                </a:cubicBezTo>
                <a:cubicBezTo>
                  <a:pt x="179" y="147"/>
                  <a:pt x="192" y="147"/>
                  <a:pt x="204" y="146"/>
                </a:cubicBezTo>
                <a:cubicBezTo>
                  <a:pt x="204" y="125"/>
                  <a:pt x="204" y="125"/>
                  <a:pt x="204" y="125"/>
                </a:cubicBezTo>
                <a:cubicBezTo>
                  <a:pt x="199" y="125"/>
                  <a:pt x="195" y="124"/>
                  <a:pt x="191" y="122"/>
                </a:cubicBezTo>
                <a:cubicBezTo>
                  <a:pt x="191" y="122"/>
                  <a:pt x="191" y="122"/>
                  <a:pt x="191" y="122"/>
                </a:cubicBezTo>
                <a:cubicBezTo>
                  <a:pt x="177" y="115"/>
                  <a:pt x="172" y="98"/>
                  <a:pt x="179" y="84"/>
                </a:cubicBezTo>
                <a:cubicBezTo>
                  <a:pt x="184" y="74"/>
                  <a:pt x="193" y="69"/>
                  <a:pt x="204" y="69"/>
                </a:cubicBezTo>
                <a:lnTo>
                  <a:pt x="204" y="27"/>
                </a:lnTo>
                <a:close/>
                <a:moveTo>
                  <a:pt x="91" y="6"/>
                </a:moveTo>
                <a:cubicBezTo>
                  <a:pt x="86" y="6"/>
                  <a:pt x="82" y="8"/>
                  <a:pt x="78" y="9"/>
                </a:cubicBezTo>
                <a:cubicBezTo>
                  <a:pt x="78" y="24"/>
                  <a:pt x="78" y="24"/>
                  <a:pt x="78" y="24"/>
                </a:cubicBezTo>
                <a:cubicBezTo>
                  <a:pt x="78" y="23"/>
                  <a:pt x="78" y="22"/>
                  <a:pt x="78" y="22"/>
                </a:cubicBezTo>
                <a:cubicBezTo>
                  <a:pt x="81" y="17"/>
                  <a:pt x="86" y="14"/>
                  <a:pt x="91" y="14"/>
                </a:cubicBezTo>
                <a:cubicBezTo>
                  <a:pt x="91" y="6"/>
                  <a:pt x="91" y="6"/>
                  <a:pt x="91" y="6"/>
                </a:cubicBezTo>
                <a:close/>
                <a:moveTo>
                  <a:pt x="78" y="188"/>
                </a:moveTo>
                <a:cubicBezTo>
                  <a:pt x="82" y="188"/>
                  <a:pt x="87" y="187"/>
                  <a:pt x="91" y="185"/>
                </a:cubicBezTo>
                <a:cubicBezTo>
                  <a:pt x="91" y="162"/>
                  <a:pt x="91" y="162"/>
                  <a:pt x="91" y="162"/>
                </a:cubicBezTo>
                <a:cubicBezTo>
                  <a:pt x="90" y="163"/>
                  <a:pt x="90" y="164"/>
                  <a:pt x="90" y="165"/>
                </a:cubicBezTo>
                <a:cubicBezTo>
                  <a:pt x="87" y="170"/>
                  <a:pt x="83" y="174"/>
                  <a:pt x="78" y="176"/>
                </a:cubicBezTo>
                <a:cubicBezTo>
                  <a:pt x="78" y="188"/>
                  <a:pt x="78" y="188"/>
                  <a:pt x="78" y="188"/>
                </a:cubicBezTo>
                <a:close/>
                <a:moveTo>
                  <a:pt x="91" y="42"/>
                </a:moveTo>
                <a:cubicBezTo>
                  <a:pt x="91" y="146"/>
                  <a:pt x="91" y="146"/>
                  <a:pt x="91" y="146"/>
                </a:cubicBezTo>
                <a:cubicBezTo>
                  <a:pt x="89" y="141"/>
                  <a:pt x="85" y="136"/>
                  <a:pt x="80" y="134"/>
                </a:cubicBezTo>
                <a:cubicBezTo>
                  <a:pt x="79" y="133"/>
                  <a:pt x="78" y="133"/>
                  <a:pt x="78" y="133"/>
                </a:cubicBezTo>
                <a:cubicBezTo>
                  <a:pt x="78" y="64"/>
                  <a:pt x="78" y="64"/>
                  <a:pt x="78" y="64"/>
                </a:cubicBezTo>
                <a:cubicBezTo>
                  <a:pt x="79" y="61"/>
                  <a:pt x="79" y="57"/>
                  <a:pt x="78" y="54"/>
                </a:cubicBezTo>
                <a:cubicBezTo>
                  <a:pt x="78" y="33"/>
                  <a:pt x="78" y="33"/>
                  <a:pt x="78" y="33"/>
                </a:cubicBezTo>
                <a:cubicBezTo>
                  <a:pt x="79" y="36"/>
                  <a:pt x="81" y="39"/>
                  <a:pt x="84" y="41"/>
                </a:cubicBezTo>
                <a:cubicBezTo>
                  <a:pt x="86" y="42"/>
                  <a:pt x="89" y="42"/>
                  <a:pt x="91" y="42"/>
                </a:cubicBezTo>
                <a:close/>
                <a:moveTo>
                  <a:pt x="78" y="9"/>
                </a:moveTo>
                <a:cubicBezTo>
                  <a:pt x="71" y="11"/>
                  <a:pt x="65" y="14"/>
                  <a:pt x="60" y="18"/>
                </a:cubicBezTo>
                <a:cubicBezTo>
                  <a:pt x="60" y="40"/>
                  <a:pt x="60" y="40"/>
                  <a:pt x="60" y="40"/>
                </a:cubicBezTo>
                <a:cubicBezTo>
                  <a:pt x="62" y="40"/>
                  <a:pt x="65" y="41"/>
                  <a:pt x="68" y="42"/>
                </a:cubicBezTo>
                <a:cubicBezTo>
                  <a:pt x="73" y="45"/>
                  <a:pt x="76" y="49"/>
                  <a:pt x="78" y="54"/>
                </a:cubicBezTo>
                <a:cubicBezTo>
                  <a:pt x="78" y="33"/>
                  <a:pt x="78" y="33"/>
                  <a:pt x="78" y="33"/>
                </a:cubicBezTo>
                <a:cubicBezTo>
                  <a:pt x="77" y="30"/>
                  <a:pt x="77" y="27"/>
                  <a:pt x="78" y="24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60" y="187"/>
                </a:moveTo>
                <a:cubicBezTo>
                  <a:pt x="66" y="188"/>
                  <a:pt x="72" y="189"/>
                  <a:pt x="78" y="188"/>
                </a:cubicBezTo>
                <a:cubicBezTo>
                  <a:pt x="78" y="176"/>
                  <a:pt x="78" y="176"/>
                  <a:pt x="78" y="176"/>
                </a:cubicBezTo>
                <a:cubicBezTo>
                  <a:pt x="72" y="178"/>
                  <a:pt x="65" y="178"/>
                  <a:pt x="60" y="176"/>
                </a:cubicBezTo>
                <a:cubicBezTo>
                  <a:pt x="60" y="187"/>
                  <a:pt x="60" y="187"/>
                  <a:pt x="60" y="187"/>
                </a:cubicBezTo>
                <a:close/>
                <a:moveTo>
                  <a:pt x="78" y="64"/>
                </a:moveTo>
                <a:cubicBezTo>
                  <a:pt x="78" y="133"/>
                  <a:pt x="78" y="133"/>
                  <a:pt x="78" y="133"/>
                </a:cubicBezTo>
                <a:cubicBezTo>
                  <a:pt x="72" y="131"/>
                  <a:pt x="65" y="131"/>
                  <a:pt x="60" y="134"/>
                </a:cubicBezTo>
                <a:cubicBezTo>
                  <a:pt x="60" y="125"/>
                  <a:pt x="60" y="125"/>
                  <a:pt x="60" y="125"/>
                </a:cubicBezTo>
                <a:cubicBezTo>
                  <a:pt x="64" y="123"/>
                  <a:pt x="67" y="120"/>
                  <a:pt x="70" y="116"/>
                </a:cubicBezTo>
                <a:cubicBezTo>
                  <a:pt x="75" y="105"/>
                  <a:pt x="71" y="92"/>
                  <a:pt x="60" y="87"/>
                </a:cubicBezTo>
                <a:cubicBezTo>
                  <a:pt x="60" y="87"/>
                  <a:pt x="60" y="87"/>
                  <a:pt x="60" y="87"/>
                </a:cubicBezTo>
                <a:cubicBezTo>
                  <a:pt x="60" y="78"/>
                  <a:pt x="60" y="78"/>
                  <a:pt x="60" y="78"/>
                </a:cubicBezTo>
                <a:cubicBezTo>
                  <a:pt x="66" y="78"/>
                  <a:pt x="73" y="74"/>
                  <a:pt x="76" y="68"/>
                </a:cubicBezTo>
                <a:cubicBezTo>
                  <a:pt x="77" y="66"/>
                  <a:pt x="77" y="65"/>
                  <a:pt x="78" y="64"/>
                </a:cubicBezTo>
                <a:close/>
                <a:moveTo>
                  <a:pt x="60" y="18"/>
                </a:moveTo>
                <a:cubicBezTo>
                  <a:pt x="0" y="56"/>
                  <a:pt x="10" y="159"/>
                  <a:pt x="46" y="180"/>
                </a:cubicBezTo>
                <a:cubicBezTo>
                  <a:pt x="51" y="183"/>
                  <a:pt x="55" y="185"/>
                  <a:pt x="60" y="187"/>
                </a:cubicBezTo>
                <a:cubicBezTo>
                  <a:pt x="60" y="176"/>
                  <a:pt x="60" y="176"/>
                  <a:pt x="60" y="176"/>
                </a:cubicBezTo>
                <a:cubicBezTo>
                  <a:pt x="59" y="175"/>
                  <a:pt x="59" y="175"/>
                  <a:pt x="59" y="175"/>
                </a:cubicBezTo>
                <a:cubicBezTo>
                  <a:pt x="59" y="175"/>
                  <a:pt x="59" y="175"/>
                  <a:pt x="59" y="175"/>
                </a:cubicBezTo>
                <a:cubicBezTo>
                  <a:pt x="48" y="170"/>
                  <a:pt x="43" y="156"/>
                  <a:pt x="49" y="144"/>
                </a:cubicBezTo>
                <a:cubicBezTo>
                  <a:pt x="51" y="139"/>
                  <a:pt x="55" y="136"/>
                  <a:pt x="60" y="134"/>
                </a:cubicBezTo>
                <a:cubicBezTo>
                  <a:pt x="60" y="125"/>
                  <a:pt x="60" y="125"/>
                  <a:pt x="60" y="125"/>
                </a:cubicBezTo>
                <a:cubicBezTo>
                  <a:pt x="54" y="128"/>
                  <a:pt x="47" y="128"/>
                  <a:pt x="41" y="125"/>
                </a:cubicBezTo>
                <a:cubicBezTo>
                  <a:pt x="41" y="125"/>
                  <a:pt x="41" y="125"/>
                  <a:pt x="41" y="125"/>
                </a:cubicBezTo>
                <a:cubicBezTo>
                  <a:pt x="31" y="120"/>
                  <a:pt x="26" y="107"/>
                  <a:pt x="32" y="97"/>
                </a:cubicBezTo>
                <a:cubicBezTo>
                  <a:pt x="37" y="86"/>
                  <a:pt x="49" y="82"/>
                  <a:pt x="60" y="87"/>
                </a:cubicBezTo>
                <a:cubicBezTo>
                  <a:pt x="60" y="78"/>
                  <a:pt x="60" y="78"/>
                  <a:pt x="60" y="78"/>
                </a:cubicBezTo>
                <a:cubicBezTo>
                  <a:pt x="57" y="78"/>
                  <a:pt x="54" y="77"/>
                  <a:pt x="51" y="76"/>
                </a:cubicBezTo>
                <a:cubicBezTo>
                  <a:pt x="42" y="71"/>
                  <a:pt x="38" y="60"/>
                  <a:pt x="43" y="51"/>
                </a:cubicBezTo>
                <a:cubicBezTo>
                  <a:pt x="43" y="51"/>
                  <a:pt x="43" y="51"/>
                  <a:pt x="43" y="51"/>
                </a:cubicBezTo>
                <a:cubicBezTo>
                  <a:pt x="46" y="44"/>
                  <a:pt x="53" y="40"/>
                  <a:pt x="60" y="40"/>
                </a:cubicBezTo>
                <a:lnTo>
                  <a:pt x="60" y="18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7" name="出自【趣你的PPT】(微信:qunideppt)：最优质的PPT资源库"/>
          <p:cNvSpPr/>
          <p:nvPr/>
        </p:nvSpPr>
        <p:spPr bwMode="auto">
          <a:xfrm>
            <a:off x="6439732" y="4522151"/>
            <a:ext cx="395891" cy="398404"/>
          </a:xfrm>
          <a:custGeom>
            <a:avLst/>
            <a:gdLst>
              <a:gd name="T0" fmla="*/ 169 w 230"/>
              <a:gd name="T1" fmla="*/ 12 h 231"/>
              <a:gd name="T2" fmla="*/ 215 w 230"/>
              <a:gd name="T3" fmla="*/ 103 h 231"/>
              <a:gd name="T4" fmla="*/ 102 w 230"/>
              <a:gd name="T5" fmla="*/ 216 h 231"/>
              <a:gd name="T6" fmla="*/ 12 w 230"/>
              <a:gd name="T7" fmla="*/ 171 h 231"/>
              <a:gd name="T8" fmla="*/ 0 w 230"/>
              <a:gd name="T9" fmla="*/ 181 h 231"/>
              <a:gd name="T10" fmla="*/ 102 w 230"/>
              <a:gd name="T11" fmla="*/ 231 h 231"/>
              <a:gd name="T12" fmla="*/ 230 w 230"/>
              <a:gd name="T13" fmla="*/ 103 h 231"/>
              <a:gd name="T14" fmla="*/ 178 w 230"/>
              <a:gd name="T15" fmla="*/ 0 h 231"/>
              <a:gd name="T16" fmla="*/ 169 w 230"/>
              <a:gd name="T17" fmla="*/ 12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0" h="231">
                <a:moveTo>
                  <a:pt x="169" y="12"/>
                </a:moveTo>
                <a:cubicBezTo>
                  <a:pt x="197" y="32"/>
                  <a:pt x="215" y="65"/>
                  <a:pt x="215" y="103"/>
                </a:cubicBezTo>
                <a:cubicBezTo>
                  <a:pt x="215" y="165"/>
                  <a:pt x="165" y="216"/>
                  <a:pt x="102" y="216"/>
                </a:cubicBezTo>
                <a:cubicBezTo>
                  <a:pt x="65" y="216"/>
                  <a:pt x="33" y="198"/>
                  <a:pt x="12" y="171"/>
                </a:cubicBezTo>
                <a:cubicBezTo>
                  <a:pt x="0" y="181"/>
                  <a:pt x="0" y="181"/>
                  <a:pt x="0" y="181"/>
                </a:cubicBezTo>
                <a:cubicBezTo>
                  <a:pt x="24" y="211"/>
                  <a:pt x="61" y="231"/>
                  <a:pt x="102" y="231"/>
                </a:cubicBezTo>
                <a:cubicBezTo>
                  <a:pt x="173" y="231"/>
                  <a:pt x="230" y="174"/>
                  <a:pt x="230" y="103"/>
                </a:cubicBezTo>
                <a:cubicBezTo>
                  <a:pt x="230" y="61"/>
                  <a:pt x="210" y="23"/>
                  <a:pt x="178" y="0"/>
                </a:cubicBezTo>
                <a:lnTo>
                  <a:pt x="169" y="12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42246" y="4529692"/>
            <a:ext cx="350646" cy="349389"/>
          </a:xfrm>
          <a:custGeom>
            <a:avLst/>
            <a:gdLst>
              <a:gd name="T0" fmla="*/ 102 w 203"/>
              <a:gd name="T1" fmla="*/ 203 h 203"/>
              <a:gd name="T2" fmla="*/ 203 w 203"/>
              <a:gd name="T3" fmla="*/ 101 h 203"/>
              <a:gd name="T4" fmla="*/ 102 w 203"/>
              <a:gd name="T5" fmla="*/ 0 h 203"/>
              <a:gd name="T6" fmla="*/ 102 w 203"/>
              <a:gd name="T7" fmla="*/ 5 h 203"/>
              <a:gd name="T8" fmla="*/ 198 w 203"/>
              <a:gd name="T9" fmla="*/ 101 h 203"/>
              <a:gd name="T10" fmla="*/ 102 w 203"/>
              <a:gd name="T11" fmla="*/ 198 h 203"/>
              <a:gd name="T12" fmla="*/ 102 w 203"/>
              <a:gd name="T13" fmla="*/ 203 h 203"/>
              <a:gd name="T14" fmla="*/ 102 w 203"/>
              <a:gd name="T15" fmla="*/ 0 h 203"/>
              <a:gd name="T16" fmla="*/ 0 w 203"/>
              <a:gd name="T17" fmla="*/ 101 h 203"/>
              <a:gd name="T18" fmla="*/ 102 w 203"/>
              <a:gd name="T19" fmla="*/ 203 h 203"/>
              <a:gd name="T20" fmla="*/ 102 w 203"/>
              <a:gd name="T21" fmla="*/ 203 h 203"/>
              <a:gd name="T22" fmla="*/ 102 w 203"/>
              <a:gd name="T23" fmla="*/ 198 h 203"/>
              <a:gd name="T24" fmla="*/ 102 w 203"/>
              <a:gd name="T25" fmla="*/ 198 h 203"/>
              <a:gd name="T26" fmla="*/ 102 w 203"/>
              <a:gd name="T27" fmla="*/ 198 h 203"/>
              <a:gd name="T28" fmla="*/ 5 w 203"/>
              <a:gd name="T29" fmla="*/ 101 h 203"/>
              <a:gd name="T30" fmla="*/ 102 w 203"/>
              <a:gd name="T31" fmla="*/ 5 h 203"/>
              <a:gd name="T32" fmla="*/ 102 w 203"/>
              <a:gd name="T33" fmla="*/ 5 h 203"/>
              <a:gd name="T34" fmla="*/ 102 w 203"/>
              <a:gd name="T35" fmla="*/ 0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3" h="203">
                <a:moveTo>
                  <a:pt x="102" y="203"/>
                </a:moveTo>
                <a:cubicBezTo>
                  <a:pt x="158" y="203"/>
                  <a:pt x="203" y="157"/>
                  <a:pt x="203" y="101"/>
                </a:cubicBezTo>
                <a:cubicBezTo>
                  <a:pt x="203" y="45"/>
                  <a:pt x="158" y="0"/>
                  <a:pt x="102" y="0"/>
                </a:cubicBezTo>
                <a:cubicBezTo>
                  <a:pt x="102" y="5"/>
                  <a:pt x="102" y="5"/>
                  <a:pt x="102" y="5"/>
                </a:cubicBezTo>
                <a:cubicBezTo>
                  <a:pt x="155" y="5"/>
                  <a:pt x="198" y="48"/>
                  <a:pt x="198" y="101"/>
                </a:cubicBezTo>
                <a:cubicBezTo>
                  <a:pt x="198" y="155"/>
                  <a:pt x="155" y="198"/>
                  <a:pt x="102" y="198"/>
                </a:cubicBezTo>
                <a:lnTo>
                  <a:pt x="102" y="203"/>
                </a:lnTo>
                <a:close/>
                <a:moveTo>
                  <a:pt x="102" y="0"/>
                </a:moveTo>
                <a:cubicBezTo>
                  <a:pt x="46" y="0"/>
                  <a:pt x="0" y="45"/>
                  <a:pt x="0" y="101"/>
                </a:cubicBezTo>
                <a:cubicBezTo>
                  <a:pt x="0" y="157"/>
                  <a:pt x="46" y="203"/>
                  <a:pt x="102" y="203"/>
                </a:cubicBezTo>
                <a:cubicBezTo>
                  <a:pt x="102" y="203"/>
                  <a:pt x="102" y="203"/>
                  <a:pt x="102" y="203"/>
                </a:cubicBezTo>
                <a:cubicBezTo>
                  <a:pt x="102" y="198"/>
                  <a:pt x="102" y="198"/>
                  <a:pt x="102" y="198"/>
                </a:cubicBezTo>
                <a:cubicBezTo>
                  <a:pt x="102" y="198"/>
                  <a:pt x="102" y="198"/>
                  <a:pt x="102" y="198"/>
                </a:cubicBezTo>
                <a:cubicBezTo>
                  <a:pt x="102" y="198"/>
                  <a:pt x="102" y="198"/>
                  <a:pt x="102" y="198"/>
                </a:cubicBezTo>
                <a:cubicBezTo>
                  <a:pt x="48" y="198"/>
                  <a:pt x="5" y="155"/>
                  <a:pt x="5" y="101"/>
                </a:cubicBezTo>
                <a:cubicBezTo>
                  <a:pt x="5" y="48"/>
                  <a:pt x="48" y="5"/>
                  <a:pt x="102" y="5"/>
                </a:cubicBezTo>
                <a:cubicBezTo>
                  <a:pt x="102" y="5"/>
                  <a:pt x="102" y="5"/>
                  <a:pt x="102" y="5"/>
                </a:cubicBezTo>
                <a:cubicBezTo>
                  <a:pt x="102" y="0"/>
                  <a:pt x="102" y="0"/>
                  <a:pt x="102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9" name="出自【趣你的PPT】(微信:qunideppt)：最优质的PPT资源库"/>
          <p:cNvSpPr/>
          <p:nvPr/>
        </p:nvSpPr>
        <p:spPr bwMode="auto">
          <a:xfrm>
            <a:off x="6433448" y="4535976"/>
            <a:ext cx="393377" cy="343105"/>
          </a:xfrm>
          <a:custGeom>
            <a:avLst/>
            <a:gdLst>
              <a:gd name="T0" fmla="*/ 65 w 228"/>
              <a:gd name="T1" fmla="*/ 15 h 199"/>
              <a:gd name="T2" fmla="*/ 61 w 228"/>
              <a:gd name="T3" fmla="*/ 23 h 199"/>
              <a:gd name="T4" fmla="*/ 57 w 228"/>
              <a:gd name="T5" fmla="*/ 29 h 199"/>
              <a:gd name="T6" fmla="*/ 54 w 228"/>
              <a:gd name="T7" fmla="*/ 26 h 199"/>
              <a:gd name="T8" fmla="*/ 52 w 228"/>
              <a:gd name="T9" fmla="*/ 32 h 199"/>
              <a:gd name="T10" fmla="*/ 42 w 228"/>
              <a:gd name="T11" fmla="*/ 34 h 199"/>
              <a:gd name="T12" fmla="*/ 36 w 228"/>
              <a:gd name="T13" fmla="*/ 41 h 199"/>
              <a:gd name="T14" fmla="*/ 27 w 228"/>
              <a:gd name="T15" fmla="*/ 53 h 199"/>
              <a:gd name="T16" fmla="*/ 21 w 228"/>
              <a:gd name="T17" fmla="*/ 61 h 199"/>
              <a:gd name="T18" fmla="*/ 27 w 228"/>
              <a:gd name="T19" fmla="*/ 67 h 199"/>
              <a:gd name="T20" fmla="*/ 27 w 228"/>
              <a:gd name="T21" fmla="*/ 70 h 199"/>
              <a:gd name="T22" fmla="*/ 22 w 228"/>
              <a:gd name="T23" fmla="*/ 65 h 199"/>
              <a:gd name="T24" fmla="*/ 18 w 228"/>
              <a:gd name="T25" fmla="*/ 60 h 199"/>
              <a:gd name="T26" fmla="*/ 16 w 228"/>
              <a:gd name="T27" fmla="*/ 69 h 199"/>
              <a:gd name="T28" fmla="*/ 17 w 228"/>
              <a:gd name="T29" fmla="*/ 83 h 199"/>
              <a:gd name="T30" fmla="*/ 24 w 228"/>
              <a:gd name="T31" fmla="*/ 80 h 199"/>
              <a:gd name="T32" fmla="*/ 32 w 228"/>
              <a:gd name="T33" fmla="*/ 88 h 199"/>
              <a:gd name="T34" fmla="*/ 41 w 228"/>
              <a:gd name="T35" fmla="*/ 98 h 199"/>
              <a:gd name="T36" fmla="*/ 50 w 228"/>
              <a:gd name="T37" fmla="*/ 105 h 199"/>
              <a:gd name="T38" fmla="*/ 61 w 228"/>
              <a:gd name="T39" fmla="*/ 117 h 199"/>
              <a:gd name="T40" fmla="*/ 58 w 228"/>
              <a:gd name="T41" fmla="*/ 134 h 199"/>
              <a:gd name="T42" fmla="*/ 49 w 228"/>
              <a:gd name="T43" fmla="*/ 155 h 199"/>
              <a:gd name="T44" fmla="*/ 52 w 228"/>
              <a:gd name="T45" fmla="*/ 170 h 199"/>
              <a:gd name="T46" fmla="*/ 46 w 228"/>
              <a:gd name="T47" fmla="*/ 171 h 199"/>
              <a:gd name="T48" fmla="*/ 32 w 228"/>
              <a:gd name="T49" fmla="*/ 148 h 199"/>
              <a:gd name="T50" fmla="*/ 16 w 228"/>
              <a:gd name="T51" fmla="*/ 113 h 199"/>
              <a:gd name="T52" fmla="*/ 11 w 228"/>
              <a:gd name="T53" fmla="*/ 87 h 199"/>
              <a:gd name="T54" fmla="*/ 73 w 228"/>
              <a:gd name="T55" fmla="*/ 183 h 199"/>
              <a:gd name="T56" fmla="*/ 89 w 228"/>
              <a:gd name="T57" fmla="*/ 181 h 199"/>
              <a:gd name="T58" fmla="*/ 110 w 228"/>
              <a:gd name="T59" fmla="*/ 178 h 199"/>
              <a:gd name="T60" fmla="*/ 108 w 228"/>
              <a:gd name="T61" fmla="*/ 187 h 199"/>
              <a:gd name="T62" fmla="*/ 121 w 228"/>
              <a:gd name="T63" fmla="*/ 186 h 199"/>
              <a:gd name="T64" fmla="*/ 139 w 228"/>
              <a:gd name="T65" fmla="*/ 184 h 199"/>
              <a:gd name="T66" fmla="*/ 137 w 228"/>
              <a:gd name="T67" fmla="*/ 3 h 199"/>
              <a:gd name="T68" fmla="*/ 197 w 228"/>
              <a:gd name="T69" fmla="*/ 64 h 199"/>
              <a:gd name="T70" fmla="*/ 189 w 228"/>
              <a:gd name="T71" fmla="*/ 58 h 199"/>
              <a:gd name="T72" fmla="*/ 181 w 228"/>
              <a:gd name="T73" fmla="*/ 74 h 199"/>
              <a:gd name="T74" fmla="*/ 170 w 228"/>
              <a:gd name="T75" fmla="*/ 59 h 199"/>
              <a:gd name="T76" fmla="*/ 174 w 228"/>
              <a:gd name="T77" fmla="*/ 75 h 199"/>
              <a:gd name="T78" fmla="*/ 186 w 228"/>
              <a:gd name="T79" fmla="*/ 79 h 199"/>
              <a:gd name="T80" fmla="*/ 181 w 228"/>
              <a:gd name="T81" fmla="*/ 100 h 199"/>
              <a:gd name="T82" fmla="*/ 175 w 228"/>
              <a:gd name="T83" fmla="*/ 122 h 199"/>
              <a:gd name="T84" fmla="*/ 168 w 228"/>
              <a:gd name="T85" fmla="*/ 137 h 199"/>
              <a:gd name="T86" fmla="*/ 147 w 228"/>
              <a:gd name="T87" fmla="*/ 154 h 199"/>
              <a:gd name="T88" fmla="*/ 141 w 228"/>
              <a:gd name="T89" fmla="*/ 139 h 199"/>
              <a:gd name="T90" fmla="*/ 142 w 228"/>
              <a:gd name="T91" fmla="*/ 121 h 199"/>
              <a:gd name="T92" fmla="*/ 135 w 228"/>
              <a:gd name="T93" fmla="*/ 101 h 199"/>
              <a:gd name="T94" fmla="*/ 125 w 228"/>
              <a:gd name="T95" fmla="*/ 89 h 199"/>
              <a:gd name="T96" fmla="*/ 99 w 228"/>
              <a:gd name="T97" fmla="*/ 90 h 199"/>
              <a:gd name="T98" fmla="*/ 89 w 228"/>
              <a:gd name="T99" fmla="*/ 76 h 199"/>
              <a:gd name="T100" fmla="*/ 100 w 228"/>
              <a:gd name="T101" fmla="*/ 49 h 199"/>
              <a:gd name="T102" fmla="*/ 119 w 228"/>
              <a:gd name="T103" fmla="*/ 41 h 199"/>
              <a:gd name="T104" fmla="*/ 130 w 228"/>
              <a:gd name="T105" fmla="*/ 46 h 199"/>
              <a:gd name="T106" fmla="*/ 146 w 228"/>
              <a:gd name="T107" fmla="*/ 46 h 199"/>
              <a:gd name="T108" fmla="*/ 162 w 228"/>
              <a:gd name="T109" fmla="*/ 44 h 199"/>
              <a:gd name="T110" fmla="*/ 147 w 228"/>
              <a:gd name="T111" fmla="*/ 37 h 199"/>
              <a:gd name="T112" fmla="*/ 146 w 228"/>
              <a:gd name="T113" fmla="*/ 32 h 199"/>
              <a:gd name="T114" fmla="*/ 127 w 228"/>
              <a:gd name="T115" fmla="*/ 32 h 199"/>
              <a:gd name="T116" fmla="*/ 111 w 228"/>
              <a:gd name="T117" fmla="*/ 37 h 199"/>
              <a:gd name="T118" fmla="*/ 107 w 228"/>
              <a:gd name="T119" fmla="*/ 21 h 199"/>
              <a:gd name="T120" fmla="*/ 96 w 228"/>
              <a:gd name="T121" fmla="*/ 11 h 199"/>
              <a:gd name="T122" fmla="*/ 109 w 228"/>
              <a:gd name="T123" fmla="*/ 3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28" h="199">
                <a:moveTo>
                  <a:pt x="92" y="0"/>
                </a:moveTo>
                <a:cubicBezTo>
                  <a:pt x="92" y="0"/>
                  <a:pt x="58" y="5"/>
                  <a:pt x="35" y="31"/>
                </a:cubicBezTo>
                <a:cubicBezTo>
                  <a:pt x="35" y="31"/>
                  <a:pt x="53" y="13"/>
                  <a:pt x="64" y="13"/>
                </a:cubicBezTo>
                <a:cubicBezTo>
                  <a:pt x="66" y="14"/>
                  <a:pt x="66" y="14"/>
                  <a:pt x="66" y="14"/>
                </a:cubicBezTo>
                <a:cubicBezTo>
                  <a:pt x="66" y="14"/>
                  <a:pt x="66" y="15"/>
                  <a:pt x="65" y="15"/>
                </a:cubicBezTo>
                <a:cubicBezTo>
                  <a:pt x="65" y="16"/>
                  <a:pt x="64" y="17"/>
                  <a:pt x="64" y="18"/>
                </a:cubicBezTo>
                <a:cubicBezTo>
                  <a:pt x="64" y="18"/>
                  <a:pt x="64" y="20"/>
                  <a:pt x="64" y="20"/>
                </a:cubicBezTo>
                <a:cubicBezTo>
                  <a:pt x="63" y="21"/>
                  <a:pt x="63" y="21"/>
                  <a:pt x="63" y="21"/>
                </a:cubicBezTo>
                <a:cubicBezTo>
                  <a:pt x="63" y="21"/>
                  <a:pt x="62" y="21"/>
                  <a:pt x="62" y="22"/>
                </a:cubicBezTo>
                <a:cubicBezTo>
                  <a:pt x="62" y="22"/>
                  <a:pt x="61" y="22"/>
                  <a:pt x="61" y="23"/>
                </a:cubicBezTo>
                <a:cubicBezTo>
                  <a:pt x="61" y="24"/>
                  <a:pt x="61" y="25"/>
                  <a:pt x="61" y="25"/>
                </a:cubicBezTo>
                <a:cubicBezTo>
                  <a:pt x="62" y="27"/>
                  <a:pt x="62" y="27"/>
                  <a:pt x="62" y="27"/>
                </a:cubicBezTo>
                <a:cubicBezTo>
                  <a:pt x="61" y="28"/>
                  <a:pt x="61" y="28"/>
                  <a:pt x="61" y="28"/>
                </a:cubicBezTo>
                <a:cubicBezTo>
                  <a:pt x="59" y="29"/>
                  <a:pt x="59" y="29"/>
                  <a:pt x="59" y="29"/>
                </a:cubicBezTo>
                <a:cubicBezTo>
                  <a:pt x="59" y="29"/>
                  <a:pt x="58" y="29"/>
                  <a:pt x="57" y="29"/>
                </a:cubicBezTo>
                <a:cubicBezTo>
                  <a:pt x="56" y="29"/>
                  <a:pt x="56" y="27"/>
                  <a:pt x="56" y="27"/>
                </a:cubicBezTo>
                <a:cubicBezTo>
                  <a:pt x="58" y="26"/>
                  <a:pt x="58" y="26"/>
                  <a:pt x="58" y="26"/>
                </a:cubicBezTo>
                <a:cubicBezTo>
                  <a:pt x="58" y="26"/>
                  <a:pt x="58" y="26"/>
                  <a:pt x="58" y="25"/>
                </a:cubicBezTo>
                <a:cubicBezTo>
                  <a:pt x="57" y="25"/>
                  <a:pt x="57" y="24"/>
                  <a:pt x="56" y="24"/>
                </a:cubicBezTo>
                <a:cubicBezTo>
                  <a:pt x="55" y="24"/>
                  <a:pt x="54" y="26"/>
                  <a:pt x="54" y="26"/>
                </a:cubicBezTo>
                <a:cubicBezTo>
                  <a:pt x="52" y="27"/>
                  <a:pt x="52" y="27"/>
                  <a:pt x="52" y="27"/>
                </a:cubicBezTo>
                <a:cubicBezTo>
                  <a:pt x="52" y="27"/>
                  <a:pt x="51" y="29"/>
                  <a:pt x="51" y="29"/>
                </a:cubicBezTo>
                <a:cubicBezTo>
                  <a:pt x="52" y="29"/>
                  <a:pt x="53" y="29"/>
                  <a:pt x="53" y="29"/>
                </a:cubicBezTo>
                <a:cubicBezTo>
                  <a:pt x="53" y="29"/>
                  <a:pt x="53" y="30"/>
                  <a:pt x="53" y="31"/>
                </a:cubicBezTo>
                <a:cubicBezTo>
                  <a:pt x="53" y="31"/>
                  <a:pt x="52" y="32"/>
                  <a:pt x="52" y="32"/>
                </a:cubicBezTo>
                <a:cubicBezTo>
                  <a:pt x="52" y="32"/>
                  <a:pt x="52" y="33"/>
                  <a:pt x="51" y="33"/>
                </a:cubicBezTo>
                <a:cubicBezTo>
                  <a:pt x="50" y="32"/>
                  <a:pt x="49" y="32"/>
                  <a:pt x="48" y="32"/>
                </a:cubicBezTo>
                <a:cubicBezTo>
                  <a:pt x="47" y="32"/>
                  <a:pt x="46" y="31"/>
                  <a:pt x="46" y="32"/>
                </a:cubicBezTo>
                <a:cubicBezTo>
                  <a:pt x="45" y="32"/>
                  <a:pt x="45" y="32"/>
                  <a:pt x="45" y="32"/>
                </a:cubicBezTo>
                <a:cubicBezTo>
                  <a:pt x="45" y="33"/>
                  <a:pt x="42" y="34"/>
                  <a:pt x="42" y="34"/>
                </a:cubicBezTo>
                <a:cubicBezTo>
                  <a:pt x="42" y="34"/>
                  <a:pt x="41" y="35"/>
                  <a:pt x="41" y="35"/>
                </a:cubicBezTo>
                <a:cubicBezTo>
                  <a:pt x="41" y="35"/>
                  <a:pt x="41" y="37"/>
                  <a:pt x="41" y="37"/>
                </a:cubicBezTo>
                <a:cubicBezTo>
                  <a:pt x="41" y="37"/>
                  <a:pt x="40" y="38"/>
                  <a:pt x="38" y="38"/>
                </a:cubicBezTo>
                <a:cubicBezTo>
                  <a:pt x="37" y="39"/>
                  <a:pt x="36" y="39"/>
                  <a:pt x="36" y="39"/>
                </a:cubicBezTo>
                <a:cubicBezTo>
                  <a:pt x="36" y="41"/>
                  <a:pt x="36" y="41"/>
                  <a:pt x="36" y="41"/>
                </a:cubicBezTo>
                <a:cubicBezTo>
                  <a:pt x="36" y="41"/>
                  <a:pt x="34" y="42"/>
                  <a:pt x="34" y="43"/>
                </a:cubicBezTo>
                <a:cubicBezTo>
                  <a:pt x="33" y="44"/>
                  <a:pt x="30" y="46"/>
                  <a:pt x="30" y="46"/>
                </a:cubicBezTo>
                <a:cubicBezTo>
                  <a:pt x="30" y="46"/>
                  <a:pt x="29" y="47"/>
                  <a:pt x="28" y="48"/>
                </a:cubicBezTo>
                <a:cubicBezTo>
                  <a:pt x="28" y="49"/>
                  <a:pt x="28" y="50"/>
                  <a:pt x="28" y="51"/>
                </a:cubicBezTo>
                <a:cubicBezTo>
                  <a:pt x="28" y="51"/>
                  <a:pt x="27" y="52"/>
                  <a:pt x="27" y="53"/>
                </a:cubicBezTo>
                <a:cubicBezTo>
                  <a:pt x="27" y="54"/>
                  <a:pt x="26" y="55"/>
                  <a:pt x="26" y="56"/>
                </a:cubicBezTo>
                <a:cubicBezTo>
                  <a:pt x="25" y="56"/>
                  <a:pt x="25" y="57"/>
                  <a:pt x="24" y="57"/>
                </a:cubicBezTo>
                <a:cubicBezTo>
                  <a:pt x="24" y="57"/>
                  <a:pt x="22" y="58"/>
                  <a:pt x="21" y="58"/>
                </a:cubicBezTo>
                <a:cubicBezTo>
                  <a:pt x="20" y="59"/>
                  <a:pt x="20" y="60"/>
                  <a:pt x="20" y="60"/>
                </a:cubicBezTo>
                <a:cubicBezTo>
                  <a:pt x="20" y="60"/>
                  <a:pt x="21" y="61"/>
                  <a:pt x="21" y="61"/>
                </a:cubicBezTo>
                <a:cubicBezTo>
                  <a:pt x="22" y="61"/>
                  <a:pt x="23" y="62"/>
                  <a:pt x="23" y="62"/>
                </a:cubicBezTo>
                <a:cubicBezTo>
                  <a:pt x="23" y="62"/>
                  <a:pt x="23" y="63"/>
                  <a:pt x="23" y="64"/>
                </a:cubicBezTo>
                <a:cubicBezTo>
                  <a:pt x="23" y="64"/>
                  <a:pt x="22" y="66"/>
                  <a:pt x="23" y="66"/>
                </a:cubicBezTo>
                <a:cubicBezTo>
                  <a:pt x="24" y="66"/>
                  <a:pt x="25" y="66"/>
                  <a:pt x="25" y="66"/>
                </a:cubicBezTo>
                <a:cubicBezTo>
                  <a:pt x="27" y="67"/>
                  <a:pt x="27" y="67"/>
                  <a:pt x="27" y="67"/>
                </a:cubicBezTo>
                <a:cubicBezTo>
                  <a:pt x="28" y="68"/>
                  <a:pt x="28" y="68"/>
                  <a:pt x="28" y="68"/>
                </a:cubicBezTo>
                <a:cubicBezTo>
                  <a:pt x="29" y="68"/>
                  <a:pt x="29" y="68"/>
                  <a:pt x="29" y="68"/>
                </a:cubicBezTo>
                <a:cubicBezTo>
                  <a:pt x="29" y="68"/>
                  <a:pt x="29" y="69"/>
                  <a:pt x="29" y="70"/>
                </a:cubicBezTo>
                <a:cubicBezTo>
                  <a:pt x="28" y="70"/>
                  <a:pt x="28" y="71"/>
                  <a:pt x="28" y="71"/>
                </a:cubicBezTo>
                <a:cubicBezTo>
                  <a:pt x="27" y="71"/>
                  <a:pt x="27" y="71"/>
                  <a:pt x="27" y="70"/>
                </a:cubicBezTo>
                <a:cubicBezTo>
                  <a:pt x="27" y="69"/>
                  <a:pt x="27" y="69"/>
                  <a:pt x="26" y="68"/>
                </a:cubicBezTo>
                <a:cubicBezTo>
                  <a:pt x="25" y="68"/>
                  <a:pt x="24" y="69"/>
                  <a:pt x="24" y="69"/>
                </a:cubicBezTo>
                <a:cubicBezTo>
                  <a:pt x="24" y="69"/>
                  <a:pt x="23" y="69"/>
                  <a:pt x="23" y="68"/>
                </a:cubicBezTo>
                <a:cubicBezTo>
                  <a:pt x="22" y="67"/>
                  <a:pt x="22" y="68"/>
                  <a:pt x="22" y="67"/>
                </a:cubicBezTo>
                <a:cubicBezTo>
                  <a:pt x="22" y="66"/>
                  <a:pt x="23" y="66"/>
                  <a:pt x="22" y="65"/>
                </a:cubicBezTo>
                <a:cubicBezTo>
                  <a:pt x="22" y="65"/>
                  <a:pt x="21" y="64"/>
                  <a:pt x="21" y="64"/>
                </a:cubicBezTo>
                <a:cubicBezTo>
                  <a:pt x="20" y="64"/>
                  <a:pt x="21" y="65"/>
                  <a:pt x="20" y="64"/>
                </a:cubicBezTo>
                <a:cubicBezTo>
                  <a:pt x="20" y="63"/>
                  <a:pt x="19" y="63"/>
                  <a:pt x="19" y="63"/>
                </a:cubicBezTo>
                <a:cubicBezTo>
                  <a:pt x="19" y="63"/>
                  <a:pt x="18" y="63"/>
                  <a:pt x="18" y="62"/>
                </a:cubicBezTo>
                <a:cubicBezTo>
                  <a:pt x="18" y="62"/>
                  <a:pt x="18" y="61"/>
                  <a:pt x="18" y="60"/>
                </a:cubicBezTo>
                <a:cubicBezTo>
                  <a:pt x="18" y="60"/>
                  <a:pt x="19" y="59"/>
                  <a:pt x="19" y="58"/>
                </a:cubicBezTo>
                <a:cubicBezTo>
                  <a:pt x="19" y="58"/>
                  <a:pt x="19" y="55"/>
                  <a:pt x="19" y="55"/>
                </a:cubicBezTo>
                <a:cubicBezTo>
                  <a:pt x="19" y="55"/>
                  <a:pt x="16" y="61"/>
                  <a:pt x="15" y="66"/>
                </a:cubicBezTo>
                <a:cubicBezTo>
                  <a:pt x="15" y="66"/>
                  <a:pt x="16" y="65"/>
                  <a:pt x="16" y="66"/>
                </a:cubicBezTo>
                <a:cubicBezTo>
                  <a:pt x="16" y="67"/>
                  <a:pt x="17" y="68"/>
                  <a:pt x="16" y="69"/>
                </a:cubicBezTo>
                <a:cubicBezTo>
                  <a:pt x="16" y="69"/>
                  <a:pt x="16" y="69"/>
                  <a:pt x="16" y="72"/>
                </a:cubicBezTo>
                <a:cubicBezTo>
                  <a:pt x="16" y="74"/>
                  <a:pt x="17" y="75"/>
                  <a:pt x="17" y="76"/>
                </a:cubicBezTo>
                <a:cubicBezTo>
                  <a:pt x="16" y="76"/>
                  <a:pt x="16" y="77"/>
                  <a:pt x="16" y="78"/>
                </a:cubicBezTo>
                <a:cubicBezTo>
                  <a:pt x="16" y="79"/>
                  <a:pt x="16" y="82"/>
                  <a:pt x="17" y="82"/>
                </a:cubicBezTo>
                <a:cubicBezTo>
                  <a:pt x="17" y="82"/>
                  <a:pt x="17" y="83"/>
                  <a:pt x="17" y="83"/>
                </a:cubicBezTo>
                <a:cubicBezTo>
                  <a:pt x="18" y="84"/>
                  <a:pt x="17" y="85"/>
                  <a:pt x="18" y="84"/>
                </a:cubicBezTo>
                <a:cubicBezTo>
                  <a:pt x="19" y="82"/>
                  <a:pt x="20" y="81"/>
                  <a:pt x="20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20" y="80"/>
                  <a:pt x="20" y="79"/>
                  <a:pt x="22" y="79"/>
                </a:cubicBezTo>
                <a:cubicBezTo>
                  <a:pt x="23" y="79"/>
                  <a:pt x="24" y="79"/>
                  <a:pt x="24" y="80"/>
                </a:cubicBezTo>
                <a:cubicBezTo>
                  <a:pt x="25" y="80"/>
                  <a:pt x="23" y="82"/>
                  <a:pt x="24" y="82"/>
                </a:cubicBezTo>
                <a:cubicBezTo>
                  <a:pt x="25" y="82"/>
                  <a:pt x="27" y="81"/>
                  <a:pt x="28" y="81"/>
                </a:cubicBezTo>
                <a:cubicBezTo>
                  <a:pt x="29" y="81"/>
                  <a:pt x="29" y="82"/>
                  <a:pt x="30" y="83"/>
                </a:cubicBezTo>
                <a:cubicBezTo>
                  <a:pt x="30" y="84"/>
                  <a:pt x="30" y="85"/>
                  <a:pt x="31" y="86"/>
                </a:cubicBezTo>
                <a:cubicBezTo>
                  <a:pt x="32" y="86"/>
                  <a:pt x="31" y="87"/>
                  <a:pt x="32" y="88"/>
                </a:cubicBezTo>
                <a:cubicBezTo>
                  <a:pt x="32" y="89"/>
                  <a:pt x="34" y="90"/>
                  <a:pt x="35" y="90"/>
                </a:cubicBezTo>
                <a:cubicBezTo>
                  <a:pt x="35" y="90"/>
                  <a:pt x="37" y="90"/>
                  <a:pt x="38" y="90"/>
                </a:cubicBezTo>
                <a:cubicBezTo>
                  <a:pt x="39" y="91"/>
                  <a:pt x="38" y="92"/>
                  <a:pt x="39" y="92"/>
                </a:cubicBezTo>
                <a:cubicBezTo>
                  <a:pt x="40" y="92"/>
                  <a:pt x="41" y="95"/>
                  <a:pt x="41" y="95"/>
                </a:cubicBezTo>
                <a:cubicBezTo>
                  <a:pt x="41" y="95"/>
                  <a:pt x="41" y="97"/>
                  <a:pt x="41" y="98"/>
                </a:cubicBezTo>
                <a:cubicBezTo>
                  <a:pt x="41" y="98"/>
                  <a:pt x="41" y="99"/>
                  <a:pt x="42" y="100"/>
                </a:cubicBezTo>
                <a:cubicBezTo>
                  <a:pt x="42" y="100"/>
                  <a:pt x="44" y="100"/>
                  <a:pt x="44" y="100"/>
                </a:cubicBezTo>
                <a:cubicBezTo>
                  <a:pt x="44" y="100"/>
                  <a:pt x="43" y="102"/>
                  <a:pt x="45" y="102"/>
                </a:cubicBezTo>
                <a:cubicBezTo>
                  <a:pt x="47" y="103"/>
                  <a:pt x="48" y="103"/>
                  <a:pt x="49" y="104"/>
                </a:cubicBezTo>
                <a:cubicBezTo>
                  <a:pt x="49" y="104"/>
                  <a:pt x="48" y="105"/>
                  <a:pt x="50" y="105"/>
                </a:cubicBezTo>
                <a:cubicBezTo>
                  <a:pt x="52" y="105"/>
                  <a:pt x="54" y="105"/>
                  <a:pt x="55" y="106"/>
                </a:cubicBezTo>
                <a:cubicBezTo>
                  <a:pt x="56" y="106"/>
                  <a:pt x="55" y="107"/>
                  <a:pt x="57" y="109"/>
                </a:cubicBezTo>
                <a:cubicBezTo>
                  <a:pt x="60" y="110"/>
                  <a:pt x="60" y="111"/>
                  <a:pt x="61" y="111"/>
                </a:cubicBezTo>
                <a:cubicBezTo>
                  <a:pt x="62" y="111"/>
                  <a:pt x="63" y="111"/>
                  <a:pt x="63" y="113"/>
                </a:cubicBezTo>
                <a:cubicBezTo>
                  <a:pt x="62" y="115"/>
                  <a:pt x="62" y="116"/>
                  <a:pt x="61" y="117"/>
                </a:cubicBezTo>
                <a:cubicBezTo>
                  <a:pt x="60" y="118"/>
                  <a:pt x="59" y="120"/>
                  <a:pt x="58" y="121"/>
                </a:cubicBezTo>
                <a:cubicBezTo>
                  <a:pt x="58" y="122"/>
                  <a:pt x="57" y="123"/>
                  <a:pt x="58" y="124"/>
                </a:cubicBezTo>
                <a:cubicBezTo>
                  <a:pt x="58" y="126"/>
                  <a:pt x="59" y="127"/>
                  <a:pt x="59" y="128"/>
                </a:cubicBezTo>
                <a:cubicBezTo>
                  <a:pt x="59" y="129"/>
                  <a:pt x="59" y="131"/>
                  <a:pt x="59" y="132"/>
                </a:cubicBezTo>
                <a:cubicBezTo>
                  <a:pt x="58" y="133"/>
                  <a:pt x="58" y="134"/>
                  <a:pt x="58" y="134"/>
                </a:cubicBezTo>
                <a:cubicBezTo>
                  <a:pt x="58" y="134"/>
                  <a:pt x="59" y="136"/>
                  <a:pt x="58" y="137"/>
                </a:cubicBezTo>
                <a:cubicBezTo>
                  <a:pt x="57" y="138"/>
                  <a:pt x="55" y="140"/>
                  <a:pt x="54" y="140"/>
                </a:cubicBezTo>
                <a:cubicBezTo>
                  <a:pt x="53" y="140"/>
                  <a:pt x="51" y="142"/>
                  <a:pt x="51" y="142"/>
                </a:cubicBezTo>
                <a:cubicBezTo>
                  <a:pt x="51" y="142"/>
                  <a:pt x="51" y="146"/>
                  <a:pt x="51" y="147"/>
                </a:cubicBezTo>
                <a:cubicBezTo>
                  <a:pt x="51" y="147"/>
                  <a:pt x="47" y="154"/>
                  <a:pt x="49" y="155"/>
                </a:cubicBezTo>
                <a:cubicBezTo>
                  <a:pt x="50" y="156"/>
                  <a:pt x="50" y="158"/>
                  <a:pt x="50" y="159"/>
                </a:cubicBezTo>
                <a:cubicBezTo>
                  <a:pt x="49" y="160"/>
                  <a:pt x="49" y="160"/>
                  <a:pt x="49" y="160"/>
                </a:cubicBezTo>
                <a:cubicBezTo>
                  <a:pt x="48" y="161"/>
                  <a:pt x="46" y="161"/>
                  <a:pt x="47" y="163"/>
                </a:cubicBezTo>
                <a:cubicBezTo>
                  <a:pt x="49" y="165"/>
                  <a:pt x="50" y="165"/>
                  <a:pt x="50" y="167"/>
                </a:cubicBezTo>
                <a:cubicBezTo>
                  <a:pt x="51" y="168"/>
                  <a:pt x="51" y="168"/>
                  <a:pt x="52" y="170"/>
                </a:cubicBezTo>
                <a:cubicBezTo>
                  <a:pt x="53" y="171"/>
                  <a:pt x="53" y="172"/>
                  <a:pt x="54" y="173"/>
                </a:cubicBezTo>
                <a:cubicBezTo>
                  <a:pt x="55" y="174"/>
                  <a:pt x="56" y="175"/>
                  <a:pt x="56" y="176"/>
                </a:cubicBezTo>
                <a:cubicBezTo>
                  <a:pt x="56" y="177"/>
                  <a:pt x="59" y="179"/>
                  <a:pt x="56" y="177"/>
                </a:cubicBezTo>
                <a:cubicBezTo>
                  <a:pt x="53" y="175"/>
                  <a:pt x="56" y="177"/>
                  <a:pt x="52" y="174"/>
                </a:cubicBezTo>
                <a:cubicBezTo>
                  <a:pt x="49" y="171"/>
                  <a:pt x="48" y="173"/>
                  <a:pt x="46" y="171"/>
                </a:cubicBezTo>
                <a:cubicBezTo>
                  <a:pt x="45" y="169"/>
                  <a:pt x="47" y="175"/>
                  <a:pt x="44" y="168"/>
                </a:cubicBezTo>
                <a:cubicBezTo>
                  <a:pt x="41" y="160"/>
                  <a:pt x="40" y="161"/>
                  <a:pt x="39" y="159"/>
                </a:cubicBezTo>
                <a:cubicBezTo>
                  <a:pt x="39" y="157"/>
                  <a:pt x="39" y="159"/>
                  <a:pt x="37" y="155"/>
                </a:cubicBezTo>
                <a:cubicBezTo>
                  <a:pt x="35" y="151"/>
                  <a:pt x="37" y="154"/>
                  <a:pt x="35" y="151"/>
                </a:cubicBezTo>
                <a:cubicBezTo>
                  <a:pt x="33" y="149"/>
                  <a:pt x="33" y="152"/>
                  <a:pt x="32" y="148"/>
                </a:cubicBezTo>
                <a:cubicBezTo>
                  <a:pt x="31" y="143"/>
                  <a:pt x="31" y="146"/>
                  <a:pt x="30" y="141"/>
                </a:cubicBezTo>
                <a:cubicBezTo>
                  <a:pt x="28" y="136"/>
                  <a:pt x="31" y="136"/>
                  <a:pt x="28" y="133"/>
                </a:cubicBezTo>
                <a:cubicBezTo>
                  <a:pt x="25" y="131"/>
                  <a:pt x="25" y="132"/>
                  <a:pt x="24" y="131"/>
                </a:cubicBezTo>
                <a:cubicBezTo>
                  <a:pt x="23" y="129"/>
                  <a:pt x="25" y="130"/>
                  <a:pt x="22" y="126"/>
                </a:cubicBezTo>
                <a:cubicBezTo>
                  <a:pt x="20" y="122"/>
                  <a:pt x="16" y="120"/>
                  <a:pt x="16" y="113"/>
                </a:cubicBezTo>
                <a:cubicBezTo>
                  <a:pt x="16" y="105"/>
                  <a:pt x="16" y="104"/>
                  <a:pt x="16" y="104"/>
                </a:cubicBezTo>
                <a:cubicBezTo>
                  <a:pt x="16" y="104"/>
                  <a:pt x="13" y="101"/>
                  <a:pt x="14" y="97"/>
                </a:cubicBezTo>
                <a:cubicBezTo>
                  <a:pt x="15" y="92"/>
                  <a:pt x="16" y="94"/>
                  <a:pt x="15" y="92"/>
                </a:cubicBezTo>
                <a:cubicBezTo>
                  <a:pt x="15" y="91"/>
                  <a:pt x="14" y="91"/>
                  <a:pt x="13" y="89"/>
                </a:cubicBezTo>
                <a:cubicBezTo>
                  <a:pt x="12" y="88"/>
                  <a:pt x="12" y="88"/>
                  <a:pt x="11" y="87"/>
                </a:cubicBezTo>
                <a:cubicBezTo>
                  <a:pt x="11" y="86"/>
                  <a:pt x="11" y="83"/>
                  <a:pt x="11" y="83"/>
                </a:cubicBezTo>
                <a:cubicBezTo>
                  <a:pt x="10" y="84"/>
                  <a:pt x="10" y="84"/>
                  <a:pt x="10" y="84"/>
                </a:cubicBezTo>
                <a:cubicBezTo>
                  <a:pt x="10" y="84"/>
                  <a:pt x="0" y="182"/>
                  <a:pt x="97" y="197"/>
                </a:cubicBezTo>
                <a:cubicBezTo>
                  <a:pt x="97" y="197"/>
                  <a:pt x="75" y="192"/>
                  <a:pt x="73" y="187"/>
                </a:cubicBezTo>
                <a:cubicBezTo>
                  <a:pt x="73" y="187"/>
                  <a:pt x="72" y="183"/>
                  <a:pt x="73" y="183"/>
                </a:cubicBezTo>
                <a:cubicBezTo>
                  <a:pt x="74" y="183"/>
                  <a:pt x="76" y="184"/>
                  <a:pt x="77" y="183"/>
                </a:cubicBezTo>
                <a:cubicBezTo>
                  <a:pt x="79" y="181"/>
                  <a:pt x="80" y="180"/>
                  <a:pt x="80" y="180"/>
                </a:cubicBezTo>
                <a:cubicBezTo>
                  <a:pt x="80" y="182"/>
                  <a:pt x="80" y="182"/>
                  <a:pt x="80" y="182"/>
                </a:cubicBezTo>
                <a:cubicBezTo>
                  <a:pt x="80" y="182"/>
                  <a:pt x="79" y="182"/>
                  <a:pt x="83" y="181"/>
                </a:cubicBezTo>
                <a:cubicBezTo>
                  <a:pt x="88" y="181"/>
                  <a:pt x="88" y="181"/>
                  <a:pt x="89" y="181"/>
                </a:cubicBezTo>
                <a:cubicBezTo>
                  <a:pt x="91" y="180"/>
                  <a:pt x="93" y="176"/>
                  <a:pt x="94" y="178"/>
                </a:cubicBezTo>
                <a:cubicBezTo>
                  <a:pt x="95" y="181"/>
                  <a:pt x="93" y="180"/>
                  <a:pt x="95" y="181"/>
                </a:cubicBezTo>
                <a:cubicBezTo>
                  <a:pt x="97" y="181"/>
                  <a:pt x="101" y="180"/>
                  <a:pt x="101" y="180"/>
                </a:cubicBezTo>
                <a:cubicBezTo>
                  <a:pt x="101" y="180"/>
                  <a:pt x="108" y="181"/>
                  <a:pt x="108" y="180"/>
                </a:cubicBezTo>
                <a:cubicBezTo>
                  <a:pt x="109" y="179"/>
                  <a:pt x="109" y="178"/>
                  <a:pt x="110" y="178"/>
                </a:cubicBezTo>
                <a:cubicBezTo>
                  <a:pt x="111" y="178"/>
                  <a:pt x="112" y="180"/>
                  <a:pt x="112" y="180"/>
                </a:cubicBezTo>
                <a:cubicBezTo>
                  <a:pt x="108" y="182"/>
                  <a:pt x="108" y="182"/>
                  <a:pt x="108" y="182"/>
                </a:cubicBezTo>
                <a:cubicBezTo>
                  <a:pt x="105" y="185"/>
                  <a:pt x="105" y="185"/>
                  <a:pt x="105" y="185"/>
                </a:cubicBezTo>
                <a:cubicBezTo>
                  <a:pt x="105" y="185"/>
                  <a:pt x="103" y="185"/>
                  <a:pt x="105" y="186"/>
                </a:cubicBezTo>
                <a:cubicBezTo>
                  <a:pt x="106" y="187"/>
                  <a:pt x="107" y="187"/>
                  <a:pt x="108" y="187"/>
                </a:cubicBezTo>
                <a:cubicBezTo>
                  <a:pt x="110" y="187"/>
                  <a:pt x="114" y="190"/>
                  <a:pt x="115" y="188"/>
                </a:cubicBezTo>
                <a:cubicBezTo>
                  <a:pt x="116" y="186"/>
                  <a:pt x="116" y="186"/>
                  <a:pt x="117" y="185"/>
                </a:cubicBezTo>
                <a:cubicBezTo>
                  <a:pt x="117" y="184"/>
                  <a:pt x="117" y="182"/>
                  <a:pt x="119" y="182"/>
                </a:cubicBezTo>
                <a:cubicBezTo>
                  <a:pt x="120" y="182"/>
                  <a:pt x="122" y="183"/>
                  <a:pt x="122" y="183"/>
                </a:cubicBezTo>
                <a:cubicBezTo>
                  <a:pt x="121" y="186"/>
                  <a:pt x="121" y="186"/>
                  <a:pt x="121" y="186"/>
                </a:cubicBezTo>
                <a:cubicBezTo>
                  <a:pt x="121" y="186"/>
                  <a:pt x="123" y="186"/>
                  <a:pt x="125" y="186"/>
                </a:cubicBezTo>
                <a:cubicBezTo>
                  <a:pt x="126" y="186"/>
                  <a:pt x="126" y="188"/>
                  <a:pt x="128" y="186"/>
                </a:cubicBezTo>
                <a:cubicBezTo>
                  <a:pt x="129" y="184"/>
                  <a:pt x="129" y="184"/>
                  <a:pt x="131" y="184"/>
                </a:cubicBezTo>
                <a:cubicBezTo>
                  <a:pt x="133" y="184"/>
                  <a:pt x="135" y="183"/>
                  <a:pt x="136" y="183"/>
                </a:cubicBezTo>
                <a:cubicBezTo>
                  <a:pt x="136" y="184"/>
                  <a:pt x="138" y="184"/>
                  <a:pt x="139" y="184"/>
                </a:cubicBezTo>
                <a:cubicBezTo>
                  <a:pt x="139" y="184"/>
                  <a:pt x="143" y="186"/>
                  <a:pt x="143" y="186"/>
                </a:cubicBezTo>
                <a:cubicBezTo>
                  <a:pt x="144" y="185"/>
                  <a:pt x="148" y="186"/>
                  <a:pt x="148" y="186"/>
                </a:cubicBezTo>
                <a:cubicBezTo>
                  <a:pt x="148" y="186"/>
                  <a:pt x="137" y="196"/>
                  <a:pt x="113" y="197"/>
                </a:cubicBezTo>
                <a:cubicBezTo>
                  <a:pt x="113" y="197"/>
                  <a:pt x="167" y="199"/>
                  <a:pt x="197" y="146"/>
                </a:cubicBezTo>
                <a:cubicBezTo>
                  <a:pt x="228" y="94"/>
                  <a:pt x="206" y="26"/>
                  <a:pt x="137" y="3"/>
                </a:cubicBezTo>
                <a:cubicBezTo>
                  <a:pt x="137" y="3"/>
                  <a:pt x="189" y="22"/>
                  <a:pt x="203" y="71"/>
                </a:cubicBezTo>
                <a:cubicBezTo>
                  <a:pt x="202" y="72"/>
                  <a:pt x="202" y="72"/>
                  <a:pt x="202" y="72"/>
                </a:cubicBezTo>
                <a:cubicBezTo>
                  <a:pt x="201" y="71"/>
                  <a:pt x="201" y="72"/>
                  <a:pt x="200" y="69"/>
                </a:cubicBezTo>
                <a:cubicBezTo>
                  <a:pt x="199" y="67"/>
                  <a:pt x="199" y="68"/>
                  <a:pt x="199" y="66"/>
                </a:cubicBezTo>
                <a:cubicBezTo>
                  <a:pt x="198" y="64"/>
                  <a:pt x="198" y="65"/>
                  <a:pt x="197" y="64"/>
                </a:cubicBezTo>
                <a:cubicBezTo>
                  <a:pt x="195" y="62"/>
                  <a:pt x="195" y="62"/>
                  <a:pt x="194" y="61"/>
                </a:cubicBezTo>
                <a:cubicBezTo>
                  <a:pt x="193" y="61"/>
                  <a:pt x="192" y="58"/>
                  <a:pt x="192" y="57"/>
                </a:cubicBezTo>
                <a:cubicBezTo>
                  <a:pt x="191" y="56"/>
                  <a:pt x="189" y="55"/>
                  <a:pt x="188" y="55"/>
                </a:cubicBezTo>
                <a:cubicBezTo>
                  <a:pt x="187" y="55"/>
                  <a:pt x="188" y="54"/>
                  <a:pt x="187" y="55"/>
                </a:cubicBezTo>
                <a:cubicBezTo>
                  <a:pt x="187" y="56"/>
                  <a:pt x="189" y="58"/>
                  <a:pt x="189" y="58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89" y="62"/>
                  <a:pt x="190" y="65"/>
                  <a:pt x="190" y="66"/>
                </a:cubicBezTo>
                <a:cubicBezTo>
                  <a:pt x="190" y="67"/>
                  <a:pt x="189" y="70"/>
                  <a:pt x="189" y="70"/>
                </a:cubicBezTo>
                <a:cubicBezTo>
                  <a:pt x="189" y="70"/>
                  <a:pt x="188" y="72"/>
                  <a:pt x="187" y="73"/>
                </a:cubicBezTo>
                <a:cubicBezTo>
                  <a:pt x="186" y="73"/>
                  <a:pt x="181" y="74"/>
                  <a:pt x="181" y="74"/>
                </a:cubicBezTo>
                <a:cubicBezTo>
                  <a:pt x="181" y="74"/>
                  <a:pt x="179" y="72"/>
                  <a:pt x="179" y="71"/>
                </a:cubicBezTo>
                <a:cubicBezTo>
                  <a:pt x="178" y="69"/>
                  <a:pt x="175" y="69"/>
                  <a:pt x="174" y="68"/>
                </a:cubicBezTo>
                <a:cubicBezTo>
                  <a:pt x="174" y="67"/>
                  <a:pt x="175" y="66"/>
                  <a:pt x="173" y="64"/>
                </a:cubicBezTo>
                <a:cubicBezTo>
                  <a:pt x="172" y="62"/>
                  <a:pt x="173" y="63"/>
                  <a:pt x="172" y="61"/>
                </a:cubicBezTo>
                <a:cubicBezTo>
                  <a:pt x="170" y="59"/>
                  <a:pt x="170" y="59"/>
                  <a:pt x="170" y="59"/>
                </a:cubicBezTo>
                <a:cubicBezTo>
                  <a:pt x="170" y="59"/>
                  <a:pt x="166" y="58"/>
                  <a:pt x="167" y="60"/>
                </a:cubicBezTo>
                <a:cubicBezTo>
                  <a:pt x="168" y="63"/>
                  <a:pt x="167" y="65"/>
                  <a:pt x="168" y="65"/>
                </a:cubicBezTo>
                <a:cubicBezTo>
                  <a:pt x="169" y="66"/>
                  <a:pt x="170" y="65"/>
                  <a:pt x="171" y="67"/>
                </a:cubicBezTo>
                <a:cubicBezTo>
                  <a:pt x="172" y="69"/>
                  <a:pt x="172" y="70"/>
                  <a:pt x="172" y="71"/>
                </a:cubicBezTo>
                <a:cubicBezTo>
                  <a:pt x="173" y="71"/>
                  <a:pt x="173" y="74"/>
                  <a:pt x="174" y="75"/>
                </a:cubicBezTo>
                <a:cubicBezTo>
                  <a:pt x="175" y="75"/>
                  <a:pt x="178" y="75"/>
                  <a:pt x="178" y="76"/>
                </a:cubicBezTo>
                <a:cubicBezTo>
                  <a:pt x="177" y="77"/>
                  <a:pt x="176" y="78"/>
                  <a:pt x="178" y="79"/>
                </a:cubicBezTo>
                <a:cubicBezTo>
                  <a:pt x="179" y="79"/>
                  <a:pt x="179" y="80"/>
                  <a:pt x="180" y="80"/>
                </a:cubicBezTo>
                <a:cubicBezTo>
                  <a:pt x="181" y="80"/>
                  <a:pt x="181" y="80"/>
                  <a:pt x="182" y="79"/>
                </a:cubicBezTo>
                <a:cubicBezTo>
                  <a:pt x="184" y="79"/>
                  <a:pt x="186" y="79"/>
                  <a:pt x="186" y="79"/>
                </a:cubicBezTo>
                <a:cubicBezTo>
                  <a:pt x="186" y="79"/>
                  <a:pt x="188" y="80"/>
                  <a:pt x="188" y="81"/>
                </a:cubicBezTo>
                <a:cubicBezTo>
                  <a:pt x="188" y="82"/>
                  <a:pt x="187" y="86"/>
                  <a:pt x="187" y="86"/>
                </a:cubicBezTo>
                <a:cubicBezTo>
                  <a:pt x="185" y="90"/>
                  <a:pt x="185" y="90"/>
                  <a:pt x="185" y="90"/>
                </a:cubicBezTo>
                <a:cubicBezTo>
                  <a:pt x="185" y="90"/>
                  <a:pt x="185" y="97"/>
                  <a:pt x="184" y="97"/>
                </a:cubicBezTo>
                <a:cubicBezTo>
                  <a:pt x="183" y="97"/>
                  <a:pt x="182" y="100"/>
                  <a:pt x="181" y="100"/>
                </a:cubicBezTo>
                <a:cubicBezTo>
                  <a:pt x="180" y="101"/>
                  <a:pt x="180" y="105"/>
                  <a:pt x="180" y="105"/>
                </a:cubicBezTo>
                <a:cubicBezTo>
                  <a:pt x="178" y="108"/>
                  <a:pt x="178" y="108"/>
                  <a:pt x="178" y="108"/>
                </a:cubicBezTo>
                <a:cubicBezTo>
                  <a:pt x="178" y="108"/>
                  <a:pt x="178" y="111"/>
                  <a:pt x="178" y="112"/>
                </a:cubicBezTo>
                <a:cubicBezTo>
                  <a:pt x="178" y="113"/>
                  <a:pt x="179" y="117"/>
                  <a:pt x="178" y="119"/>
                </a:cubicBezTo>
                <a:cubicBezTo>
                  <a:pt x="178" y="121"/>
                  <a:pt x="175" y="122"/>
                  <a:pt x="175" y="122"/>
                </a:cubicBezTo>
                <a:cubicBezTo>
                  <a:pt x="175" y="122"/>
                  <a:pt x="179" y="126"/>
                  <a:pt x="177" y="126"/>
                </a:cubicBezTo>
                <a:cubicBezTo>
                  <a:pt x="175" y="127"/>
                  <a:pt x="173" y="129"/>
                  <a:pt x="173" y="130"/>
                </a:cubicBezTo>
                <a:cubicBezTo>
                  <a:pt x="172" y="131"/>
                  <a:pt x="172" y="132"/>
                  <a:pt x="171" y="132"/>
                </a:cubicBezTo>
                <a:cubicBezTo>
                  <a:pt x="170" y="133"/>
                  <a:pt x="168" y="133"/>
                  <a:pt x="168" y="134"/>
                </a:cubicBezTo>
                <a:cubicBezTo>
                  <a:pt x="168" y="134"/>
                  <a:pt x="168" y="137"/>
                  <a:pt x="168" y="137"/>
                </a:cubicBezTo>
                <a:cubicBezTo>
                  <a:pt x="164" y="142"/>
                  <a:pt x="164" y="142"/>
                  <a:pt x="164" y="142"/>
                </a:cubicBezTo>
                <a:cubicBezTo>
                  <a:pt x="160" y="146"/>
                  <a:pt x="160" y="146"/>
                  <a:pt x="160" y="146"/>
                </a:cubicBezTo>
                <a:cubicBezTo>
                  <a:pt x="160" y="146"/>
                  <a:pt x="160" y="149"/>
                  <a:pt x="159" y="149"/>
                </a:cubicBezTo>
                <a:cubicBezTo>
                  <a:pt x="158" y="149"/>
                  <a:pt x="153" y="151"/>
                  <a:pt x="152" y="152"/>
                </a:cubicBezTo>
                <a:cubicBezTo>
                  <a:pt x="152" y="152"/>
                  <a:pt x="148" y="154"/>
                  <a:pt x="147" y="154"/>
                </a:cubicBezTo>
                <a:cubicBezTo>
                  <a:pt x="146" y="154"/>
                  <a:pt x="148" y="157"/>
                  <a:pt x="146" y="154"/>
                </a:cubicBezTo>
                <a:cubicBezTo>
                  <a:pt x="144" y="151"/>
                  <a:pt x="145" y="153"/>
                  <a:pt x="144" y="149"/>
                </a:cubicBezTo>
                <a:cubicBezTo>
                  <a:pt x="142" y="145"/>
                  <a:pt x="142" y="148"/>
                  <a:pt x="142" y="145"/>
                </a:cubicBezTo>
                <a:cubicBezTo>
                  <a:pt x="142" y="143"/>
                  <a:pt x="142" y="145"/>
                  <a:pt x="142" y="143"/>
                </a:cubicBezTo>
                <a:cubicBezTo>
                  <a:pt x="142" y="140"/>
                  <a:pt x="143" y="142"/>
                  <a:pt x="141" y="139"/>
                </a:cubicBezTo>
                <a:cubicBezTo>
                  <a:pt x="140" y="136"/>
                  <a:pt x="140" y="137"/>
                  <a:pt x="138" y="135"/>
                </a:cubicBezTo>
                <a:cubicBezTo>
                  <a:pt x="136" y="133"/>
                  <a:pt x="135" y="135"/>
                  <a:pt x="136" y="132"/>
                </a:cubicBezTo>
                <a:cubicBezTo>
                  <a:pt x="137" y="129"/>
                  <a:pt x="137" y="132"/>
                  <a:pt x="137" y="129"/>
                </a:cubicBezTo>
                <a:cubicBezTo>
                  <a:pt x="138" y="126"/>
                  <a:pt x="137" y="125"/>
                  <a:pt x="139" y="124"/>
                </a:cubicBezTo>
                <a:cubicBezTo>
                  <a:pt x="141" y="123"/>
                  <a:pt x="142" y="122"/>
                  <a:pt x="142" y="121"/>
                </a:cubicBezTo>
                <a:cubicBezTo>
                  <a:pt x="142" y="119"/>
                  <a:pt x="142" y="118"/>
                  <a:pt x="142" y="117"/>
                </a:cubicBezTo>
                <a:cubicBezTo>
                  <a:pt x="141" y="116"/>
                  <a:pt x="139" y="114"/>
                  <a:pt x="139" y="113"/>
                </a:cubicBezTo>
                <a:cubicBezTo>
                  <a:pt x="139" y="112"/>
                  <a:pt x="139" y="113"/>
                  <a:pt x="137" y="111"/>
                </a:cubicBezTo>
                <a:cubicBezTo>
                  <a:pt x="136" y="109"/>
                  <a:pt x="135" y="108"/>
                  <a:pt x="135" y="108"/>
                </a:cubicBezTo>
                <a:cubicBezTo>
                  <a:pt x="135" y="108"/>
                  <a:pt x="135" y="103"/>
                  <a:pt x="135" y="101"/>
                </a:cubicBezTo>
                <a:cubicBezTo>
                  <a:pt x="135" y="99"/>
                  <a:pt x="134" y="102"/>
                  <a:pt x="135" y="99"/>
                </a:cubicBezTo>
                <a:cubicBezTo>
                  <a:pt x="135" y="96"/>
                  <a:pt x="135" y="94"/>
                  <a:pt x="135" y="94"/>
                </a:cubicBezTo>
                <a:cubicBezTo>
                  <a:pt x="135" y="94"/>
                  <a:pt x="132" y="92"/>
                  <a:pt x="131" y="92"/>
                </a:cubicBezTo>
                <a:cubicBezTo>
                  <a:pt x="129" y="92"/>
                  <a:pt x="129" y="94"/>
                  <a:pt x="127" y="93"/>
                </a:cubicBezTo>
                <a:cubicBezTo>
                  <a:pt x="125" y="91"/>
                  <a:pt x="126" y="90"/>
                  <a:pt x="125" y="89"/>
                </a:cubicBezTo>
                <a:cubicBezTo>
                  <a:pt x="124" y="89"/>
                  <a:pt x="123" y="89"/>
                  <a:pt x="122" y="90"/>
                </a:cubicBezTo>
                <a:cubicBezTo>
                  <a:pt x="121" y="91"/>
                  <a:pt x="118" y="91"/>
                  <a:pt x="116" y="91"/>
                </a:cubicBezTo>
                <a:cubicBezTo>
                  <a:pt x="114" y="92"/>
                  <a:pt x="113" y="92"/>
                  <a:pt x="110" y="92"/>
                </a:cubicBezTo>
                <a:cubicBezTo>
                  <a:pt x="108" y="92"/>
                  <a:pt x="104" y="93"/>
                  <a:pt x="102" y="92"/>
                </a:cubicBezTo>
                <a:cubicBezTo>
                  <a:pt x="100" y="91"/>
                  <a:pt x="100" y="92"/>
                  <a:pt x="99" y="90"/>
                </a:cubicBezTo>
                <a:cubicBezTo>
                  <a:pt x="98" y="88"/>
                  <a:pt x="99" y="88"/>
                  <a:pt x="97" y="87"/>
                </a:cubicBezTo>
                <a:cubicBezTo>
                  <a:pt x="95" y="86"/>
                  <a:pt x="94" y="87"/>
                  <a:pt x="94" y="85"/>
                </a:cubicBezTo>
                <a:cubicBezTo>
                  <a:pt x="94" y="82"/>
                  <a:pt x="95" y="83"/>
                  <a:pt x="93" y="81"/>
                </a:cubicBezTo>
                <a:cubicBezTo>
                  <a:pt x="92" y="79"/>
                  <a:pt x="94" y="82"/>
                  <a:pt x="92" y="79"/>
                </a:cubicBezTo>
                <a:cubicBezTo>
                  <a:pt x="89" y="76"/>
                  <a:pt x="88" y="79"/>
                  <a:pt x="89" y="76"/>
                </a:cubicBezTo>
                <a:cubicBezTo>
                  <a:pt x="90" y="74"/>
                  <a:pt x="91" y="75"/>
                  <a:pt x="91" y="73"/>
                </a:cubicBezTo>
                <a:cubicBezTo>
                  <a:pt x="91" y="70"/>
                  <a:pt x="95" y="74"/>
                  <a:pt x="92" y="68"/>
                </a:cubicBezTo>
                <a:cubicBezTo>
                  <a:pt x="90" y="63"/>
                  <a:pt x="89" y="64"/>
                  <a:pt x="92" y="60"/>
                </a:cubicBezTo>
                <a:cubicBezTo>
                  <a:pt x="94" y="55"/>
                  <a:pt x="97" y="54"/>
                  <a:pt x="98" y="53"/>
                </a:cubicBezTo>
                <a:cubicBezTo>
                  <a:pt x="98" y="52"/>
                  <a:pt x="99" y="50"/>
                  <a:pt x="100" y="49"/>
                </a:cubicBezTo>
                <a:cubicBezTo>
                  <a:pt x="101" y="48"/>
                  <a:pt x="100" y="48"/>
                  <a:pt x="102" y="48"/>
                </a:cubicBezTo>
                <a:cubicBezTo>
                  <a:pt x="104" y="48"/>
                  <a:pt x="107" y="47"/>
                  <a:pt x="108" y="46"/>
                </a:cubicBezTo>
                <a:cubicBezTo>
                  <a:pt x="109" y="45"/>
                  <a:pt x="111" y="42"/>
                  <a:pt x="112" y="42"/>
                </a:cubicBezTo>
                <a:cubicBezTo>
                  <a:pt x="113" y="42"/>
                  <a:pt x="113" y="42"/>
                  <a:pt x="115" y="42"/>
                </a:cubicBezTo>
                <a:cubicBezTo>
                  <a:pt x="117" y="41"/>
                  <a:pt x="117" y="41"/>
                  <a:pt x="119" y="41"/>
                </a:cubicBezTo>
                <a:cubicBezTo>
                  <a:pt x="120" y="41"/>
                  <a:pt x="117" y="42"/>
                  <a:pt x="121" y="41"/>
                </a:cubicBezTo>
                <a:cubicBezTo>
                  <a:pt x="125" y="40"/>
                  <a:pt x="124" y="40"/>
                  <a:pt x="125" y="40"/>
                </a:cubicBezTo>
                <a:cubicBezTo>
                  <a:pt x="126" y="40"/>
                  <a:pt x="126" y="41"/>
                  <a:pt x="127" y="41"/>
                </a:cubicBezTo>
                <a:cubicBezTo>
                  <a:pt x="129" y="41"/>
                  <a:pt x="129" y="38"/>
                  <a:pt x="129" y="41"/>
                </a:cubicBezTo>
                <a:cubicBezTo>
                  <a:pt x="129" y="45"/>
                  <a:pt x="128" y="46"/>
                  <a:pt x="130" y="46"/>
                </a:cubicBezTo>
                <a:cubicBezTo>
                  <a:pt x="133" y="47"/>
                  <a:pt x="130" y="47"/>
                  <a:pt x="133" y="47"/>
                </a:cubicBezTo>
                <a:cubicBezTo>
                  <a:pt x="136" y="47"/>
                  <a:pt x="135" y="47"/>
                  <a:pt x="137" y="48"/>
                </a:cubicBezTo>
                <a:cubicBezTo>
                  <a:pt x="138" y="48"/>
                  <a:pt x="139" y="49"/>
                  <a:pt x="141" y="49"/>
                </a:cubicBezTo>
                <a:cubicBezTo>
                  <a:pt x="143" y="49"/>
                  <a:pt x="140" y="52"/>
                  <a:pt x="143" y="49"/>
                </a:cubicBezTo>
                <a:cubicBezTo>
                  <a:pt x="146" y="46"/>
                  <a:pt x="141" y="46"/>
                  <a:pt x="146" y="46"/>
                </a:cubicBezTo>
                <a:cubicBezTo>
                  <a:pt x="151" y="47"/>
                  <a:pt x="152" y="48"/>
                  <a:pt x="153" y="48"/>
                </a:cubicBezTo>
                <a:cubicBezTo>
                  <a:pt x="154" y="47"/>
                  <a:pt x="154" y="48"/>
                  <a:pt x="156" y="47"/>
                </a:cubicBezTo>
                <a:cubicBezTo>
                  <a:pt x="159" y="46"/>
                  <a:pt x="159" y="46"/>
                  <a:pt x="160" y="46"/>
                </a:cubicBezTo>
                <a:cubicBezTo>
                  <a:pt x="161" y="47"/>
                  <a:pt x="161" y="49"/>
                  <a:pt x="162" y="47"/>
                </a:cubicBezTo>
                <a:cubicBezTo>
                  <a:pt x="163" y="45"/>
                  <a:pt x="165" y="45"/>
                  <a:pt x="162" y="44"/>
                </a:cubicBezTo>
                <a:cubicBezTo>
                  <a:pt x="159" y="42"/>
                  <a:pt x="158" y="44"/>
                  <a:pt x="158" y="42"/>
                </a:cubicBezTo>
                <a:cubicBezTo>
                  <a:pt x="157" y="40"/>
                  <a:pt x="160" y="41"/>
                  <a:pt x="157" y="40"/>
                </a:cubicBezTo>
                <a:cubicBezTo>
                  <a:pt x="154" y="40"/>
                  <a:pt x="155" y="40"/>
                  <a:pt x="153" y="39"/>
                </a:cubicBezTo>
                <a:cubicBezTo>
                  <a:pt x="151" y="38"/>
                  <a:pt x="149" y="41"/>
                  <a:pt x="148" y="39"/>
                </a:cubicBezTo>
                <a:cubicBezTo>
                  <a:pt x="147" y="37"/>
                  <a:pt x="143" y="41"/>
                  <a:pt x="147" y="37"/>
                </a:cubicBezTo>
                <a:cubicBezTo>
                  <a:pt x="151" y="34"/>
                  <a:pt x="149" y="32"/>
                  <a:pt x="152" y="33"/>
                </a:cubicBezTo>
                <a:cubicBezTo>
                  <a:pt x="155" y="34"/>
                  <a:pt x="154" y="36"/>
                  <a:pt x="155" y="35"/>
                </a:cubicBezTo>
                <a:cubicBezTo>
                  <a:pt x="157" y="33"/>
                  <a:pt x="160" y="32"/>
                  <a:pt x="157" y="30"/>
                </a:cubicBezTo>
                <a:cubicBezTo>
                  <a:pt x="154" y="28"/>
                  <a:pt x="156" y="29"/>
                  <a:pt x="153" y="28"/>
                </a:cubicBezTo>
                <a:cubicBezTo>
                  <a:pt x="150" y="26"/>
                  <a:pt x="147" y="33"/>
                  <a:pt x="146" y="32"/>
                </a:cubicBezTo>
                <a:cubicBezTo>
                  <a:pt x="145" y="31"/>
                  <a:pt x="144" y="30"/>
                  <a:pt x="143" y="31"/>
                </a:cubicBezTo>
                <a:cubicBezTo>
                  <a:pt x="142" y="31"/>
                  <a:pt x="142" y="34"/>
                  <a:pt x="142" y="36"/>
                </a:cubicBezTo>
                <a:cubicBezTo>
                  <a:pt x="142" y="38"/>
                  <a:pt x="143" y="38"/>
                  <a:pt x="140" y="37"/>
                </a:cubicBezTo>
                <a:cubicBezTo>
                  <a:pt x="137" y="35"/>
                  <a:pt x="144" y="36"/>
                  <a:pt x="137" y="33"/>
                </a:cubicBezTo>
                <a:cubicBezTo>
                  <a:pt x="130" y="31"/>
                  <a:pt x="128" y="31"/>
                  <a:pt x="127" y="32"/>
                </a:cubicBezTo>
                <a:cubicBezTo>
                  <a:pt x="126" y="33"/>
                  <a:pt x="125" y="33"/>
                  <a:pt x="124" y="34"/>
                </a:cubicBezTo>
                <a:cubicBezTo>
                  <a:pt x="123" y="35"/>
                  <a:pt x="126" y="36"/>
                  <a:pt x="123" y="35"/>
                </a:cubicBezTo>
                <a:cubicBezTo>
                  <a:pt x="120" y="33"/>
                  <a:pt x="118" y="35"/>
                  <a:pt x="118" y="35"/>
                </a:cubicBezTo>
                <a:cubicBezTo>
                  <a:pt x="118" y="35"/>
                  <a:pt x="117" y="35"/>
                  <a:pt x="116" y="36"/>
                </a:cubicBezTo>
                <a:cubicBezTo>
                  <a:pt x="114" y="37"/>
                  <a:pt x="112" y="38"/>
                  <a:pt x="111" y="37"/>
                </a:cubicBezTo>
                <a:cubicBezTo>
                  <a:pt x="109" y="37"/>
                  <a:pt x="106" y="38"/>
                  <a:pt x="109" y="34"/>
                </a:cubicBezTo>
                <a:cubicBezTo>
                  <a:pt x="111" y="31"/>
                  <a:pt x="109" y="33"/>
                  <a:pt x="113" y="31"/>
                </a:cubicBezTo>
                <a:cubicBezTo>
                  <a:pt x="117" y="30"/>
                  <a:pt x="123" y="29"/>
                  <a:pt x="118" y="28"/>
                </a:cubicBezTo>
                <a:cubicBezTo>
                  <a:pt x="113" y="27"/>
                  <a:pt x="121" y="27"/>
                  <a:pt x="114" y="24"/>
                </a:cubicBezTo>
                <a:cubicBezTo>
                  <a:pt x="107" y="21"/>
                  <a:pt x="107" y="25"/>
                  <a:pt x="107" y="21"/>
                </a:cubicBezTo>
                <a:cubicBezTo>
                  <a:pt x="108" y="16"/>
                  <a:pt x="107" y="16"/>
                  <a:pt x="106" y="16"/>
                </a:cubicBezTo>
                <a:cubicBezTo>
                  <a:pt x="104" y="16"/>
                  <a:pt x="100" y="17"/>
                  <a:pt x="98" y="18"/>
                </a:cubicBezTo>
                <a:cubicBezTo>
                  <a:pt x="97" y="18"/>
                  <a:pt x="99" y="19"/>
                  <a:pt x="96" y="17"/>
                </a:cubicBezTo>
                <a:cubicBezTo>
                  <a:pt x="92" y="15"/>
                  <a:pt x="91" y="18"/>
                  <a:pt x="92" y="15"/>
                </a:cubicBezTo>
                <a:cubicBezTo>
                  <a:pt x="94" y="13"/>
                  <a:pt x="94" y="12"/>
                  <a:pt x="96" y="11"/>
                </a:cubicBezTo>
                <a:cubicBezTo>
                  <a:pt x="98" y="9"/>
                  <a:pt x="97" y="3"/>
                  <a:pt x="102" y="5"/>
                </a:cubicBezTo>
                <a:cubicBezTo>
                  <a:pt x="106" y="8"/>
                  <a:pt x="105" y="7"/>
                  <a:pt x="108" y="7"/>
                </a:cubicBezTo>
                <a:cubicBezTo>
                  <a:pt x="112" y="7"/>
                  <a:pt x="114" y="7"/>
                  <a:pt x="114" y="6"/>
                </a:cubicBezTo>
                <a:cubicBezTo>
                  <a:pt x="114" y="5"/>
                  <a:pt x="109" y="3"/>
                  <a:pt x="109" y="3"/>
                </a:cubicBezTo>
                <a:cubicBezTo>
                  <a:pt x="109" y="3"/>
                  <a:pt x="108" y="4"/>
                  <a:pt x="109" y="3"/>
                </a:cubicBezTo>
                <a:cubicBezTo>
                  <a:pt x="109" y="2"/>
                  <a:pt x="110" y="1"/>
                  <a:pt x="110" y="1"/>
                </a:cubicBezTo>
                <a:cubicBezTo>
                  <a:pt x="109" y="0"/>
                  <a:pt x="109" y="0"/>
                  <a:pt x="109" y="0"/>
                </a:cubicBezTo>
                <a:cubicBezTo>
                  <a:pt x="109" y="0"/>
                  <a:pt x="96" y="0"/>
                  <a:pt x="92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0" name="出自【趣你的PPT】(微信:qunideppt)：最优质的PPT资源库"/>
          <p:cNvSpPr/>
          <p:nvPr/>
        </p:nvSpPr>
        <p:spPr bwMode="auto">
          <a:xfrm>
            <a:off x="6527708" y="4906730"/>
            <a:ext cx="111855" cy="133220"/>
          </a:xfrm>
          <a:custGeom>
            <a:avLst/>
            <a:gdLst>
              <a:gd name="T0" fmla="*/ 45 w 65"/>
              <a:gd name="T1" fmla="*/ 5 h 77"/>
              <a:gd name="T2" fmla="*/ 45 w 65"/>
              <a:gd name="T3" fmla="*/ 28 h 77"/>
              <a:gd name="T4" fmla="*/ 25 w 65"/>
              <a:gd name="T5" fmla="*/ 45 h 77"/>
              <a:gd name="T6" fmla="*/ 1 w 65"/>
              <a:gd name="T7" fmla="*/ 64 h 77"/>
              <a:gd name="T8" fmla="*/ 65 w 65"/>
              <a:gd name="T9" fmla="*/ 77 h 77"/>
              <a:gd name="T10" fmla="*/ 65 w 65"/>
              <a:gd name="T11" fmla="*/ 0 h 77"/>
              <a:gd name="T12" fmla="*/ 45 w 65"/>
              <a:gd name="T13" fmla="*/ 5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" h="77">
                <a:moveTo>
                  <a:pt x="45" y="5"/>
                </a:moveTo>
                <a:cubicBezTo>
                  <a:pt x="45" y="28"/>
                  <a:pt x="45" y="28"/>
                  <a:pt x="45" y="28"/>
                </a:cubicBezTo>
                <a:cubicBezTo>
                  <a:pt x="45" y="28"/>
                  <a:pt x="39" y="40"/>
                  <a:pt x="25" y="45"/>
                </a:cubicBezTo>
                <a:cubicBezTo>
                  <a:pt x="12" y="49"/>
                  <a:pt x="0" y="56"/>
                  <a:pt x="1" y="64"/>
                </a:cubicBezTo>
                <a:cubicBezTo>
                  <a:pt x="2" y="71"/>
                  <a:pt x="18" y="77"/>
                  <a:pt x="65" y="77"/>
                </a:cubicBezTo>
                <a:cubicBezTo>
                  <a:pt x="65" y="0"/>
                  <a:pt x="65" y="0"/>
                  <a:pt x="65" y="0"/>
                </a:cubicBezTo>
                <a:lnTo>
                  <a:pt x="45" y="5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1" name="出自【趣你的PPT】(微信:qunideppt)：最优质的PPT资源库"/>
          <p:cNvSpPr/>
          <p:nvPr/>
        </p:nvSpPr>
        <p:spPr bwMode="auto">
          <a:xfrm>
            <a:off x="6626994" y="4906730"/>
            <a:ext cx="106828" cy="133220"/>
          </a:xfrm>
          <a:custGeom>
            <a:avLst/>
            <a:gdLst>
              <a:gd name="T0" fmla="*/ 14 w 62"/>
              <a:gd name="T1" fmla="*/ 5 h 77"/>
              <a:gd name="T2" fmla="*/ 14 w 62"/>
              <a:gd name="T3" fmla="*/ 28 h 77"/>
              <a:gd name="T4" fmla="*/ 32 w 62"/>
              <a:gd name="T5" fmla="*/ 45 h 77"/>
              <a:gd name="T6" fmla="*/ 61 w 62"/>
              <a:gd name="T7" fmla="*/ 64 h 77"/>
              <a:gd name="T8" fmla="*/ 0 w 62"/>
              <a:gd name="T9" fmla="*/ 77 h 77"/>
              <a:gd name="T10" fmla="*/ 0 w 62"/>
              <a:gd name="T11" fmla="*/ 0 h 77"/>
              <a:gd name="T12" fmla="*/ 14 w 62"/>
              <a:gd name="T13" fmla="*/ 5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2" h="77">
                <a:moveTo>
                  <a:pt x="14" y="5"/>
                </a:moveTo>
                <a:cubicBezTo>
                  <a:pt x="14" y="28"/>
                  <a:pt x="14" y="28"/>
                  <a:pt x="14" y="28"/>
                </a:cubicBezTo>
                <a:cubicBezTo>
                  <a:pt x="14" y="28"/>
                  <a:pt x="19" y="40"/>
                  <a:pt x="32" y="45"/>
                </a:cubicBezTo>
                <a:cubicBezTo>
                  <a:pt x="46" y="49"/>
                  <a:pt x="62" y="56"/>
                  <a:pt x="61" y="64"/>
                </a:cubicBezTo>
                <a:cubicBezTo>
                  <a:pt x="60" y="71"/>
                  <a:pt x="34" y="77"/>
                  <a:pt x="0" y="77"/>
                </a:cubicBezTo>
                <a:cubicBezTo>
                  <a:pt x="0" y="0"/>
                  <a:pt x="0" y="0"/>
                  <a:pt x="0" y="0"/>
                </a:cubicBezTo>
                <a:lnTo>
                  <a:pt x="14" y="5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2" name="出自【趣你的PPT】(微信:qunideppt)：最优质的PPT资源库"/>
          <p:cNvSpPr/>
          <p:nvPr/>
        </p:nvSpPr>
        <p:spPr bwMode="auto">
          <a:xfrm>
            <a:off x="6439732" y="4522151"/>
            <a:ext cx="395891" cy="398404"/>
          </a:xfrm>
          <a:custGeom>
            <a:avLst/>
            <a:gdLst>
              <a:gd name="T0" fmla="*/ 169 w 230"/>
              <a:gd name="T1" fmla="*/ 12 h 231"/>
              <a:gd name="T2" fmla="*/ 215 w 230"/>
              <a:gd name="T3" fmla="*/ 103 h 231"/>
              <a:gd name="T4" fmla="*/ 102 w 230"/>
              <a:gd name="T5" fmla="*/ 216 h 231"/>
              <a:gd name="T6" fmla="*/ 12 w 230"/>
              <a:gd name="T7" fmla="*/ 171 h 231"/>
              <a:gd name="T8" fmla="*/ 0 w 230"/>
              <a:gd name="T9" fmla="*/ 181 h 231"/>
              <a:gd name="T10" fmla="*/ 102 w 230"/>
              <a:gd name="T11" fmla="*/ 231 h 231"/>
              <a:gd name="T12" fmla="*/ 230 w 230"/>
              <a:gd name="T13" fmla="*/ 103 h 231"/>
              <a:gd name="T14" fmla="*/ 178 w 230"/>
              <a:gd name="T15" fmla="*/ 0 h 231"/>
              <a:gd name="T16" fmla="*/ 169 w 230"/>
              <a:gd name="T17" fmla="*/ 12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0" h="231">
                <a:moveTo>
                  <a:pt x="169" y="12"/>
                </a:moveTo>
                <a:cubicBezTo>
                  <a:pt x="197" y="32"/>
                  <a:pt x="215" y="65"/>
                  <a:pt x="215" y="103"/>
                </a:cubicBezTo>
                <a:cubicBezTo>
                  <a:pt x="215" y="165"/>
                  <a:pt x="165" y="216"/>
                  <a:pt x="102" y="216"/>
                </a:cubicBezTo>
                <a:cubicBezTo>
                  <a:pt x="65" y="216"/>
                  <a:pt x="33" y="198"/>
                  <a:pt x="12" y="171"/>
                </a:cubicBezTo>
                <a:cubicBezTo>
                  <a:pt x="0" y="181"/>
                  <a:pt x="0" y="181"/>
                  <a:pt x="0" y="181"/>
                </a:cubicBezTo>
                <a:cubicBezTo>
                  <a:pt x="24" y="211"/>
                  <a:pt x="61" y="231"/>
                  <a:pt x="102" y="231"/>
                </a:cubicBezTo>
                <a:cubicBezTo>
                  <a:pt x="173" y="231"/>
                  <a:pt x="230" y="174"/>
                  <a:pt x="230" y="103"/>
                </a:cubicBezTo>
                <a:cubicBezTo>
                  <a:pt x="230" y="61"/>
                  <a:pt x="210" y="23"/>
                  <a:pt x="178" y="0"/>
                </a:cubicBezTo>
                <a:lnTo>
                  <a:pt x="169" y="12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42246" y="4529692"/>
            <a:ext cx="350646" cy="349389"/>
          </a:xfrm>
          <a:custGeom>
            <a:avLst/>
            <a:gdLst>
              <a:gd name="T0" fmla="*/ 102 w 203"/>
              <a:gd name="T1" fmla="*/ 203 h 203"/>
              <a:gd name="T2" fmla="*/ 203 w 203"/>
              <a:gd name="T3" fmla="*/ 101 h 203"/>
              <a:gd name="T4" fmla="*/ 102 w 203"/>
              <a:gd name="T5" fmla="*/ 0 h 203"/>
              <a:gd name="T6" fmla="*/ 102 w 203"/>
              <a:gd name="T7" fmla="*/ 5 h 203"/>
              <a:gd name="T8" fmla="*/ 198 w 203"/>
              <a:gd name="T9" fmla="*/ 101 h 203"/>
              <a:gd name="T10" fmla="*/ 102 w 203"/>
              <a:gd name="T11" fmla="*/ 198 h 203"/>
              <a:gd name="T12" fmla="*/ 102 w 203"/>
              <a:gd name="T13" fmla="*/ 203 h 203"/>
              <a:gd name="T14" fmla="*/ 102 w 203"/>
              <a:gd name="T15" fmla="*/ 0 h 203"/>
              <a:gd name="T16" fmla="*/ 0 w 203"/>
              <a:gd name="T17" fmla="*/ 101 h 203"/>
              <a:gd name="T18" fmla="*/ 102 w 203"/>
              <a:gd name="T19" fmla="*/ 203 h 203"/>
              <a:gd name="T20" fmla="*/ 102 w 203"/>
              <a:gd name="T21" fmla="*/ 203 h 203"/>
              <a:gd name="T22" fmla="*/ 102 w 203"/>
              <a:gd name="T23" fmla="*/ 198 h 203"/>
              <a:gd name="T24" fmla="*/ 102 w 203"/>
              <a:gd name="T25" fmla="*/ 198 h 203"/>
              <a:gd name="T26" fmla="*/ 102 w 203"/>
              <a:gd name="T27" fmla="*/ 198 h 203"/>
              <a:gd name="T28" fmla="*/ 5 w 203"/>
              <a:gd name="T29" fmla="*/ 101 h 203"/>
              <a:gd name="T30" fmla="*/ 102 w 203"/>
              <a:gd name="T31" fmla="*/ 5 h 203"/>
              <a:gd name="T32" fmla="*/ 102 w 203"/>
              <a:gd name="T33" fmla="*/ 5 h 203"/>
              <a:gd name="T34" fmla="*/ 102 w 203"/>
              <a:gd name="T35" fmla="*/ 0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3" h="203">
                <a:moveTo>
                  <a:pt x="102" y="203"/>
                </a:moveTo>
                <a:cubicBezTo>
                  <a:pt x="158" y="203"/>
                  <a:pt x="203" y="157"/>
                  <a:pt x="203" y="101"/>
                </a:cubicBezTo>
                <a:cubicBezTo>
                  <a:pt x="203" y="45"/>
                  <a:pt x="158" y="0"/>
                  <a:pt x="102" y="0"/>
                </a:cubicBezTo>
                <a:cubicBezTo>
                  <a:pt x="102" y="5"/>
                  <a:pt x="102" y="5"/>
                  <a:pt x="102" y="5"/>
                </a:cubicBezTo>
                <a:cubicBezTo>
                  <a:pt x="155" y="5"/>
                  <a:pt x="198" y="48"/>
                  <a:pt x="198" y="101"/>
                </a:cubicBezTo>
                <a:cubicBezTo>
                  <a:pt x="198" y="155"/>
                  <a:pt x="155" y="198"/>
                  <a:pt x="102" y="198"/>
                </a:cubicBezTo>
                <a:lnTo>
                  <a:pt x="102" y="203"/>
                </a:lnTo>
                <a:close/>
                <a:moveTo>
                  <a:pt x="102" y="0"/>
                </a:moveTo>
                <a:cubicBezTo>
                  <a:pt x="46" y="0"/>
                  <a:pt x="0" y="45"/>
                  <a:pt x="0" y="101"/>
                </a:cubicBezTo>
                <a:cubicBezTo>
                  <a:pt x="0" y="157"/>
                  <a:pt x="46" y="203"/>
                  <a:pt x="102" y="203"/>
                </a:cubicBezTo>
                <a:cubicBezTo>
                  <a:pt x="102" y="203"/>
                  <a:pt x="102" y="203"/>
                  <a:pt x="102" y="203"/>
                </a:cubicBezTo>
                <a:cubicBezTo>
                  <a:pt x="102" y="198"/>
                  <a:pt x="102" y="198"/>
                  <a:pt x="102" y="198"/>
                </a:cubicBezTo>
                <a:cubicBezTo>
                  <a:pt x="102" y="198"/>
                  <a:pt x="102" y="198"/>
                  <a:pt x="102" y="198"/>
                </a:cubicBezTo>
                <a:cubicBezTo>
                  <a:pt x="102" y="198"/>
                  <a:pt x="102" y="198"/>
                  <a:pt x="102" y="198"/>
                </a:cubicBezTo>
                <a:cubicBezTo>
                  <a:pt x="48" y="198"/>
                  <a:pt x="5" y="155"/>
                  <a:pt x="5" y="101"/>
                </a:cubicBezTo>
                <a:cubicBezTo>
                  <a:pt x="5" y="48"/>
                  <a:pt x="48" y="5"/>
                  <a:pt x="102" y="5"/>
                </a:cubicBezTo>
                <a:cubicBezTo>
                  <a:pt x="102" y="5"/>
                  <a:pt x="102" y="5"/>
                  <a:pt x="102" y="5"/>
                </a:cubicBezTo>
                <a:cubicBezTo>
                  <a:pt x="102" y="0"/>
                  <a:pt x="102" y="0"/>
                  <a:pt x="102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4" name="出自【趣你的PPT】(微信:qunideppt)：最优质的PPT资源库"/>
          <p:cNvSpPr/>
          <p:nvPr/>
        </p:nvSpPr>
        <p:spPr bwMode="auto">
          <a:xfrm>
            <a:off x="6433448" y="4535976"/>
            <a:ext cx="393377" cy="343105"/>
          </a:xfrm>
          <a:custGeom>
            <a:avLst/>
            <a:gdLst>
              <a:gd name="T0" fmla="*/ 65 w 228"/>
              <a:gd name="T1" fmla="*/ 15 h 199"/>
              <a:gd name="T2" fmla="*/ 61 w 228"/>
              <a:gd name="T3" fmla="*/ 23 h 199"/>
              <a:gd name="T4" fmla="*/ 57 w 228"/>
              <a:gd name="T5" fmla="*/ 29 h 199"/>
              <a:gd name="T6" fmla="*/ 54 w 228"/>
              <a:gd name="T7" fmla="*/ 26 h 199"/>
              <a:gd name="T8" fmla="*/ 52 w 228"/>
              <a:gd name="T9" fmla="*/ 32 h 199"/>
              <a:gd name="T10" fmla="*/ 42 w 228"/>
              <a:gd name="T11" fmla="*/ 34 h 199"/>
              <a:gd name="T12" fmla="*/ 36 w 228"/>
              <a:gd name="T13" fmla="*/ 41 h 199"/>
              <a:gd name="T14" fmla="*/ 27 w 228"/>
              <a:gd name="T15" fmla="*/ 53 h 199"/>
              <a:gd name="T16" fmla="*/ 21 w 228"/>
              <a:gd name="T17" fmla="*/ 61 h 199"/>
              <a:gd name="T18" fmla="*/ 27 w 228"/>
              <a:gd name="T19" fmla="*/ 67 h 199"/>
              <a:gd name="T20" fmla="*/ 27 w 228"/>
              <a:gd name="T21" fmla="*/ 70 h 199"/>
              <a:gd name="T22" fmla="*/ 22 w 228"/>
              <a:gd name="T23" fmla="*/ 65 h 199"/>
              <a:gd name="T24" fmla="*/ 18 w 228"/>
              <a:gd name="T25" fmla="*/ 60 h 199"/>
              <a:gd name="T26" fmla="*/ 16 w 228"/>
              <a:gd name="T27" fmla="*/ 69 h 199"/>
              <a:gd name="T28" fmla="*/ 17 w 228"/>
              <a:gd name="T29" fmla="*/ 83 h 199"/>
              <a:gd name="T30" fmla="*/ 24 w 228"/>
              <a:gd name="T31" fmla="*/ 80 h 199"/>
              <a:gd name="T32" fmla="*/ 32 w 228"/>
              <a:gd name="T33" fmla="*/ 88 h 199"/>
              <a:gd name="T34" fmla="*/ 41 w 228"/>
              <a:gd name="T35" fmla="*/ 98 h 199"/>
              <a:gd name="T36" fmla="*/ 50 w 228"/>
              <a:gd name="T37" fmla="*/ 105 h 199"/>
              <a:gd name="T38" fmla="*/ 61 w 228"/>
              <a:gd name="T39" fmla="*/ 117 h 199"/>
              <a:gd name="T40" fmla="*/ 58 w 228"/>
              <a:gd name="T41" fmla="*/ 134 h 199"/>
              <a:gd name="T42" fmla="*/ 49 w 228"/>
              <a:gd name="T43" fmla="*/ 155 h 199"/>
              <a:gd name="T44" fmla="*/ 52 w 228"/>
              <a:gd name="T45" fmla="*/ 170 h 199"/>
              <a:gd name="T46" fmla="*/ 46 w 228"/>
              <a:gd name="T47" fmla="*/ 171 h 199"/>
              <a:gd name="T48" fmla="*/ 32 w 228"/>
              <a:gd name="T49" fmla="*/ 148 h 199"/>
              <a:gd name="T50" fmla="*/ 16 w 228"/>
              <a:gd name="T51" fmla="*/ 113 h 199"/>
              <a:gd name="T52" fmla="*/ 11 w 228"/>
              <a:gd name="T53" fmla="*/ 87 h 199"/>
              <a:gd name="T54" fmla="*/ 73 w 228"/>
              <a:gd name="T55" fmla="*/ 183 h 199"/>
              <a:gd name="T56" fmla="*/ 89 w 228"/>
              <a:gd name="T57" fmla="*/ 181 h 199"/>
              <a:gd name="T58" fmla="*/ 110 w 228"/>
              <a:gd name="T59" fmla="*/ 178 h 199"/>
              <a:gd name="T60" fmla="*/ 108 w 228"/>
              <a:gd name="T61" fmla="*/ 187 h 199"/>
              <a:gd name="T62" fmla="*/ 121 w 228"/>
              <a:gd name="T63" fmla="*/ 186 h 199"/>
              <a:gd name="T64" fmla="*/ 139 w 228"/>
              <a:gd name="T65" fmla="*/ 184 h 199"/>
              <a:gd name="T66" fmla="*/ 137 w 228"/>
              <a:gd name="T67" fmla="*/ 3 h 199"/>
              <a:gd name="T68" fmla="*/ 197 w 228"/>
              <a:gd name="T69" fmla="*/ 64 h 199"/>
              <a:gd name="T70" fmla="*/ 189 w 228"/>
              <a:gd name="T71" fmla="*/ 58 h 199"/>
              <a:gd name="T72" fmla="*/ 181 w 228"/>
              <a:gd name="T73" fmla="*/ 74 h 199"/>
              <a:gd name="T74" fmla="*/ 170 w 228"/>
              <a:gd name="T75" fmla="*/ 59 h 199"/>
              <a:gd name="T76" fmla="*/ 174 w 228"/>
              <a:gd name="T77" fmla="*/ 75 h 199"/>
              <a:gd name="T78" fmla="*/ 186 w 228"/>
              <a:gd name="T79" fmla="*/ 79 h 199"/>
              <a:gd name="T80" fmla="*/ 181 w 228"/>
              <a:gd name="T81" fmla="*/ 100 h 199"/>
              <a:gd name="T82" fmla="*/ 175 w 228"/>
              <a:gd name="T83" fmla="*/ 122 h 199"/>
              <a:gd name="T84" fmla="*/ 168 w 228"/>
              <a:gd name="T85" fmla="*/ 137 h 199"/>
              <a:gd name="T86" fmla="*/ 147 w 228"/>
              <a:gd name="T87" fmla="*/ 154 h 199"/>
              <a:gd name="T88" fmla="*/ 141 w 228"/>
              <a:gd name="T89" fmla="*/ 139 h 199"/>
              <a:gd name="T90" fmla="*/ 142 w 228"/>
              <a:gd name="T91" fmla="*/ 121 h 199"/>
              <a:gd name="T92" fmla="*/ 135 w 228"/>
              <a:gd name="T93" fmla="*/ 101 h 199"/>
              <a:gd name="T94" fmla="*/ 125 w 228"/>
              <a:gd name="T95" fmla="*/ 89 h 199"/>
              <a:gd name="T96" fmla="*/ 99 w 228"/>
              <a:gd name="T97" fmla="*/ 90 h 199"/>
              <a:gd name="T98" fmla="*/ 89 w 228"/>
              <a:gd name="T99" fmla="*/ 76 h 199"/>
              <a:gd name="T100" fmla="*/ 100 w 228"/>
              <a:gd name="T101" fmla="*/ 49 h 199"/>
              <a:gd name="T102" fmla="*/ 119 w 228"/>
              <a:gd name="T103" fmla="*/ 41 h 199"/>
              <a:gd name="T104" fmla="*/ 130 w 228"/>
              <a:gd name="T105" fmla="*/ 46 h 199"/>
              <a:gd name="T106" fmla="*/ 146 w 228"/>
              <a:gd name="T107" fmla="*/ 46 h 199"/>
              <a:gd name="T108" fmla="*/ 162 w 228"/>
              <a:gd name="T109" fmla="*/ 44 h 199"/>
              <a:gd name="T110" fmla="*/ 147 w 228"/>
              <a:gd name="T111" fmla="*/ 37 h 199"/>
              <a:gd name="T112" fmla="*/ 146 w 228"/>
              <a:gd name="T113" fmla="*/ 32 h 199"/>
              <a:gd name="T114" fmla="*/ 127 w 228"/>
              <a:gd name="T115" fmla="*/ 32 h 199"/>
              <a:gd name="T116" fmla="*/ 111 w 228"/>
              <a:gd name="T117" fmla="*/ 37 h 199"/>
              <a:gd name="T118" fmla="*/ 107 w 228"/>
              <a:gd name="T119" fmla="*/ 21 h 199"/>
              <a:gd name="T120" fmla="*/ 96 w 228"/>
              <a:gd name="T121" fmla="*/ 11 h 199"/>
              <a:gd name="T122" fmla="*/ 109 w 228"/>
              <a:gd name="T123" fmla="*/ 3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28" h="199">
                <a:moveTo>
                  <a:pt x="92" y="0"/>
                </a:moveTo>
                <a:cubicBezTo>
                  <a:pt x="92" y="0"/>
                  <a:pt x="58" y="5"/>
                  <a:pt x="35" y="31"/>
                </a:cubicBezTo>
                <a:cubicBezTo>
                  <a:pt x="35" y="31"/>
                  <a:pt x="53" y="13"/>
                  <a:pt x="64" y="13"/>
                </a:cubicBezTo>
                <a:cubicBezTo>
                  <a:pt x="66" y="14"/>
                  <a:pt x="66" y="14"/>
                  <a:pt x="66" y="14"/>
                </a:cubicBezTo>
                <a:cubicBezTo>
                  <a:pt x="66" y="14"/>
                  <a:pt x="66" y="15"/>
                  <a:pt x="65" y="15"/>
                </a:cubicBezTo>
                <a:cubicBezTo>
                  <a:pt x="65" y="16"/>
                  <a:pt x="64" y="17"/>
                  <a:pt x="64" y="18"/>
                </a:cubicBezTo>
                <a:cubicBezTo>
                  <a:pt x="64" y="18"/>
                  <a:pt x="64" y="20"/>
                  <a:pt x="64" y="20"/>
                </a:cubicBezTo>
                <a:cubicBezTo>
                  <a:pt x="63" y="21"/>
                  <a:pt x="63" y="21"/>
                  <a:pt x="63" y="21"/>
                </a:cubicBezTo>
                <a:cubicBezTo>
                  <a:pt x="63" y="21"/>
                  <a:pt x="62" y="21"/>
                  <a:pt x="62" y="22"/>
                </a:cubicBezTo>
                <a:cubicBezTo>
                  <a:pt x="62" y="22"/>
                  <a:pt x="61" y="22"/>
                  <a:pt x="61" y="23"/>
                </a:cubicBezTo>
                <a:cubicBezTo>
                  <a:pt x="61" y="24"/>
                  <a:pt x="61" y="25"/>
                  <a:pt x="61" y="25"/>
                </a:cubicBezTo>
                <a:cubicBezTo>
                  <a:pt x="62" y="27"/>
                  <a:pt x="62" y="27"/>
                  <a:pt x="62" y="27"/>
                </a:cubicBezTo>
                <a:cubicBezTo>
                  <a:pt x="61" y="28"/>
                  <a:pt x="61" y="28"/>
                  <a:pt x="61" y="28"/>
                </a:cubicBezTo>
                <a:cubicBezTo>
                  <a:pt x="59" y="29"/>
                  <a:pt x="59" y="29"/>
                  <a:pt x="59" y="29"/>
                </a:cubicBezTo>
                <a:cubicBezTo>
                  <a:pt x="59" y="29"/>
                  <a:pt x="58" y="29"/>
                  <a:pt x="57" y="29"/>
                </a:cubicBezTo>
                <a:cubicBezTo>
                  <a:pt x="56" y="29"/>
                  <a:pt x="56" y="27"/>
                  <a:pt x="56" y="27"/>
                </a:cubicBezTo>
                <a:cubicBezTo>
                  <a:pt x="58" y="26"/>
                  <a:pt x="58" y="26"/>
                  <a:pt x="58" y="26"/>
                </a:cubicBezTo>
                <a:cubicBezTo>
                  <a:pt x="58" y="26"/>
                  <a:pt x="58" y="26"/>
                  <a:pt x="58" y="25"/>
                </a:cubicBezTo>
                <a:cubicBezTo>
                  <a:pt x="57" y="25"/>
                  <a:pt x="57" y="24"/>
                  <a:pt x="56" y="24"/>
                </a:cubicBezTo>
                <a:cubicBezTo>
                  <a:pt x="55" y="24"/>
                  <a:pt x="54" y="26"/>
                  <a:pt x="54" y="26"/>
                </a:cubicBezTo>
                <a:cubicBezTo>
                  <a:pt x="52" y="27"/>
                  <a:pt x="52" y="27"/>
                  <a:pt x="52" y="27"/>
                </a:cubicBezTo>
                <a:cubicBezTo>
                  <a:pt x="52" y="27"/>
                  <a:pt x="51" y="29"/>
                  <a:pt x="51" y="29"/>
                </a:cubicBezTo>
                <a:cubicBezTo>
                  <a:pt x="52" y="29"/>
                  <a:pt x="53" y="29"/>
                  <a:pt x="53" y="29"/>
                </a:cubicBezTo>
                <a:cubicBezTo>
                  <a:pt x="53" y="29"/>
                  <a:pt x="53" y="30"/>
                  <a:pt x="53" y="31"/>
                </a:cubicBezTo>
                <a:cubicBezTo>
                  <a:pt x="53" y="31"/>
                  <a:pt x="52" y="32"/>
                  <a:pt x="52" y="32"/>
                </a:cubicBezTo>
                <a:cubicBezTo>
                  <a:pt x="52" y="32"/>
                  <a:pt x="52" y="33"/>
                  <a:pt x="51" y="33"/>
                </a:cubicBezTo>
                <a:cubicBezTo>
                  <a:pt x="50" y="32"/>
                  <a:pt x="49" y="32"/>
                  <a:pt x="48" y="32"/>
                </a:cubicBezTo>
                <a:cubicBezTo>
                  <a:pt x="47" y="32"/>
                  <a:pt x="46" y="31"/>
                  <a:pt x="46" y="32"/>
                </a:cubicBezTo>
                <a:cubicBezTo>
                  <a:pt x="45" y="32"/>
                  <a:pt x="45" y="32"/>
                  <a:pt x="45" y="32"/>
                </a:cubicBezTo>
                <a:cubicBezTo>
                  <a:pt x="45" y="33"/>
                  <a:pt x="42" y="34"/>
                  <a:pt x="42" y="34"/>
                </a:cubicBezTo>
                <a:cubicBezTo>
                  <a:pt x="42" y="34"/>
                  <a:pt x="41" y="35"/>
                  <a:pt x="41" y="35"/>
                </a:cubicBezTo>
                <a:cubicBezTo>
                  <a:pt x="41" y="35"/>
                  <a:pt x="41" y="37"/>
                  <a:pt x="41" y="37"/>
                </a:cubicBezTo>
                <a:cubicBezTo>
                  <a:pt x="41" y="37"/>
                  <a:pt x="40" y="38"/>
                  <a:pt x="38" y="38"/>
                </a:cubicBezTo>
                <a:cubicBezTo>
                  <a:pt x="37" y="39"/>
                  <a:pt x="36" y="39"/>
                  <a:pt x="36" y="39"/>
                </a:cubicBezTo>
                <a:cubicBezTo>
                  <a:pt x="36" y="41"/>
                  <a:pt x="36" y="41"/>
                  <a:pt x="36" y="41"/>
                </a:cubicBezTo>
                <a:cubicBezTo>
                  <a:pt x="36" y="41"/>
                  <a:pt x="34" y="42"/>
                  <a:pt x="34" y="43"/>
                </a:cubicBezTo>
                <a:cubicBezTo>
                  <a:pt x="33" y="44"/>
                  <a:pt x="30" y="46"/>
                  <a:pt x="30" y="46"/>
                </a:cubicBezTo>
                <a:cubicBezTo>
                  <a:pt x="30" y="46"/>
                  <a:pt x="29" y="47"/>
                  <a:pt x="28" y="48"/>
                </a:cubicBezTo>
                <a:cubicBezTo>
                  <a:pt x="28" y="49"/>
                  <a:pt x="28" y="50"/>
                  <a:pt x="28" y="51"/>
                </a:cubicBezTo>
                <a:cubicBezTo>
                  <a:pt x="28" y="51"/>
                  <a:pt x="27" y="52"/>
                  <a:pt x="27" y="53"/>
                </a:cubicBezTo>
                <a:cubicBezTo>
                  <a:pt x="27" y="54"/>
                  <a:pt x="26" y="55"/>
                  <a:pt x="26" y="56"/>
                </a:cubicBezTo>
                <a:cubicBezTo>
                  <a:pt x="25" y="56"/>
                  <a:pt x="25" y="57"/>
                  <a:pt x="24" y="57"/>
                </a:cubicBezTo>
                <a:cubicBezTo>
                  <a:pt x="24" y="57"/>
                  <a:pt x="22" y="58"/>
                  <a:pt x="21" y="58"/>
                </a:cubicBezTo>
                <a:cubicBezTo>
                  <a:pt x="20" y="59"/>
                  <a:pt x="20" y="60"/>
                  <a:pt x="20" y="60"/>
                </a:cubicBezTo>
                <a:cubicBezTo>
                  <a:pt x="20" y="60"/>
                  <a:pt x="21" y="61"/>
                  <a:pt x="21" y="61"/>
                </a:cubicBezTo>
                <a:cubicBezTo>
                  <a:pt x="22" y="61"/>
                  <a:pt x="23" y="62"/>
                  <a:pt x="23" y="62"/>
                </a:cubicBezTo>
                <a:cubicBezTo>
                  <a:pt x="23" y="62"/>
                  <a:pt x="23" y="63"/>
                  <a:pt x="23" y="64"/>
                </a:cubicBezTo>
                <a:cubicBezTo>
                  <a:pt x="23" y="64"/>
                  <a:pt x="22" y="66"/>
                  <a:pt x="23" y="66"/>
                </a:cubicBezTo>
                <a:cubicBezTo>
                  <a:pt x="24" y="66"/>
                  <a:pt x="25" y="66"/>
                  <a:pt x="25" y="66"/>
                </a:cubicBezTo>
                <a:cubicBezTo>
                  <a:pt x="27" y="67"/>
                  <a:pt x="27" y="67"/>
                  <a:pt x="27" y="67"/>
                </a:cubicBezTo>
                <a:cubicBezTo>
                  <a:pt x="28" y="68"/>
                  <a:pt x="28" y="68"/>
                  <a:pt x="28" y="68"/>
                </a:cubicBezTo>
                <a:cubicBezTo>
                  <a:pt x="29" y="68"/>
                  <a:pt x="29" y="68"/>
                  <a:pt x="29" y="68"/>
                </a:cubicBezTo>
                <a:cubicBezTo>
                  <a:pt x="29" y="68"/>
                  <a:pt x="29" y="69"/>
                  <a:pt x="29" y="70"/>
                </a:cubicBezTo>
                <a:cubicBezTo>
                  <a:pt x="28" y="70"/>
                  <a:pt x="28" y="71"/>
                  <a:pt x="28" y="71"/>
                </a:cubicBezTo>
                <a:cubicBezTo>
                  <a:pt x="27" y="71"/>
                  <a:pt x="27" y="71"/>
                  <a:pt x="27" y="70"/>
                </a:cubicBezTo>
                <a:cubicBezTo>
                  <a:pt x="27" y="69"/>
                  <a:pt x="27" y="69"/>
                  <a:pt x="26" y="68"/>
                </a:cubicBezTo>
                <a:cubicBezTo>
                  <a:pt x="25" y="68"/>
                  <a:pt x="24" y="69"/>
                  <a:pt x="24" y="69"/>
                </a:cubicBezTo>
                <a:cubicBezTo>
                  <a:pt x="24" y="69"/>
                  <a:pt x="23" y="69"/>
                  <a:pt x="23" y="68"/>
                </a:cubicBezTo>
                <a:cubicBezTo>
                  <a:pt x="22" y="67"/>
                  <a:pt x="22" y="68"/>
                  <a:pt x="22" y="67"/>
                </a:cubicBezTo>
                <a:cubicBezTo>
                  <a:pt x="22" y="66"/>
                  <a:pt x="23" y="66"/>
                  <a:pt x="22" y="65"/>
                </a:cubicBezTo>
                <a:cubicBezTo>
                  <a:pt x="22" y="65"/>
                  <a:pt x="21" y="64"/>
                  <a:pt x="21" y="64"/>
                </a:cubicBezTo>
                <a:cubicBezTo>
                  <a:pt x="20" y="64"/>
                  <a:pt x="21" y="65"/>
                  <a:pt x="20" y="64"/>
                </a:cubicBezTo>
                <a:cubicBezTo>
                  <a:pt x="20" y="63"/>
                  <a:pt x="19" y="63"/>
                  <a:pt x="19" y="63"/>
                </a:cubicBezTo>
                <a:cubicBezTo>
                  <a:pt x="19" y="63"/>
                  <a:pt x="18" y="63"/>
                  <a:pt x="18" y="62"/>
                </a:cubicBezTo>
                <a:cubicBezTo>
                  <a:pt x="18" y="62"/>
                  <a:pt x="18" y="61"/>
                  <a:pt x="18" y="60"/>
                </a:cubicBezTo>
                <a:cubicBezTo>
                  <a:pt x="18" y="60"/>
                  <a:pt x="19" y="59"/>
                  <a:pt x="19" y="58"/>
                </a:cubicBezTo>
                <a:cubicBezTo>
                  <a:pt x="19" y="58"/>
                  <a:pt x="19" y="55"/>
                  <a:pt x="19" y="55"/>
                </a:cubicBezTo>
                <a:cubicBezTo>
                  <a:pt x="19" y="55"/>
                  <a:pt x="16" y="61"/>
                  <a:pt x="15" y="66"/>
                </a:cubicBezTo>
                <a:cubicBezTo>
                  <a:pt x="15" y="66"/>
                  <a:pt x="16" y="65"/>
                  <a:pt x="16" y="66"/>
                </a:cubicBezTo>
                <a:cubicBezTo>
                  <a:pt x="16" y="67"/>
                  <a:pt x="17" y="68"/>
                  <a:pt x="16" y="69"/>
                </a:cubicBezTo>
                <a:cubicBezTo>
                  <a:pt x="16" y="69"/>
                  <a:pt x="16" y="69"/>
                  <a:pt x="16" y="72"/>
                </a:cubicBezTo>
                <a:cubicBezTo>
                  <a:pt x="16" y="74"/>
                  <a:pt x="17" y="75"/>
                  <a:pt x="17" y="76"/>
                </a:cubicBezTo>
                <a:cubicBezTo>
                  <a:pt x="16" y="76"/>
                  <a:pt x="16" y="77"/>
                  <a:pt x="16" y="78"/>
                </a:cubicBezTo>
                <a:cubicBezTo>
                  <a:pt x="16" y="79"/>
                  <a:pt x="16" y="82"/>
                  <a:pt x="17" y="82"/>
                </a:cubicBezTo>
                <a:cubicBezTo>
                  <a:pt x="17" y="82"/>
                  <a:pt x="17" y="83"/>
                  <a:pt x="17" y="83"/>
                </a:cubicBezTo>
                <a:cubicBezTo>
                  <a:pt x="18" y="84"/>
                  <a:pt x="17" y="85"/>
                  <a:pt x="18" y="84"/>
                </a:cubicBezTo>
                <a:cubicBezTo>
                  <a:pt x="19" y="82"/>
                  <a:pt x="20" y="81"/>
                  <a:pt x="20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20" y="80"/>
                  <a:pt x="20" y="79"/>
                  <a:pt x="22" y="79"/>
                </a:cubicBezTo>
                <a:cubicBezTo>
                  <a:pt x="23" y="79"/>
                  <a:pt x="24" y="79"/>
                  <a:pt x="24" y="80"/>
                </a:cubicBezTo>
                <a:cubicBezTo>
                  <a:pt x="25" y="80"/>
                  <a:pt x="23" y="82"/>
                  <a:pt x="24" y="82"/>
                </a:cubicBezTo>
                <a:cubicBezTo>
                  <a:pt x="25" y="82"/>
                  <a:pt x="27" y="81"/>
                  <a:pt x="28" y="81"/>
                </a:cubicBezTo>
                <a:cubicBezTo>
                  <a:pt x="29" y="81"/>
                  <a:pt x="29" y="82"/>
                  <a:pt x="30" y="83"/>
                </a:cubicBezTo>
                <a:cubicBezTo>
                  <a:pt x="30" y="84"/>
                  <a:pt x="30" y="85"/>
                  <a:pt x="31" y="86"/>
                </a:cubicBezTo>
                <a:cubicBezTo>
                  <a:pt x="32" y="86"/>
                  <a:pt x="31" y="87"/>
                  <a:pt x="32" y="88"/>
                </a:cubicBezTo>
                <a:cubicBezTo>
                  <a:pt x="32" y="89"/>
                  <a:pt x="34" y="90"/>
                  <a:pt x="35" y="90"/>
                </a:cubicBezTo>
                <a:cubicBezTo>
                  <a:pt x="35" y="90"/>
                  <a:pt x="37" y="90"/>
                  <a:pt x="38" y="90"/>
                </a:cubicBezTo>
                <a:cubicBezTo>
                  <a:pt x="39" y="91"/>
                  <a:pt x="38" y="92"/>
                  <a:pt x="39" y="92"/>
                </a:cubicBezTo>
                <a:cubicBezTo>
                  <a:pt x="40" y="92"/>
                  <a:pt x="41" y="95"/>
                  <a:pt x="41" y="95"/>
                </a:cubicBezTo>
                <a:cubicBezTo>
                  <a:pt x="41" y="95"/>
                  <a:pt x="41" y="97"/>
                  <a:pt x="41" y="98"/>
                </a:cubicBezTo>
                <a:cubicBezTo>
                  <a:pt x="41" y="98"/>
                  <a:pt x="41" y="99"/>
                  <a:pt x="42" y="100"/>
                </a:cubicBezTo>
                <a:cubicBezTo>
                  <a:pt x="42" y="100"/>
                  <a:pt x="44" y="100"/>
                  <a:pt x="44" y="100"/>
                </a:cubicBezTo>
                <a:cubicBezTo>
                  <a:pt x="44" y="100"/>
                  <a:pt x="43" y="102"/>
                  <a:pt x="45" y="102"/>
                </a:cubicBezTo>
                <a:cubicBezTo>
                  <a:pt x="47" y="103"/>
                  <a:pt x="48" y="103"/>
                  <a:pt x="49" y="104"/>
                </a:cubicBezTo>
                <a:cubicBezTo>
                  <a:pt x="49" y="104"/>
                  <a:pt x="48" y="105"/>
                  <a:pt x="50" y="105"/>
                </a:cubicBezTo>
                <a:cubicBezTo>
                  <a:pt x="52" y="105"/>
                  <a:pt x="54" y="105"/>
                  <a:pt x="55" y="106"/>
                </a:cubicBezTo>
                <a:cubicBezTo>
                  <a:pt x="56" y="106"/>
                  <a:pt x="55" y="107"/>
                  <a:pt x="57" y="109"/>
                </a:cubicBezTo>
                <a:cubicBezTo>
                  <a:pt x="60" y="110"/>
                  <a:pt x="60" y="111"/>
                  <a:pt x="61" y="111"/>
                </a:cubicBezTo>
                <a:cubicBezTo>
                  <a:pt x="62" y="111"/>
                  <a:pt x="63" y="111"/>
                  <a:pt x="63" y="113"/>
                </a:cubicBezTo>
                <a:cubicBezTo>
                  <a:pt x="62" y="115"/>
                  <a:pt x="62" y="116"/>
                  <a:pt x="61" y="117"/>
                </a:cubicBezTo>
                <a:cubicBezTo>
                  <a:pt x="60" y="118"/>
                  <a:pt x="59" y="120"/>
                  <a:pt x="58" y="121"/>
                </a:cubicBezTo>
                <a:cubicBezTo>
                  <a:pt x="58" y="122"/>
                  <a:pt x="57" y="123"/>
                  <a:pt x="58" y="124"/>
                </a:cubicBezTo>
                <a:cubicBezTo>
                  <a:pt x="58" y="126"/>
                  <a:pt x="59" y="127"/>
                  <a:pt x="59" y="128"/>
                </a:cubicBezTo>
                <a:cubicBezTo>
                  <a:pt x="59" y="129"/>
                  <a:pt x="59" y="131"/>
                  <a:pt x="59" y="132"/>
                </a:cubicBezTo>
                <a:cubicBezTo>
                  <a:pt x="58" y="133"/>
                  <a:pt x="58" y="134"/>
                  <a:pt x="58" y="134"/>
                </a:cubicBezTo>
                <a:cubicBezTo>
                  <a:pt x="58" y="134"/>
                  <a:pt x="59" y="136"/>
                  <a:pt x="58" y="137"/>
                </a:cubicBezTo>
                <a:cubicBezTo>
                  <a:pt x="57" y="138"/>
                  <a:pt x="55" y="140"/>
                  <a:pt x="54" y="140"/>
                </a:cubicBezTo>
                <a:cubicBezTo>
                  <a:pt x="53" y="140"/>
                  <a:pt x="51" y="142"/>
                  <a:pt x="51" y="142"/>
                </a:cubicBezTo>
                <a:cubicBezTo>
                  <a:pt x="51" y="142"/>
                  <a:pt x="51" y="146"/>
                  <a:pt x="51" y="147"/>
                </a:cubicBezTo>
                <a:cubicBezTo>
                  <a:pt x="51" y="147"/>
                  <a:pt x="47" y="154"/>
                  <a:pt x="49" y="155"/>
                </a:cubicBezTo>
                <a:cubicBezTo>
                  <a:pt x="50" y="156"/>
                  <a:pt x="50" y="158"/>
                  <a:pt x="50" y="159"/>
                </a:cubicBezTo>
                <a:cubicBezTo>
                  <a:pt x="49" y="160"/>
                  <a:pt x="49" y="160"/>
                  <a:pt x="49" y="160"/>
                </a:cubicBezTo>
                <a:cubicBezTo>
                  <a:pt x="48" y="161"/>
                  <a:pt x="46" y="161"/>
                  <a:pt x="47" y="163"/>
                </a:cubicBezTo>
                <a:cubicBezTo>
                  <a:pt x="49" y="165"/>
                  <a:pt x="50" y="165"/>
                  <a:pt x="50" y="167"/>
                </a:cubicBezTo>
                <a:cubicBezTo>
                  <a:pt x="51" y="168"/>
                  <a:pt x="51" y="168"/>
                  <a:pt x="52" y="170"/>
                </a:cubicBezTo>
                <a:cubicBezTo>
                  <a:pt x="53" y="171"/>
                  <a:pt x="53" y="172"/>
                  <a:pt x="54" y="173"/>
                </a:cubicBezTo>
                <a:cubicBezTo>
                  <a:pt x="55" y="174"/>
                  <a:pt x="56" y="175"/>
                  <a:pt x="56" y="176"/>
                </a:cubicBezTo>
                <a:cubicBezTo>
                  <a:pt x="56" y="177"/>
                  <a:pt x="59" y="179"/>
                  <a:pt x="56" y="177"/>
                </a:cubicBezTo>
                <a:cubicBezTo>
                  <a:pt x="53" y="175"/>
                  <a:pt x="56" y="177"/>
                  <a:pt x="52" y="174"/>
                </a:cubicBezTo>
                <a:cubicBezTo>
                  <a:pt x="49" y="171"/>
                  <a:pt x="48" y="173"/>
                  <a:pt x="46" y="171"/>
                </a:cubicBezTo>
                <a:cubicBezTo>
                  <a:pt x="45" y="169"/>
                  <a:pt x="47" y="175"/>
                  <a:pt x="44" y="168"/>
                </a:cubicBezTo>
                <a:cubicBezTo>
                  <a:pt x="41" y="160"/>
                  <a:pt x="40" y="161"/>
                  <a:pt x="39" y="159"/>
                </a:cubicBezTo>
                <a:cubicBezTo>
                  <a:pt x="39" y="157"/>
                  <a:pt x="39" y="159"/>
                  <a:pt x="37" y="155"/>
                </a:cubicBezTo>
                <a:cubicBezTo>
                  <a:pt x="35" y="151"/>
                  <a:pt x="37" y="154"/>
                  <a:pt x="35" y="151"/>
                </a:cubicBezTo>
                <a:cubicBezTo>
                  <a:pt x="33" y="149"/>
                  <a:pt x="33" y="152"/>
                  <a:pt x="32" y="148"/>
                </a:cubicBezTo>
                <a:cubicBezTo>
                  <a:pt x="31" y="143"/>
                  <a:pt x="31" y="146"/>
                  <a:pt x="30" y="141"/>
                </a:cubicBezTo>
                <a:cubicBezTo>
                  <a:pt x="28" y="136"/>
                  <a:pt x="31" y="136"/>
                  <a:pt x="28" y="133"/>
                </a:cubicBezTo>
                <a:cubicBezTo>
                  <a:pt x="25" y="131"/>
                  <a:pt x="25" y="132"/>
                  <a:pt x="24" y="131"/>
                </a:cubicBezTo>
                <a:cubicBezTo>
                  <a:pt x="23" y="129"/>
                  <a:pt x="25" y="130"/>
                  <a:pt x="22" y="126"/>
                </a:cubicBezTo>
                <a:cubicBezTo>
                  <a:pt x="20" y="122"/>
                  <a:pt x="16" y="120"/>
                  <a:pt x="16" y="113"/>
                </a:cubicBezTo>
                <a:cubicBezTo>
                  <a:pt x="16" y="105"/>
                  <a:pt x="16" y="104"/>
                  <a:pt x="16" y="104"/>
                </a:cubicBezTo>
                <a:cubicBezTo>
                  <a:pt x="16" y="104"/>
                  <a:pt x="13" y="101"/>
                  <a:pt x="14" y="97"/>
                </a:cubicBezTo>
                <a:cubicBezTo>
                  <a:pt x="15" y="92"/>
                  <a:pt x="16" y="94"/>
                  <a:pt x="15" y="92"/>
                </a:cubicBezTo>
                <a:cubicBezTo>
                  <a:pt x="15" y="91"/>
                  <a:pt x="14" y="91"/>
                  <a:pt x="13" y="89"/>
                </a:cubicBezTo>
                <a:cubicBezTo>
                  <a:pt x="12" y="88"/>
                  <a:pt x="12" y="88"/>
                  <a:pt x="11" y="87"/>
                </a:cubicBezTo>
                <a:cubicBezTo>
                  <a:pt x="11" y="86"/>
                  <a:pt x="11" y="83"/>
                  <a:pt x="11" y="83"/>
                </a:cubicBezTo>
                <a:cubicBezTo>
                  <a:pt x="10" y="84"/>
                  <a:pt x="10" y="84"/>
                  <a:pt x="10" y="84"/>
                </a:cubicBezTo>
                <a:cubicBezTo>
                  <a:pt x="10" y="84"/>
                  <a:pt x="0" y="182"/>
                  <a:pt x="97" y="197"/>
                </a:cubicBezTo>
                <a:cubicBezTo>
                  <a:pt x="97" y="197"/>
                  <a:pt x="75" y="192"/>
                  <a:pt x="73" y="187"/>
                </a:cubicBezTo>
                <a:cubicBezTo>
                  <a:pt x="73" y="187"/>
                  <a:pt x="72" y="183"/>
                  <a:pt x="73" y="183"/>
                </a:cubicBezTo>
                <a:cubicBezTo>
                  <a:pt x="74" y="183"/>
                  <a:pt x="76" y="184"/>
                  <a:pt x="77" y="183"/>
                </a:cubicBezTo>
                <a:cubicBezTo>
                  <a:pt x="79" y="181"/>
                  <a:pt x="80" y="180"/>
                  <a:pt x="80" y="180"/>
                </a:cubicBezTo>
                <a:cubicBezTo>
                  <a:pt x="80" y="182"/>
                  <a:pt x="80" y="182"/>
                  <a:pt x="80" y="182"/>
                </a:cubicBezTo>
                <a:cubicBezTo>
                  <a:pt x="80" y="182"/>
                  <a:pt x="79" y="182"/>
                  <a:pt x="83" y="181"/>
                </a:cubicBezTo>
                <a:cubicBezTo>
                  <a:pt x="88" y="181"/>
                  <a:pt x="88" y="181"/>
                  <a:pt x="89" y="181"/>
                </a:cubicBezTo>
                <a:cubicBezTo>
                  <a:pt x="91" y="180"/>
                  <a:pt x="93" y="176"/>
                  <a:pt x="94" y="178"/>
                </a:cubicBezTo>
                <a:cubicBezTo>
                  <a:pt x="95" y="181"/>
                  <a:pt x="93" y="180"/>
                  <a:pt x="95" y="181"/>
                </a:cubicBezTo>
                <a:cubicBezTo>
                  <a:pt x="97" y="181"/>
                  <a:pt x="101" y="180"/>
                  <a:pt x="101" y="180"/>
                </a:cubicBezTo>
                <a:cubicBezTo>
                  <a:pt x="101" y="180"/>
                  <a:pt x="108" y="181"/>
                  <a:pt x="108" y="180"/>
                </a:cubicBezTo>
                <a:cubicBezTo>
                  <a:pt x="109" y="179"/>
                  <a:pt x="109" y="178"/>
                  <a:pt x="110" y="178"/>
                </a:cubicBezTo>
                <a:cubicBezTo>
                  <a:pt x="111" y="178"/>
                  <a:pt x="112" y="180"/>
                  <a:pt x="112" y="180"/>
                </a:cubicBezTo>
                <a:cubicBezTo>
                  <a:pt x="108" y="182"/>
                  <a:pt x="108" y="182"/>
                  <a:pt x="108" y="182"/>
                </a:cubicBezTo>
                <a:cubicBezTo>
                  <a:pt x="105" y="185"/>
                  <a:pt x="105" y="185"/>
                  <a:pt x="105" y="185"/>
                </a:cubicBezTo>
                <a:cubicBezTo>
                  <a:pt x="105" y="185"/>
                  <a:pt x="103" y="185"/>
                  <a:pt x="105" y="186"/>
                </a:cubicBezTo>
                <a:cubicBezTo>
                  <a:pt x="106" y="187"/>
                  <a:pt x="107" y="187"/>
                  <a:pt x="108" y="187"/>
                </a:cubicBezTo>
                <a:cubicBezTo>
                  <a:pt x="110" y="187"/>
                  <a:pt x="114" y="190"/>
                  <a:pt x="115" y="188"/>
                </a:cubicBezTo>
                <a:cubicBezTo>
                  <a:pt x="116" y="186"/>
                  <a:pt x="116" y="186"/>
                  <a:pt x="117" y="185"/>
                </a:cubicBezTo>
                <a:cubicBezTo>
                  <a:pt x="117" y="184"/>
                  <a:pt x="117" y="182"/>
                  <a:pt x="119" y="182"/>
                </a:cubicBezTo>
                <a:cubicBezTo>
                  <a:pt x="120" y="182"/>
                  <a:pt x="122" y="183"/>
                  <a:pt x="122" y="183"/>
                </a:cubicBezTo>
                <a:cubicBezTo>
                  <a:pt x="121" y="186"/>
                  <a:pt x="121" y="186"/>
                  <a:pt x="121" y="186"/>
                </a:cubicBezTo>
                <a:cubicBezTo>
                  <a:pt x="121" y="186"/>
                  <a:pt x="123" y="186"/>
                  <a:pt x="125" y="186"/>
                </a:cubicBezTo>
                <a:cubicBezTo>
                  <a:pt x="126" y="186"/>
                  <a:pt x="126" y="188"/>
                  <a:pt x="128" y="186"/>
                </a:cubicBezTo>
                <a:cubicBezTo>
                  <a:pt x="129" y="184"/>
                  <a:pt x="129" y="184"/>
                  <a:pt x="131" y="184"/>
                </a:cubicBezTo>
                <a:cubicBezTo>
                  <a:pt x="133" y="184"/>
                  <a:pt x="135" y="183"/>
                  <a:pt x="136" y="183"/>
                </a:cubicBezTo>
                <a:cubicBezTo>
                  <a:pt x="136" y="184"/>
                  <a:pt x="138" y="184"/>
                  <a:pt x="139" y="184"/>
                </a:cubicBezTo>
                <a:cubicBezTo>
                  <a:pt x="139" y="184"/>
                  <a:pt x="143" y="186"/>
                  <a:pt x="143" y="186"/>
                </a:cubicBezTo>
                <a:cubicBezTo>
                  <a:pt x="144" y="185"/>
                  <a:pt x="148" y="186"/>
                  <a:pt x="148" y="186"/>
                </a:cubicBezTo>
                <a:cubicBezTo>
                  <a:pt x="148" y="186"/>
                  <a:pt x="137" y="196"/>
                  <a:pt x="113" y="197"/>
                </a:cubicBezTo>
                <a:cubicBezTo>
                  <a:pt x="113" y="197"/>
                  <a:pt x="167" y="199"/>
                  <a:pt x="197" y="146"/>
                </a:cubicBezTo>
                <a:cubicBezTo>
                  <a:pt x="228" y="94"/>
                  <a:pt x="206" y="26"/>
                  <a:pt x="137" y="3"/>
                </a:cubicBezTo>
                <a:cubicBezTo>
                  <a:pt x="137" y="3"/>
                  <a:pt x="189" y="22"/>
                  <a:pt x="203" y="71"/>
                </a:cubicBezTo>
                <a:cubicBezTo>
                  <a:pt x="202" y="72"/>
                  <a:pt x="202" y="72"/>
                  <a:pt x="202" y="72"/>
                </a:cubicBezTo>
                <a:cubicBezTo>
                  <a:pt x="201" y="71"/>
                  <a:pt x="201" y="72"/>
                  <a:pt x="200" y="69"/>
                </a:cubicBezTo>
                <a:cubicBezTo>
                  <a:pt x="199" y="67"/>
                  <a:pt x="199" y="68"/>
                  <a:pt x="199" y="66"/>
                </a:cubicBezTo>
                <a:cubicBezTo>
                  <a:pt x="198" y="64"/>
                  <a:pt x="198" y="65"/>
                  <a:pt x="197" y="64"/>
                </a:cubicBezTo>
                <a:cubicBezTo>
                  <a:pt x="195" y="62"/>
                  <a:pt x="195" y="62"/>
                  <a:pt x="194" y="61"/>
                </a:cubicBezTo>
                <a:cubicBezTo>
                  <a:pt x="193" y="61"/>
                  <a:pt x="192" y="58"/>
                  <a:pt x="192" y="57"/>
                </a:cubicBezTo>
                <a:cubicBezTo>
                  <a:pt x="191" y="56"/>
                  <a:pt x="189" y="55"/>
                  <a:pt x="188" y="55"/>
                </a:cubicBezTo>
                <a:cubicBezTo>
                  <a:pt x="187" y="55"/>
                  <a:pt x="188" y="54"/>
                  <a:pt x="187" y="55"/>
                </a:cubicBezTo>
                <a:cubicBezTo>
                  <a:pt x="187" y="56"/>
                  <a:pt x="189" y="58"/>
                  <a:pt x="189" y="58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89" y="62"/>
                  <a:pt x="190" y="65"/>
                  <a:pt x="190" y="66"/>
                </a:cubicBezTo>
                <a:cubicBezTo>
                  <a:pt x="190" y="67"/>
                  <a:pt x="189" y="70"/>
                  <a:pt x="189" y="70"/>
                </a:cubicBezTo>
                <a:cubicBezTo>
                  <a:pt x="189" y="70"/>
                  <a:pt x="188" y="72"/>
                  <a:pt x="187" y="73"/>
                </a:cubicBezTo>
                <a:cubicBezTo>
                  <a:pt x="186" y="73"/>
                  <a:pt x="181" y="74"/>
                  <a:pt x="181" y="74"/>
                </a:cubicBezTo>
                <a:cubicBezTo>
                  <a:pt x="181" y="74"/>
                  <a:pt x="179" y="72"/>
                  <a:pt x="179" y="71"/>
                </a:cubicBezTo>
                <a:cubicBezTo>
                  <a:pt x="178" y="69"/>
                  <a:pt x="175" y="69"/>
                  <a:pt x="174" y="68"/>
                </a:cubicBezTo>
                <a:cubicBezTo>
                  <a:pt x="174" y="67"/>
                  <a:pt x="175" y="66"/>
                  <a:pt x="173" y="64"/>
                </a:cubicBezTo>
                <a:cubicBezTo>
                  <a:pt x="172" y="62"/>
                  <a:pt x="173" y="63"/>
                  <a:pt x="172" y="61"/>
                </a:cubicBezTo>
                <a:cubicBezTo>
                  <a:pt x="170" y="59"/>
                  <a:pt x="170" y="59"/>
                  <a:pt x="170" y="59"/>
                </a:cubicBezTo>
                <a:cubicBezTo>
                  <a:pt x="170" y="59"/>
                  <a:pt x="166" y="58"/>
                  <a:pt x="167" y="60"/>
                </a:cubicBezTo>
                <a:cubicBezTo>
                  <a:pt x="168" y="63"/>
                  <a:pt x="167" y="65"/>
                  <a:pt x="168" y="65"/>
                </a:cubicBezTo>
                <a:cubicBezTo>
                  <a:pt x="169" y="66"/>
                  <a:pt x="170" y="65"/>
                  <a:pt x="171" y="67"/>
                </a:cubicBezTo>
                <a:cubicBezTo>
                  <a:pt x="172" y="69"/>
                  <a:pt x="172" y="70"/>
                  <a:pt x="172" y="71"/>
                </a:cubicBezTo>
                <a:cubicBezTo>
                  <a:pt x="173" y="71"/>
                  <a:pt x="173" y="74"/>
                  <a:pt x="174" y="75"/>
                </a:cubicBezTo>
                <a:cubicBezTo>
                  <a:pt x="175" y="75"/>
                  <a:pt x="178" y="75"/>
                  <a:pt x="178" y="76"/>
                </a:cubicBezTo>
                <a:cubicBezTo>
                  <a:pt x="177" y="77"/>
                  <a:pt x="176" y="78"/>
                  <a:pt x="178" y="79"/>
                </a:cubicBezTo>
                <a:cubicBezTo>
                  <a:pt x="179" y="79"/>
                  <a:pt x="179" y="80"/>
                  <a:pt x="180" y="80"/>
                </a:cubicBezTo>
                <a:cubicBezTo>
                  <a:pt x="181" y="80"/>
                  <a:pt x="181" y="80"/>
                  <a:pt x="182" y="79"/>
                </a:cubicBezTo>
                <a:cubicBezTo>
                  <a:pt x="184" y="79"/>
                  <a:pt x="186" y="79"/>
                  <a:pt x="186" y="79"/>
                </a:cubicBezTo>
                <a:cubicBezTo>
                  <a:pt x="186" y="79"/>
                  <a:pt x="188" y="80"/>
                  <a:pt x="188" y="81"/>
                </a:cubicBezTo>
                <a:cubicBezTo>
                  <a:pt x="188" y="82"/>
                  <a:pt x="187" y="86"/>
                  <a:pt x="187" y="86"/>
                </a:cubicBezTo>
                <a:cubicBezTo>
                  <a:pt x="185" y="90"/>
                  <a:pt x="185" y="90"/>
                  <a:pt x="185" y="90"/>
                </a:cubicBezTo>
                <a:cubicBezTo>
                  <a:pt x="185" y="90"/>
                  <a:pt x="185" y="97"/>
                  <a:pt x="184" y="97"/>
                </a:cubicBezTo>
                <a:cubicBezTo>
                  <a:pt x="183" y="97"/>
                  <a:pt x="182" y="100"/>
                  <a:pt x="181" y="100"/>
                </a:cubicBezTo>
                <a:cubicBezTo>
                  <a:pt x="180" y="101"/>
                  <a:pt x="180" y="105"/>
                  <a:pt x="180" y="105"/>
                </a:cubicBezTo>
                <a:cubicBezTo>
                  <a:pt x="178" y="108"/>
                  <a:pt x="178" y="108"/>
                  <a:pt x="178" y="108"/>
                </a:cubicBezTo>
                <a:cubicBezTo>
                  <a:pt x="178" y="108"/>
                  <a:pt x="178" y="111"/>
                  <a:pt x="178" y="112"/>
                </a:cubicBezTo>
                <a:cubicBezTo>
                  <a:pt x="178" y="113"/>
                  <a:pt x="179" y="117"/>
                  <a:pt x="178" y="119"/>
                </a:cubicBezTo>
                <a:cubicBezTo>
                  <a:pt x="178" y="121"/>
                  <a:pt x="175" y="122"/>
                  <a:pt x="175" y="122"/>
                </a:cubicBezTo>
                <a:cubicBezTo>
                  <a:pt x="175" y="122"/>
                  <a:pt x="179" y="126"/>
                  <a:pt x="177" y="126"/>
                </a:cubicBezTo>
                <a:cubicBezTo>
                  <a:pt x="175" y="127"/>
                  <a:pt x="173" y="129"/>
                  <a:pt x="173" y="130"/>
                </a:cubicBezTo>
                <a:cubicBezTo>
                  <a:pt x="172" y="131"/>
                  <a:pt x="172" y="132"/>
                  <a:pt x="171" y="132"/>
                </a:cubicBezTo>
                <a:cubicBezTo>
                  <a:pt x="170" y="133"/>
                  <a:pt x="168" y="133"/>
                  <a:pt x="168" y="134"/>
                </a:cubicBezTo>
                <a:cubicBezTo>
                  <a:pt x="168" y="134"/>
                  <a:pt x="168" y="137"/>
                  <a:pt x="168" y="137"/>
                </a:cubicBezTo>
                <a:cubicBezTo>
                  <a:pt x="164" y="142"/>
                  <a:pt x="164" y="142"/>
                  <a:pt x="164" y="142"/>
                </a:cubicBezTo>
                <a:cubicBezTo>
                  <a:pt x="160" y="146"/>
                  <a:pt x="160" y="146"/>
                  <a:pt x="160" y="146"/>
                </a:cubicBezTo>
                <a:cubicBezTo>
                  <a:pt x="160" y="146"/>
                  <a:pt x="160" y="149"/>
                  <a:pt x="159" y="149"/>
                </a:cubicBezTo>
                <a:cubicBezTo>
                  <a:pt x="158" y="149"/>
                  <a:pt x="153" y="151"/>
                  <a:pt x="152" y="152"/>
                </a:cubicBezTo>
                <a:cubicBezTo>
                  <a:pt x="152" y="152"/>
                  <a:pt x="148" y="154"/>
                  <a:pt x="147" y="154"/>
                </a:cubicBezTo>
                <a:cubicBezTo>
                  <a:pt x="146" y="154"/>
                  <a:pt x="148" y="157"/>
                  <a:pt x="146" y="154"/>
                </a:cubicBezTo>
                <a:cubicBezTo>
                  <a:pt x="144" y="151"/>
                  <a:pt x="145" y="153"/>
                  <a:pt x="144" y="149"/>
                </a:cubicBezTo>
                <a:cubicBezTo>
                  <a:pt x="142" y="145"/>
                  <a:pt x="142" y="148"/>
                  <a:pt x="142" y="145"/>
                </a:cubicBezTo>
                <a:cubicBezTo>
                  <a:pt x="142" y="143"/>
                  <a:pt x="142" y="145"/>
                  <a:pt x="142" y="143"/>
                </a:cubicBezTo>
                <a:cubicBezTo>
                  <a:pt x="142" y="140"/>
                  <a:pt x="143" y="142"/>
                  <a:pt x="141" y="139"/>
                </a:cubicBezTo>
                <a:cubicBezTo>
                  <a:pt x="140" y="136"/>
                  <a:pt x="140" y="137"/>
                  <a:pt x="138" y="135"/>
                </a:cubicBezTo>
                <a:cubicBezTo>
                  <a:pt x="136" y="133"/>
                  <a:pt x="135" y="135"/>
                  <a:pt x="136" y="132"/>
                </a:cubicBezTo>
                <a:cubicBezTo>
                  <a:pt x="137" y="129"/>
                  <a:pt x="137" y="132"/>
                  <a:pt x="137" y="129"/>
                </a:cubicBezTo>
                <a:cubicBezTo>
                  <a:pt x="138" y="126"/>
                  <a:pt x="137" y="125"/>
                  <a:pt x="139" y="124"/>
                </a:cubicBezTo>
                <a:cubicBezTo>
                  <a:pt x="141" y="123"/>
                  <a:pt x="142" y="122"/>
                  <a:pt x="142" y="121"/>
                </a:cubicBezTo>
                <a:cubicBezTo>
                  <a:pt x="142" y="119"/>
                  <a:pt x="142" y="118"/>
                  <a:pt x="142" y="117"/>
                </a:cubicBezTo>
                <a:cubicBezTo>
                  <a:pt x="141" y="116"/>
                  <a:pt x="139" y="114"/>
                  <a:pt x="139" y="113"/>
                </a:cubicBezTo>
                <a:cubicBezTo>
                  <a:pt x="139" y="112"/>
                  <a:pt x="139" y="113"/>
                  <a:pt x="137" y="111"/>
                </a:cubicBezTo>
                <a:cubicBezTo>
                  <a:pt x="136" y="109"/>
                  <a:pt x="135" y="108"/>
                  <a:pt x="135" y="108"/>
                </a:cubicBezTo>
                <a:cubicBezTo>
                  <a:pt x="135" y="108"/>
                  <a:pt x="135" y="103"/>
                  <a:pt x="135" y="101"/>
                </a:cubicBezTo>
                <a:cubicBezTo>
                  <a:pt x="135" y="99"/>
                  <a:pt x="134" y="102"/>
                  <a:pt x="135" y="99"/>
                </a:cubicBezTo>
                <a:cubicBezTo>
                  <a:pt x="135" y="96"/>
                  <a:pt x="135" y="94"/>
                  <a:pt x="135" y="94"/>
                </a:cubicBezTo>
                <a:cubicBezTo>
                  <a:pt x="135" y="94"/>
                  <a:pt x="132" y="92"/>
                  <a:pt x="131" y="92"/>
                </a:cubicBezTo>
                <a:cubicBezTo>
                  <a:pt x="129" y="92"/>
                  <a:pt x="129" y="94"/>
                  <a:pt x="127" y="93"/>
                </a:cubicBezTo>
                <a:cubicBezTo>
                  <a:pt x="125" y="91"/>
                  <a:pt x="126" y="90"/>
                  <a:pt x="125" y="89"/>
                </a:cubicBezTo>
                <a:cubicBezTo>
                  <a:pt x="124" y="89"/>
                  <a:pt x="123" y="89"/>
                  <a:pt x="122" y="90"/>
                </a:cubicBezTo>
                <a:cubicBezTo>
                  <a:pt x="121" y="91"/>
                  <a:pt x="118" y="91"/>
                  <a:pt x="116" y="91"/>
                </a:cubicBezTo>
                <a:cubicBezTo>
                  <a:pt x="114" y="92"/>
                  <a:pt x="113" y="92"/>
                  <a:pt x="110" y="92"/>
                </a:cubicBezTo>
                <a:cubicBezTo>
                  <a:pt x="108" y="92"/>
                  <a:pt x="104" y="93"/>
                  <a:pt x="102" y="92"/>
                </a:cubicBezTo>
                <a:cubicBezTo>
                  <a:pt x="100" y="91"/>
                  <a:pt x="100" y="92"/>
                  <a:pt x="99" y="90"/>
                </a:cubicBezTo>
                <a:cubicBezTo>
                  <a:pt x="98" y="88"/>
                  <a:pt x="99" y="88"/>
                  <a:pt x="97" y="87"/>
                </a:cubicBezTo>
                <a:cubicBezTo>
                  <a:pt x="95" y="86"/>
                  <a:pt x="94" y="87"/>
                  <a:pt x="94" y="85"/>
                </a:cubicBezTo>
                <a:cubicBezTo>
                  <a:pt x="94" y="82"/>
                  <a:pt x="95" y="83"/>
                  <a:pt x="93" y="81"/>
                </a:cubicBezTo>
                <a:cubicBezTo>
                  <a:pt x="92" y="79"/>
                  <a:pt x="94" y="82"/>
                  <a:pt x="92" y="79"/>
                </a:cubicBezTo>
                <a:cubicBezTo>
                  <a:pt x="89" y="76"/>
                  <a:pt x="88" y="79"/>
                  <a:pt x="89" y="76"/>
                </a:cubicBezTo>
                <a:cubicBezTo>
                  <a:pt x="90" y="74"/>
                  <a:pt x="91" y="75"/>
                  <a:pt x="91" y="73"/>
                </a:cubicBezTo>
                <a:cubicBezTo>
                  <a:pt x="91" y="70"/>
                  <a:pt x="95" y="74"/>
                  <a:pt x="92" y="68"/>
                </a:cubicBezTo>
                <a:cubicBezTo>
                  <a:pt x="90" y="63"/>
                  <a:pt x="89" y="64"/>
                  <a:pt x="92" y="60"/>
                </a:cubicBezTo>
                <a:cubicBezTo>
                  <a:pt x="94" y="55"/>
                  <a:pt x="97" y="54"/>
                  <a:pt x="98" y="53"/>
                </a:cubicBezTo>
                <a:cubicBezTo>
                  <a:pt x="98" y="52"/>
                  <a:pt x="99" y="50"/>
                  <a:pt x="100" y="49"/>
                </a:cubicBezTo>
                <a:cubicBezTo>
                  <a:pt x="101" y="48"/>
                  <a:pt x="100" y="48"/>
                  <a:pt x="102" y="48"/>
                </a:cubicBezTo>
                <a:cubicBezTo>
                  <a:pt x="104" y="48"/>
                  <a:pt x="107" y="47"/>
                  <a:pt x="108" y="46"/>
                </a:cubicBezTo>
                <a:cubicBezTo>
                  <a:pt x="109" y="45"/>
                  <a:pt x="111" y="42"/>
                  <a:pt x="112" y="42"/>
                </a:cubicBezTo>
                <a:cubicBezTo>
                  <a:pt x="113" y="42"/>
                  <a:pt x="113" y="42"/>
                  <a:pt x="115" y="42"/>
                </a:cubicBezTo>
                <a:cubicBezTo>
                  <a:pt x="117" y="41"/>
                  <a:pt x="117" y="41"/>
                  <a:pt x="119" y="41"/>
                </a:cubicBezTo>
                <a:cubicBezTo>
                  <a:pt x="120" y="41"/>
                  <a:pt x="117" y="42"/>
                  <a:pt x="121" y="41"/>
                </a:cubicBezTo>
                <a:cubicBezTo>
                  <a:pt x="125" y="40"/>
                  <a:pt x="124" y="40"/>
                  <a:pt x="125" y="40"/>
                </a:cubicBezTo>
                <a:cubicBezTo>
                  <a:pt x="126" y="40"/>
                  <a:pt x="126" y="41"/>
                  <a:pt x="127" y="41"/>
                </a:cubicBezTo>
                <a:cubicBezTo>
                  <a:pt x="129" y="41"/>
                  <a:pt x="129" y="38"/>
                  <a:pt x="129" y="41"/>
                </a:cubicBezTo>
                <a:cubicBezTo>
                  <a:pt x="129" y="45"/>
                  <a:pt x="128" y="46"/>
                  <a:pt x="130" y="46"/>
                </a:cubicBezTo>
                <a:cubicBezTo>
                  <a:pt x="133" y="47"/>
                  <a:pt x="130" y="47"/>
                  <a:pt x="133" y="47"/>
                </a:cubicBezTo>
                <a:cubicBezTo>
                  <a:pt x="136" y="47"/>
                  <a:pt x="135" y="47"/>
                  <a:pt x="137" y="48"/>
                </a:cubicBezTo>
                <a:cubicBezTo>
                  <a:pt x="138" y="48"/>
                  <a:pt x="139" y="49"/>
                  <a:pt x="141" y="49"/>
                </a:cubicBezTo>
                <a:cubicBezTo>
                  <a:pt x="143" y="49"/>
                  <a:pt x="140" y="52"/>
                  <a:pt x="143" y="49"/>
                </a:cubicBezTo>
                <a:cubicBezTo>
                  <a:pt x="146" y="46"/>
                  <a:pt x="141" y="46"/>
                  <a:pt x="146" y="46"/>
                </a:cubicBezTo>
                <a:cubicBezTo>
                  <a:pt x="151" y="47"/>
                  <a:pt x="152" y="48"/>
                  <a:pt x="153" y="48"/>
                </a:cubicBezTo>
                <a:cubicBezTo>
                  <a:pt x="154" y="47"/>
                  <a:pt x="154" y="48"/>
                  <a:pt x="156" y="47"/>
                </a:cubicBezTo>
                <a:cubicBezTo>
                  <a:pt x="159" y="46"/>
                  <a:pt x="159" y="46"/>
                  <a:pt x="160" y="46"/>
                </a:cubicBezTo>
                <a:cubicBezTo>
                  <a:pt x="161" y="47"/>
                  <a:pt x="161" y="49"/>
                  <a:pt x="162" y="47"/>
                </a:cubicBezTo>
                <a:cubicBezTo>
                  <a:pt x="163" y="45"/>
                  <a:pt x="165" y="45"/>
                  <a:pt x="162" y="44"/>
                </a:cubicBezTo>
                <a:cubicBezTo>
                  <a:pt x="159" y="42"/>
                  <a:pt x="158" y="44"/>
                  <a:pt x="158" y="42"/>
                </a:cubicBezTo>
                <a:cubicBezTo>
                  <a:pt x="157" y="40"/>
                  <a:pt x="160" y="41"/>
                  <a:pt x="157" y="40"/>
                </a:cubicBezTo>
                <a:cubicBezTo>
                  <a:pt x="154" y="40"/>
                  <a:pt x="155" y="40"/>
                  <a:pt x="153" y="39"/>
                </a:cubicBezTo>
                <a:cubicBezTo>
                  <a:pt x="151" y="38"/>
                  <a:pt x="149" y="41"/>
                  <a:pt x="148" y="39"/>
                </a:cubicBezTo>
                <a:cubicBezTo>
                  <a:pt x="147" y="37"/>
                  <a:pt x="143" y="41"/>
                  <a:pt x="147" y="37"/>
                </a:cubicBezTo>
                <a:cubicBezTo>
                  <a:pt x="151" y="34"/>
                  <a:pt x="149" y="32"/>
                  <a:pt x="152" y="33"/>
                </a:cubicBezTo>
                <a:cubicBezTo>
                  <a:pt x="155" y="34"/>
                  <a:pt x="154" y="36"/>
                  <a:pt x="155" y="35"/>
                </a:cubicBezTo>
                <a:cubicBezTo>
                  <a:pt x="157" y="33"/>
                  <a:pt x="160" y="32"/>
                  <a:pt x="157" y="30"/>
                </a:cubicBezTo>
                <a:cubicBezTo>
                  <a:pt x="154" y="28"/>
                  <a:pt x="156" y="29"/>
                  <a:pt x="153" y="28"/>
                </a:cubicBezTo>
                <a:cubicBezTo>
                  <a:pt x="150" y="26"/>
                  <a:pt x="147" y="33"/>
                  <a:pt x="146" y="32"/>
                </a:cubicBezTo>
                <a:cubicBezTo>
                  <a:pt x="145" y="31"/>
                  <a:pt x="144" y="30"/>
                  <a:pt x="143" y="31"/>
                </a:cubicBezTo>
                <a:cubicBezTo>
                  <a:pt x="142" y="31"/>
                  <a:pt x="142" y="34"/>
                  <a:pt x="142" y="36"/>
                </a:cubicBezTo>
                <a:cubicBezTo>
                  <a:pt x="142" y="38"/>
                  <a:pt x="143" y="38"/>
                  <a:pt x="140" y="37"/>
                </a:cubicBezTo>
                <a:cubicBezTo>
                  <a:pt x="137" y="35"/>
                  <a:pt x="144" y="36"/>
                  <a:pt x="137" y="33"/>
                </a:cubicBezTo>
                <a:cubicBezTo>
                  <a:pt x="130" y="31"/>
                  <a:pt x="128" y="31"/>
                  <a:pt x="127" y="32"/>
                </a:cubicBezTo>
                <a:cubicBezTo>
                  <a:pt x="126" y="33"/>
                  <a:pt x="125" y="33"/>
                  <a:pt x="124" y="34"/>
                </a:cubicBezTo>
                <a:cubicBezTo>
                  <a:pt x="123" y="35"/>
                  <a:pt x="126" y="36"/>
                  <a:pt x="123" y="35"/>
                </a:cubicBezTo>
                <a:cubicBezTo>
                  <a:pt x="120" y="33"/>
                  <a:pt x="118" y="35"/>
                  <a:pt x="118" y="35"/>
                </a:cubicBezTo>
                <a:cubicBezTo>
                  <a:pt x="118" y="35"/>
                  <a:pt x="117" y="35"/>
                  <a:pt x="116" y="36"/>
                </a:cubicBezTo>
                <a:cubicBezTo>
                  <a:pt x="114" y="37"/>
                  <a:pt x="112" y="38"/>
                  <a:pt x="111" y="37"/>
                </a:cubicBezTo>
                <a:cubicBezTo>
                  <a:pt x="109" y="37"/>
                  <a:pt x="106" y="38"/>
                  <a:pt x="109" y="34"/>
                </a:cubicBezTo>
                <a:cubicBezTo>
                  <a:pt x="111" y="31"/>
                  <a:pt x="109" y="33"/>
                  <a:pt x="113" y="31"/>
                </a:cubicBezTo>
                <a:cubicBezTo>
                  <a:pt x="117" y="30"/>
                  <a:pt x="123" y="29"/>
                  <a:pt x="118" y="28"/>
                </a:cubicBezTo>
                <a:cubicBezTo>
                  <a:pt x="113" y="27"/>
                  <a:pt x="121" y="27"/>
                  <a:pt x="114" y="24"/>
                </a:cubicBezTo>
                <a:cubicBezTo>
                  <a:pt x="107" y="21"/>
                  <a:pt x="107" y="25"/>
                  <a:pt x="107" y="21"/>
                </a:cubicBezTo>
                <a:cubicBezTo>
                  <a:pt x="108" y="16"/>
                  <a:pt x="107" y="16"/>
                  <a:pt x="106" y="16"/>
                </a:cubicBezTo>
                <a:cubicBezTo>
                  <a:pt x="104" y="16"/>
                  <a:pt x="100" y="17"/>
                  <a:pt x="98" y="18"/>
                </a:cubicBezTo>
                <a:cubicBezTo>
                  <a:pt x="97" y="18"/>
                  <a:pt x="99" y="19"/>
                  <a:pt x="96" y="17"/>
                </a:cubicBezTo>
                <a:cubicBezTo>
                  <a:pt x="92" y="15"/>
                  <a:pt x="91" y="18"/>
                  <a:pt x="92" y="15"/>
                </a:cubicBezTo>
                <a:cubicBezTo>
                  <a:pt x="94" y="13"/>
                  <a:pt x="94" y="12"/>
                  <a:pt x="96" y="11"/>
                </a:cubicBezTo>
                <a:cubicBezTo>
                  <a:pt x="98" y="9"/>
                  <a:pt x="97" y="3"/>
                  <a:pt x="102" y="5"/>
                </a:cubicBezTo>
                <a:cubicBezTo>
                  <a:pt x="106" y="8"/>
                  <a:pt x="105" y="7"/>
                  <a:pt x="108" y="7"/>
                </a:cubicBezTo>
                <a:cubicBezTo>
                  <a:pt x="112" y="7"/>
                  <a:pt x="114" y="7"/>
                  <a:pt x="114" y="6"/>
                </a:cubicBezTo>
                <a:cubicBezTo>
                  <a:pt x="114" y="5"/>
                  <a:pt x="109" y="3"/>
                  <a:pt x="109" y="3"/>
                </a:cubicBezTo>
                <a:cubicBezTo>
                  <a:pt x="109" y="3"/>
                  <a:pt x="108" y="4"/>
                  <a:pt x="109" y="3"/>
                </a:cubicBezTo>
                <a:cubicBezTo>
                  <a:pt x="109" y="2"/>
                  <a:pt x="110" y="1"/>
                  <a:pt x="110" y="1"/>
                </a:cubicBezTo>
                <a:cubicBezTo>
                  <a:pt x="109" y="0"/>
                  <a:pt x="109" y="0"/>
                  <a:pt x="109" y="0"/>
                </a:cubicBezTo>
                <a:cubicBezTo>
                  <a:pt x="109" y="0"/>
                  <a:pt x="96" y="0"/>
                  <a:pt x="92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66499" y="3999324"/>
            <a:ext cx="339335" cy="309172"/>
          </a:xfrm>
          <a:custGeom>
            <a:avLst/>
            <a:gdLst>
              <a:gd name="T0" fmla="*/ 116 w 196"/>
              <a:gd name="T1" fmla="*/ 2 h 179"/>
              <a:gd name="T2" fmla="*/ 98 w 196"/>
              <a:gd name="T3" fmla="*/ 0 h 179"/>
              <a:gd name="T4" fmla="*/ 98 w 196"/>
              <a:gd name="T5" fmla="*/ 17 h 179"/>
              <a:gd name="T6" fmla="*/ 113 w 196"/>
              <a:gd name="T7" fmla="*/ 18 h 179"/>
              <a:gd name="T8" fmla="*/ 169 w 196"/>
              <a:gd name="T9" fmla="*/ 105 h 179"/>
              <a:gd name="T10" fmla="*/ 98 w 196"/>
              <a:gd name="T11" fmla="*/ 163 h 179"/>
              <a:gd name="T12" fmla="*/ 98 w 196"/>
              <a:gd name="T13" fmla="*/ 179 h 179"/>
              <a:gd name="T14" fmla="*/ 185 w 196"/>
              <a:gd name="T15" fmla="*/ 108 h 179"/>
              <a:gd name="T16" fmla="*/ 116 w 196"/>
              <a:gd name="T17" fmla="*/ 2 h 179"/>
              <a:gd name="T18" fmla="*/ 98 w 196"/>
              <a:gd name="T19" fmla="*/ 0 h 179"/>
              <a:gd name="T20" fmla="*/ 10 w 196"/>
              <a:gd name="T21" fmla="*/ 71 h 179"/>
              <a:gd name="T22" fmla="*/ 79 w 196"/>
              <a:gd name="T23" fmla="*/ 177 h 179"/>
              <a:gd name="T24" fmla="*/ 98 w 196"/>
              <a:gd name="T25" fmla="*/ 179 h 179"/>
              <a:gd name="T26" fmla="*/ 98 w 196"/>
              <a:gd name="T27" fmla="*/ 163 h 179"/>
              <a:gd name="T28" fmla="*/ 83 w 196"/>
              <a:gd name="T29" fmla="*/ 161 h 179"/>
              <a:gd name="T30" fmla="*/ 83 w 196"/>
              <a:gd name="T31" fmla="*/ 161 h 179"/>
              <a:gd name="T32" fmla="*/ 26 w 196"/>
              <a:gd name="T33" fmla="*/ 75 h 179"/>
              <a:gd name="T34" fmla="*/ 98 w 196"/>
              <a:gd name="T35" fmla="*/ 17 h 179"/>
              <a:gd name="T36" fmla="*/ 98 w 196"/>
              <a:gd name="T37" fmla="*/ 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96" h="179">
                <a:moveTo>
                  <a:pt x="116" y="2"/>
                </a:moveTo>
                <a:cubicBezTo>
                  <a:pt x="110" y="1"/>
                  <a:pt x="104" y="0"/>
                  <a:pt x="98" y="0"/>
                </a:cubicBezTo>
                <a:cubicBezTo>
                  <a:pt x="98" y="17"/>
                  <a:pt x="98" y="17"/>
                  <a:pt x="98" y="17"/>
                </a:cubicBezTo>
                <a:cubicBezTo>
                  <a:pt x="103" y="17"/>
                  <a:pt x="108" y="17"/>
                  <a:pt x="113" y="18"/>
                </a:cubicBezTo>
                <a:cubicBezTo>
                  <a:pt x="152" y="27"/>
                  <a:pt x="177" y="65"/>
                  <a:pt x="169" y="105"/>
                </a:cubicBezTo>
                <a:cubicBezTo>
                  <a:pt x="162" y="139"/>
                  <a:pt x="131" y="163"/>
                  <a:pt x="98" y="163"/>
                </a:cubicBezTo>
                <a:cubicBezTo>
                  <a:pt x="98" y="179"/>
                  <a:pt x="98" y="179"/>
                  <a:pt x="98" y="179"/>
                </a:cubicBezTo>
                <a:cubicBezTo>
                  <a:pt x="139" y="179"/>
                  <a:pt x="177" y="150"/>
                  <a:pt x="185" y="108"/>
                </a:cubicBezTo>
                <a:cubicBezTo>
                  <a:pt x="196" y="60"/>
                  <a:pt x="165" y="12"/>
                  <a:pt x="116" y="2"/>
                </a:cubicBezTo>
                <a:close/>
                <a:moveTo>
                  <a:pt x="98" y="0"/>
                </a:moveTo>
                <a:cubicBezTo>
                  <a:pt x="56" y="0"/>
                  <a:pt x="19" y="29"/>
                  <a:pt x="10" y="71"/>
                </a:cubicBezTo>
                <a:cubicBezTo>
                  <a:pt x="0" y="120"/>
                  <a:pt x="31" y="167"/>
                  <a:pt x="79" y="177"/>
                </a:cubicBezTo>
                <a:cubicBezTo>
                  <a:pt x="85" y="179"/>
                  <a:pt x="92" y="179"/>
                  <a:pt x="98" y="179"/>
                </a:cubicBezTo>
                <a:cubicBezTo>
                  <a:pt x="98" y="163"/>
                  <a:pt x="98" y="163"/>
                  <a:pt x="98" y="163"/>
                </a:cubicBezTo>
                <a:cubicBezTo>
                  <a:pt x="93" y="163"/>
                  <a:pt x="88" y="162"/>
                  <a:pt x="83" y="161"/>
                </a:cubicBezTo>
                <a:cubicBezTo>
                  <a:pt x="83" y="161"/>
                  <a:pt x="83" y="161"/>
                  <a:pt x="83" y="161"/>
                </a:cubicBezTo>
                <a:cubicBezTo>
                  <a:pt x="43" y="153"/>
                  <a:pt x="18" y="114"/>
                  <a:pt x="26" y="75"/>
                </a:cubicBezTo>
                <a:cubicBezTo>
                  <a:pt x="33" y="40"/>
                  <a:pt x="64" y="17"/>
                  <a:pt x="98" y="17"/>
                </a:cubicBezTo>
                <a:lnTo>
                  <a:pt x="98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6" name="出自【趣你的PPT】(微信:qunideppt)：最优质的PPT资源库"/>
          <p:cNvSpPr/>
          <p:nvPr/>
        </p:nvSpPr>
        <p:spPr bwMode="auto">
          <a:xfrm>
            <a:off x="6854475" y="4284617"/>
            <a:ext cx="72894" cy="157100"/>
          </a:xfrm>
          <a:custGeom>
            <a:avLst/>
            <a:gdLst>
              <a:gd name="T0" fmla="*/ 33 w 58"/>
              <a:gd name="T1" fmla="*/ 125 h 125"/>
              <a:gd name="T2" fmla="*/ 0 w 58"/>
              <a:gd name="T3" fmla="*/ 118 h 125"/>
              <a:gd name="T4" fmla="*/ 25 w 58"/>
              <a:gd name="T5" fmla="*/ 0 h 125"/>
              <a:gd name="T6" fmla="*/ 58 w 58"/>
              <a:gd name="T7" fmla="*/ 7 h 125"/>
              <a:gd name="T8" fmla="*/ 33 w 58"/>
              <a:gd name="T9" fmla="*/ 12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" h="125">
                <a:moveTo>
                  <a:pt x="33" y="125"/>
                </a:moveTo>
                <a:lnTo>
                  <a:pt x="0" y="118"/>
                </a:lnTo>
                <a:lnTo>
                  <a:pt x="25" y="0"/>
                </a:lnTo>
                <a:lnTo>
                  <a:pt x="58" y="7"/>
                </a:lnTo>
                <a:lnTo>
                  <a:pt x="33" y="125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7" name="出自【趣你的PPT】(微信:qunideppt)：最优质的PPT资源库"/>
          <p:cNvSpPr/>
          <p:nvPr/>
        </p:nvSpPr>
        <p:spPr bwMode="auto">
          <a:xfrm>
            <a:off x="6824312" y="4332375"/>
            <a:ext cx="103057" cy="212399"/>
          </a:xfrm>
          <a:custGeom>
            <a:avLst/>
            <a:gdLst>
              <a:gd name="T0" fmla="*/ 40 w 60"/>
              <a:gd name="T1" fmla="*/ 106 h 123"/>
              <a:gd name="T2" fmla="*/ 18 w 60"/>
              <a:gd name="T3" fmla="*/ 121 h 123"/>
              <a:gd name="T4" fmla="*/ 3 w 60"/>
              <a:gd name="T5" fmla="*/ 98 h 123"/>
              <a:gd name="T6" fmla="*/ 20 w 60"/>
              <a:gd name="T7" fmla="*/ 17 h 123"/>
              <a:gd name="T8" fmla="*/ 42 w 60"/>
              <a:gd name="T9" fmla="*/ 2 h 123"/>
              <a:gd name="T10" fmla="*/ 57 w 60"/>
              <a:gd name="T11" fmla="*/ 25 h 123"/>
              <a:gd name="T12" fmla="*/ 40 w 60"/>
              <a:gd name="T13" fmla="*/ 106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0" h="123">
                <a:moveTo>
                  <a:pt x="40" y="106"/>
                </a:moveTo>
                <a:cubicBezTo>
                  <a:pt x="38" y="116"/>
                  <a:pt x="28" y="123"/>
                  <a:pt x="18" y="121"/>
                </a:cubicBezTo>
                <a:cubicBezTo>
                  <a:pt x="7" y="118"/>
                  <a:pt x="0" y="108"/>
                  <a:pt x="3" y="98"/>
                </a:cubicBezTo>
                <a:cubicBezTo>
                  <a:pt x="20" y="17"/>
                  <a:pt x="20" y="17"/>
                  <a:pt x="20" y="17"/>
                </a:cubicBezTo>
                <a:cubicBezTo>
                  <a:pt x="22" y="6"/>
                  <a:pt x="32" y="0"/>
                  <a:pt x="42" y="2"/>
                </a:cubicBezTo>
                <a:cubicBezTo>
                  <a:pt x="53" y="4"/>
                  <a:pt x="60" y="14"/>
                  <a:pt x="57" y="25"/>
                </a:cubicBezTo>
                <a:lnTo>
                  <a:pt x="40" y="106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8" name="出自【趣你的PPT】(微信:qunideppt)：最优质的PPT资源库"/>
          <p:cNvSpPr/>
          <p:nvPr/>
        </p:nvSpPr>
        <p:spPr bwMode="auto">
          <a:xfrm>
            <a:off x="5882972" y="1953262"/>
            <a:ext cx="414742" cy="379552"/>
          </a:xfrm>
          <a:custGeom>
            <a:avLst/>
            <a:gdLst>
              <a:gd name="T0" fmla="*/ 117 w 240"/>
              <a:gd name="T1" fmla="*/ 220 h 220"/>
              <a:gd name="T2" fmla="*/ 0 w 240"/>
              <a:gd name="T3" fmla="*/ 219 h 220"/>
              <a:gd name="T4" fmla="*/ 0 w 240"/>
              <a:gd name="T5" fmla="*/ 44 h 220"/>
              <a:gd name="T6" fmla="*/ 120 w 240"/>
              <a:gd name="T7" fmla="*/ 44 h 220"/>
              <a:gd name="T8" fmla="*/ 240 w 240"/>
              <a:gd name="T9" fmla="*/ 44 h 220"/>
              <a:gd name="T10" fmla="*/ 240 w 240"/>
              <a:gd name="T11" fmla="*/ 219 h 220"/>
              <a:gd name="T12" fmla="*/ 117 w 240"/>
              <a:gd name="T13" fmla="*/ 22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0" h="220">
                <a:moveTo>
                  <a:pt x="117" y="220"/>
                </a:moveTo>
                <a:cubicBezTo>
                  <a:pt x="117" y="220"/>
                  <a:pt x="76" y="179"/>
                  <a:pt x="0" y="219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4"/>
                  <a:pt x="78" y="0"/>
                  <a:pt x="120" y="44"/>
                </a:cubicBezTo>
                <a:cubicBezTo>
                  <a:pt x="240" y="44"/>
                  <a:pt x="240" y="44"/>
                  <a:pt x="240" y="44"/>
                </a:cubicBezTo>
                <a:cubicBezTo>
                  <a:pt x="240" y="219"/>
                  <a:pt x="240" y="219"/>
                  <a:pt x="240" y="219"/>
                </a:cubicBezTo>
                <a:lnTo>
                  <a:pt x="117" y="220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59806" y="4059650"/>
            <a:ext cx="505232" cy="418513"/>
          </a:xfrm>
          <a:custGeom>
            <a:avLst/>
            <a:gdLst>
              <a:gd name="T0" fmla="*/ 199 w 293"/>
              <a:gd name="T1" fmla="*/ 192 h 242"/>
              <a:gd name="T2" fmla="*/ 219 w 293"/>
              <a:gd name="T3" fmla="*/ 205 h 242"/>
              <a:gd name="T4" fmla="*/ 219 w 293"/>
              <a:gd name="T5" fmla="*/ 214 h 242"/>
              <a:gd name="T6" fmla="*/ 199 w 293"/>
              <a:gd name="T7" fmla="*/ 214 h 242"/>
              <a:gd name="T8" fmla="*/ 219 w 293"/>
              <a:gd name="T9" fmla="*/ 242 h 242"/>
              <a:gd name="T10" fmla="*/ 242 w 293"/>
              <a:gd name="T11" fmla="*/ 216 h 242"/>
              <a:gd name="T12" fmla="*/ 199 w 293"/>
              <a:gd name="T13" fmla="*/ 170 h 242"/>
              <a:gd name="T14" fmla="*/ 293 w 293"/>
              <a:gd name="T15" fmla="*/ 147 h 242"/>
              <a:gd name="T16" fmla="*/ 269 w 293"/>
              <a:gd name="T17" fmla="*/ 0 h 242"/>
              <a:gd name="T18" fmla="*/ 199 w 293"/>
              <a:gd name="T19" fmla="*/ 16 h 242"/>
              <a:gd name="T20" fmla="*/ 275 w 293"/>
              <a:gd name="T21" fmla="*/ 35 h 242"/>
              <a:gd name="T22" fmla="*/ 256 w 293"/>
              <a:gd name="T23" fmla="*/ 154 h 242"/>
              <a:gd name="T24" fmla="*/ 199 w 293"/>
              <a:gd name="T25" fmla="*/ 170 h 242"/>
              <a:gd name="T26" fmla="*/ 175 w 293"/>
              <a:gd name="T27" fmla="*/ 192 h 242"/>
              <a:gd name="T28" fmla="*/ 199 w 293"/>
              <a:gd name="T29" fmla="*/ 170 h 242"/>
              <a:gd name="T30" fmla="*/ 146 w 293"/>
              <a:gd name="T31" fmla="*/ 154 h 242"/>
              <a:gd name="T32" fmla="*/ 199 w 293"/>
              <a:gd name="T33" fmla="*/ 242 h 242"/>
              <a:gd name="T34" fmla="*/ 179 w 293"/>
              <a:gd name="T35" fmla="*/ 214 h 242"/>
              <a:gd name="T36" fmla="*/ 179 w 293"/>
              <a:gd name="T37" fmla="*/ 205 h 242"/>
              <a:gd name="T38" fmla="*/ 199 w 293"/>
              <a:gd name="T39" fmla="*/ 192 h 242"/>
              <a:gd name="T40" fmla="*/ 146 w 293"/>
              <a:gd name="T41" fmla="*/ 0 h 242"/>
              <a:gd name="T42" fmla="*/ 199 w 293"/>
              <a:gd name="T43" fmla="*/ 16 h 242"/>
              <a:gd name="T44" fmla="*/ 146 w 293"/>
              <a:gd name="T45" fmla="*/ 0 h 242"/>
              <a:gd name="T46" fmla="*/ 0 w 293"/>
              <a:gd name="T47" fmla="*/ 24 h 242"/>
              <a:gd name="T48" fmla="*/ 23 w 293"/>
              <a:gd name="T49" fmla="*/ 170 h 242"/>
              <a:gd name="T50" fmla="*/ 117 w 293"/>
              <a:gd name="T51" fmla="*/ 192 h 242"/>
              <a:gd name="T52" fmla="*/ 52 w 293"/>
              <a:gd name="T53" fmla="*/ 216 h 242"/>
              <a:gd name="T54" fmla="*/ 75 w 293"/>
              <a:gd name="T55" fmla="*/ 242 h 242"/>
              <a:gd name="T56" fmla="*/ 146 w 293"/>
              <a:gd name="T57" fmla="*/ 154 h 242"/>
              <a:gd name="T58" fmla="*/ 37 w 293"/>
              <a:gd name="T59" fmla="*/ 154 h 242"/>
              <a:gd name="T60" fmla="*/ 17 w 293"/>
              <a:gd name="T61" fmla="*/ 35 h 242"/>
              <a:gd name="T62" fmla="*/ 146 w 293"/>
              <a:gd name="T63" fmla="*/ 16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93" h="242">
                <a:moveTo>
                  <a:pt x="219" y="192"/>
                </a:moveTo>
                <a:cubicBezTo>
                  <a:pt x="199" y="192"/>
                  <a:pt x="199" y="192"/>
                  <a:pt x="199" y="192"/>
                </a:cubicBezTo>
                <a:cubicBezTo>
                  <a:pt x="199" y="205"/>
                  <a:pt x="199" y="205"/>
                  <a:pt x="199" y="205"/>
                </a:cubicBezTo>
                <a:cubicBezTo>
                  <a:pt x="219" y="205"/>
                  <a:pt x="219" y="205"/>
                  <a:pt x="219" y="205"/>
                </a:cubicBezTo>
                <a:cubicBezTo>
                  <a:pt x="221" y="205"/>
                  <a:pt x="223" y="207"/>
                  <a:pt x="223" y="209"/>
                </a:cubicBezTo>
                <a:cubicBezTo>
                  <a:pt x="223" y="212"/>
                  <a:pt x="221" y="214"/>
                  <a:pt x="219" y="214"/>
                </a:cubicBezTo>
                <a:cubicBezTo>
                  <a:pt x="219" y="214"/>
                  <a:pt x="219" y="214"/>
                  <a:pt x="219" y="214"/>
                </a:cubicBezTo>
                <a:cubicBezTo>
                  <a:pt x="199" y="214"/>
                  <a:pt x="199" y="214"/>
                  <a:pt x="199" y="214"/>
                </a:cubicBezTo>
                <a:cubicBezTo>
                  <a:pt x="199" y="242"/>
                  <a:pt x="199" y="242"/>
                  <a:pt x="199" y="242"/>
                </a:cubicBezTo>
                <a:cubicBezTo>
                  <a:pt x="219" y="242"/>
                  <a:pt x="219" y="242"/>
                  <a:pt x="219" y="242"/>
                </a:cubicBezTo>
                <a:cubicBezTo>
                  <a:pt x="232" y="242"/>
                  <a:pt x="242" y="232"/>
                  <a:pt x="242" y="219"/>
                </a:cubicBezTo>
                <a:cubicBezTo>
                  <a:pt x="242" y="216"/>
                  <a:pt x="242" y="216"/>
                  <a:pt x="242" y="216"/>
                </a:cubicBezTo>
                <a:cubicBezTo>
                  <a:pt x="242" y="203"/>
                  <a:pt x="232" y="192"/>
                  <a:pt x="219" y="192"/>
                </a:cubicBezTo>
                <a:close/>
                <a:moveTo>
                  <a:pt x="199" y="170"/>
                </a:moveTo>
                <a:cubicBezTo>
                  <a:pt x="269" y="170"/>
                  <a:pt x="269" y="170"/>
                  <a:pt x="269" y="170"/>
                </a:cubicBezTo>
                <a:cubicBezTo>
                  <a:pt x="282" y="170"/>
                  <a:pt x="293" y="160"/>
                  <a:pt x="293" y="147"/>
                </a:cubicBezTo>
                <a:cubicBezTo>
                  <a:pt x="293" y="24"/>
                  <a:pt x="293" y="24"/>
                  <a:pt x="293" y="24"/>
                </a:cubicBezTo>
                <a:cubicBezTo>
                  <a:pt x="293" y="11"/>
                  <a:pt x="282" y="0"/>
                  <a:pt x="269" y="0"/>
                </a:cubicBezTo>
                <a:cubicBezTo>
                  <a:pt x="199" y="0"/>
                  <a:pt x="199" y="0"/>
                  <a:pt x="199" y="0"/>
                </a:cubicBezTo>
                <a:cubicBezTo>
                  <a:pt x="199" y="16"/>
                  <a:pt x="199" y="16"/>
                  <a:pt x="199" y="16"/>
                </a:cubicBezTo>
                <a:cubicBezTo>
                  <a:pt x="256" y="16"/>
                  <a:pt x="256" y="16"/>
                  <a:pt x="256" y="16"/>
                </a:cubicBezTo>
                <a:cubicBezTo>
                  <a:pt x="267" y="16"/>
                  <a:pt x="275" y="24"/>
                  <a:pt x="275" y="35"/>
                </a:cubicBezTo>
                <a:cubicBezTo>
                  <a:pt x="275" y="135"/>
                  <a:pt x="275" y="135"/>
                  <a:pt x="275" y="135"/>
                </a:cubicBezTo>
                <a:cubicBezTo>
                  <a:pt x="275" y="146"/>
                  <a:pt x="267" y="154"/>
                  <a:pt x="256" y="154"/>
                </a:cubicBezTo>
                <a:cubicBezTo>
                  <a:pt x="199" y="154"/>
                  <a:pt x="199" y="154"/>
                  <a:pt x="199" y="154"/>
                </a:cubicBezTo>
                <a:lnTo>
                  <a:pt x="199" y="170"/>
                </a:lnTo>
                <a:close/>
                <a:moveTo>
                  <a:pt x="199" y="192"/>
                </a:moveTo>
                <a:cubicBezTo>
                  <a:pt x="175" y="192"/>
                  <a:pt x="175" y="192"/>
                  <a:pt x="175" y="192"/>
                </a:cubicBezTo>
                <a:cubicBezTo>
                  <a:pt x="175" y="170"/>
                  <a:pt x="175" y="170"/>
                  <a:pt x="175" y="170"/>
                </a:cubicBezTo>
                <a:cubicBezTo>
                  <a:pt x="199" y="170"/>
                  <a:pt x="199" y="170"/>
                  <a:pt x="199" y="170"/>
                </a:cubicBezTo>
                <a:cubicBezTo>
                  <a:pt x="199" y="154"/>
                  <a:pt x="199" y="154"/>
                  <a:pt x="199" y="154"/>
                </a:cubicBezTo>
                <a:cubicBezTo>
                  <a:pt x="146" y="154"/>
                  <a:pt x="146" y="154"/>
                  <a:pt x="146" y="154"/>
                </a:cubicBezTo>
                <a:cubicBezTo>
                  <a:pt x="146" y="242"/>
                  <a:pt x="146" y="242"/>
                  <a:pt x="146" y="242"/>
                </a:cubicBezTo>
                <a:cubicBezTo>
                  <a:pt x="199" y="242"/>
                  <a:pt x="199" y="242"/>
                  <a:pt x="199" y="242"/>
                </a:cubicBezTo>
                <a:cubicBezTo>
                  <a:pt x="199" y="214"/>
                  <a:pt x="199" y="214"/>
                  <a:pt x="199" y="214"/>
                </a:cubicBezTo>
                <a:cubicBezTo>
                  <a:pt x="179" y="214"/>
                  <a:pt x="179" y="214"/>
                  <a:pt x="179" y="214"/>
                </a:cubicBezTo>
                <a:cubicBezTo>
                  <a:pt x="177" y="214"/>
                  <a:pt x="175" y="212"/>
                  <a:pt x="175" y="209"/>
                </a:cubicBezTo>
                <a:cubicBezTo>
                  <a:pt x="175" y="207"/>
                  <a:pt x="177" y="205"/>
                  <a:pt x="179" y="205"/>
                </a:cubicBezTo>
                <a:cubicBezTo>
                  <a:pt x="199" y="205"/>
                  <a:pt x="199" y="205"/>
                  <a:pt x="199" y="205"/>
                </a:cubicBezTo>
                <a:cubicBezTo>
                  <a:pt x="199" y="192"/>
                  <a:pt x="199" y="192"/>
                  <a:pt x="199" y="192"/>
                </a:cubicBezTo>
                <a:close/>
                <a:moveTo>
                  <a:pt x="199" y="0"/>
                </a:moveTo>
                <a:cubicBezTo>
                  <a:pt x="146" y="0"/>
                  <a:pt x="146" y="0"/>
                  <a:pt x="146" y="0"/>
                </a:cubicBezTo>
                <a:cubicBezTo>
                  <a:pt x="146" y="16"/>
                  <a:pt x="146" y="16"/>
                  <a:pt x="146" y="16"/>
                </a:cubicBezTo>
                <a:cubicBezTo>
                  <a:pt x="199" y="16"/>
                  <a:pt x="199" y="16"/>
                  <a:pt x="199" y="16"/>
                </a:cubicBezTo>
                <a:lnTo>
                  <a:pt x="199" y="0"/>
                </a:lnTo>
                <a:close/>
                <a:moveTo>
                  <a:pt x="146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1"/>
                  <a:pt x="0" y="24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60"/>
                  <a:pt x="10" y="170"/>
                  <a:pt x="23" y="170"/>
                </a:cubicBezTo>
                <a:cubicBezTo>
                  <a:pt x="117" y="170"/>
                  <a:pt x="117" y="170"/>
                  <a:pt x="117" y="170"/>
                </a:cubicBezTo>
                <a:cubicBezTo>
                  <a:pt x="117" y="192"/>
                  <a:pt x="117" y="192"/>
                  <a:pt x="117" y="192"/>
                </a:cubicBezTo>
                <a:cubicBezTo>
                  <a:pt x="75" y="192"/>
                  <a:pt x="75" y="192"/>
                  <a:pt x="75" y="192"/>
                </a:cubicBezTo>
                <a:cubicBezTo>
                  <a:pt x="62" y="192"/>
                  <a:pt x="52" y="203"/>
                  <a:pt x="52" y="216"/>
                </a:cubicBezTo>
                <a:cubicBezTo>
                  <a:pt x="52" y="219"/>
                  <a:pt x="52" y="219"/>
                  <a:pt x="52" y="219"/>
                </a:cubicBezTo>
                <a:cubicBezTo>
                  <a:pt x="52" y="232"/>
                  <a:pt x="62" y="242"/>
                  <a:pt x="75" y="242"/>
                </a:cubicBezTo>
                <a:cubicBezTo>
                  <a:pt x="146" y="242"/>
                  <a:pt x="146" y="242"/>
                  <a:pt x="146" y="242"/>
                </a:cubicBezTo>
                <a:cubicBezTo>
                  <a:pt x="146" y="154"/>
                  <a:pt x="146" y="154"/>
                  <a:pt x="146" y="154"/>
                </a:cubicBezTo>
                <a:cubicBezTo>
                  <a:pt x="37" y="154"/>
                  <a:pt x="37" y="154"/>
                  <a:pt x="37" y="154"/>
                </a:cubicBezTo>
                <a:cubicBezTo>
                  <a:pt x="37" y="154"/>
                  <a:pt x="37" y="154"/>
                  <a:pt x="37" y="154"/>
                </a:cubicBezTo>
                <a:cubicBezTo>
                  <a:pt x="26" y="154"/>
                  <a:pt x="17" y="146"/>
                  <a:pt x="17" y="1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24"/>
                  <a:pt x="26" y="16"/>
                  <a:pt x="37" y="16"/>
                </a:cubicBezTo>
                <a:cubicBezTo>
                  <a:pt x="146" y="16"/>
                  <a:pt x="146" y="16"/>
                  <a:pt x="146" y="16"/>
                </a:cubicBezTo>
                <a:lnTo>
                  <a:pt x="146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53388" y="3226396"/>
            <a:ext cx="648506" cy="756591"/>
          </a:xfrm>
          <a:custGeom>
            <a:avLst/>
            <a:gdLst>
              <a:gd name="T0" fmla="*/ 376 w 376"/>
              <a:gd name="T1" fmla="*/ 43 h 438"/>
              <a:gd name="T2" fmla="*/ 324 w 376"/>
              <a:gd name="T3" fmla="*/ 32 h 438"/>
              <a:gd name="T4" fmla="*/ 334 w 376"/>
              <a:gd name="T5" fmla="*/ 54 h 438"/>
              <a:gd name="T6" fmla="*/ 324 w 376"/>
              <a:gd name="T7" fmla="*/ 59 h 438"/>
              <a:gd name="T8" fmla="*/ 272 w 376"/>
              <a:gd name="T9" fmla="*/ 63 h 438"/>
              <a:gd name="T10" fmla="*/ 304 w 376"/>
              <a:gd name="T11" fmla="*/ 98 h 438"/>
              <a:gd name="T12" fmla="*/ 256 w 376"/>
              <a:gd name="T13" fmla="*/ 81 h 438"/>
              <a:gd name="T14" fmla="*/ 271 w 376"/>
              <a:gd name="T15" fmla="*/ 103 h 438"/>
              <a:gd name="T16" fmla="*/ 241 w 376"/>
              <a:gd name="T17" fmla="*/ 100 h 438"/>
              <a:gd name="T18" fmla="*/ 256 w 376"/>
              <a:gd name="T19" fmla="*/ 122 h 438"/>
              <a:gd name="T20" fmla="*/ 226 w 376"/>
              <a:gd name="T21" fmla="*/ 119 h 438"/>
              <a:gd name="T22" fmla="*/ 240 w 376"/>
              <a:gd name="T23" fmla="*/ 140 h 438"/>
              <a:gd name="T24" fmla="*/ 210 w 376"/>
              <a:gd name="T25" fmla="*/ 138 h 438"/>
              <a:gd name="T26" fmla="*/ 242 w 376"/>
              <a:gd name="T27" fmla="*/ 173 h 438"/>
              <a:gd name="T28" fmla="*/ 195 w 376"/>
              <a:gd name="T29" fmla="*/ 156 h 438"/>
              <a:gd name="T30" fmla="*/ 210 w 376"/>
              <a:gd name="T31" fmla="*/ 178 h 438"/>
              <a:gd name="T32" fmla="*/ 180 w 376"/>
              <a:gd name="T33" fmla="*/ 175 h 438"/>
              <a:gd name="T34" fmla="*/ 194 w 376"/>
              <a:gd name="T35" fmla="*/ 197 h 438"/>
              <a:gd name="T36" fmla="*/ 164 w 376"/>
              <a:gd name="T37" fmla="*/ 194 h 438"/>
              <a:gd name="T38" fmla="*/ 179 w 376"/>
              <a:gd name="T39" fmla="*/ 215 h 438"/>
              <a:gd name="T40" fmla="*/ 149 w 376"/>
              <a:gd name="T41" fmla="*/ 213 h 438"/>
              <a:gd name="T42" fmla="*/ 181 w 376"/>
              <a:gd name="T43" fmla="*/ 248 h 438"/>
              <a:gd name="T44" fmla="*/ 134 w 376"/>
              <a:gd name="T45" fmla="*/ 232 h 438"/>
              <a:gd name="T46" fmla="*/ 148 w 376"/>
              <a:gd name="T47" fmla="*/ 253 h 438"/>
              <a:gd name="T48" fmla="*/ 118 w 376"/>
              <a:gd name="T49" fmla="*/ 250 h 438"/>
              <a:gd name="T50" fmla="*/ 133 w 376"/>
              <a:gd name="T51" fmla="*/ 272 h 438"/>
              <a:gd name="T52" fmla="*/ 103 w 376"/>
              <a:gd name="T53" fmla="*/ 269 h 438"/>
              <a:gd name="T54" fmla="*/ 117 w 376"/>
              <a:gd name="T55" fmla="*/ 290 h 438"/>
              <a:gd name="T56" fmla="*/ 88 w 376"/>
              <a:gd name="T57" fmla="*/ 288 h 438"/>
              <a:gd name="T58" fmla="*/ 119 w 376"/>
              <a:gd name="T59" fmla="*/ 323 h 438"/>
              <a:gd name="T60" fmla="*/ 72 w 376"/>
              <a:gd name="T61" fmla="*/ 307 h 438"/>
              <a:gd name="T62" fmla="*/ 87 w 376"/>
              <a:gd name="T63" fmla="*/ 328 h 438"/>
              <a:gd name="T64" fmla="*/ 57 w 376"/>
              <a:gd name="T65" fmla="*/ 325 h 438"/>
              <a:gd name="T66" fmla="*/ 71 w 376"/>
              <a:gd name="T67" fmla="*/ 347 h 438"/>
              <a:gd name="T68" fmla="*/ 42 w 376"/>
              <a:gd name="T69" fmla="*/ 344 h 438"/>
              <a:gd name="T70" fmla="*/ 56 w 376"/>
              <a:gd name="T71" fmla="*/ 366 h 438"/>
              <a:gd name="T72" fmla="*/ 26 w 376"/>
              <a:gd name="T73" fmla="*/ 363 h 438"/>
              <a:gd name="T74" fmla="*/ 58 w 376"/>
              <a:gd name="T75" fmla="*/ 398 h 438"/>
              <a:gd name="T76" fmla="*/ 0 w 376"/>
              <a:gd name="T77" fmla="*/ 395 h 438"/>
              <a:gd name="T78" fmla="*/ 324 w 376"/>
              <a:gd name="T79" fmla="*/ 106 h 438"/>
              <a:gd name="T80" fmla="*/ 316 w 376"/>
              <a:gd name="T81" fmla="*/ 56 h 438"/>
              <a:gd name="T82" fmla="*/ 324 w 376"/>
              <a:gd name="T83" fmla="*/ 32 h 438"/>
              <a:gd name="T84" fmla="*/ 323 w 376"/>
              <a:gd name="T85" fmla="*/ 0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76" h="438">
                <a:moveTo>
                  <a:pt x="324" y="106"/>
                </a:moveTo>
                <a:cubicBezTo>
                  <a:pt x="376" y="43"/>
                  <a:pt x="376" y="43"/>
                  <a:pt x="376" y="43"/>
                </a:cubicBezTo>
                <a:cubicBezTo>
                  <a:pt x="324" y="1"/>
                  <a:pt x="324" y="1"/>
                  <a:pt x="324" y="1"/>
                </a:cubicBezTo>
                <a:cubicBezTo>
                  <a:pt x="324" y="32"/>
                  <a:pt x="324" y="32"/>
                  <a:pt x="324" y="32"/>
                </a:cubicBezTo>
                <a:cubicBezTo>
                  <a:pt x="327" y="32"/>
                  <a:pt x="330" y="33"/>
                  <a:pt x="332" y="35"/>
                </a:cubicBezTo>
                <a:cubicBezTo>
                  <a:pt x="338" y="40"/>
                  <a:pt x="339" y="49"/>
                  <a:pt x="334" y="54"/>
                </a:cubicBezTo>
                <a:cubicBezTo>
                  <a:pt x="334" y="54"/>
                  <a:pt x="334" y="54"/>
                  <a:pt x="334" y="54"/>
                </a:cubicBezTo>
                <a:cubicBezTo>
                  <a:pt x="332" y="57"/>
                  <a:pt x="328" y="59"/>
                  <a:pt x="324" y="59"/>
                </a:cubicBezTo>
                <a:lnTo>
                  <a:pt x="324" y="106"/>
                </a:lnTo>
                <a:close/>
                <a:moveTo>
                  <a:pt x="272" y="63"/>
                </a:moveTo>
                <a:cubicBezTo>
                  <a:pt x="308" y="92"/>
                  <a:pt x="308" y="92"/>
                  <a:pt x="308" y="92"/>
                </a:cubicBezTo>
                <a:cubicBezTo>
                  <a:pt x="304" y="98"/>
                  <a:pt x="304" y="98"/>
                  <a:pt x="304" y="98"/>
                </a:cubicBezTo>
                <a:cubicBezTo>
                  <a:pt x="267" y="68"/>
                  <a:pt x="267" y="68"/>
                  <a:pt x="267" y="68"/>
                </a:cubicBezTo>
                <a:cubicBezTo>
                  <a:pt x="256" y="81"/>
                  <a:pt x="256" y="81"/>
                  <a:pt x="256" y="81"/>
                </a:cubicBezTo>
                <a:cubicBezTo>
                  <a:pt x="276" y="97"/>
                  <a:pt x="276" y="97"/>
                  <a:pt x="276" y="97"/>
                </a:cubicBezTo>
                <a:cubicBezTo>
                  <a:pt x="271" y="103"/>
                  <a:pt x="271" y="103"/>
                  <a:pt x="271" y="103"/>
                </a:cubicBezTo>
                <a:cubicBezTo>
                  <a:pt x="252" y="87"/>
                  <a:pt x="252" y="87"/>
                  <a:pt x="252" y="87"/>
                </a:cubicBezTo>
                <a:cubicBezTo>
                  <a:pt x="241" y="100"/>
                  <a:pt x="241" y="100"/>
                  <a:pt x="241" y="100"/>
                </a:cubicBezTo>
                <a:cubicBezTo>
                  <a:pt x="260" y="116"/>
                  <a:pt x="260" y="116"/>
                  <a:pt x="260" y="116"/>
                </a:cubicBezTo>
                <a:cubicBezTo>
                  <a:pt x="256" y="122"/>
                  <a:pt x="256" y="122"/>
                  <a:pt x="256" y="122"/>
                </a:cubicBezTo>
                <a:cubicBezTo>
                  <a:pt x="236" y="106"/>
                  <a:pt x="236" y="106"/>
                  <a:pt x="236" y="106"/>
                </a:cubicBezTo>
                <a:cubicBezTo>
                  <a:pt x="226" y="119"/>
                  <a:pt x="226" y="119"/>
                  <a:pt x="226" y="119"/>
                </a:cubicBezTo>
                <a:cubicBezTo>
                  <a:pt x="245" y="135"/>
                  <a:pt x="245" y="135"/>
                  <a:pt x="245" y="135"/>
                </a:cubicBezTo>
                <a:cubicBezTo>
                  <a:pt x="240" y="140"/>
                  <a:pt x="240" y="140"/>
                  <a:pt x="240" y="140"/>
                </a:cubicBezTo>
                <a:cubicBezTo>
                  <a:pt x="221" y="125"/>
                  <a:pt x="221" y="125"/>
                  <a:pt x="221" y="125"/>
                </a:cubicBezTo>
                <a:cubicBezTo>
                  <a:pt x="210" y="138"/>
                  <a:pt x="210" y="138"/>
                  <a:pt x="210" y="138"/>
                </a:cubicBezTo>
                <a:cubicBezTo>
                  <a:pt x="247" y="167"/>
                  <a:pt x="247" y="167"/>
                  <a:pt x="247" y="167"/>
                </a:cubicBezTo>
                <a:cubicBezTo>
                  <a:pt x="242" y="173"/>
                  <a:pt x="242" y="173"/>
                  <a:pt x="242" y="173"/>
                </a:cubicBezTo>
                <a:cubicBezTo>
                  <a:pt x="206" y="143"/>
                  <a:pt x="206" y="143"/>
                  <a:pt x="206" y="143"/>
                </a:cubicBezTo>
                <a:cubicBezTo>
                  <a:pt x="195" y="156"/>
                  <a:pt x="195" y="156"/>
                  <a:pt x="195" y="156"/>
                </a:cubicBezTo>
                <a:cubicBezTo>
                  <a:pt x="214" y="172"/>
                  <a:pt x="214" y="172"/>
                  <a:pt x="214" y="172"/>
                </a:cubicBezTo>
                <a:cubicBezTo>
                  <a:pt x="210" y="178"/>
                  <a:pt x="210" y="178"/>
                  <a:pt x="210" y="178"/>
                </a:cubicBezTo>
                <a:cubicBezTo>
                  <a:pt x="190" y="162"/>
                  <a:pt x="190" y="162"/>
                  <a:pt x="190" y="162"/>
                </a:cubicBezTo>
                <a:cubicBezTo>
                  <a:pt x="180" y="175"/>
                  <a:pt x="180" y="175"/>
                  <a:pt x="180" y="175"/>
                </a:cubicBezTo>
                <a:cubicBezTo>
                  <a:pt x="199" y="191"/>
                  <a:pt x="199" y="191"/>
                  <a:pt x="199" y="191"/>
                </a:cubicBezTo>
                <a:cubicBezTo>
                  <a:pt x="194" y="197"/>
                  <a:pt x="194" y="197"/>
                  <a:pt x="194" y="197"/>
                </a:cubicBezTo>
                <a:cubicBezTo>
                  <a:pt x="175" y="181"/>
                  <a:pt x="175" y="181"/>
                  <a:pt x="175" y="181"/>
                </a:cubicBezTo>
                <a:cubicBezTo>
                  <a:pt x="164" y="194"/>
                  <a:pt x="164" y="194"/>
                  <a:pt x="164" y="194"/>
                </a:cubicBezTo>
                <a:cubicBezTo>
                  <a:pt x="184" y="210"/>
                  <a:pt x="184" y="210"/>
                  <a:pt x="184" y="210"/>
                </a:cubicBezTo>
                <a:cubicBezTo>
                  <a:pt x="179" y="215"/>
                  <a:pt x="179" y="215"/>
                  <a:pt x="179" y="215"/>
                </a:cubicBezTo>
                <a:cubicBezTo>
                  <a:pt x="160" y="200"/>
                  <a:pt x="160" y="200"/>
                  <a:pt x="160" y="200"/>
                </a:cubicBezTo>
                <a:cubicBezTo>
                  <a:pt x="149" y="213"/>
                  <a:pt x="149" y="213"/>
                  <a:pt x="149" y="213"/>
                </a:cubicBezTo>
                <a:cubicBezTo>
                  <a:pt x="185" y="243"/>
                  <a:pt x="185" y="243"/>
                  <a:pt x="185" y="243"/>
                </a:cubicBezTo>
                <a:cubicBezTo>
                  <a:pt x="181" y="248"/>
                  <a:pt x="181" y="248"/>
                  <a:pt x="181" y="248"/>
                </a:cubicBezTo>
                <a:cubicBezTo>
                  <a:pt x="144" y="218"/>
                  <a:pt x="144" y="218"/>
                  <a:pt x="144" y="218"/>
                </a:cubicBezTo>
                <a:cubicBezTo>
                  <a:pt x="134" y="232"/>
                  <a:pt x="134" y="232"/>
                  <a:pt x="134" y="232"/>
                </a:cubicBezTo>
                <a:cubicBezTo>
                  <a:pt x="153" y="247"/>
                  <a:pt x="153" y="247"/>
                  <a:pt x="153" y="247"/>
                </a:cubicBezTo>
                <a:cubicBezTo>
                  <a:pt x="148" y="253"/>
                  <a:pt x="148" y="253"/>
                  <a:pt x="148" y="253"/>
                </a:cubicBezTo>
                <a:cubicBezTo>
                  <a:pt x="129" y="237"/>
                  <a:pt x="129" y="237"/>
                  <a:pt x="129" y="237"/>
                </a:cubicBezTo>
                <a:cubicBezTo>
                  <a:pt x="118" y="250"/>
                  <a:pt x="118" y="250"/>
                  <a:pt x="118" y="250"/>
                </a:cubicBezTo>
                <a:cubicBezTo>
                  <a:pt x="137" y="266"/>
                  <a:pt x="137" y="266"/>
                  <a:pt x="137" y="266"/>
                </a:cubicBezTo>
                <a:cubicBezTo>
                  <a:pt x="133" y="272"/>
                  <a:pt x="133" y="272"/>
                  <a:pt x="133" y="272"/>
                </a:cubicBezTo>
                <a:cubicBezTo>
                  <a:pt x="114" y="256"/>
                  <a:pt x="114" y="256"/>
                  <a:pt x="114" y="256"/>
                </a:cubicBezTo>
                <a:cubicBezTo>
                  <a:pt x="103" y="269"/>
                  <a:pt x="103" y="269"/>
                  <a:pt x="103" y="269"/>
                </a:cubicBezTo>
                <a:cubicBezTo>
                  <a:pt x="122" y="285"/>
                  <a:pt x="122" y="285"/>
                  <a:pt x="122" y="285"/>
                </a:cubicBezTo>
                <a:cubicBezTo>
                  <a:pt x="117" y="290"/>
                  <a:pt x="117" y="290"/>
                  <a:pt x="117" y="290"/>
                </a:cubicBezTo>
                <a:cubicBezTo>
                  <a:pt x="98" y="275"/>
                  <a:pt x="98" y="275"/>
                  <a:pt x="98" y="275"/>
                </a:cubicBezTo>
                <a:cubicBezTo>
                  <a:pt x="88" y="288"/>
                  <a:pt x="88" y="288"/>
                  <a:pt x="88" y="288"/>
                </a:cubicBezTo>
                <a:cubicBezTo>
                  <a:pt x="124" y="318"/>
                  <a:pt x="124" y="318"/>
                  <a:pt x="124" y="318"/>
                </a:cubicBezTo>
                <a:cubicBezTo>
                  <a:pt x="119" y="323"/>
                  <a:pt x="119" y="323"/>
                  <a:pt x="119" y="323"/>
                </a:cubicBezTo>
                <a:cubicBezTo>
                  <a:pt x="83" y="294"/>
                  <a:pt x="83" y="294"/>
                  <a:pt x="83" y="294"/>
                </a:cubicBezTo>
                <a:cubicBezTo>
                  <a:pt x="72" y="307"/>
                  <a:pt x="72" y="307"/>
                  <a:pt x="72" y="307"/>
                </a:cubicBezTo>
                <a:cubicBezTo>
                  <a:pt x="91" y="322"/>
                  <a:pt x="91" y="322"/>
                  <a:pt x="91" y="322"/>
                </a:cubicBezTo>
                <a:cubicBezTo>
                  <a:pt x="87" y="328"/>
                  <a:pt x="87" y="328"/>
                  <a:pt x="87" y="328"/>
                </a:cubicBezTo>
                <a:cubicBezTo>
                  <a:pt x="68" y="312"/>
                  <a:pt x="68" y="312"/>
                  <a:pt x="68" y="312"/>
                </a:cubicBezTo>
                <a:cubicBezTo>
                  <a:pt x="57" y="325"/>
                  <a:pt x="57" y="325"/>
                  <a:pt x="57" y="325"/>
                </a:cubicBezTo>
                <a:cubicBezTo>
                  <a:pt x="76" y="341"/>
                  <a:pt x="76" y="341"/>
                  <a:pt x="76" y="341"/>
                </a:cubicBezTo>
                <a:cubicBezTo>
                  <a:pt x="71" y="347"/>
                  <a:pt x="71" y="347"/>
                  <a:pt x="71" y="347"/>
                </a:cubicBezTo>
                <a:cubicBezTo>
                  <a:pt x="52" y="331"/>
                  <a:pt x="52" y="331"/>
                  <a:pt x="52" y="331"/>
                </a:cubicBezTo>
                <a:cubicBezTo>
                  <a:pt x="42" y="344"/>
                  <a:pt x="42" y="344"/>
                  <a:pt x="42" y="344"/>
                </a:cubicBezTo>
                <a:cubicBezTo>
                  <a:pt x="61" y="360"/>
                  <a:pt x="61" y="360"/>
                  <a:pt x="61" y="360"/>
                </a:cubicBezTo>
                <a:cubicBezTo>
                  <a:pt x="56" y="366"/>
                  <a:pt x="56" y="366"/>
                  <a:pt x="56" y="366"/>
                </a:cubicBezTo>
                <a:cubicBezTo>
                  <a:pt x="37" y="350"/>
                  <a:pt x="37" y="350"/>
                  <a:pt x="37" y="350"/>
                </a:cubicBezTo>
                <a:cubicBezTo>
                  <a:pt x="26" y="363"/>
                  <a:pt x="26" y="363"/>
                  <a:pt x="26" y="363"/>
                </a:cubicBezTo>
                <a:cubicBezTo>
                  <a:pt x="63" y="393"/>
                  <a:pt x="63" y="393"/>
                  <a:pt x="63" y="393"/>
                </a:cubicBezTo>
                <a:cubicBezTo>
                  <a:pt x="58" y="398"/>
                  <a:pt x="58" y="398"/>
                  <a:pt x="58" y="398"/>
                </a:cubicBezTo>
                <a:cubicBezTo>
                  <a:pt x="22" y="369"/>
                  <a:pt x="22" y="369"/>
                  <a:pt x="22" y="369"/>
                </a:cubicBezTo>
                <a:cubicBezTo>
                  <a:pt x="0" y="395"/>
                  <a:pt x="0" y="395"/>
                  <a:pt x="0" y="395"/>
                </a:cubicBezTo>
                <a:cubicBezTo>
                  <a:pt x="53" y="438"/>
                  <a:pt x="53" y="438"/>
                  <a:pt x="53" y="438"/>
                </a:cubicBezTo>
                <a:cubicBezTo>
                  <a:pt x="324" y="106"/>
                  <a:pt x="324" y="106"/>
                  <a:pt x="324" y="106"/>
                </a:cubicBezTo>
                <a:cubicBezTo>
                  <a:pt x="324" y="59"/>
                  <a:pt x="324" y="59"/>
                  <a:pt x="324" y="59"/>
                </a:cubicBezTo>
                <a:cubicBezTo>
                  <a:pt x="321" y="59"/>
                  <a:pt x="318" y="58"/>
                  <a:pt x="316" y="56"/>
                </a:cubicBezTo>
                <a:cubicBezTo>
                  <a:pt x="310" y="51"/>
                  <a:pt x="309" y="43"/>
                  <a:pt x="314" y="37"/>
                </a:cubicBezTo>
                <a:cubicBezTo>
                  <a:pt x="316" y="34"/>
                  <a:pt x="320" y="32"/>
                  <a:pt x="324" y="32"/>
                </a:cubicBezTo>
                <a:cubicBezTo>
                  <a:pt x="324" y="1"/>
                  <a:pt x="324" y="1"/>
                  <a:pt x="324" y="1"/>
                </a:cubicBezTo>
                <a:cubicBezTo>
                  <a:pt x="323" y="0"/>
                  <a:pt x="323" y="0"/>
                  <a:pt x="323" y="0"/>
                </a:cubicBezTo>
                <a:lnTo>
                  <a:pt x="272" y="63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44794" y="3447592"/>
            <a:ext cx="280266" cy="550476"/>
          </a:xfrm>
          <a:custGeom>
            <a:avLst/>
            <a:gdLst>
              <a:gd name="T0" fmla="*/ 121 w 162"/>
              <a:gd name="T1" fmla="*/ 144 h 319"/>
              <a:gd name="T2" fmla="*/ 128 w 162"/>
              <a:gd name="T3" fmla="*/ 138 h 319"/>
              <a:gd name="T4" fmla="*/ 150 w 162"/>
              <a:gd name="T5" fmla="*/ 80 h 319"/>
              <a:gd name="T6" fmla="*/ 147 w 162"/>
              <a:gd name="T7" fmla="*/ 69 h 319"/>
              <a:gd name="T8" fmla="*/ 156 w 162"/>
              <a:gd name="T9" fmla="*/ 46 h 319"/>
              <a:gd name="T10" fmla="*/ 137 w 162"/>
              <a:gd name="T11" fmla="*/ 3 h 319"/>
              <a:gd name="T12" fmla="*/ 121 w 162"/>
              <a:gd name="T13" fmla="*/ 1 h 319"/>
              <a:gd name="T14" fmla="*/ 121 w 162"/>
              <a:gd name="T15" fmla="*/ 58 h 319"/>
              <a:gd name="T16" fmla="*/ 126 w 162"/>
              <a:gd name="T17" fmla="*/ 61 h 319"/>
              <a:gd name="T18" fmla="*/ 121 w 162"/>
              <a:gd name="T19" fmla="*/ 59 h 319"/>
              <a:gd name="T20" fmla="*/ 121 w 162"/>
              <a:gd name="T21" fmla="*/ 85 h 319"/>
              <a:gd name="T22" fmla="*/ 125 w 162"/>
              <a:gd name="T23" fmla="*/ 75 h 319"/>
              <a:gd name="T24" fmla="*/ 123 w 162"/>
              <a:gd name="T25" fmla="*/ 66 h 319"/>
              <a:gd name="T26" fmla="*/ 139 w 162"/>
              <a:gd name="T27" fmla="*/ 72 h 319"/>
              <a:gd name="T28" fmla="*/ 144 w 162"/>
              <a:gd name="T29" fmla="*/ 83 h 319"/>
              <a:gd name="T30" fmla="*/ 125 w 162"/>
              <a:gd name="T31" fmla="*/ 132 h 319"/>
              <a:gd name="T32" fmla="*/ 121 w 162"/>
              <a:gd name="T33" fmla="*/ 136 h 319"/>
              <a:gd name="T34" fmla="*/ 121 w 162"/>
              <a:gd name="T35" fmla="*/ 144 h 319"/>
              <a:gd name="T36" fmla="*/ 66 w 162"/>
              <a:gd name="T37" fmla="*/ 284 h 319"/>
              <a:gd name="T38" fmla="*/ 121 w 162"/>
              <a:gd name="T39" fmla="*/ 144 h 319"/>
              <a:gd name="T40" fmla="*/ 121 w 162"/>
              <a:gd name="T41" fmla="*/ 144 h 319"/>
              <a:gd name="T42" fmla="*/ 121 w 162"/>
              <a:gd name="T43" fmla="*/ 136 h 319"/>
              <a:gd name="T44" fmla="*/ 114 w 162"/>
              <a:gd name="T45" fmla="*/ 137 h 319"/>
              <a:gd name="T46" fmla="*/ 98 w 162"/>
              <a:gd name="T47" fmla="*/ 130 h 319"/>
              <a:gd name="T48" fmla="*/ 98 w 162"/>
              <a:gd name="T49" fmla="*/ 130 h 319"/>
              <a:gd name="T50" fmla="*/ 106 w 162"/>
              <a:gd name="T51" fmla="*/ 125 h 319"/>
              <a:gd name="T52" fmla="*/ 121 w 162"/>
              <a:gd name="T53" fmla="*/ 85 h 319"/>
              <a:gd name="T54" fmla="*/ 121 w 162"/>
              <a:gd name="T55" fmla="*/ 59 h 319"/>
              <a:gd name="T56" fmla="*/ 85 w 162"/>
              <a:gd name="T57" fmla="*/ 45 h 319"/>
              <a:gd name="T58" fmla="*/ 74 w 162"/>
              <a:gd name="T59" fmla="*/ 51 h 319"/>
              <a:gd name="T60" fmla="*/ 52 w 162"/>
              <a:gd name="T61" fmla="*/ 108 h 319"/>
              <a:gd name="T62" fmla="*/ 54 w 162"/>
              <a:gd name="T63" fmla="*/ 118 h 319"/>
              <a:gd name="T64" fmla="*/ 35 w 162"/>
              <a:gd name="T65" fmla="*/ 168 h 319"/>
              <a:gd name="T66" fmla="*/ 35 w 162"/>
              <a:gd name="T67" fmla="*/ 256 h 319"/>
              <a:gd name="T68" fmla="*/ 39 w 162"/>
              <a:gd name="T69" fmla="*/ 257 h 319"/>
              <a:gd name="T70" fmla="*/ 45 w 162"/>
              <a:gd name="T71" fmla="*/ 268 h 319"/>
              <a:gd name="T72" fmla="*/ 58 w 162"/>
              <a:gd name="T73" fmla="*/ 264 h 319"/>
              <a:gd name="T74" fmla="*/ 64 w 162"/>
              <a:gd name="T75" fmla="*/ 278 h 319"/>
              <a:gd name="T76" fmla="*/ 63 w 162"/>
              <a:gd name="T77" fmla="*/ 281 h 319"/>
              <a:gd name="T78" fmla="*/ 35 w 162"/>
              <a:gd name="T79" fmla="*/ 300 h 319"/>
              <a:gd name="T80" fmla="*/ 35 w 162"/>
              <a:gd name="T81" fmla="*/ 306 h 319"/>
              <a:gd name="T82" fmla="*/ 66 w 162"/>
              <a:gd name="T83" fmla="*/ 284 h 319"/>
              <a:gd name="T84" fmla="*/ 121 w 162"/>
              <a:gd name="T85" fmla="*/ 1 h 319"/>
              <a:gd name="T86" fmla="*/ 121 w 162"/>
              <a:gd name="T87" fmla="*/ 58 h 319"/>
              <a:gd name="T88" fmla="*/ 88 w 162"/>
              <a:gd name="T89" fmla="*/ 36 h 319"/>
              <a:gd name="T90" fmla="*/ 94 w 162"/>
              <a:gd name="T91" fmla="*/ 22 h 319"/>
              <a:gd name="T92" fmla="*/ 121 w 162"/>
              <a:gd name="T93" fmla="*/ 1 h 319"/>
              <a:gd name="T94" fmla="*/ 35 w 162"/>
              <a:gd name="T95" fmla="*/ 168 h 319"/>
              <a:gd name="T96" fmla="*/ 0 w 162"/>
              <a:gd name="T97" fmla="*/ 258 h 319"/>
              <a:gd name="T98" fmla="*/ 15 w 162"/>
              <a:gd name="T99" fmla="*/ 319 h 319"/>
              <a:gd name="T100" fmla="*/ 35 w 162"/>
              <a:gd name="T101" fmla="*/ 306 h 319"/>
              <a:gd name="T102" fmla="*/ 35 w 162"/>
              <a:gd name="T103" fmla="*/ 300 h 319"/>
              <a:gd name="T104" fmla="*/ 33 w 162"/>
              <a:gd name="T105" fmla="*/ 301 h 319"/>
              <a:gd name="T106" fmla="*/ 13 w 162"/>
              <a:gd name="T107" fmla="*/ 294 h 319"/>
              <a:gd name="T108" fmla="*/ 5 w 162"/>
              <a:gd name="T109" fmla="*/ 259 h 319"/>
              <a:gd name="T110" fmla="*/ 5 w 162"/>
              <a:gd name="T111" fmla="*/ 259 h 319"/>
              <a:gd name="T112" fmla="*/ 6 w 162"/>
              <a:gd name="T113" fmla="*/ 256 h 319"/>
              <a:gd name="T114" fmla="*/ 19 w 162"/>
              <a:gd name="T115" fmla="*/ 250 h 319"/>
              <a:gd name="T116" fmla="*/ 26 w 162"/>
              <a:gd name="T117" fmla="*/ 261 h 319"/>
              <a:gd name="T118" fmla="*/ 35 w 162"/>
              <a:gd name="T119" fmla="*/ 256 h 319"/>
              <a:gd name="T120" fmla="*/ 35 w 162"/>
              <a:gd name="T121" fmla="*/ 168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2" h="319">
                <a:moveTo>
                  <a:pt x="121" y="144"/>
                </a:moveTo>
                <a:cubicBezTo>
                  <a:pt x="124" y="143"/>
                  <a:pt x="127" y="141"/>
                  <a:pt x="128" y="138"/>
                </a:cubicBezTo>
                <a:cubicBezTo>
                  <a:pt x="150" y="80"/>
                  <a:pt x="150" y="80"/>
                  <a:pt x="150" y="80"/>
                </a:cubicBezTo>
                <a:cubicBezTo>
                  <a:pt x="152" y="76"/>
                  <a:pt x="150" y="71"/>
                  <a:pt x="147" y="69"/>
                </a:cubicBezTo>
                <a:cubicBezTo>
                  <a:pt x="156" y="46"/>
                  <a:pt x="156" y="46"/>
                  <a:pt x="156" y="46"/>
                </a:cubicBezTo>
                <a:cubicBezTo>
                  <a:pt x="162" y="29"/>
                  <a:pt x="154" y="9"/>
                  <a:pt x="137" y="3"/>
                </a:cubicBezTo>
                <a:cubicBezTo>
                  <a:pt x="132" y="1"/>
                  <a:pt x="126" y="0"/>
                  <a:pt x="121" y="1"/>
                </a:cubicBezTo>
                <a:cubicBezTo>
                  <a:pt x="121" y="58"/>
                  <a:pt x="121" y="58"/>
                  <a:pt x="121" y="58"/>
                </a:cubicBezTo>
                <a:cubicBezTo>
                  <a:pt x="126" y="61"/>
                  <a:pt x="126" y="61"/>
                  <a:pt x="126" y="61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121" y="85"/>
                  <a:pt x="121" y="85"/>
                  <a:pt x="121" y="85"/>
                </a:cubicBezTo>
                <a:cubicBezTo>
                  <a:pt x="125" y="75"/>
                  <a:pt x="125" y="75"/>
                  <a:pt x="125" y="75"/>
                </a:cubicBezTo>
                <a:cubicBezTo>
                  <a:pt x="126" y="72"/>
                  <a:pt x="126" y="68"/>
                  <a:pt x="123" y="66"/>
                </a:cubicBezTo>
                <a:cubicBezTo>
                  <a:pt x="139" y="72"/>
                  <a:pt x="139" y="72"/>
                  <a:pt x="139" y="72"/>
                </a:cubicBezTo>
                <a:cubicBezTo>
                  <a:pt x="143" y="73"/>
                  <a:pt x="146" y="78"/>
                  <a:pt x="144" y="83"/>
                </a:cubicBezTo>
                <a:cubicBezTo>
                  <a:pt x="125" y="132"/>
                  <a:pt x="125" y="132"/>
                  <a:pt x="125" y="132"/>
                </a:cubicBezTo>
                <a:cubicBezTo>
                  <a:pt x="124" y="134"/>
                  <a:pt x="123" y="135"/>
                  <a:pt x="121" y="136"/>
                </a:cubicBezTo>
                <a:lnTo>
                  <a:pt x="121" y="144"/>
                </a:lnTo>
                <a:close/>
                <a:moveTo>
                  <a:pt x="66" y="284"/>
                </a:moveTo>
                <a:cubicBezTo>
                  <a:pt x="121" y="144"/>
                  <a:pt x="121" y="144"/>
                  <a:pt x="121" y="144"/>
                </a:cubicBezTo>
                <a:cubicBezTo>
                  <a:pt x="121" y="144"/>
                  <a:pt x="121" y="144"/>
                  <a:pt x="121" y="144"/>
                </a:cubicBezTo>
                <a:cubicBezTo>
                  <a:pt x="121" y="136"/>
                  <a:pt x="121" y="136"/>
                  <a:pt x="121" y="136"/>
                </a:cubicBezTo>
                <a:cubicBezTo>
                  <a:pt x="119" y="137"/>
                  <a:pt x="117" y="137"/>
                  <a:pt x="114" y="137"/>
                </a:cubicBezTo>
                <a:cubicBezTo>
                  <a:pt x="98" y="130"/>
                  <a:pt x="98" y="130"/>
                  <a:pt x="98" y="130"/>
                </a:cubicBezTo>
                <a:cubicBezTo>
                  <a:pt x="98" y="130"/>
                  <a:pt x="98" y="130"/>
                  <a:pt x="98" y="130"/>
                </a:cubicBezTo>
                <a:cubicBezTo>
                  <a:pt x="102" y="130"/>
                  <a:pt x="105" y="128"/>
                  <a:pt x="106" y="125"/>
                </a:cubicBezTo>
                <a:cubicBezTo>
                  <a:pt x="121" y="85"/>
                  <a:pt x="121" y="85"/>
                  <a:pt x="121" y="85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85" y="45"/>
                  <a:pt x="85" y="45"/>
                  <a:pt x="85" y="45"/>
                </a:cubicBezTo>
                <a:cubicBezTo>
                  <a:pt x="80" y="44"/>
                  <a:pt x="76" y="47"/>
                  <a:pt x="74" y="51"/>
                </a:cubicBezTo>
                <a:cubicBezTo>
                  <a:pt x="52" y="108"/>
                  <a:pt x="52" y="108"/>
                  <a:pt x="52" y="108"/>
                </a:cubicBezTo>
                <a:cubicBezTo>
                  <a:pt x="51" y="112"/>
                  <a:pt x="52" y="115"/>
                  <a:pt x="54" y="118"/>
                </a:cubicBezTo>
                <a:cubicBezTo>
                  <a:pt x="35" y="168"/>
                  <a:pt x="35" y="168"/>
                  <a:pt x="35" y="168"/>
                </a:cubicBezTo>
                <a:cubicBezTo>
                  <a:pt x="35" y="256"/>
                  <a:pt x="35" y="256"/>
                  <a:pt x="35" y="256"/>
                </a:cubicBezTo>
                <a:cubicBezTo>
                  <a:pt x="36" y="256"/>
                  <a:pt x="37" y="257"/>
                  <a:pt x="39" y="257"/>
                </a:cubicBezTo>
                <a:cubicBezTo>
                  <a:pt x="43" y="259"/>
                  <a:pt x="46" y="264"/>
                  <a:pt x="45" y="268"/>
                </a:cubicBezTo>
                <a:cubicBezTo>
                  <a:pt x="48" y="264"/>
                  <a:pt x="53" y="263"/>
                  <a:pt x="58" y="264"/>
                </a:cubicBezTo>
                <a:cubicBezTo>
                  <a:pt x="63" y="267"/>
                  <a:pt x="66" y="273"/>
                  <a:pt x="64" y="278"/>
                </a:cubicBezTo>
                <a:cubicBezTo>
                  <a:pt x="63" y="281"/>
                  <a:pt x="63" y="281"/>
                  <a:pt x="63" y="281"/>
                </a:cubicBezTo>
                <a:cubicBezTo>
                  <a:pt x="35" y="300"/>
                  <a:pt x="35" y="300"/>
                  <a:pt x="35" y="300"/>
                </a:cubicBezTo>
                <a:cubicBezTo>
                  <a:pt x="35" y="306"/>
                  <a:pt x="35" y="306"/>
                  <a:pt x="35" y="306"/>
                </a:cubicBezTo>
                <a:cubicBezTo>
                  <a:pt x="66" y="284"/>
                  <a:pt x="66" y="284"/>
                  <a:pt x="66" y="284"/>
                </a:cubicBezTo>
                <a:close/>
                <a:moveTo>
                  <a:pt x="121" y="1"/>
                </a:moveTo>
                <a:cubicBezTo>
                  <a:pt x="121" y="58"/>
                  <a:pt x="121" y="58"/>
                  <a:pt x="121" y="58"/>
                </a:cubicBezTo>
                <a:cubicBezTo>
                  <a:pt x="88" y="36"/>
                  <a:pt x="88" y="36"/>
                  <a:pt x="88" y="36"/>
                </a:cubicBezTo>
                <a:cubicBezTo>
                  <a:pt x="94" y="22"/>
                  <a:pt x="94" y="22"/>
                  <a:pt x="94" y="22"/>
                </a:cubicBezTo>
                <a:cubicBezTo>
                  <a:pt x="98" y="10"/>
                  <a:pt x="109" y="2"/>
                  <a:pt x="121" y="1"/>
                </a:cubicBezTo>
                <a:close/>
                <a:moveTo>
                  <a:pt x="35" y="168"/>
                </a:moveTo>
                <a:cubicBezTo>
                  <a:pt x="0" y="258"/>
                  <a:pt x="0" y="258"/>
                  <a:pt x="0" y="258"/>
                </a:cubicBezTo>
                <a:cubicBezTo>
                  <a:pt x="15" y="319"/>
                  <a:pt x="15" y="319"/>
                  <a:pt x="15" y="319"/>
                </a:cubicBezTo>
                <a:cubicBezTo>
                  <a:pt x="35" y="306"/>
                  <a:pt x="35" y="306"/>
                  <a:pt x="35" y="306"/>
                </a:cubicBezTo>
                <a:cubicBezTo>
                  <a:pt x="35" y="300"/>
                  <a:pt x="35" y="300"/>
                  <a:pt x="35" y="300"/>
                </a:cubicBezTo>
                <a:cubicBezTo>
                  <a:pt x="33" y="301"/>
                  <a:pt x="33" y="301"/>
                  <a:pt x="33" y="301"/>
                </a:cubicBezTo>
                <a:cubicBezTo>
                  <a:pt x="13" y="294"/>
                  <a:pt x="13" y="294"/>
                  <a:pt x="13" y="294"/>
                </a:cubicBezTo>
                <a:cubicBezTo>
                  <a:pt x="5" y="259"/>
                  <a:pt x="5" y="259"/>
                  <a:pt x="5" y="259"/>
                </a:cubicBezTo>
                <a:cubicBezTo>
                  <a:pt x="5" y="259"/>
                  <a:pt x="5" y="259"/>
                  <a:pt x="5" y="259"/>
                </a:cubicBezTo>
                <a:cubicBezTo>
                  <a:pt x="6" y="256"/>
                  <a:pt x="6" y="256"/>
                  <a:pt x="6" y="256"/>
                </a:cubicBezTo>
                <a:cubicBezTo>
                  <a:pt x="8" y="250"/>
                  <a:pt x="14" y="248"/>
                  <a:pt x="19" y="250"/>
                </a:cubicBezTo>
                <a:cubicBezTo>
                  <a:pt x="24" y="251"/>
                  <a:pt x="27" y="256"/>
                  <a:pt x="26" y="261"/>
                </a:cubicBezTo>
                <a:cubicBezTo>
                  <a:pt x="28" y="258"/>
                  <a:pt x="31" y="256"/>
                  <a:pt x="35" y="256"/>
                </a:cubicBezTo>
                <a:lnTo>
                  <a:pt x="35" y="168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67008" y="3517972"/>
            <a:ext cx="458731" cy="458731"/>
          </a:xfrm>
          <a:custGeom>
            <a:avLst/>
            <a:gdLst>
              <a:gd name="T0" fmla="*/ 133 w 266"/>
              <a:gd name="T1" fmla="*/ 0 h 266"/>
              <a:gd name="T2" fmla="*/ 133 w 266"/>
              <a:gd name="T3" fmla="*/ 0 h 266"/>
              <a:gd name="T4" fmla="*/ 133 w 266"/>
              <a:gd name="T5" fmla="*/ 35 h 266"/>
              <a:gd name="T6" fmla="*/ 150 w 266"/>
              <a:gd name="T7" fmla="*/ 24 h 266"/>
              <a:gd name="T8" fmla="*/ 242 w 266"/>
              <a:gd name="T9" fmla="*/ 117 h 266"/>
              <a:gd name="T10" fmla="*/ 231 w 266"/>
              <a:gd name="T11" fmla="*/ 133 h 266"/>
              <a:gd name="T12" fmla="*/ 242 w 266"/>
              <a:gd name="T13" fmla="*/ 149 h 266"/>
              <a:gd name="T14" fmla="*/ 150 w 266"/>
              <a:gd name="T15" fmla="*/ 242 h 266"/>
              <a:gd name="T16" fmla="*/ 150 w 266"/>
              <a:gd name="T17" fmla="*/ 242 h 266"/>
              <a:gd name="T18" fmla="*/ 133 w 266"/>
              <a:gd name="T19" fmla="*/ 231 h 266"/>
              <a:gd name="T20" fmla="*/ 133 w 266"/>
              <a:gd name="T21" fmla="*/ 266 h 266"/>
              <a:gd name="T22" fmla="*/ 133 w 266"/>
              <a:gd name="T23" fmla="*/ 266 h 266"/>
              <a:gd name="T24" fmla="*/ 266 w 266"/>
              <a:gd name="T25" fmla="*/ 133 h 266"/>
              <a:gd name="T26" fmla="*/ 133 w 266"/>
              <a:gd name="T27" fmla="*/ 0 h 266"/>
              <a:gd name="T28" fmla="*/ 133 w 266"/>
              <a:gd name="T29" fmla="*/ 0 h 266"/>
              <a:gd name="T30" fmla="*/ 133 w 266"/>
              <a:gd name="T31" fmla="*/ 0 h 266"/>
              <a:gd name="T32" fmla="*/ 0 w 266"/>
              <a:gd name="T33" fmla="*/ 133 h 266"/>
              <a:gd name="T34" fmla="*/ 133 w 266"/>
              <a:gd name="T35" fmla="*/ 266 h 266"/>
              <a:gd name="T36" fmla="*/ 133 w 266"/>
              <a:gd name="T37" fmla="*/ 266 h 266"/>
              <a:gd name="T38" fmla="*/ 133 w 266"/>
              <a:gd name="T39" fmla="*/ 231 h 266"/>
              <a:gd name="T40" fmla="*/ 133 w 266"/>
              <a:gd name="T41" fmla="*/ 231 h 266"/>
              <a:gd name="T42" fmla="*/ 117 w 266"/>
              <a:gd name="T43" fmla="*/ 242 h 266"/>
              <a:gd name="T44" fmla="*/ 24 w 266"/>
              <a:gd name="T45" fmla="*/ 149 h 266"/>
              <a:gd name="T46" fmla="*/ 35 w 266"/>
              <a:gd name="T47" fmla="*/ 133 h 266"/>
              <a:gd name="T48" fmla="*/ 24 w 266"/>
              <a:gd name="T49" fmla="*/ 117 h 266"/>
              <a:gd name="T50" fmla="*/ 117 w 266"/>
              <a:gd name="T51" fmla="*/ 24 h 266"/>
              <a:gd name="T52" fmla="*/ 133 w 266"/>
              <a:gd name="T53" fmla="*/ 35 h 266"/>
              <a:gd name="T54" fmla="*/ 133 w 266"/>
              <a:gd name="T55" fmla="*/ 35 h 266"/>
              <a:gd name="T56" fmla="*/ 133 w 266"/>
              <a:gd name="T57" fmla="*/ 0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66" h="266">
                <a:moveTo>
                  <a:pt x="133" y="0"/>
                </a:moveTo>
                <a:cubicBezTo>
                  <a:pt x="133" y="0"/>
                  <a:pt x="133" y="0"/>
                  <a:pt x="133" y="0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41" y="35"/>
                  <a:pt x="147" y="30"/>
                  <a:pt x="150" y="24"/>
                </a:cubicBezTo>
                <a:cubicBezTo>
                  <a:pt x="197" y="31"/>
                  <a:pt x="235" y="69"/>
                  <a:pt x="242" y="117"/>
                </a:cubicBezTo>
                <a:cubicBezTo>
                  <a:pt x="236" y="119"/>
                  <a:pt x="231" y="125"/>
                  <a:pt x="231" y="133"/>
                </a:cubicBezTo>
                <a:cubicBezTo>
                  <a:pt x="231" y="140"/>
                  <a:pt x="236" y="147"/>
                  <a:pt x="242" y="149"/>
                </a:cubicBezTo>
                <a:cubicBezTo>
                  <a:pt x="235" y="197"/>
                  <a:pt x="197" y="235"/>
                  <a:pt x="150" y="242"/>
                </a:cubicBezTo>
                <a:cubicBezTo>
                  <a:pt x="150" y="242"/>
                  <a:pt x="150" y="242"/>
                  <a:pt x="150" y="242"/>
                </a:cubicBezTo>
                <a:cubicBezTo>
                  <a:pt x="147" y="236"/>
                  <a:pt x="141" y="231"/>
                  <a:pt x="133" y="231"/>
                </a:cubicBezTo>
                <a:cubicBezTo>
                  <a:pt x="133" y="266"/>
                  <a:pt x="133" y="266"/>
                  <a:pt x="133" y="266"/>
                </a:cubicBezTo>
                <a:cubicBezTo>
                  <a:pt x="133" y="266"/>
                  <a:pt x="133" y="266"/>
                  <a:pt x="133" y="266"/>
                </a:cubicBezTo>
                <a:cubicBezTo>
                  <a:pt x="207" y="266"/>
                  <a:pt x="266" y="206"/>
                  <a:pt x="266" y="133"/>
                </a:cubicBezTo>
                <a:cubicBezTo>
                  <a:pt x="266" y="59"/>
                  <a:pt x="207" y="0"/>
                  <a:pt x="133" y="0"/>
                </a:cubicBezTo>
                <a:close/>
                <a:moveTo>
                  <a:pt x="133" y="0"/>
                </a:moveTo>
                <a:cubicBezTo>
                  <a:pt x="133" y="0"/>
                  <a:pt x="133" y="0"/>
                  <a:pt x="133" y="0"/>
                </a:cubicBezTo>
                <a:cubicBezTo>
                  <a:pt x="60" y="0"/>
                  <a:pt x="0" y="59"/>
                  <a:pt x="0" y="133"/>
                </a:cubicBezTo>
                <a:cubicBezTo>
                  <a:pt x="0" y="206"/>
                  <a:pt x="60" y="266"/>
                  <a:pt x="133" y="266"/>
                </a:cubicBezTo>
                <a:cubicBezTo>
                  <a:pt x="133" y="266"/>
                  <a:pt x="133" y="266"/>
                  <a:pt x="133" y="266"/>
                </a:cubicBezTo>
                <a:cubicBezTo>
                  <a:pt x="133" y="231"/>
                  <a:pt x="133" y="231"/>
                  <a:pt x="133" y="231"/>
                </a:cubicBezTo>
                <a:cubicBezTo>
                  <a:pt x="133" y="231"/>
                  <a:pt x="133" y="231"/>
                  <a:pt x="133" y="231"/>
                </a:cubicBezTo>
                <a:cubicBezTo>
                  <a:pt x="126" y="231"/>
                  <a:pt x="120" y="236"/>
                  <a:pt x="117" y="242"/>
                </a:cubicBezTo>
                <a:cubicBezTo>
                  <a:pt x="69" y="235"/>
                  <a:pt x="31" y="197"/>
                  <a:pt x="24" y="149"/>
                </a:cubicBezTo>
                <a:cubicBezTo>
                  <a:pt x="31" y="147"/>
                  <a:pt x="35" y="140"/>
                  <a:pt x="35" y="133"/>
                </a:cubicBezTo>
                <a:cubicBezTo>
                  <a:pt x="35" y="125"/>
                  <a:pt x="31" y="119"/>
                  <a:pt x="24" y="117"/>
                </a:cubicBezTo>
                <a:cubicBezTo>
                  <a:pt x="31" y="69"/>
                  <a:pt x="69" y="31"/>
                  <a:pt x="117" y="24"/>
                </a:cubicBezTo>
                <a:cubicBezTo>
                  <a:pt x="120" y="30"/>
                  <a:pt x="126" y="35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lnTo>
                  <a:pt x="133" y="0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3" name="出自【趣你的PPT】(微信:qunideppt)：最优质的PPT资源库"/>
          <p:cNvSpPr/>
          <p:nvPr/>
        </p:nvSpPr>
        <p:spPr bwMode="auto">
          <a:xfrm>
            <a:off x="6251213" y="3663760"/>
            <a:ext cx="228737" cy="120652"/>
          </a:xfrm>
          <a:custGeom>
            <a:avLst/>
            <a:gdLst>
              <a:gd name="T0" fmla="*/ 124 w 133"/>
              <a:gd name="T1" fmla="*/ 0 h 70"/>
              <a:gd name="T2" fmla="*/ 93 w 133"/>
              <a:gd name="T3" fmla="*/ 30 h 70"/>
              <a:gd name="T4" fmla="*/ 84 w 133"/>
              <a:gd name="T5" fmla="*/ 28 h 70"/>
              <a:gd name="T6" fmla="*/ 65 w 133"/>
              <a:gd name="T7" fmla="*/ 42 h 70"/>
              <a:gd name="T8" fmla="*/ 0 w 133"/>
              <a:gd name="T9" fmla="*/ 42 h 70"/>
              <a:gd name="T10" fmla="*/ 0 w 133"/>
              <a:gd name="T11" fmla="*/ 56 h 70"/>
              <a:gd name="T12" fmla="*/ 65 w 133"/>
              <a:gd name="T13" fmla="*/ 56 h 70"/>
              <a:gd name="T14" fmla="*/ 84 w 133"/>
              <a:gd name="T15" fmla="*/ 70 h 70"/>
              <a:gd name="T16" fmla="*/ 105 w 133"/>
              <a:gd name="T17" fmla="*/ 49 h 70"/>
              <a:gd name="T18" fmla="*/ 103 w 133"/>
              <a:gd name="T19" fmla="*/ 40 h 70"/>
              <a:gd name="T20" fmla="*/ 133 w 133"/>
              <a:gd name="T21" fmla="*/ 9 h 70"/>
              <a:gd name="T22" fmla="*/ 124 w 133"/>
              <a:gd name="T23" fmla="*/ 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3" h="70">
                <a:moveTo>
                  <a:pt x="124" y="0"/>
                </a:moveTo>
                <a:cubicBezTo>
                  <a:pt x="93" y="30"/>
                  <a:pt x="93" y="30"/>
                  <a:pt x="93" y="30"/>
                </a:cubicBezTo>
                <a:cubicBezTo>
                  <a:pt x="91" y="29"/>
                  <a:pt x="88" y="28"/>
                  <a:pt x="84" y="28"/>
                </a:cubicBezTo>
                <a:cubicBezTo>
                  <a:pt x="75" y="28"/>
                  <a:pt x="67" y="34"/>
                  <a:pt x="65" y="42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56"/>
                  <a:pt x="0" y="56"/>
                  <a:pt x="0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7" y="64"/>
                  <a:pt x="75" y="70"/>
                  <a:pt x="84" y="70"/>
                </a:cubicBezTo>
                <a:cubicBezTo>
                  <a:pt x="96" y="70"/>
                  <a:pt x="105" y="60"/>
                  <a:pt x="105" y="49"/>
                </a:cubicBezTo>
                <a:cubicBezTo>
                  <a:pt x="105" y="46"/>
                  <a:pt x="104" y="43"/>
                  <a:pt x="103" y="40"/>
                </a:cubicBezTo>
                <a:cubicBezTo>
                  <a:pt x="133" y="9"/>
                  <a:pt x="133" y="9"/>
                  <a:pt x="133" y="9"/>
                </a:cubicBezTo>
                <a:lnTo>
                  <a:pt x="124" y="0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5" name="出自【趣你的PPT】(微信:qunideppt)：最优质的PPT资源库"/>
          <p:cNvSpPr/>
          <p:nvPr/>
        </p:nvSpPr>
        <p:spPr bwMode="auto">
          <a:xfrm>
            <a:off x="6350500" y="4179046"/>
            <a:ext cx="359443" cy="271468"/>
          </a:xfrm>
          <a:custGeom>
            <a:avLst/>
            <a:gdLst>
              <a:gd name="T0" fmla="*/ 146 w 208"/>
              <a:gd name="T1" fmla="*/ 0 h 157"/>
              <a:gd name="T2" fmla="*/ 104 w 208"/>
              <a:gd name="T3" fmla="*/ 15 h 157"/>
              <a:gd name="T4" fmla="*/ 62 w 208"/>
              <a:gd name="T5" fmla="*/ 0 h 157"/>
              <a:gd name="T6" fmla="*/ 0 w 208"/>
              <a:gd name="T7" fmla="*/ 60 h 157"/>
              <a:gd name="T8" fmla="*/ 107 w 208"/>
              <a:gd name="T9" fmla="*/ 157 h 157"/>
              <a:gd name="T10" fmla="*/ 208 w 208"/>
              <a:gd name="T11" fmla="*/ 60 h 157"/>
              <a:gd name="T12" fmla="*/ 146 w 208"/>
              <a:gd name="T13" fmla="*/ 0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8" h="157">
                <a:moveTo>
                  <a:pt x="146" y="0"/>
                </a:moveTo>
                <a:cubicBezTo>
                  <a:pt x="130" y="0"/>
                  <a:pt x="115" y="6"/>
                  <a:pt x="104" y="15"/>
                </a:cubicBezTo>
                <a:cubicBezTo>
                  <a:pt x="93" y="6"/>
                  <a:pt x="78" y="0"/>
                  <a:pt x="62" y="0"/>
                </a:cubicBezTo>
                <a:cubicBezTo>
                  <a:pt x="28" y="0"/>
                  <a:pt x="0" y="27"/>
                  <a:pt x="0" y="60"/>
                </a:cubicBezTo>
                <a:cubicBezTo>
                  <a:pt x="0" y="98"/>
                  <a:pt x="31" y="157"/>
                  <a:pt x="107" y="157"/>
                </a:cubicBezTo>
                <a:cubicBezTo>
                  <a:pt x="185" y="157"/>
                  <a:pt x="208" y="95"/>
                  <a:pt x="208" y="60"/>
                </a:cubicBezTo>
                <a:cubicBezTo>
                  <a:pt x="208" y="27"/>
                  <a:pt x="180" y="0"/>
                  <a:pt x="146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6" name="出自【趣你的PPT】(微信:qunideppt)：最优质的PPT资源库"/>
          <p:cNvSpPr/>
          <p:nvPr/>
        </p:nvSpPr>
        <p:spPr bwMode="auto">
          <a:xfrm>
            <a:off x="6511370" y="4108666"/>
            <a:ext cx="98030" cy="124423"/>
          </a:xfrm>
          <a:custGeom>
            <a:avLst/>
            <a:gdLst>
              <a:gd name="T0" fmla="*/ 12 w 57"/>
              <a:gd name="T1" fmla="*/ 72 h 72"/>
              <a:gd name="T2" fmla="*/ 27 w 57"/>
              <a:gd name="T3" fmla="*/ 0 h 72"/>
              <a:gd name="T4" fmla="*/ 57 w 57"/>
              <a:gd name="T5" fmla="*/ 6 h 72"/>
              <a:gd name="T6" fmla="*/ 12 w 57"/>
              <a:gd name="T7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" h="72">
                <a:moveTo>
                  <a:pt x="12" y="72"/>
                </a:moveTo>
                <a:cubicBezTo>
                  <a:pt x="0" y="48"/>
                  <a:pt x="7" y="20"/>
                  <a:pt x="27" y="0"/>
                </a:cubicBezTo>
                <a:cubicBezTo>
                  <a:pt x="57" y="6"/>
                  <a:pt x="57" y="6"/>
                  <a:pt x="57" y="6"/>
                </a:cubicBezTo>
                <a:cubicBezTo>
                  <a:pt x="29" y="21"/>
                  <a:pt x="12" y="37"/>
                  <a:pt x="12" y="72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7" name="出自【趣你的PPT】(微信:qunideppt)：最优质的PPT资源库"/>
          <p:cNvSpPr/>
          <p:nvPr/>
        </p:nvSpPr>
        <p:spPr bwMode="auto">
          <a:xfrm>
            <a:off x="5242007" y="2073914"/>
            <a:ext cx="537908" cy="437365"/>
          </a:xfrm>
          <a:custGeom>
            <a:avLst/>
            <a:gdLst>
              <a:gd name="T0" fmla="*/ 312 w 312"/>
              <a:gd name="T1" fmla="*/ 86 h 253"/>
              <a:gd name="T2" fmla="*/ 305 w 312"/>
              <a:gd name="T3" fmla="*/ 75 h 253"/>
              <a:gd name="T4" fmla="*/ 79 w 312"/>
              <a:gd name="T5" fmla="*/ 226 h 253"/>
              <a:gd name="T6" fmla="*/ 28 w 312"/>
              <a:gd name="T7" fmla="*/ 214 h 253"/>
              <a:gd name="T8" fmla="*/ 35 w 312"/>
              <a:gd name="T9" fmla="*/ 162 h 253"/>
              <a:gd name="T10" fmla="*/ 262 w 312"/>
              <a:gd name="T11" fmla="*/ 11 h 253"/>
              <a:gd name="T12" fmla="*/ 254 w 312"/>
              <a:gd name="T13" fmla="*/ 0 h 253"/>
              <a:gd name="T14" fmla="*/ 26 w 312"/>
              <a:gd name="T15" fmla="*/ 153 h 253"/>
              <a:gd name="T16" fmla="*/ 15 w 312"/>
              <a:gd name="T17" fmla="*/ 222 h 253"/>
              <a:gd name="T18" fmla="*/ 83 w 312"/>
              <a:gd name="T19" fmla="*/ 239 h 253"/>
              <a:gd name="T20" fmla="*/ 312 w 312"/>
              <a:gd name="T21" fmla="*/ 86 h 2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12" h="253">
                <a:moveTo>
                  <a:pt x="312" y="86"/>
                </a:moveTo>
                <a:cubicBezTo>
                  <a:pt x="305" y="75"/>
                  <a:pt x="305" y="75"/>
                  <a:pt x="305" y="75"/>
                </a:cubicBezTo>
                <a:cubicBezTo>
                  <a:pt x="79" y="226"/>
                  <a:pt x="79" y="226"/>
                  <a:pt x="79" y="226"/>
                </a:cubicBezTo>
                <a:cubicBezTo>
                  <a:pt x="63" y="237"/>
                  <a:pt x="40" y="231"/>
                  <a:pt x="28" y="214"/>
                </a:cubicBezTo>
                <a:cubicBezTo>
                  <a:pt x="16" y="196"/>
                  <a:pt x="19" y="173"/>
                  <a:pt x="35" y="162"/>
                </a:cubicBezTo>
                <a:cubicBezTo>
                  <a:pt x="262" y="11"/>
                  <a:pt x="262" y="11"/>
                  <a:pt x="262" y="11"/>
                </a:cubicBezTo>
                <a:cubicBezTo>
                  <a:pt x="254" y="0"/>
                  <a:pt x="254" y="0"/>
                  <a:pt x="254" y="0"/>
                </a:cubicBezTo>
                <a:cubicBezTo>
                  <a:pt x="26" y="153"/>
                  <a:pt x="26" y="153"/>
                  <a:pt x="26" y="153"/>
                </a:cubicBezTo>
                <a:cubicBezTo>
                  <a:pt x="4" y="167"/>
                  <a:pt x="0" y="198"/>
                  <a:pt x="15" y="222"/>
                </a:cubicBezTo>
                <a:cubicBezTo>
                  <a:pt x="31" y="246"/>
                  <a:pt x="62" y="253"/>
                  <a:pt x="83" y="239"/>
                </a:cubicBezTo>
                <a:lnTo>
                  <a:pt x="312" y="86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8" name="出自【趣你的PPT】(微信:qunideppt)：最优质的PPT资源库"/>
          <p:cNvSpPr/>
          <p:nvPr/>
        </p:nvSpPr>
        <p:spPr bwMode="auto">
          <a:xfrm>
            <a:off x="5650465" y="2050036"/>
            <a:ext cx="148302" cy="203601"/>
          </a:xfrm>
          <a:custGeom>
            <a:avLst/>
            <a:gdLst>
              <a:gd name="T0" fmla="*/ 80 w 86"/>
              <a:gd name="T1" fmla="*/ 115 h 118"/>
              <a:gd name="T2" fmla="*/ 68 w 86"/>
              <a:gd name="T3" fmla="*/ 113 h 118"/>
              <a:gd name="T4" fmla="*/ 3 w 86"/>
              <a:gd name="T5" fmla="*/ 16 h 118"/>
              <a:gd name="T6" fmla="*/ 6 w 86"/>
              <a:gd name="T7" fmla="*/ 3 h 118"/>
              <a:gd name="T8" fmla="*/ 19 w 86"/>
              <a:gd name="T9" fmla="*/ 6 h 118"/>
              <a:gd name="T10" fmla="*/ 83 w 86"/>
              <a:gd name="T11" fmla="*/ 102 h 118"/>
              <a:gd name="T12" fmla="*/ 80 w 86"/>
              <a:gd name="T13" fmla="*/ 115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118">
                <a:moveTo>
                  <a:pt x="80" y="115"/>
                </a:moveTo>
                <a:cubicBezTo>
                  <a:pt x="76" y="118"/>
                  <a:pt x="70" y="117"/>
                  <a:pt x="68" y="113"/>
                </a:cubicBezTo>
                <a:cubicBezTo>
                  <a:pt x="3" y="16"/>
                  <a:pt x="3" y="16"/>
                  <a:pt x="3" y="16"/>
                </a:cubicBezTo>
                <a:cubicBezTo>
                  <a:pt x="0" y="12"/>
                  <a:pt x="1" y="6"/>
                  <a:pt x="6" y="3"/>
                </a:cubicBezTo>
                <a:cubicBezTo>
                  <a:pt x="10" y="0"/>
                  <a:pt x="16" y="2"/>
                  <a:pt x="19" y="6"/>
                </a:cubicBezTo>
                <a:cubicBezTo>
                  <a:pt x="83" y="102"/>
                  <a:pt x="83" y="102"/>
                  <a:pt x="83" y="102"/>
                </a:cubicBezTo>
                <a:cubicBezTo>
                  <a:pt x="86" y="107"/>
                  <a:pt x="85" y="112"/>
                  <a:pt x="80" y="115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9" name="出自【趣你的PPT】(微信:qunideppt)：最优质的PPT资源库"/>
          <p:cNvSpPr/>
          <p:nvPr/>
        </p:nvSpPr>
        <p:spPr bwMode="auto">
          <a:xfrm>
            <a:off x="5312387" y="2189539"/>
            <a:ext cx="407202" cy="266441"/>
          </a:xfrm>
          <a:custGeom>
            <a:avLst/>
            <a:gdLst>
              <a:gd name="T0" fmla="*/ 236 w 236"/>
              <a:gd name="T1" fmla="*/ 13 h 154"/>
              <a:gd name="T2" fmla="*/ 227 w 236"/>
              <a:gd name="T3" fmla="*/ 0 h 154"/>
              <a:gd name="T4" fmla="*/ 25 w 236"/>
              <a:gd name="T5" fmla="*/ 135 h 154"/>
              <a:gd name="T6" fmla="*/ 0 w 236"/>
              <a:gd name="T7" fmla="*/ 136 h 154"/>
              <a:gd name="T8" fmla="*/ 1 w 236"/>
              <a:gd name="T9" fmla="*/ 138 h 154"/>
              <a:gd name="T10" fmla="*/ 36 w 236"/>
              <a:gd name="T11" fmla="*/ 146 h 154"/>
              <a:gd name="T12" fmla="*/ 236 w 236"/>
              <a:gd name="T13" fmla="*/ 13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" h="154">
                <a:moveTo>
                  <a:pt x="236" y="13"/>
                </a:moveTo>
                <a:cubicBezTo>
                  <a:pt x="227" y="0"/>
                  <a:pt x="227" y="0"/>
                  <a:pt x="227" y="0"/>
                </a:cubicBezTo>
                <a:cubicBezTo>
                  <a:pt x="25" y="135"/>
                  <a:pt x="25" y="135"/>
                  <a:pt x="25" y="135"/>
                </a:cubicBezTo>
                <a:cubicBezTo>
                  <a:pt x="17" y="140"/>
                  <a:pt x="8" y="140"/>
                  <a:pt x="0" y="136"/>
                </a:cubicBezTo>
                <a:cubicBezTo>
                  <a:pt x="0" y="137"/>
                  <a:pt x="0" y="137"/>
                  <a:pt x="1" y="138"/>
                </a:cubicBezTo>
                <a:cubicBezTo>
                  <a:pt x="9" y="150"/>
                  <a:pt x="25" y="154"/>
                  <a:pt x="36" y="146"/>
                </a:cubicBezTo>
                <a:lnTo>
                  <a:pt x="236" y="13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80593" y="2423303"/>
            <a:ext cx="235021" cy="412229"/>
          </a:xfrm>
          <a:custGeom>
            <a:avLst/>
            <a:gdLst>
              <a:gd name="T0" fmla="*/ 59 w 136"/>
              <a:gd name="T1" fmla="*/ 203 h 239"/>
              <a:gd name="T2" fmla="*/ 54 w 136"/>
              <a:gd name="T3" fmla="*/ 203 h 239"/>
              <a:gd name="T4" fmla="*/ 54 w 136"/>
              <a:gd name="T5" fmla="*/ 239 h 239"/>
              <a:gd name="T6" fmla="*/ 72 w 136"/>
              <a:gd name="T7" fmla="*/ 226 h 239"/>
              <a:gd name="T8" fmla="*/ 59 w 136"/>
              <a:gd name="T9" fmla="*/ 203 h 239"/>
              <a:gd name="T10" fmla="*/ 54 w 136"/>
              <a:gd name="T11" fmla="*/ 187 h 239"/>
              <a:gd name="T12" fmla="*/ 54 w 136"/>
              <a:gd name="T13" fmla="*/ 82 h 239"/>
              <a:gd name="T14" fmla="*/ 81 w 136"/>
              <a:gd name="T15" fmla="*/ 74 h 239"/>
              <a:gd name="T16" fmla="*/ 97 w 136"/>
              <a:gd name="T17" fmla="*/ 13 h 239"/>
              <a:gd name="T18" fmla="*/ 114 w 136"/>
              <a:gd name="T19" fmla="*/ 2 h 239"/>
              <a:gd name="T20" fmla="*/ 124 w 136"/>
              <a:gd name="T21" fmla="*/ 20 h 239"/>
              <a:gd name="T22" fmla="*/ 109 w 136"/>
              <a:gd name="T23" fmla="*/ 81 h 239"/>
              <a:gd name="T24" fmla="*/ 130 w 136"/>
              <a:gd name="T25" fmla="*/ 134 h 239"/>
              <a:gd name="T26" fmla="*/ 122 w 136"/>
              <a:gd name="T27" fmla="*/ 164 h 239"/>
              <a:gd name="T28" fmla="*/ 122 w 136"/>
              <a:gd name="T29" fmla="*/ 164 h 239"/>
              <a:gd name="T30" fmla="*/ 136 w 136"/>
              <a:gd name="T31" fmla="*/ 187 h 239"/>
              <a:gd name="T32" fmla="*/ 131 w 136"/>
              <a:gd name="T33" fmla="*/ 207 h 239"/>
              <a:gd name="T34" fmla="*/ 54 w 136"/>
              <a:gd name="T35" fmla="*/ 187 h 239"/>
              <a:gd name="T36" fmla="*/ 54 w 136"/>
              <a:gd name="T37" fmla="*/ 203 h 239"/>
              <a:gd name="T38" fmla="*/ 36 w 136"/>
              <a:gd name="T39" fmla="*/ 216 h 239"/>
              <a:gd name="T40" fmla="*/ 50 w 136"/>
              <a:gd name="T41" fmla="*/ 239 h 239"/>
              <a:gd name="T42" fmla="*/ 54 w 136"/>
              <a:gd name="T43" fmla="*/ 239 h 239"/>
              <a:gd name="T44" fmla="*/ 54 w 136"/>
              <a:gd name="T45" fmla="*/ 203 h 239"/>
              <a:gd name="T46" fmla="*/ 54 w 136"/>
              <a:gd name="T47" fmla="*/ 82 h 239"/>
              <a:gd name="T48" fmla="*/ 54 w 136"/>
              <a:gd name="T49" fmla="*/ 187 h 239"/>
              <a:gd name="T50" fmla="*/ 0 w 136"/>
              <a:gd name="T51" fmla="*/ 173 h 239"/>
              <a:gd name="T52" fmla="*/ 5 w 136"/>
              <a:gd name="T53" fmla="*/ 152 h 239"/>
              <a:gd name="T54" fmla="*/ 29 w 136"/>
              <a:gd name="T55" fmla="*/ 140 h 239"/>
              <a:gd name="T56" fmla="*/ 37 w 136"/>
              <a:gd name="T57" fmla="*/ 109 h 239"/>
              <a:gd name="T58" fmla="*/ 54 w 136"/>
              <a:gd name="T59" fmla="*/ 8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" h="239">
                <a:moveTo>
                  <a:pt x="59" y="203"/>
                </a:moveTo>
                <a:cubicBezTo>
                  <a:pt x="57" y="203"/>
                  <a:pt x="56" y="203"/>
                  <a:pt x="54" y="203"/>
                </a:cubicBezTo>
                <a:cubicBezTo>
                  <a:pt x="54" y="239"/>
                  <a:pt x="54" y="239"/>
                  <a:pt x="54" y="239"/>
                </a:cubicBezTo>
                <a:cubicBezTo>
                  <a:pt x="62" y="239"/>
                  <a:pt x="70" y="234"/>
                  <a:pt x="72" y="226"/>
                </a:cubicBezTo>
                <a:cubicBezTo>
                  <a:pt x="74" y="216"/>
                  <a:pt x="69" y="206"/>
                  <a:pt x="59" y="203"/>
                </a:cubicBezTo>
                <a:close/>
                <a:moveTo>
                  <a:pt x="54" y="187"/>
                </a:moveTo>
                <a:cubicBezTo>
                  <a:pt x="54" y="82"/>
                  <a:pt x="54" y="82"/>
                  <a:pt x="54" y="82"/>
                </a:cubicBezTo>
                <a:cubicBezTo>
                  <a:pt x="62" y="76"/>
                  <a:pt x="71" y="74"/>
                  <a:pt x="81" y="74"/>
                </a:cubicBezTo>
                <a:cubicBezTo>
                  <a:pt x="97" y="13"/>
                  <a:pt x="97" y="13"/>
                  <a:pt x="97" y="13"/>
                </a:cubicBezTo>
                <a:cubicBezTo>
                  <a:pt x="99" y="5"/>
                  <a:pt x="107" y="0"/>
                  <a:pt x="114" y="2"/>
                </a:cubicBezTo>
                <a:cubicBezTo>
                  <a:pt x="122" y="4"/>
                  <a:pt x="126" y="12"/>
                  <a:pt x="124" y="20"/>
                </a:cubicBezTo>
                <a:cubicBezTo>
                  <a:pt x="109" y="81"/>
                  <a:pt x="109" y="81"/>
                  <a:pt x="109" y="81"/>
                </a:cubicBezTo>
                <a:cubicBezTo>
                  <a:pt x="125" y="90"/>
                  <a:pt x="136" y="109"/>
                  <a:pt x="130" y="134"/>
                </a:cubicBezTo>
                <a:cubicBezTo>
                  <a:pt x="130" y="134"/>
                  <a:pt x="125" y="154"/>
                  <a:pt x="122" y="164"/>
                </a:cubicBezTo>
                <a:cubicBezTo>
                  <a:pt x="122" y="164"/>
                  <a:pt x="122" y="164"/>
                  <a:pt x="122" y="164"/>
                </a:cubicBezTo>
                <a:cubicBezTo>
                  <a:pt x="118" y="178"/>
                  <a:pt x="136" y="187"/>
                  <a:pt x="136" y="187"/>
                </a:cubicBezTo>
                <a:cubicBezTo>
                  <a:pt x="131" y="207"/>
                  <a:pt x="131" y="207"/>
                  <a:pt x="131" y="207"/>
                </a:cubicBezTo>
                <a:lnTo>
                  <a:pt x="54" y="187"/>
                </a:lnTo>
                <a:close/>
                <a:moveTo>
                  <a:pt x="54" y="203"/>
                </a:moveTo>
                <a:cubicBezTo>
                  <a:pt x="46" y="203"/>
                  <a:pt x="38" y="208"/>
                  <a:pt x="36" y="216"/>
                </a:cubicBezTo>
                <a:cubicBezTo>
                  <a:pt x="34" y="226"/>
                  <a:pt x="40" y="236"/>
                  <a:pt x="50" y="239"/>
                </a:cubicBezTo>
                <a:cubicBezTo>
                  <a:pt x="51" y="239"/>
                  <a:pt x="53" y="239"/>
                  <a:pt x="54" y="239"/>
                </a:cubicBezTo>
                <a:cubicBezTo>
                  <a:pt x="54" y="203"/>
                  <a:pt x="54" y="203"/>
                  <a:pt x="54" y="203"/>
                </a:cubicBezTo>
                <a:close/>
                <a:moveTo>
                  <a:pt x="54" y="82"/>
                </a:moveTo>
                <a:cubicBezTo>
                  <a:pt x="54" y="187"/>
                  <a:pt x="54" y="187"/>
                  <a:pt x="54" y="187"/>
                </a:cubicBezTo>
                <a:cubicBezTo>
                  <a:pt x="0" y="173"/>
                  <a:pt x="0" y="173"/>
                  <a:pt x="0" y="173"/>
                </a:cubicBezTo>
                <a:cubicBezTo>
                  <a:pt x="5" y="152"/>
                  <a:pt x="5" y="152"/>
                  <a:pt x="5" y="152"/>
                </a:cubicBezTo>
                <a:cubicBezTo>
                  <a:pt x="5" y="152"/>
                  <a:pt x="25" y="154"/>
                  <a:pt x="29" y="140"/>
                </a:cubicBezTo>
                <a:cubicBezTo>
                  <a:pt x="32" y="128"/>
                  <a:pt x="37" y="109"/>
                  <a:pt x="37" y="109"/>
                </a:cubicBezTo>
                <a:cubicBezTo>
                  <a:pt x="40" y="97"/>
                  <a:pt x="46" y="88"/>
                  <a:pt x="54" y="82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66938" y="3286722"/>
            <a:ext cx="439878" cy="478839"/>
          </a:xfrm>
          <a:custGeom>
            <a:avLst/>
            <a:gdLst>
              <a:gd name="T0" fmla="*/ 198 w 255"/>
              <a:gd name="T1" fmla="*/ 128 h 277"/>
              <a:gd name="T2" fmla="*/ 191 w 255"/>
              <a:gd name="T3" fmla="*/ 158 h 277"/>
              <a:gd name="T4" fmla="*/ 191 w 255"/>
              <a:gd name="T5" fmla="*/ 185 h 277"/>
              <a:gd name="T6" fmla="*/ 196 w 255"/>
              <a:gd name="T7" fmla="*/ 187 h 277"/>
              <a:gd name="T8" fmla="*/ 218 w 255"/>
              <a:gd name="T9" fmla="*/ 218 h 277"/>
              <a:gd name="T10" fmla="*/ 191 w 255"/>
              <a:gd name="T11" fmla="*/ 201 h 277"/>
              <a:gd name="T12" fmla="*/ 191 w 255"/>
              <a:gd name="T13" fmla="*/ 55 h 277"/>
              <a:gd name="T14" fmla="*/ 218 w 255"/>
              <a:gd name="T15" fmla="*/ 38 h 277"/>
              <a:gd name="T16" fmla="*/ 196 w 255"/>
              <a:gd name="T17" fmla="*/ 69 h 277"/>
              <a:gd name="T18" fmla="*/ 191 w 255"/>
              <a:gd name="T19" fmla="*/ 71 h 277"/>
              <a:gd name="T20" fmla="*/ 249 w 255"/>
              <a:gd name="T21" fmla="*/ 121 h 277"/>
              <a:gd name="T22" fmla="*/ 211 w 255"/>
              <a:gd name="T23" fmla="*/ 128 h 277"/>
              <a:gd name="T24" fmla="*/ 249 w 255"/>
              <a:gd name="T25" fmla="*/ 134 h 277"/>
              <a:gd name="T26" fmla="*/ 249 w 255"/>
              <a:gd name="T27" fmla="*/ 121 h 277"/>
              <a:gd name="T28" fmla="*/ 132 w 255"/>
              <a:gd name="T29" fmla="*/ 277 h 277"/>
              <a:gd name="T30" fmla="*/ 167 w 255"/>
              <a:gd name="T31" fmla="*/ 186 h 277"/>
              <a:gd name="T32" fmla="*/ 191 w 255"/>
              <a:gd name="T33" fmla="*/ 98 h 277"/>
              <a:gd name="T34" fmla="*/ 127 w 255"/>
              <a:gd name="T35" fmla="*/ 72 h 277"/>
              <a:gd name="T36" fmla="*/ 183 w 255"/>
              <a:gd name="T37" fmla="*/ 128 h 277"/>
              <a:gd name="T38" fmla="*/ 156 w 255"/>
              <a:gd name="T39" fmla="*/ 176 h 277"/>
              <a:gd name="T40" fmla="*/ 153 w 255"/>
              <a:gd name="T41" fmla="*/ 214 h 277"/>
              <a:gd name="T42" fmla="*/ 127 w 255"/>
              <a:gd name="T43" fmla="*/ 277 h 277"/>
              <a:gd name="T44" fmla="*/ 191 w 255"/>
              <a:gd name="T45" fmla="*/ 71 h 277"/>
              <a:gd name="T46" fmla="*/ 186 w 255"/>
              <a:gd name="T47" fmla="*/ 60 h 277"/>
              <a:gd name="T48" fmla="*/ 191 w 255"/>
              <a:gd name="T49" fmla="*/ 185 h 277"/>
              <a:gd name="T50" fmla="*/ 186 w 255"/>
              <a:gd name="T51" fmla="*/ 196 h 277"/>
              <a:gd name="T52" fmla="*/ 191 w 255"/>
              <a:gd name="T53" fmla="*/ 185 h 277"/>
              <a:gd name="T54" fmla="*/ 127 w 255"/>
              <a:gd name="T55" fmla="*/ 0 h 277"/>
              <a:gd name="T56" fmla="*/ 134 w 255"/>
              <a:gd name="T57" fmla="*/ 7 h 277"/>
              <a:gd name="T58" fmla="*/ 128 w 255"/>
              <a:gd name="T59" fmla="*/ 45 h 277"/>
              <a:gd name="T60" fmla="*/ 127 w 255"/>
              <a:gd name="T61" fmla="*/ 45 h 277"/>
              <a:gd name="T62" fmla="*/ 64 w 255"/>
              <a:gd name="T63" fmla="*/ 97 h 277"/>
              <a:gd name="T64" fmla="*/ 89 w 255"/>
              <a:gd name="T65" fmla="*/ 187 h 277"/>
              <a:gd name="T66" fmla="*/ 124 w 255"/>
              <a:gd name="T67" fmla="*/ 277 h 277"/>
              <a:gd name="T68" fmla="*/ 127 w 255"/>
              <a:gd name="T69" fmla="*/ 214 h 277"/>
              <a:gd name="T70" fmla="*/ 103 w 255"/>
              <a:gd name="T71" fmla="*/ 183 h 277"/>
              <a:gd name="T72" fmla="*/ 71 w 255"/>
              <a:gd name="T73" fmla="*/ 128 h 277"/>
              <a:gd name="T74" fmla="*/ 127 w 255"/>
              <a:gd name="T75" fmla="*/ 72 h 277"/>
              <a:gd name="T76" fmla="*/ 127 w 255"/>
              <a:gd name="T77" fmla="*/ 57 h 277"/>
              <a:gd name="T78" fmla="*/ 127 w 255"/>
              <a:gd name="T79" fmla="*/ 0 h 277"/>
              <a:gd name="T80" fmla="*/ 121 w 255"/>
              <a:gd name="T81" fmla="*/ 38 h 277"/>
              <a:gd name="T82" fmla="*/ 127 w 255"/>
              <a:gd name="T83" fmla="*/ 0 h 277"/>
              <a:gd name="T84" fmla="*/ 64 w 255"/>
              <a:gd name="T85" fmla="*/ 185 h 277"/>
              <a:gd name="T86" fmla="*/ 69 w 255"/>
              <a:gd name="T87" fmla="*/ 196 h 277"/>
              <a:gd name="T88" fmla="*/ 64 w 255"/>
              <a:gd name="T89" fmla="*/ 71 h 277"/>
              <a:gd name="T90" fmla="*/ 69 w 255"/>
              <a:gd name="T91" fmla="*/ 60 h 277"/>
              <a:gd name="T92" fmla="*/ 64 w 255"/>
              <a:gd name="T93" fmla="*/ 71 h 277"/>
              <a:gd name="T94" fmla="*/ 57 w 255"/>
              <a:gd name="T95" fmla="*/ 128 h 277"/>
              <a:gd name="T96" fmla="*/ 64 w 255"/>
              <a:gd name="T97" fmla="*/ 97 h 277"/>
              <a:gd name="T98" fmla="*/ 64 w 255"/>
              <a:gd name="T99" fmla="*/ 71 h 277"/>
              <a:gd name="T100" fmla="*/ 60 w 255"/>
              <a:gd name="T101" fmla="*/ 69 h 277"/>
              <a:gd name="T102" fmla="*/ 38 w 255"/>
              <a:gd name="T103" fmla="*/ 38 h 277"/>
              <a:gd name="T104" fmla="*/ 64 w 255"/>
              <a:gd name="T105" fmla="*/ 55 h 277"/>
              <a:gd name="T106" fmla="*/ 64 w 255"/>
              <a:gd name="T107" fmla="*/ 201 h 277"/>
              <a:gd name="T108" fmla="*/ 38 w 255"/>
              <a:gd name="T109" fmla="*/ 218 h 277"/>
              <a:gd name="T110" fmla="*/ 60 w 255"/>
              <a:gd name="T111" fmla="*/ 187 h 277"/>
              <a:gd name="T112" fmla="*/ 64 w 255"/>
              <a:gd name="T113" fmla="*/ 185 h 277"/>
              <a:gd name="T114" fmla="*/ 45 w 255"/>
              <a:gd name="T115" fmla="*/ 128 h 277"/>
              <a:gd name="T116" fmla="*/ 7 w 255"/>
              <a:gd name="T117" fmla="*/ 121 h 277"/>
              <a:gd name="T118" fmla="*/ 7 w 255"/>
              <a:gd name="T119" fmla="*/ 134 h 277"/>
              <a:gd name="T120" fmla="*/ 45 w 255"/>
              <a:gd name="T121" fmla="*/ 128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55" h="277">
                <a:moveTo>
                  <a:pt x="191" y="158"/>
                </a:moveTo>
                <a:cubicBezTo>
                  <a:pt x="195" y="149"/>
                  <a:pt x="198" y="139"/>
                  <a:pt x="198" y="128"/>
                </a:cubicBezTo>
                <a:cubicBezTo>
                  <a:pt x="198" y="117"/>
                  <a:pt x="195" y="107"/>
                  <a:pt x="191" y="98"/>
                </a:cubicBezTo>
                <a:cubicBezTo>
                  <a:pt x="191" y="158"/>
                  <a:pt x="191" y="158"/>
                  <a:pt x="191" y="158"/>
                </a:cubicBezTo>
                <a:close/>
                <a:moveTo>
                  <a:pt x="191" y="201"/>
                </a:moveTo>
                <a:cubicBezTo>
                  <a:pt x="191" y="185"/>
                  <a:pt x="191" y="185"/>
                  <a:pt x="191" y="185"/>
                </a:cubicBezTo>
                <a:cubicBezTo>
                  <a:pt x="193" y="185"/>
                  <a:pt x="194" y="185"/>
                  <a:pt x="196" y="187"/>
                </a:cubicBezTo>
                <a:cubicBezTo>
                  <a:pt x="196" y="187"/>
                  <a:pt x="196" y="187"/>
                  <a:pt x="196" y="187"/>
                </a:cubicBezTo>
                <a:cubicBezTo>
                  <a:pt x="218" y="209"/>
                  <a:pt x="218" y="209"/>
                  <a:pt x="218" y="209"/>
                </a:cubicBezTo>
                <a:cubicBezTo>
                  <a:pt x="220" y="211"/>
                  <a:pt x="220" y="216"/>
                  <a:pt x="218" y="218"/>
                </a:cubicBezTo>
                <a:cubicBezTo>
                  <a:pt x="215" y="221"/>
                  <a:pt x="211" y="221"/>
                  <a:pt x="209" y="218"/>
                </a:cubicBezTo>
                <a:cubicBezTo>
                  <a:pt x="191" y="201"/>
                  <a:pt x="191" y="201"/>
                  <a:pt x="191" y="201"/>
                </a:cubicBezTo>
                <a:close/>
                <a:moveTo>
                  <a:pt x="191" y="71"/>
                </a:moveTo>
                <a:cubicBezTo>
                  <a:pt x="191" y="55"/>
                  <a:pt x="191" y="55"/>
                  <a:pt x="191" y="55"/>
                </a:cubicBezTo>
                <a:cubicBezTo>
                  <a:pt x="209" y="38"/>
                  <a:pt x="209" y="38"/>
                  <a:pt x="209" y="38"/>
                </a:cubicBezTo>
                <a:cubicBezTo>
                  <a:pt x="211" y="35"/>
                  <a:pt x="215" y="35"/>
                  <a:pt x="218" y="38"/>
                </a:cubicBezTo>
                <a:cubicBezTo>
                  <a:pt x="220" y="40"/>
                  <a:pt x="220" y="44"/>
                  <a:pt x="218" y="47"/>
                </a:cubicBezTo>
                <a:cubicBezTo>
                  <a:pt x="196" y="69"/>
                  <a:pt x="196" y="69"/>
                  <a:pt x="196" y="69"/>
                </a:cubicBezTo>
                <a:cubicBezTo>
                  <a:pt x="196" y="69"/>
                  <a:pt x="196" y="69"/>
                  <a:pt x="196" y="69"/>
                </a:cubicBezTo>
                <a:cubicBezTo>
                  <a:pt x="194" y="71"/>
                  <a:pt x="193" y="71"/>
                  <a:pt x="191" y="71"/>
                </a:cubicBezTo>
                <a:close/>
                <a:moveTo>
                  <a:pt x="249" y="121"/>
                </a:moveTo>
                <a:cubicBezTo>
                  <a:pt x="249" y="121"/>
                  <a:pt x="249" y="121"/>
                  <a:pt x="249" y="121"/>
                </a:cubicBezTo>
                <a:cubicBezTo>
                  <a:pt x="217" y="121"/>
                  <a:pt x="217" y="121"/>
                  <a:pt x="217" y="121"/>
                </a:cubicBezTo>
                <a:cubicBezTo>
                  <a:pt x="214" y="121"/>
                  <a:pt x="211" y="124"/>
                  <a:pt x="211" y="128"/>
                </a:cubicBezTo>
                <a:cubicBezTo>
                  <a:pt x="211" y="132"/>
                  <a:pt x="214" y="134"/>
                  <a:pt x="217" y="134"/>
                </a:cubicBezTo>
                <a:cubicBezTo>
                  <a:pt x="249" y="134"/>
                  <a:pt x="249" y="134"/>
                  <a:pt x="249" y="134"/>
                </a:cubicBezTo>
                <a:cubicBezTo>
                  <a:pt x="252" y="134"/>
                  <a:pt x="255" y="132"/>
                  <a:pt x="255" y="128"/>
                </a:cubicBezTo>
                <a:cubicBezTo>
                  <a:pt x="255" y="124"/>
                  <a:pt x="252" y="121"/>
                  <a:pt x="249" y="121"/>
                </a:cubicBezTo>
                <a:close/>
                <a:moveTo>
                  <a:pt x="127" y="277"/>
                </a:moveTo>
                <a:cubicBezTo>
                  <a:pt x="132" y="277"/>
                  <a:pt x="132" y="277"/>
                  <a:pt x="132" y="277"/>
                </a:cubicBezTo>
                <a:cubicBezTo>
                  <a:pt x="151" y="277"/>
                  <a:pt x="167" y="262"/>
                  <a:pt x="167" y="242"/>
                </a:cubicBezTo>
                <a:cubicBezTo>
                  <a:pt x="167" y="186"/>
                  <a:pt x="167" y="186"/>
                  <a:pt x="167" y="186"/>
                </a:cubicBezTo>
                <a:cubicBezTo>
                  <a:pt x="177" y="179"/>
                  <a:pt x="186" y="169"/>
                  <a:pt x="191" y="158"/>
                </a:cubicBezTo>
                <a:cubicBezTo>
                  <a:pt x="191" y="98"/>
                  <a:pt x="191" y="98"/>
                  <a:pt x="191" y="98"/>
                </a:cubicBezTo>
                <a:cubicBezTo>
                  <a:pt x="180" y="74"/>
                  <a:pt x="156" y="57"/>
                  <a:pt x="127" y="57"/>
                </a:cubicBezTo>
                <a:cubicBezTo>
                  <a:pt x="127" y="72"/>
                  <a:pt x="127" y="72"/>
                  <a:pt x="127" y="72"/>
                </a:cubicBezTo>
                <a:cubicBezTo>
                  <a:pt x="143" y="72"/>
                  <a:pt x="157" y="78"/>
                  <a:pt x="167" y="88"/>
                </a:cubicBezTo>
                <a:cubicBezTo>
                  <a:pt x="177" y="98"/>
                  <a:pt x="183" y="112"/>
                  <a:pt x="183" y="128"/>
                </a:cubicBezTo>
                <a:cubicBezTo>
                  <a:pt x="183" y="148"/>
                  <a:pt x="172" y="166"/>
                  <a:pt x="156" y="176"/>
                </a:cubicBezTo>
                <a:cubicBezTo>
                  <a:pt x="156" y="176"/>
                  <a:pt x="156" y="176"/>
                  <a:pt x="156" y="176"/>
                </a:cubicBezTo>
                <a:cubicBezTo>
                  <a:pt x="154" y="177"/>
                  <a:pt x="153" y="180"/>
                  <a:pt x="153" y="182"/>
                </a:cubicBezTo>
                <a:cubicBezTo>
                  <a:pt x="153" y="214"/>
                  <a:pt x="153" y="214"/>
                  <a:pt x="153" y="214"/>
                </a:cubicBezTo>
                <a:cubicBezTo>
                  <a:pt x="127" y="214"/>
                  <a:pt x="127" y="214"/>
                  <a:pt x="127" y="214"/>
                </a:cubicBezTo>
                <a:cubicBezTo>
                  <a:pt x="127" y="277"/>
                  <a:pt x="127" y="277"/>
                  <a:pt x="127" y="277"/>
                </a:cubicBezTo>
                <a:close/>
                <a:moveTo>
                  <a:pt x="191" y="55"/>
                </a:moveTo>
                <a:cubicBezTo>
                  <a:pt x="191" y="71"/>
                  <a:pt x="191" y="71"/>
                  <a:pt x="191" y="71"/>
                </a:cubicBezTo>
                <a:cubicBezTo>
                  <a:pt x="189" y="71"/>
                  <a:pt x="188" y="71"/>
                  <a:pt x="186" y="69"/>
                </a:cubicBezTo>
                <a:cubicBezTo>
                  <a:pt x="184" y="67"/>
                  <a:pt x="184" y="63"/>
                  <a:pt x="186" y="60"/>
                </a:cubicBezTo>
                <a:cubicBezTo>
                  <a:pt x="191" y="55"/>
                  <a:pt x="191" y="55"/>
                  <a:pt x="191" y="55"/>
                </a:cubicBezTo>
                <a:close/>
                <a:moveTo>
                  <a:pt x="191" y="185"/>
                </a:moveTo>
                <a:cubicBezTo>
                  <a:pt x="191" y="201"/>
                  <a:pt x="191" y="201"/>
                  <a:pt x="191" y="201"/>
                </a:cubicBezTo>
                <a:cubicBezTo>
                  <a:pt x="186" y="196"/>
                  <a:pt x="186" y="196"/>
                  <a:pt x="186" y="196"/>
                </a:cubicBezTo>
                <a:cubicBezTo>
                  <a:pt x="184" y="193"/>
                  <a:pt x="184" y="189"/>
                  <a:pt x="186" y="187"/>
                </a:cubicBezTo>
                <a:cubicBezTo>
                  <a:pt x="188" y="185"/>
                  <a:pt x="189" y="185"/>
                  <a:pt x="191" y="185"/>
                </a:cubicBezTo>
                <a:close/>
                <a:moveTo>
                  <a:pt x="127" y="45"/>
                </a:moveTo>
                <a:cubicBezTo>
                  <a:pt x="127" y="0"/>
                  <a:pt x="127" y="0"/>
                  <a:pt x="127" y="0"/>
                </a:cubicBezTo>
                <a:cubicBezTo>
                  <a:pt x="127" y="0"/>
                  <a:pt x="128" y="0"/>
                  <a:pt x="128" y="0"/>
                </a:cubicBezTo>
                <a:cubicBezTo>
                  <a:pt x="131" y="0"/>
                  <a:pt x="134" y="3"/>
                  <a:pt x="134" y="7"/>
                </a:cubicBezTo>
                <a:cubicBezTo>
                  <a:pt x="134" y="38"/>
                  <a:pt x="134" y="38"/>
                  <a:pt x="134" y="38"/>
                </a:cubicBezTo>
                <a:cubicBezTo>
                  <a:pt x="134" y="42"/>
                  <a:pt x="131" y="45"/>
                  <a:pt x="128" y="45"/>
                </a:cubicBezTo>
                <a:cubicBezTo>
                  <a:pt x="128" y="45"/>
                  <a:pt x="128" y="45"/>
                  <a:pt x="128" y="45"/>
                </a:cubicBezTo>
                <a:cubicBezTo>
                  <a:pt x="128" y="45"/>
                  <a:pt x="127" y="45"/>
                  <a:pt x="127" y="45"/>
                </a:cubicBezTo>
                <a:close/>
                <a:moveTo>
                  <a:pt x="127" y="57"/>
                </a:moveTo>
                <a:cubicBezTo>
                  <a:pt x="99" y="57"/>
                  <a:pt x="75" y="74"/>
                  <a:pt x="64" y="97"/>
                </a:cubicBezTo>
                <a:cubicBezTo>
                  <a:pt x="64" y="159"/>
                  <a:pt x="64" y="159"/>
                  <a:pt x="64" y="159"/>
                </a:cubicBezTo>
                <a:cubicBezTo>
                  <a:pt x="70" y="170"/>
                  <a:pt x="78" y="180"/>
                  <a:pt x="89" y="187"/>
                </a:cubicBezTo>
                <a:cubicBezTo>
                  <a:pt x="89" y="242"/>
                  <a:pt x="89" y="242"/>
                  <a:pt x="89" y="242"/>
                </a:cubicBezTo>
                <a:cubicBezTo>
                  <a:pt x="89" y="262"/>
                  <a:pt x="104" y="277"/>
                  <a:pt x="124" y="277"/>
                </a:cubicBezTo>
                <a:cubicBezTo>
                  <a:pt x="127" y="277"/>
                  <a:pt x="127" y="277"/>
                  <a:pt x="127" y="277"/>
                </a:cubicBezTo>
                <a:cubicBezTo>
                  <a:pt x="127" y="214"/>
                  <a:pt x="127" y="214"/>
                  <a:pt x="127" y="214"/>
                </a:cubicBezTo>
                <a:cubicBezTo>
                  <a:pt x="103" y="214"/>
                  <a:pt x="103" y="214"/>
                  <a:pt x="103" y="214"/>
                </a:cubicBezTo>
                <a:cubicBezTo>
                  <a:pt x="103" y="183"/>
                  <a:pt x="103" y="183"/>
                  <a:pt x="103" y="183"/>
                </a:cubicBezTo>
                <a:cubicBezTo>
                  <a:pt x="103" y="180"/>
                  <a:pt x="102" y="178"/>
                  <a:pt x="100" y="176"/>
                </a:cubicBezTo>
                <a:cubicBezTo>
                  <a:pt x="83" y="167"/>
                  <a:pt x="71" y="149"/>
                  <a:pt x="71" y="128"/>
                </a:cubicBezTo>
                <a:cubicBezTo>
                  <a:pt x="71" y="112"/>
                  <a:pt x="78" y="98"/>
                  <a:pt x="88" y="88"/>
                </a:cubicBezTo>
                <a:cubicBezTo>
                  <a:pt x="98" y="78"/>
                  <a:pt x="112" y="72"/>
                  <a:pt x="127" y="72"/>
                </a:cubicBezTo>
                <a:cubicBezTo>
                  <a:pt x="127" y="72"/>
                  <a:pt x="127" y="72"/>
                  <a:pt x="127" y="72"/>
                </a:cubicBezTo>
                <a:cubicBezTo>
                  <a:pt x="127" y="57"/>
                  <a:pt x="127" y="57"/>
                  <a:pt x="127" y="57"/>
                </a:cubicBezTo>
                <a:cubicBezTo>
                  <a:pt x="127" y="57"/>
                  <a:pt x="127" y="57"/>
                  <a:pt x="127" y="57"/>
                </a:cubicBezTo>
                <a:close/>
                <a:moveTo>
                  <a:pt x="127" y="0"/>
                </a:moveTo>
                <a:cubicBezTo>
                  <a:pt x="127" y="45"/>
                  <a:pt x="127" y="45"/>
                  <a:pt x="127" y="45"/>
                </a:cubicBezTo>
                <a:cubicBezTo>
                  <a:pt x="124" y="45"/>
                  <a:pt x="121" y="42"/>
                  <a:pt x="121" y="38"/>
                </a:cubicBezTo>
                <a:cubicBezTo>
                  <a:pt x="121" y="7"/>
                  <a:pt x="121" y="7"/>
                  <a:pt x="121" y="7"/>
                </a:cubicBezTo>
                <a:cubicBezTo>
                  <a:pt x="121" y="4"/>
                  <a:pt x="124" y="1"/>
                  <a:pt x="127" y="0"/>
                </a:cubicBezTo>
                <a:close/>
                <a:moveTo>
                  <a:pt x="64" y="201"/>
                </a:moveTo>
                <a:cubicBezTo>
                  <a:pt x="64" y="185"/>
                  <a:pt x="64" y="185"/>
                  <a:pt x="64" y="185"/>
                </a:cubicBezTo>
                <a:cubicBezTo>
                  <a:pt x="66" y="185"/>
                  <a:pt x="68" y="185"/>
                  <a:pt x="69" y="187"/>
                </a:cubicBezTo>
                <a:cubicBezTo>
                  <a:pt x="72" y="189"/>
                  <a:pt x="72" y="193"/>
                  <a:pt x="69" y="196"/>
                </a:cubicBezTo>
                <a:cubicBezTo>
                  <a:pt x="64" y="201"/>
                  <a:pt x="64" y="201"/>
                  <a:pt x="64" y="201"/>
                </a:cubicBezTo>
                <a:close/>
                <a:moveTo>
                  <a:pt x="64" y="71"/>
                </a:moveTo>
                <a:cubicBezTo>
                  <a:pt x="64" y="55"/>
                  <a:pt x="64" y="55"/>
                  <a:pt x="64" y="55"/>
                </a:cubicBezTo>
                <a:cubicBezTo>
                  <a:pt x="69" y="60"/>
                  <a:pt x="69" y="60"/>
                  <a:pt x="69" y="60"/>
                </a:cubicBezTo>
                <a:cubicBezTo>
                  <a:pt x="72" y="63"/>
                  <a:pt x="72" y="67"/>
                  <a:pt x="69" y="69"/>
                </a:cubicBezTo>
                <a:cubicBezTo>
                  <a:pt x="68" y="71"/>
                  <a:pt x="66" y="71"/>
                  <a:pt x="64" y="71"/>
                </a:cubicBezTo>
                <a:close/>
                <a:moveTo>
                  <a:pt x="64" y="97"/>
                </a:moveTo>
                <a:cubicBezTo>
                  <a:pt x="59" y="106"/>
                  <a:pt x="57" y="117"/>
                  <a:pt x="57" y="128"/>
                </a:cubicBezTo>
                <a:cubicBezTo>
                  <a:pt x="57" y="139"/>
                  <a:pt x="59" y="149"/>
                  <a:pt x="64" y="159"/>
                </a:cubicBezTo>
                <a:cubicBezTo>
                  <a:pt x="64" y="97"/>
                  <a:pt x="64" y="97"/>
                  <a:pt x="64" y="97"/>
                </a:cubicBezTo>
                <a:close/>
                <a:moveTo>
                  <a:pt x="64" y="55"/>
                </a:moveTo>
                <a:cubicBezTo>
                  <a:pt x="64" y="71"/>
                  <a:pt x="64" y="71"/>
                  <a:pt x="64" y="71"/>
                </a:cubicBezTo>
                <a:cubicBezTo>
                  <a:pt x="62" y="71"/>
                  <a:pt x="61" y="70"/>
                  <a:pt x="60" y="69"/>
                </a:cubicBezTo>
                <a:cubicBezTo>
                  <a:pt x="60" y="69"/>
                  <a:pt x="60" y="69"/>
                  <a:pt x="60" y="69"/>
                </a:cubicBezTo>
                <a:cubicBezTo>
                  <a:pt x="38" y="47"/>
                  <a:pt x="38" y="47"/>
                  <a:pt x="38" y="47"/>
                </a:cubicBezTo>
                <a:cubicBezTo>
                  <a:pt x="35" y="44"/>
                  <a:pt x="35" y="40"/>
                  <a:pt x="38" y="38"/>
                </a:cubicBezTo>
                <a:cubicBezTo>
                  <a:pt x="40" y="35"/>
                  <a:pt x="44" y="35"/>
                  <a:pt x="47" y="38"/>
                </a:cubicBezTo>
                <a:cubicBezTo>
                  <a:pt x="64" y="55"/>
                  <a:pt x="64" y="55"/>
                  <a:pt x="64" y="55"/>
                </a:cubicBezTo>
                <a:close/>
                <a:moveTo>
                  <a:pt x="64" y="185"/>
                </a:moveTo>
                <a:cubicBezTo>
                  <a:pt x="64" y="201"/>
                  <a:pt x="64" y="201"/>
                  <a:pt x="64" y="201"/>
                </a:cubicBezTo>
                <a:cubicBezTo>
                  <a:pt x="47" y="218"/>
                  <a:pt x="47" y="218"/>
                  <a:pt x="47" y="218"/>
                </a:cubicBezTo>
                <a:cubicBezTo>
                  <a:pt x="44" y="221"/>
                  <a:pt x="40" y="221"/>
                  <a:pt x="38" y="218"/>
                </a:cubicBezTo>
                <a:cubicBezTo>
                  <a:pt x="35" y="216"/>
                  <a:pt x="35" y="211"/>
                  <a:pt x="38" y="209"/>
                </a:cubicBezTo>
                <a:cubicBezTo>
                  <a:pt x="60" y="187"/>
                  <a:pt x="60" y="187"/>
                  <a:pt x="60" y="187"/>
                </a:cubicBezTo>
                <a:cubicBezTo>
                  <a:pt x="60" y="187"/>
                  <a:pt x="60" y="187"/>
                  <a:pt x="60" y="187"/>
                </a:cubicBezTo>
                <a:cubicBezTo>
                  <a:pt x="61" y="185"/>
                  <a:pt x="62" y="185"/>
                  <a:pt x="64" y="185"/>
                </a:cubicBezTo>
                <a:close/>
                <a:moveTo>
                  <a:pt x="45" y="128"/>
                </a:moveTo>
                <a:cubicBezTo>
                  <a:pt x="45" y="128"/>
                  <a:pt x="45" y="128"/>
                  <a:pt x="45" y="128"/>
                </a:cubicBezTo>
                <a:cubicBezTo>
                  <a:pt x="45" y="124"/>
                  <a:pt x="42" y="121"/>
                  <a:pt x="38" y="121"/>
                </a:cubicBezTo>
                <a:cubicBezTo>
                  <a:pt x="7" y="121"/>
                  <a:pt x="7" y="121"/>
                  <a:pt x="7" y="121"/>
                </a:cubicBezTo>
                <a:cubicBezTo>
                  <a:pt x="3" y="121"/>
                  <a:pt x="0" y="124"/>
                  <a:pt x="0" y="128"/>
                </a:cubicBezTo>
                <a:cubicBezTo>
                  <a:pt x="0" y="132"/>
                  <a:pt x="3" y="134"/>
                  <a:pt x="7" y="134"/>
                </a:cubicBezTo>
                <a:cubicBezTo>
                  <a:pt x="38" y="134"/>
                  <a:pt x="38" y="134"/>
                  <a:pt x="38" y="134"/>
                </a:cubicBezTo>
                <a:cubicBezTo>
                  <a:pt x="42" y="134"/>
                  <a:pt x="45" y="132"/>
                  <a:pt x="45" y="128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89461" y="2048778"/>
            <a:ext cx="418513" cy="410972"/>
          </a:xfrm>
          <a:custGeom>
            <a:avLst/>
            <a:gdLst>
              <a:gd name="T0" fmla="*/ 231 w 243"/>
              <a:gd name="T1" fmla="*/ 92 h 238"/>
              <a:gd name="T2" fmla="*/ 214 w 243"/>
              <a:gd name="T3" fmla="*/ 83 h 238"/>
              <a:gd name="T4" fmla="*/ 206 w 243"/>
              <a:gd name="T5" fmla="*/ 71 h 238"/>
              <a:gd name="T6" fmla="*/ 192 w 243"/>
              <a:gd name="T7" fmla="*/ 82 h 238"/>
              <a:gd name="T8" fmla="*/ 194 w 243"/>
              <a:gd name="T9" fmla="*/ 64 h 238"/>
              <a:gd name="T10" fmla="*/ 179 w 243"/>
              <a:gd name="T11" fmla="*/ 64 h 238"/>
              <a:gd name="T12" fmla="*/ 162 w 243"/>
              <a:gd name="T13" fmla="*/ 54 h 238"/>
              <a:gd name="T14" fmla="*/ 154 w 243"/>
              <a:gd name="T15" fmla="*/ 42 h 238"/>
              <a:gd name="T16" fmla="*/ 140 w 243"/>
              <a:gd name="T17" fmla="*/ 53 h 238"/>
              <a:gd name="T18" fmla="*/ 142 w 243"/>
              <a:gd name="T19" fmla="*/ 35 h 238"/>
              <a:gd name="T20" fmla="*/ 128 w 243"/>
              <a:gd name="T21" fmla="*/ 35 h 238"/>
              <a:gd name="T22" fmla="*/ 110 w 243"/>
              <a:gd name="T23" fmla="*/ 25 h 238"/>
              <a:gd name="T24" fmla="*/ 102 w 243"/>
              <a:gd name="T25" fmla="*/ 13 h 238"/>
              <a:gd name="T26" fmla="*/ 101 w 243"/>
              <a:gd name="T27" fmla="*/ 22 h 238"/>
              <a:gd name="T28" fmla="*/ 208 w 243"/>
              <a:gd name="T29" fmla="*/ 128 h 238"/>
              <a:gd name="T30" fmla="*/ 206 w 243"/>
              <a:gd name="T31" fmla="*/ 132 h 238"/>
              <a:gd name="T32" fmla="*/ 101 w 243"/>
              <a:gd name="T33" fmla="*/ 74 h 238"/>
              <a:gd name="T34" fmla="*/ 196 w 243"/>
              <a:gd name="T35" fmla="*/ 149 h 238"/>
              <a:gd name="T36" fmla="*/ 194 w 243"/>
              <a:gd name="T37" fmla="*/ 153 h 238"/>
              <a:gd name="T38" fmla="*/ 101 w 243"/>
              <a:gd name="T39" fmla="*/ 101 h 238"/>
              <a:gd name="T40" fmla="*/ 185 w 243"/>
              <a:gd name="T41" fmla="*/ 170 h 238"/>
              <a:gd name="T42" fmla="*/ 182 w 243"/>
              <a:gd name="T43" fmla="*/ 174 h 238"/>
              <a:gd name="T44" fmla="*/ 101 w 243"/>
              <a:gd name="T45" fmla="*/ 129 h 238"/>
              <a:gd name="T46" fmla="*/ 173 w 243"/>
              <a:gd name="T47" fmla="*/ 191 h 238"/>
              <a:gd name="T48" fmla="*/ 171 w 243"/>
              <a:gd name="T49" fmla="*/ 195 h 238"/>
              <a:gd name="T50" fmla="*/ 101 w 243"/>
              <a:gd name="T51" fmla="*/ 156 h 238"/>
              <a:gd name="T52" fmla="*/ 138 w 243"/>
              <a:gd name="T53" fmla="*/ 231 h 238"/>
              <a:gd name="T54" fmla="*/ 243 w 243"/>
              <a:gd name="T55" fmla="*/ 91 h 238"/>
              <a:gd name="T56" fmla="*/ 101 w 243"/>
              <a:gd name="T57" fmla="*/ 22 h 238"/>
              <a:gd name="T58" fmla="*/ 85 w 243"/>
              <a:gd name="T59" fmla="*/ 11 h 238"/>
              <a:gd name="T60" fmla="*/ 78 w 243"/>
              <a:gd name="T61" fmla="*/ 0 h 238"/>
              <a:gd name="T62" fmla="*/ 15 w 243"/>
              <a:gd name="T63" fmla="*/ 163 h 238"/>
              <a:gd name="T64" fmla="*/ 101 w 243"/>
              <a:gd name="T65" fmla="*/ 156 h 238"/>
              <a:gd name="T66" fmla="*/ 27 w 243"/>
              <a:gd name="T67" fmla="*/ 113 h 238"/>
              <a:gd name="T68" fmla="*/ 101 w 243"/>
              <a:gd name="T69" fmla="*/ 151 h 238"/>
              <a:gd name="T70" fmla="*/ 40 w 243"/>
              <a:gd name="T71" fmla="*/ 95 h 238"/>
              <a:gd name="T72" fmla="*/ 42 w 243"/>
              <a:gd name="T73" fmla="*/ 91 h 238"/>
              <a:gd name="T74" fmla="*/ 101 w 243"/>
              <a:gd name="T75" fmla="*/ 101 h 238"/>
              <a:gd name="T76" fmla="*/ 51 w 243"/>
              <a:gd name="T77" fmla="*/ 71 h 238"/>
              <a:gd name="T78" fmla="*/ 101 w 243"/>
              <a:gd name="T79" fmla="*/ 96 h 238"/>
              <a:gd name="T80" fmla="*/ 63 w 243"/>
              <a:gd name="T81" fmla="*/ 53 h 238"/>
              <a:gd name="T82" fmla="*/ 65 w 243"/>
              <a:gd name="T83" fmla="*/ 49 h 238"/>
              <a:gd name="T84" fmla="*/ 101 w 243"/>
              <a:gd name="T85" fmla="*/ 22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43" h="238">
                <a:moveTo>
                  <a:pt x="232" y="85"/>
                </a:moveTo>
                <a:cubicBezTo>
                  <a:pt x="233" y="87"/>
                  <a:pt x="233" y="90"/>
                  <a:pt x="231" y="92"/>
                </a:cubicBezTo>
                <a:cubicBezTo>
                  <a:pt x="229" y="97"/>
                  <a:pt x="223" y="99"/>
                  <a:pt x="218" y="96"/>
                </a:cubicBezTo>
                <a:cubicBezTo>
                  <a:pt x="213" y="94"/>
                  <a:pt x="212" y="88"/>
                  <a:pt x="214" y="83"/>
                </a:cubicBezTo>
                <a:cubicBezTo>
                  <a:pt x="216" y="81"/>
                  <a:pt x="218" y="79"/>
                  <a:pt x="220" y="78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7" y="73"/>
                  <a:pt x="207" y="76"/>
                  <a:pt x="205" y="78"/>
                </a:cubicBezTo>
                <a:cubicBezTo>
                  <a:pt x="203" y="83"/>
                  <a:pt x="197" y="84"/>
                  <a:pt x="192" y="82"/>
                </a:cubicBezTo>
                <a:cubicBezTo>
                  <a:pt x="188" y="79"/>
                  <a:pt x="186" y="73"/>
                  <a:pt x="188" y="69"/>
                </a:cubicBezTo>
                <a:cubicBezTo>
                  <a:pt x="190" y="66"/>
                  <a:pt x="192" y="65"/>
                  <a:pt x="194" y="64"/>
                </a:cubicBezTo>
                <a:cubicBezTo>
                  <a:pt x="180" y="56"/>
                  <a:pt x="180" y="56"/>
                  <a:pt x="180" y="56"/>
                </a:cubicBezTo>
                <a:cubicBezTo>
                  <a:pt x="181" y="59"/>
                  <a:pt x="181" y="61"/>
                  <a:pt x="179" y="64"/>
                </a:cubicBezTo>
                <a:cubicBezTo>
                  <a:pt x="177" y="68"/>
                  <a:pt x="171" y="70"/>
                  <a:pt x="166" y="67"/>
                </a:cubicBezTo>
                <a:cubicBezTo>
                  <a:pt x="161" y="65"/>
                  <a:pt x="160" y="59"/>
                  <a:pt x="162" y="54"/>
                </a:cubicBezTo>
                <a:cubicBezTo>
                  <a:pt x="164" y="52"/>
                  <a:pt x="166" y="50"/>
                  <a:pt x="168" y="50"/>
                </a:cubicBezTo>
                <a:cubicBezTo>
                  <a:pt x="154" y="42"/>
                  <a:pt x="154" y="42"/>
                  <a:pt x="154" y="42"/>
                </a:cubicBezTo>
                <a:cubicBezTo>
                  <a:pt x="155" y="44"/>
                  <a:pt x="155" y="47"/>
                  <a:pt x="153" y="49"/>
                </a:cubicBezTo>
                <a:cubicBezTo>
                  <a:pt x="151" y="54"/>
                  <a:pt x="145" y="56"/>
                  <a:pt x="140" y="53"/>
                </a:cubicBezTo>
                <a:cubicBezTo>
                  <a:pt x="136" y="50"/>
                  <a:pt x="134" y="45"/>
                  <a:pt x="136" y="40"/>
                </a:cubicBezTo>
                <a:cubicBezTo>
                  <a:pt x="138" y="37"/>
                  <a:pt x="140" y="36"/>
                  <a:pt x="142" y="35"/>
                </a:cubicBezTo>
                <a:cubicBezTo>
                  <a:pt x="128" y="28"/>
                  <a:pt x="128" y="28"/>
                  <a:pt x="128" y="28"/>
                </a:cubicBezTo>
                <a:cubicBezTo>
                  <a:pt x="129" y="30"/>
                  <a:pt x="129" y="33"/>
                  <a:pt x="128" y="35"/>
                </a:cubicBezTo>
                <a:cubicBezTo>
                  <a:pt x="125" y="40"/>
                  <a:pt x="119" y="41"/>
                  <a:pt x="114" y="39"/>
                </a:cubicBezTo>
                <a:cubicBezTo>
                  <a:pt x="110" y="36"/>
                  <a:pt x="108" y="30"/>
                  <a:pt x="110" y="25"/>
                </a:cubicBezTo>
                <a:cubicBezTo>
                  <a:pt x="112" y="23"/>
                  <a:pt x="114" y="22"/>
                  <a:pt x="116" y="21"/>
                </a:cubicBezTo>
                <a:cubicBezTo>
                  <a:pt x="102" y="13"/>
                  <a:pt x="102" y="13"/>
                  <a:pt x="102" y="13"/>
                </a:cubicBezTo>
                <a:cubicBezTo>
                  <a:pt x="103" y="16"/>
                  <a:pt x="103" y="18"/>
                  <a:pt x="102" y="21"/>
                </a:cubicBezTo>
                <a:cubicBezTo>
                  <a:pt x="101" y="21"/>
                  <a:pt x="101" y="22"/>
                  <a:pt x="101" y="22"/>
                </a:cubicBezTo>
                <a:cubicBezTo>
                  <a:pt x="101" y="69"/>
                  <a:pt x="101" y="69"/>
                  <a:pt x="101" y="69"/>
                </a:cubicBezTo>
                <a:cubicBezTo>
                  <a:pt x="208" y="128"/>
                  <a:pt x="208" y="128"/>
                  <a:pt x="208" y="128"/>
                </a:cubicBezTo>
                <a:cubicBezTo>
                  <a:pt x="209" y="129"/>
                  <a:pt x="209" y="130"/>
                  <a:pt x="209" y="131"/>
                </a:cubicBezTo>
                <a:cubicBezTo>
                  <a:pt x="208" y="132"/>
                  <a:pt x="207" y="133"/>
                  <a:pt x="206" y="132"/>
                </a:cubicBezTo>
                <a:cubicBezTo>
                  <a:pt x="206" y="132"/>
                  <a:pt x="206" y="132"/>
                  <a:pt x="206" y="132"/>
                </a:cubicBezTo>
                <a:cubicBezTo>
                  <a:pt x="101" y="74"/>
                  <a:pt x="101" y="74"/>
                  <a:pt x="101" y="74"/>
                </a:cubicBezTo>
                <a:cubicBezTo>
                  <a:pt x="101" y="96"/>
                  <a:pt x="101" y="96"/>
                  <a:pt x="101" y="96"/>
                </a:cubicBezTo>
                <a:cubicBezTo>
                  <a:pt x="196" y="149"/>
                  <a:pt x="196" y="149"/>
                  <a:pt x="196" y="149"/>
                </a:cubicBezTo>
                <a:cubicBezTo>
                  <a:pt x="197" y="150"/>
                  <a:pt x="198" y="151"/>
                  <a:pt x="197" y="152"/>
                </a:cubicBezTo>
                <a:cubicBezTo>
                  <a:pt x="197" y="153"/>
                  <a:pt x="195" y="154"/>
                  <a:pt x="194" y="153"/>
                </a:cubicBezTo>
                <a:cubicBezTo>
                  <a:pt x="194" y="153"/>
                  <a:pt x="194" y="153"/>
                  <a:pt x="194" y="153"/>
                </a:cubicBezTo>
                <a:cubicBezTo>
                  <a:pt x="101" y="101"/>
                  <a:pt x="101" y="101"/>
                  <a:pt x="101" y="101"/>
                </a:cubicBezTo>
                <a:cubicBezTo>
                  <a:pt x="101" y="124"/>
                  <a:pt x="101" y="124"/>
                  <a:pt x="101" y="124"/>
                </a:cubicBezTo>
                <a:cubicBezTo>
                  <a:pt x="185" y="170"/>
                  <a:pt x="185" y="170"/>
                  <a:pt x="185" y="170"/>
                </a:cubicBezTo>
                <a:cubicBezTo>
                  <a:pt x="186" y="171"/>
                  <a:pt x="186" y="172"/>
                  <a:pt x="186" y="173"/>
                </a:cubicBezTo>
                <a:cubicBezTo>
                  <a:pt x="185" y="174"/>
                  <a:pt x="184" y="175"/>
                  <a:pt x="182" y="174"/>
                </a:cubicBezTo>
                <a:cubicBezTo>
                  <a:pt x="182" y="174"/>
                  <a:pt x="182" y="174"/>
                  <a:pt x="182" y="174"/>
                </a:cubicBezTo>
                <a:cubicBezTo>
                  <a:pt x="101" y="129"/>
                  <a:pt x="101" y="129"/>
                  <a:pt x="101" y="129"/>
                </a:cubicBezTo>
                <a:cubicBezTo>
                  <a:pt x="101" y="151"/>
                  <a:pt x="101" y="151"/>
                  <a:pt x="101" y="151"/>
                </a:cubicBezTo>
                <a:cubicBezTo>
                  <a:pt x="173" y="191"/>
                  <a:pt x="173" y="191"/>
                  <a:pt x="173" y="191"/>
                </a:cubicBezTo>
                <a:cubicBezTo>
                  <a:pt x="174" y="192"/>
                  <a:pt x="174" y="193"/>
                  <a:pt x="174" y="194"/>
                </a:cubicBezTo>
                <a:cubicBezTo>
                  <a:pt x="173" y="196"/>
                  <a:pt x="172" y="196"/>
                  <a:pt x="171" y="195"/>
                </a:cubicBezTo>
                <a:cubicBezTo>
                  <a:pt x="171" y="195"/>
                  <a:pt x="171" y="195"/>
                  <a:pt x="171" y="195"/>
                </a:cubicBezTo>
                <a:cubicBezTo>
                  <a:pt x="101" y="156"/>
                  <a:pt x="101" y="156"/>
                  <a:pt x="101" y="156"/>
                </a:cubicBezTo>
                <a:cubicBezTo>
                  <a:pt x="101" y="210"/>
                  <a:pt x="101" y="210"/>
                  <a:pt x="101" y="210"/>
                </a:cubicBezTo>
                <a:cubicBezTo>
                  <a:pt x="138" y="231"/>
                  <a:pt x="138" y="231"/>
                  <a:pt x="138" y="231"/>
                </a:cubicBezTo>
                <a:cubicBezTo>
                  <a:pt x="150" y="238"/>
                  <a:pt x="164" y="233"/>
                  <a:pt x="171" y="222"/>
                </a:cubicBezTo>
                <a:cubicBezTo>
                  <a:pt x="243" y="91"/>
                  <a:pt x="243" y="91"/>
                  <a:pt x="243" y="91"/>
                </a:cubicBezTo>
                <a:lnTo>
                  <a:pt x="232" y="85"/>
                </a:lnTo>
                <a:close/>
                <a:moveTo>
                  <a:pt x="101" y="22"/>
                </a:moveTo>
                <a:cubicBezTo>
                  <a:pt x="98" y="26"/>
                  <a:pt x="93" y="27"/>
                  <a:pt x="88" y="24"/>
                </a:cubicBezTo>
                <a:cubicBezTo>
                  <a:pt x="84" y="22"/>
                  <a:pt x="82" y="16"/>
                  <a:pt x="85" y="11"/>
                </a:cubicBezTo>
                <a:cubicBezTo>
                  <a:pt x="86" y="9"/>
                  <a:pt x="88" y="7"/>
                  <a:pt x="90" y="6"/>
                </a:cubicBezTo>
                <a:cubicBezTo>
                  <a:pt x="78" y="0"/>
                  <a:pt x="78" y="0"/>
                  <a:pt x="78" y="0"/>
                </a:cubicBezTo>
                <a:cubicBezTo>
                  <a:pt x="6" y="130"/>
                  <a:pt x="6" y="130"/>
                  <a:pt x="6" y="130"/>
                </a:cubicBezTo>
                <a:cubicBezTo>
                  <a:pt x="0" y="142"/>
                  <a:pt x="4" y="157"/>
                  <a:pt x="15" y="163"/>
                </a:cubicBezTo>
                <a:cubicBezTo>
                  <a:pt x="101" y="210"/>
                  <a:pt x="101" y="210"/>
                  <a:pt x="101" y="210"/>
                </a:cubicBezTo>
                <a:cubicBezTo>
                  <a:pt x="101" y="156"/>
                  <a:pt x="101" y="156"/>
                  <a:pt x="101" y="156"/>
                </a:cubicBezTo>
                <a:cubicBezTo>
                  <a:pt x="28" y="116"/>
                  <a:pt x="28" y="116"/>
                  <a:pt x="28" y="116"/>
                </a:cubicBezTo>
                <a:cubicBezTo>
                  <a:pt x="27" y="116"/>
                  <a:pt x="27" y="114"/>
                  <a:pt x="27" y="113"/>
                </a:cubicBezTo>
                <a:cubicBezTo>
                  <a:pt x="28" y="112"/>
                  <a:pt x="29" y="112"/>
                  <a:pt x="30" y="112"/>
                </a:cubicBezTo>
                <a:cubicBezTo>
                  <a:pt x="101" y="151"/>
                  <a:pt x="101" y="151"/>
                  <a:pt x="101" y="151"/>
                </a:cubicBezTo>
                <a:cubicBezTo>
                  <a:pt x="101" y="129"/>
                  <a:pt x="101" y="129"/>
                  <a:pt x="101" y="129"/>
                </a:cubicBezTo>
                <a:cubicBezTo>
                  <a:pt x="40" y="95"/>
                  <a:pt x="40" y="95"/>
                  <a:pt x="40" y="95"/>
                </a:cubicBezTo>
                <a:cubicBezTo>
                  <a:pt x="39" y="95"/>
                  <a:pt x="38" y="93"/>
                  <a:pt x="39" y="92"/>
                </a:cubicBezTo>
                <a:cubicBezTo>
                  <a:pt x="40" y="91"/>
                  <a:pt x="41" y="91"/>
                  <a:pt x="42" y="91"/>
                </a:cubicBezTo>
                <a:cubicBezTo>
                  <a:pt x="101" y="124"/>
                  <a:pt x="101" y="124"/>
                  <a:pt x="101" y="124"/>
                </a:cubicBezTo>
                <a:cubicBezTo>
                  <a:pt x="101" y="101"/>
                  <a:pt x="101" y="101"/>
                  <a:pt x="101" y="101"/>
                </a:cubicBezTo>
                <a:cubicBezTo>
                  <a:pt x="51" y="74"/>
                  <a:pt x="51" y="74"/>
                  <a:pt x="51" y="74"/>
                </a:cubicBezTo>
                <a:cubicBezTo>
                  <a:pt x="50" y="74"/>
                  <a:pt x="50" y="72"/>
                  <a:pt x="51" y="71"/>
                </a:cubicBezTo>
                <a:cubicBezTo>
                  <a:pt x="51" y="70"/>
                  <a:pt x="53" y="70"/>
                  <a:pt x="54" y="70"/>
                </a:cubicBezTo>
                <a:cubicBezTo>
                  <a:pt x="101" y="96"/>
                  <a:pt x="101" y="96"/>
                  <a:pt x="101" y="96"/>
                </a:cubicBezTo>
                <a:cubicBezTo>
                  <a:pt x="101" y="74"/>
                  <a:pt x="101" y="74"/>
                  <a:pt x="101" y="74"/>
                </a:cubicBezTo>
                <a:cubicBezTo>
                  <a:pt x="63" y="53"/>
                  <a:pt x="63" y="53"/>
                  <a:pt x="63" y="53"/>
                </a:cubicBezTo>
                <a:cubicBezTo>
                  <a:pt x="62" y="53"/>
                  <a:pt x="62" y="51"/>
                  <a:pt x="62" y="50"/>
                </a:cubicBezTo>
                <a:cubicBezTo>
                  <a:pt x="63" y="49"/>
                  <a:pt x="64" y="49"/>
                  <a:pt x="65" y="49"/>
                </a:cubicBezTo>
                <a:cubicBezTo>
                  <a:pt x="101" y="69"/>
                  <a:pt x="101" y="69"/>
                  <a:pt x="101" y="69"/>
                </a:cubicBezTo>
                <a:lnTo>
                  <a:pt x="101" y="22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11068" y="3763264"/>
            <a:ext cx="407202" cy="412229"/>
          </a:xfrm>
          <a:custGeom>
            <a:avLst/>
            <a:gdLst>
              <a:gd name="T0" fmla="*/ 189 w 236"/>
              <a:gd name="T1" fmla="*/ 60 h 239"/>
              <a:gd name="T2" fmla="*/ 196 w 236"/>
              <a:gd name="T3" fmla="*/ 122 h 239"/>
              <a:gd name="T4" fmla="*/ 198 w 236"/>
              <a:gd name="T5" fmla="*/ 136 h 239"/>
              <a:gd name="T6" fmla="*/ 208 w 236"/>
              <a:gd name="T7" fmla="*/ 157 h 239"/>
              <a:gd name="T8" fmla="*/ 189 w 236"/>
              <a:gd name="T9" fmla="*/ 195 h 239"/>
              <a:gd name="T10" fmla="*/ 168 w 236"/>
              <a:gd name="T11" fmla="*/ 156 h 239"/>
              <a:gd name="T12" fmla="*/ 168 w 236"/>
              <a:gd name="T13" fmla="*/ 78 h 239"/>
              <a:gd name="T14" fmla="*/ 182 w 236"/>
              <a:gd name="T15" fmla="*/ 92 h 239"/>
              <a:gd name="T16" fmla="*/ 185 w 236"/>
              <a:gd name="T17" fmla="*/ 107 h 239"/>
              <a:gd name="T18" fmla="*/ 189 w 236"/>
              <a:gd name="T19" fmla="*/ 141 h 239"/>
              <a:gd name="T20" fmla="*/ 189 w 236"/>
              <a:gd name="T21" fmla="*/ 130 h 239"/>
              <a:gd name="T22" fmla="*/ 168 w 236"/>
              <a:gd name="T23" fmla="*/ 155 h 239"/>
              <a:gd name="T24" fmla="*/ 160 w 236"/>
              <a:gd name="T25" fmla="*/ 138 h 239"/>
              <a:gd name="T26" fmla="*/ 165 w 236"/>
              <a:gd name="T27" fmla="*/ 172 h 239"/>
              <a:gd name="T28" fmla="*/ 168 w 236"/>
              <a:gd name="T29" fmla="*/ 16 h 239"/>
              <a:gd name="T30" fmla="*/ 163 w 236"/>
              <a:gd name="T31" fmla="*/ 49 h 239"/>
              <a:gd name="T32" fmla="*/ 168 w 236"/>
              <a:gd name="T33" fmla="*/ 78 h 239"/>
              <a:gd name="T34" fmla="*/ 159 w 236"/>
              <a:gd name="T35" fmla="*/ 118 h 239"/>
              <a:gd name="T36" fmla="*/ 159 w 236"/>
              <a:gd name="T37" fmla="*/ 209 h 239"/>
              <a:gd name="T38" fmla="*/ 159 w 236"/>
              <a:gd name="T39" fmla="*/ 5 h 239"/>
              <a:gd name="T40" fmla="*/ 159 w 236"/>
              <a:gd name="T41" fmla="*/ 40 h 239"/>
              <a:gd name="T42" fmla="*/ 144 w 236"/>
              <a:gd name="T43" fmla="*/ 89 h 239"/>
              <a:gd name="T44" fmla="*/ 159 w 236"/>
              <a:gd name="T45" fmla="*/ 108 h 239"/>
              <a:gd name="T46" fmla="*/ 159 w 236"/>
              <a:gd name="T47" fmla="*/ 136 h 239"/>
              <a:gd name="T48" fmla="*/ 144 w 236"/>
              <a:gd name="T49" fmla="*/ 162 h 239"/>
              <a:gd name="T50" fmla="*/ 151 w 236"/>
              <a:gd name="T51" fmla="*/ 143 h 239"/>
              <a:gd name="T52" fmla="*/ 146 w 236"/>
              <a:gd name="T53" fmla="*/ 109 h 239"/>
              <a:gd name="T54" fmla="*/ 123 w 236"/>
              <a:gd name="T55" fmla="*/ 7 h 239"/>
              <a:gd name="T56" fmla="*/ 144 w 236"/>
              <a:gd name="T57" fmla="*/ 0 h 239"/>
              <a:gd name="T58" fmla="*/ 144 w 236"/>
              <a:gd name="T59" fmla="*/ 187 h 239"/>
              <a:gd name="T60" fmla="*/ 123 w 236"/>
              <a:gd name="T61" fmla="*/ 225 h 239"/>
              <a:gd name="T62" fmla="*/ 140 w 236"/>
              <a:gd name="T63" fmla="*/ 96 h 239"/>
              <a:gd name="T64" fmla="*/ 123 w 236"/>
              <a:gd name="T65" fmla="*/ 135 h 239"/>
              <a:gd name="T66" fmla="*/ 137 w 236"/>
              <a:gd name="T67" fmla="*/ 113 h 239"/>
              <a:gd name="T68" fmla="*/ 123 w 236"/>
              <a:gd name="T69" fmla="*/ 82 h 239"/>
              <a:gd name="T70" fmla="*/ 125 w 236"/>
              <a:gd name="T71" fmla="*/ 171 h 239"/>
              <a:gd name="T72" fmla="*/ 123 w 236"/>
              <a:gd name="T73" fmla="*/ 7 h 239"/>
              <a:gd name="T74" fmla="*/ 123 w 236"/>
              <a:gd name="T75" fmla="*/ 7 h 239"/>
              <a:gd name="T76" fmla="*/ 123 w 236"/>
              <a:gd name="T77" fmla="*/ 177 h 239"/>
              <a:gd name="T78" fmla="*/ 121 w 236"/>
              <a:gd name="T79" fmla="*/ 162 h 239"/>
              <a:gd name="T80" fmla="*/ 123 w 236"/>
              <a:gd name="T81" fmla="*/ 135 h 239"/>
              <a:gd name="T82" fmla="*/ 99 w 236"/>
              <a:gd name="T83" fmla="*/ 124 h 239"/>
              <a:gd name="T84" fmla="*/ 106 w 236"/>
              <a:gd name="T85" fmla="*/ 164 h 239"/>
              <a:gd name="T86" fmla="*/ 108 w 236"/>
              <a:gd name="T87" fmla="*/ 179 h 239"/>
              <a:gd name="T88" fmla="*/ 118 w 236"/>
              <a:gd name="T89" fmla="*/ 199 h 239"/>
              <a:gd name="T90" fmla="*/ 123 w 236"/>
              <a:gd name="T91" fmla="*/ 99 h 239"/>
              <a:gd name="T92" fmla="*/ 99 w 236"/>
              <a:gd name="T93" fmla="*/ 18 h 239"/>
              <a:gd name="T94" fmla="*/ 99 w 236"/>
              <a:gd name="T95" fmla="*/ 18 h 239"/>
              <a:gd name="T96" fmla="*/ 89 w 236"/>
              <a:gd name="T97" fmla="*/ 212 h 239"/>
              <a:gd name="T98" fmla="*/ 99 w 236"/>
              <a:gd name="T99" fmla="*/ 183 h 239"/>
              <a:gd name="T100" fmla="*/ 71 w 236"/>
              <a:gd name="T101" fmla="*/ 227 h 239"/>
              <a:gd name="T102" fmla="*/ 95 w 236"/>
              <a:gd name="T103" fmla="*/ 117 h 239"/>
              <a:gd name="T104" fmla="*/ 71 w 236"/>
              <a:gd name="T105" fmla="*/ 160 h 239"/>
              <a:gd name="T106" fmla="*/ 92 w 236"/>
              <a:gd name="T107" fmla="*/ 134 h 239"/>
              <a:gd name="T108" fmla="*/ 71 w 236"/>
              <a:gd name="T109" fmla="*/ 107 h 239"/>
              <a:gd name="T110" fmla="*/ 7 w 236"/>
              <a:gd name="T111" fmla="*/ 91 h 239"/>
              <a:gd name="T112" fmla="*/ 70 w 236"/>
              <a:gd name="T113" fmla="*/ 181 h 239"/>
              <a:gd name="T114" fmla="*/ 71 w 236"/>
              <a:gd name="T115" fmla="*/ 149 h 239"/>
              <a:gd name="T116" fmla="*/ 52 w 236"/>
              <a:gd name="T117" fmla="*/ 133 h 239"/>
              <a:gd name="T118" fmla="*/ 35 w 236"/>
              <a:gd name="T119" fmla="*/ 109 h 239"/>
              <a:gd name="T120" fmla="*/ 71 w 236"/>
              <a:gd name="T121" fmla="*/ 31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36" h="239">
                <a:moveTo>
                  <a:pt x="189" y="195"/>
                </a:moveTo>
                <a:cubicBezTo>
                  <a:pt x="216" y="182"/>
                  <a:pt x="216" y="182"/>
                  <a:pt x="216" y="182"/>
                </a:cubicBezTo>
                <a:cubicBezTo>
                  <a:pt x="230" y="176"/>
                  <a:pt x="236" y="159"/>
                  <a:pt x="229" y="146"/>
                </a:cubicBezTo>
                <a:cubicBezTo>
                  <a:pt x="189" y="60"/>
                  <a:pt x="189" y="60"/>
                  <a:pt x="189" y="60"/>
                </a:cubicBezTo>
                <a:cubicBezTo>
                  <a:pt x="189" y="107"/>
                  <a:pt x="189" y="107"/>
                  <a:pt x="189" y="107"/>
                </a:cubicBezTo>
                <a:cubicBezTo>
                  <a:pt x="190" y="108"/>
                  <a:pt x="190" y="108"/>
                  <a:pt x="190" y="109"/>
                </a:cubicBezTo>
                <a:cubicBezTo>
                  <a:pt x="196" y="122"/>
                  <a:pt x="196" y="122"/>
                  <a:pt x="196" y="122"/>
                </a:cubicBezTo>
                <a:cubicBezTo>
                  <a:pt x="196" y="122"/>
                  <a:pt x="196" y="122"/>
                  <a:pt x="196" y="122"/>
                </a:cubicBezTo>
                <a:cubicBezTo>
                  <a:pt x="197" y="124"/>
                  <a:pt x="196" y="126"/>
                  <a:pt x="194" y="127"/>
                </a:cubicBezTo>
                <a:cubicBezTo>
                  <a:pt x="189" y="130"/>
                  <a:pt x="189" y="130"/>
                  <a:pt x="189" y="130"/>
                </a:cubicBezTo>
                <a:cubicBezTo>
                  <a:pt x="189" y="141"/>
                  <a:pt x="189" y="141"/>
                  <a:pt x="189" y="141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201" y="135"/>
                  <a:pt x="203" y="136"/>
                  <a:pt x="204" y="138"/>
                </a:cubicBezTo>
                <a:cubicBezTo>
                  <a:pt x="210" y="151"/>
                  <a:pt x="210" y="151"/>
                  <a:pt x="210" y="151"/>
                </a:cubicBezTo>
                <a:cubicBezTo>
                  <a:pt x="210" y="151"/>
                  <a:pt x="210" y="151"/>
                  <a:pt x="210" y="151"/>
                </a:cubicBezTo>
                <a:cubicBezTo>
                  <a:pt x="211" y="153"/>
                  <a:pt x="210" y="156"/>
                  <a:pt x="208" y="157"/>
                </a:cubicBezTo>
                <a:cubicBezTo>
                  <a:pt x="189" y="166"/>
                  <a:pt x="189" y="166"/>
                  <a:pt x="189" y="166"/>
                </a:cubicBezTo>
                <a:lnTo>
                  <a:pt x="189" y="195"/>
                </a:lnTo>
                <a:close/>
                <a:moveTo>
                  <a:pt x="168" y="204"/>
                </a:moveTo>
                <a:cubicBezTo>
                  <a:pt x="189" y="195"/>
                  <a:pt x="189" y="195"/>
                  <a:pt x="189" y="195"/>
                </a:cubicBezTo>
                <a:cubicBezTo>
                  <a:pt x="189" y="166"/>
                  <a:pt x="189" y="166"/>
                  <a:pt x="189" y="166"/>
                </a:cubicBezTo>
                <a:cubicBezTo>
                  <a:pt x="180" y="170"/>
                  <a:pt x="180" y="170"/>
                  <a:pt x="180" y="170"/>
                </a:cubicBezTo>
                <a:cubicBezTo>
                  <a:pt x="178" y="171"/>
                  <a:pt x="175" y="170"/>
                  <a:pt x="174" y="168"/>
                </a:cubicBezTo>
                <a:cubicBezTo>
                  <a:pt x="168" y="156"/>
                  <a:pt x="168" y="156"/>
                  <a:pt x="168" y="156"/>
                </a:cubicBezTo>
                <a:cubicBezTo>
                  <a:pt x="168" y="204"/>
                  <a:pt x="168" y="204"/>
                  <a:pt x="168" y="204"/>
                </a:cubicBezTo>
                <a:close/>
                <a:moveTo>
                  <a:pt x="189" y="60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71" y="77"/>
                  <a:pt x="171" y="77"/>
                  <a:pt x="171" y="77"/>
                </a:cubicBezTo>
                <a:cubicBezTo>
                  <a:pt x="173" y="76"/>
                  <a:pt x="175" y="77"/>
                  <a:pt x="176" y="79"/>
                </a:cubicBezTo>
                <a:cubicBezTo>
                  <a:pt x="182" y="92"/>
                  <a:pt x="182" y="92"/>
                  <a:pt x="182" y="92"/>
                </a:cubicBezTo>
                <a:cubicBezTo>
                  <a:pt x="182" y="92"/>
                  <a:pt x="182" y="92"/>
                  <a:pt x="182" y="92"/>
                </a:cubicBezTo>
                <a:cubicBezTo>
                  <a:pt x="183" y="94"/>
                  <a:pt x="182" y="97"/>
                  <a:pt x="180" y="98"/>
                </a:cubicBezTo>
                <a:cubicBezTo>
                  <a:pt x="168" y="103"/>
                  <a:pt x="168" y="103"/>
                  <a:pt x="168" y="103"/>
                </a:cubicBezTo>
                <a:cubicBezTo>
                  <a:pt x="168" y="114"/>
                  <a:pt x="168" y="114"/>
                  <a:pt x="168" y="114"/>
                </a:cubicBezTo>
                <a:cubicBezTo>
                  <a:pt x="185" y="107"/>
                  <a:pt x="185" y="107"/>
                  <a:pt x="185" y="107"/>
                </a:cubicBezTo>
                <a:cubicBezTo>
                  <a:pt x="186" y="106"/>
                  <a:pt x="188" y="106"/>
                  <a:pt x="189" y="107"/>
                </a:cubicBezTo>
                <a:cubicBezTo>
                  <a:pt x="189" y="60"/>
                  <a:pt x="189" y="60"/>
                  <a:pt x="189" y="60"/>
                </a:cubicBezTo>
                <a:close/>
                <a:moveTo>
                  <a:pt x="189" y="130"/>
                </a:moveTo>
                <a:cubicBezTo>
                  <a:pt x="189" y="141"/>
                  <a:pt x="189" y="141"/>
                  <a:pt x="189" y="141"/>
                </a:cubicBezTo>
                <a:cubicBezTo>
                  <a:pt x="170" y="150"/>
                  <a:pt x="170" y="150"/>
                  <a:pt x="170" y="150"/>
                </a:cubicBezTo>
                <a:cubicBezTo>
                  <a:pt x="169" y="150"/>
                  <a:pt x="169" y="151"/>
                  <a:pt x="168" y="151"/>
                </a:cubicBezTo>
                <a:cubicBezTo>
                  <a:pt x="168" y="139"/>
                  <a:pt x="168" y="139"/>
                  <a:pt x="168" y="139"/>
                </a:cubicBezTo>
                <a:lnTo>
                  <a:pt x="189" y="130"/>
                </a:lnTo>
                <a:close/>
                <a:moveTo>
                  <a:pt x="159" y="209"/>
                </a:moveTo>
                <a:cubicBezTo>
                  <a:pt x="168" y="204"/>
                  <a:pt x="168" y="204"/>
                  <a:pt x="168" y="204"/>
                </a:cubicBezTo>
                <a:cubicBezTo>
                  <a:pt x="168" y="156"/>
                  <a:pt x="168" y="156"/>
                  <a:pt x="168" y="156"/>
                </a:cubicBezTo>
                <a:cubicBezTo>
                  <a:pt x="168" y="155"/>
                  <a:pt x="168" y="155"/>
                  <a:pt x="168" y="155"/>
                </a:cubicBezTo>
                <a:cubicBezTo>
                  <a:pt x="168" y="154"/>
                  <a:pt x="168" y="152"/>
                  <a:pt x="168" y="151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166" y="141"/>
                  <a:pt x="166" y="141"/>
                  <a:pt x="166" y="141"/>
                </a:cubicBezTo>
                <a:cubicBezTo>
                  <a:pt x="164" y="142"/>
                  <a:pt x="161" y="141"/>
                  <a:pt x="160" y="138"/>
                </a:cubicBezTo>
                <a:cubicBezTo>
                  <a:pt x="159" y="136"/>
                  <a:pt x="159" y="136"/>
                  <a:pt x="159" y="136"/>
                </a:cubicBezTo>
                <a:cubicBezTo>
                  <a:pt x="159" y="160"/>
                  <a:pt x="159" y="160"/>
                  <a:pt x="159" y="160"/>
                </a:cubicBezTo>
                <a:cubicBezTo>
                  <a:pt x="165" y="172"/>
                  <a:pt x="165" y="172"/>
                  <a:pt x="165" y="172"/>
                </a:cubicBezTo>
                <a:cubicBezTo>
                  <a:pt x="165" y="172"/>
                  <a:pt x="165" y="172"/>
                  <a:pt x="165" y="172"/>
                </a:cubicBezTo>
                <a:cubicBezTo>
                  <a:pt x="166" y="175"/>
                  <a:pt x="165" y="177"/>
                  <a:pt x="163" y="178"/>
                </a:cubicBezTo>
                <a:cubicBezTo>
                  <a:pt x="159" y="180"/>
                  <a:pt x="159" y="180"/>
                  <a:pt x="159" y="180"/>
                </a:cubicBezTo>
                <a:cubicBezTo>
                  <a:pt x="159" y="209"/>
                  <a:pt x="159" y="209"/>
                  <a:pt x="159" y="209"/>
                </a:cubicBezTo>
                <a:close/>
                <a:moveTo>
                  <a:pt x="168" y="16"/>
                </a:moveTo>
                <a:cubicBezTo>
                  <a:pt x="168" y="15"/>
                  <a:pt x="168" y="15"/>
                  <a:pt x="168" y="15"/>
                </a:cubicBezTo>
                <a:cubicBezTo>
                  <a:pt x="166" y="11"/>
                  <a:pt x="163" y="7"/>
                  <a:pt x="159" y="5"/>
                </a:cubicBezTo>
                <a:cubicBezTo>
                  <a:pt x="159" y="40"/>
                  <a:pt x="159" y="40"/>
                  <a:pt x="159" y="40"/>
                </a:cubicBezTo>
                <a:cubicBezTo>
                  <a:pt x="163" y="49"/>
                  <a:pt x="163" y="49"/>
                  <a:pt x="163" y="49"/>
                </a:cubicBezTo>
                <a:cubicBezTo>
                  <a:pt x="163" y="49"/>
                  <a:pt x="163" y="49"/>
                  <a:pt x="163" y="49"/>
                </a:cubicBezTo>
                <a:cubicBezTo>
                  <a:pt x="166" y="55"/>
                  <a:pt x="164" y="61"/>
                  <a:pt x="159" y="65"/>
                </a:cubicBezTo>
                <a:cubicBezTo>
                  <a:pt x="159" y="82"/>
                  <a:pt x="159" y="82"/>
                  <a:pt x="159" y="82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68" y="16"/>
                  <a:pt x="168" y="16"/>
                  <a:pt x="168" y="16"/>
                </a:cubicBezTo>
                <a:close/>
                <a:moveTo>
                  <a:pt x="168" y="103"/>
                </a:moveTo>
                <a:cubicBezTo>
                  <a:pt x="168" y="114"/>
                  <a:pt x="168" y="114"/>
                  <a:pt x="168" y="114"/>
                </a:cubicBezTo>
                <a:cubicBezTo>
                  <a:pt x="159" y="118"/>
                  <a:pt x="159" y="118"/>
                  <a:pt x="159" y="118"/>
                </a:cubicBezTo>
                <a:cubicBezTo>
                  <a:pt x="159" y="108"/>
                  <a:pt x="159" y="108"/>
                  <a:pt x="159" y="108"/>
                </a:cubicBezTo>
                <a:lnTo>
                  <a:pt x="168" y="103"/>
                </a:lnTo>
                <a:close/>
                <a:moveTo>
                  <a:pt x="144" y="216"/>
                </a:moveTo>
                <a:cubicBezTo>
                  <a:pt x="159" y="209"/>
                  <a:pt x="159" y="209"/>
                  <a:pt x="159" y="209"/>
                </a:cubicBezTo>
                <a:cubicBezTo>
                  <a:pt x="159" y="180"/>
                  <a:pt x="159" y="180"/>
                  <a:pt x="159" y="180"/>
                </a:cubicBezTo>
                <a:cubicBezTo>
                  <a:pt x="144" y="187"/>
                  <a:pt x="144" y="187"/>
                  <a:pt x="144" y="187"/>
                </a:cubicBezTo>
                <a:cubicBezTo>
                  <a:pt x="144" y="216"/>
                  <a:pt x="144" y="216"/>
                  <a:pt x="144" y="216"/>
                </a:cubicBezTo>
                <a:close/>
                <a:moveTo>
                  <a:pt x="159" y="5"/>
                </a:moveTo>
                <a:cubicBezTo>
                  <a:pt x="155" y="2"/>
                  <a:pt x="149" y="0"/>
                  <a:pt x="144" y="0"/>
                </a:cubicBezTo>
                <a:cubicBezTo>
                  <a:pt x="144" y="22"/>
                  <a:pt x="144" y="22"/>
                  <a:pt x="144" y="22"/>
                </a:cubicBezTo>
                <a:cubicBezTo>
                  <a:pt x="148" y="23"/>
                  <a:pt x="152" y="25"/>
                  <a:pt x="154" y="30"/>
                </a:cubicBezTo>
                <a:cubicBezTo>
                  <a:pt x="159" y="40"/>
                  <a:pt x="159" y="40"/>
                  <a:pt x="159" y="40"/>
                </a:cubicBezTo>
                <a:cubicBezTo>
                  <a:pt x="159" y="5"/>
                  <a:pt x="159" y="5"/>
                  <a:pt x="159" y="5"/>
                </a:cubicBezTo>
                <a:close/>
                <a:moveTo>
                  <a:pt x="159" y="65"/>
                </a:moveTo>
                <a:cubicBezTo>
                  <a:pt x="159" y="82"/>
                  <a:pt x="159" y="82"/>
                  <a:pt x="159" y="82"/>
                </a:cubicBezTo>
                <a:cubicBezTo>
                  <a:pt x="144" y="89"/>
                  <a:pt x="144" y="89"/>
                  <a:pt x="144" y="89"/>
                </a:cubicBezTo>
                <a:cubicBezTo>
                  <a:pt x="144" y="72"/>
                  <a:pt x="144" y="72"/>
                  <a:pt x="144" y="72"/>
                </a:cubicBezTo>
                <a:cubicBezTo>
                  <a:pt x="157" y="66"/>
                  <a:pt x="157" y="66"/>
                  <a:pt x="157" y="66"/>
                </a:cubicBezTo>
                <a:cubicBezTo>
                  <a:pt x="158" y="66"/>
                  <a:pt x="159" y="66"/>
                  <a:pt x="159" y="65"/>
                </a:cubicBezTo>
                <a:close/>
                <a:moveTo>
                  <a:pt x="159" y="108"/>
                </a:moveTo>
                <a:cubicBezTo>
                  <a:pt x="159" y="118"/>
                  <a:pt x="159" y="118"/>
                  <a:pt x="159" y="118"/>
                </a:cubicBezTo>
                <a:cubicBezTo>
                  <a:pt x="156" y="120"/>
                  <a:pt x="156" y="120"/>
                  <a:pt x="156" y="120"/>
                </a:cubicBezTo>
                <a:cubicBezTo>
                  <a:pt x="154" y="121"/>
                  <a:pt x="153" y="123"/>
                  <a:pt x="154" y="126"/>
                </a:cubicBezTo>
                <a:cubicBezTo>
                  <a:pt x="159" y="136"/>
                  <a:pt x="159" y="136"/>
                  <a:pt x="159" y="136"/>
                </a:cubicBezTo>
                <a:cubicBezTo>
                  <a:pt x="159" y="160"/>
                  <a:pt x="159" y="160"/>
                  <a:pt x="159" y="160"/>
                </a:cubicBezTo>
                <a:cubicBezTo>
                  <a:pt x="159" y="159"/>
                  <a:pt x="159" y="159"/>
                  <a:pt x="159" y="159"/>
                </a:cubicBezTo>
                <a:cubicBezTo>
                  <a:pt x="158" y="157"/>
                  <a:pt x="155" y="156"/>
                  <a:pt x="153" y="157"/>
                </a:cubicBezTo>
                <a:cubicBezTo>
                  <a:pt x="144" y="162"/>
                  <a:pt x="144" y="162"/>
                  <a:pt x="144" y="162"/>
                </a:cubicBezTo>
                <a:cubicBezTo>
                  <a:pt x="144" y="151"/>
                  <a:pt x="144" y="151"/>
                  <a:pt x="144" y="151"/>
                </a:cubicBezTo>
                <a:cubicBezTo>
                  <a:pt x="149" y="148"/>
                  <a:pt x="149" y="148"/>
                  <a:pt x="149" y="148"/>
                </a:cubicBezTo>
                <a:cubicBezTo>
                  <a:pt x="151" y="147"/>
                  <a:pt x="152" y="145"/>
                  <a:pt x="151" y="143"/>
                </a:cubicBezTo>
                <a:cubicBezTo>
                  <a:pt x="151" y="143"/>
                  <a:pt x="151" y="143"/>
                  <a:pt x="151" y="143"/>
                </a:cubicBezTo>
                <a:cubicBezTo>
                  <a:pt x="145" y="130"/>
                  <a:pt x="145" y="130"/>
                  <a:pt x="145" y="130"/>
                </a:cubicBezTo>
                <a:cubicBezTo>
                  <a:pt x="145" y="129"/>
                  <a:pt x="144" y="129"/>
                  <a:pt x="144" y="128"/>
                </a:cubicBezTo>
                <a:cubicBezTo>
                  <a:pt x="144" y="104"/>
                  <a:pt x="144" y="104"/>
                  <a:pt x="144" y="104"/>
                </a:cubicBezTo>
                <a:cubicBezTo>
                  <a:pt x="146" y="109"/>
                  <a:pt x="146" y="109"/>
                  <a:pt x="146" y="109"/>
                </a:cubicBezTo>
                <a:cubicBezTo>
                  <a:pt x="147" y="111"/>
                  <a:pt x="150" y="112"/>
                  <a:pt x="152" y="111"/>
                </a:cubicBezTo>
                <a:lnTo>
                  <a:pt x="159" y="108"/>
                </a:lnTo>
                <a:close/>
                <a:moveTo>
                  <a:pt x="132" y="2"/>
                </a:moveTo>
                <a:cubicBezTo>
                  <a:pt x="123" y="7"/>
                  <a:pt x="123" y="7"/>
                  <a:pt x="123" y="7"/>
                </a:cubicBezTo>
                <a:cubicBezTo>
                  <a:pt x="123" y="30"/>
                  <a:pt x="123" y="30"/>
                  <a:pt x="123" y="30"/>
                </a:cubicBezTo>
                <a:cubicBezTo>
                  <a:pt x="137" y="23"/>
                  <a:pt x="137" y="23"/>
                  <a:pt x="137" y="23"/>
                </a:cubicBezTo>
                <a:cubicBezTo>
                  <a:pt x="139" y="22"/>
                  <a:pt x="142" y="22"/>
                  <a:pt x="144" y="22"/>
                </a:cubicBezTo>
                <a:cubicBezTo>
                  <a:pt x="144" y="0"/>
                  <a:pt x="144" y="0"/>
                  <a:pt x="144" y="0"/>
                </a:cubicBezTo>
                <a:cubicBezTo>
                  <a:pt x="140" y="0"/>
                  <a:pt x="136" y="1"/>
                  <a:pt x="132" y="2"/>
                </a:cubicBezTo>
                <a:close/>
                <a:moveTo>
                  <a:pt x="123" y="225"/>
                </a:moveTo>
                <a:cubicBezTo>
                  <a:pt x="144" y="216"/>
                  <a:pt x="144" y="216"/>
                  <a:pt x="144" y="216"/>
                </a:cubicBezTo>
                <a:cubicBezTo>
                  <a:pt x="144" y="187"/>
                  <a:pt x="144" y="187"/>
                  <a:pt x="144" y="187"/>
                </a:cubicBezTo>
                <a:cubicBezTo>
                  <a:pt x="135" y="191"/>
                  <a:pt x="135" y="191"/>
                  <a:pt x="135" y="191"/>
                </a:cubicBezTo>
                <a:cubicBezTo>
                  <a:pt x="133" y="192"/>
                  <a:pt x="130" y="191"/>
                  <a:pt x="129" y="189"/>
                </a:cubicBezTo>
                <a:cubicBezTo>
                  <a:pt x="123" y="177"/>
                  <a:pt x="123" y="177"/>
                  <a:pt x="123" y="177"/>
                </a:cubicBezTo>
                <a:cubicBezTo>
                  <a:pt x="123" y="225"/>
                  <a:pt x="123" y="225"/>
                  <a:pt x="123" y="225"/>
                </a:cubicBezTo>
                <a:close/>
                <a:moveTo>
                  <a:pt x="144" y="72"/>
                </a:moveTo>
                <a:cubicBezTo>
                  <a:pt x="144" y="89"/>
                  <a:pt x="144" y="89"/>
                  <a:pt x="144" y="89"/>
                </a:cubicBezTo>
                <a:cubicBezTo>
                  <a:pt x="142" y="90"/>
                  <a:pt x="142" y="90"/>
                  <a:pt x="142" y="90"/>
                </a:cubicBezTo>
                <a:cubicBezTo>
                  <a:pt x="140" y="91"/>
                  <a:pt x="139" y="94"/>
                  <a:pt x="140" y="96"/>
                </a:cubicBezTo>
                <a:cubicBezTo>
                  <a:pt x="144" y="104"/>
                  <a:pt x="144" y="104"/>
                  <a:pt x="144" y="104"/>
                </a:cubicBezTo>
                <a:cubicBezTo>
                  <a:pt x="144" y="128"/>
                  <a:pt x="144" y="128"/>
                  <a:pt x="144" y="128"/>
                </a:cubicBezTo>
                <a:cubicBezTo>
                  <a:pt x="143" y="127"/>
                  <a:pt x="141" y="127"/>
                  <a:pt x="139" y="128"/>
                </a:cubicBezTo>
                <a:cubicBezTo>
                  <a:pt x="123" y="135"/>
                  <a:pt x="123" y="135"/>
                  <a:pt x="123" y="135"/>
                </a:cubicBezTo>
                <a:cubicBezTo>
                  <a:pt x="123" y="125"/>
                  <a:pt x="123" y="125"/>
                  <a:pt x="123" y="125"/>
                </a:cubicBezTo>
                <a:cubicBezTo>
                  <a:pt x="135" y="119"/>
                  <a:pt x="135" y="119"/>
                  <a:pt x="135" y="119"/>
                </a:cubicBezTo>
                <a:cubicBezTo>
                  <a:pt x="137" y="118"/>
                  <a:pt x="138" y="115"/>
                  <a:pt x="137" y="113"/>
                </a:cubicBezTo>
                <a:cubicBezTo>
                  <a:pt x="137" y="113"/>
                  <a:pt x="137" y="113"/>
                  <a:pt x="137" y="113"/>
                </a:cubicBezTo>
                <a:cubicBezTo>
                  <a:pt x="131" y="100"/>
                  <a:pt x="131" y="100"/>
                  <a:pt x="131" y="100"/>
                </a:cubicBezTo>
                <a:cubicBezTo>
                  <a:pt x="130" y="98"/>
                  <a:pt x="128" y="97"/>
                  <a:pt x="126" y="98"/>
                </a:cubicBezTo>
                <a:cubicBezTo>
                  <a:pt x="123" y="99"/>
                  <a:pt x="123" y="99"/>
                  <a:pt x="123" y="99"/>
                </a:cubicBezTo>
                <a:cubicBezTo>
                  <a:pt x="123" y="82"/>
                  <a:pt x="123" y="82"/>
                  <a:pt x="123" y="82"/>
                </a:cubicBezTo>
                <a:cubicBezTo>
                  <a:pt x="144" y="72"/>
                  <a:pt x="144" y="72"/>
                  <a:pt x="144" y="72"/>
                </a:cubicBezTo>
                <a:close/>
                <a:moveTo>
                  <a:pt x="144" y="151"/>
                </a:moveTo>
                <a:cubicBezTo>
                  <a:pt x="144" y="162"/>
                  <a:pt x="144" y="162"/>
                  <a:pt x="144" y="162"/>
                </a:cubicBezTo>
                <a:cubicBezTo>
                  <a:pt x="125" y="171"/>
                  <a:pt x="125" y="171"/>
                  <a:pt x="125" y="171"/>
                </a:cubicBezTo>
                <a:cubicBezTo>
                  <a:pt x="124" y="171"/>
                  <a:pt x="124" y="172"/>
                  <a:pt x="123" y="172"/>
                </a:cubicBezTo>
                <a:cubicBezTo>
                  <a:pt x="123" y="161"/>
                  <a:pt x="123" y="161"/>
                  <a:pt x="123" y="161"/>
                </a:cubicBezTo>
                <a:lnTo>
                  <a:pt x="144" y="151"/>
                </a:lnTo>
                <a:close/>
                <a:moveTo>
                  <a:pt x="123" y="7"/>
                </a:moveTo>
                <a:cubicBezTo>
                  <a:pt x="99" y="18"/>
                  <a:pt x="99" y="18"/>
                  <a:pt x="99" y="18"/>
                </a:cubicBezTo>
                <a:cubicBezTo>
                  <a:pt x="99" y="41"/>
                  <a:pt x="99" y="41"/>
                  <a:pt x="99" y="41"/>
                </a:cubicBezTo>
                <a:cubicBezTo>
                  <a:pt x="123" y="30"/>
                  <a:pt x="123" y="30"/>
                  <a:pt x="123" y="30"/>
                </a:cubicBezTo>
                <a:cubicBezTo>
                  <a:pt x="123" y="7"/>
                  <a:pt x="123" y="7"/>
                  <a:pt x="123" y="7"/>
                </a:cubicBezTo>
                <a:close/>
                <a:moveTo>
                  <a:pt x="99" y="236"/>
                </a:moveTo>
                <a:cubicBezTo>
                  <a:pt x="100" y="236"/>
                  <a:pt x="102" y="235"/>
                  <a:pt x="103" y="235"/>
                </a:cubicBezTo>
                <a:cubicBezTo>
                  <a:pt x="123" y="225"/>
                  <a:pt x="123" y="225"/>
                  <a:pt x="123" y="225"/>
                </a:cubicBezTo>
                <a:cubicBezTo>
                  <a:pt x="123" y="177"/>
                  <a:pt x="123" y="177"/>
                  <a:pt x="123" y="177"/>
                </a:cubicBezTo>
                <a:cubicBezTo>
                  <a:pt x="123" y="176"/>
                  <a:pt x="123" y="176"/>
                  <a:pt x="123" y="176"/>
                </a:cubicBezTo>
                <a:cubicBezTo>
                  <a:pt x="122" y="175"/>
                  <a:pt x="123" y="174"/>
                  <a:pt x="123" y="172"/>
                </a:cubicBezTo>
                <a:cubicBezTo>
                  <a:pt x="123" y="161"/>
                  <a:pt x="123" y="161"/>
                  <a:pt x="123" y="161"/>
                </a:cubicBezTo>
                <a:cubicBezTo>
                  <a:pt x="121" y="162"/>
                  <a:pt x="121" y="162"/>
                  <a:pt x="121" y="162"/>
                </a:cubicBezTo>
                <a:cubicBezTo>
                  <a:pt x="119" y="163"/>
                  <a:pt x="116" y="162"/>
                  <a:pt x="115" y="159"/>
                </a:cubicBezTo>
                <a:cubicBezTo>
                  <a:pt x="109" y="147"/>
                  <a:pt x="109" y="147"/>
                  <a:pt x="109" y="147"/>
                </a:cubicBezTo>
                <a:cubicBezTo>
                  <a:pt x="108" y="145"/>
                  <a:pt x="109" y="142"/>
                  <a:pt x="111" y="141"/>
                </a:cubicBezTo>
                <a:cubicBezTo>
                  <a:pt x="123" y="135"/>
                  <a:pt x="123" y="135"/>
                  <a:pt x="123" y="135"/>
                </a:cubicBezTo>
                <a:cubicBezTo>
                  <a:pt x="123" y="125"/>
                  <a:pt x="123" y="125"/>
                  <a:pt x="123" y="125"/>
                </a:cubicBezTo>
                <a:cubicBezTo>
                  <a:pt x="107" y="132"/>
                  <a:pt x="107" y="132"/>
                  <a:pt x="107" y="132"/>
                </a:cubicBezTo>
                <a:cubicBezTo>
                  <a:pt x="105" y="133"/>
                  <a:pt x="102" y="132"/>
                  <a:pt x="101" y="130"/>
                </a:cubicBezTo>
                <a:cubicBezTo>
                  <a:pt x="99" y="124"/>
                  <a:pt x="99" y="124"/>
                  <a:pt x="99" y="124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99" y="150"/>
                  <a:pt x="99" y="151"/>
                  <a:pt x="100" y="151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7" y="166"/>
                  <a:pt x="106" y="169"/>
                  <a:pt x="104" y="170"/>
                </a:cubicBezTo>
                <a:cubicBezTo>
                  <a:pt x="99" y="172"/>
                  <a:pt x="99" y="172"/>
                  <a:pt x="99" y="172"/>
                </a:cubicBezTo>
                <a:cubicBezTo>
                  <a:pt x="99" y="183"/>
                  <a:pt x="99" y="183"/>
                  <a:pt x="99" y="183"/>
                </a:cubicBezTo>
                <a:cubicBezTo>
                  <a:pt x="108" y="179"/>
                  <a:pt x="108" y="179"/>
                  <a:pt x="108" y="179"/>
                </a:cubicBezTo>
                <a:cubicBezTo>
                  <a:pt x="110" y="178"/>
                  <a:pt x="113" y="179"/>
                  <a:pt x="114" y="181"/>
                </a:cubicBezTo>
                <a:cubicBezTo>
                  <a:pt x="120" y="194"/>
                  <a:pt x="120" y="194"/>
                  <a:pt x="120" y="194"/>
                </a:cubicBezTo>
                <a:cubicBezTo>
                  <a:pt x="120" y="194"/>
                  <a:pt x="120" y="194"/>
                  <a:pt x="120" y="194"/>
                </a:cubicBezTo>
                <a:cubicBezTo>
                  <a:pt x="121" y="196"/>
                  <a:pt x="120" y="198"/>
                  <a:pt x="118" y="199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99" y="236"/>
                  <a:pt x="99" y="236"/>
                  <a:pt x="99" y="236"/>
                </a:cubicBezTo>
                <a:close/>
                <a:moveTo>
                  <a:pt x="123" y="82"/>
                </a:moveTo>
                <a:cubicBezTo>
                  <a:pt x="123" y="99"/>
                  <a:pt x="123" y="99"/>
                  <a:pt x="123" y="99"/>
                </a:cubicBezTo>
                <a:cubicBezTo>
                  <a:pt x="99" y="111"/>
                  <a:pt x="99" y="111"/>
                  <a:pt x="99" y="111"/>
                </a:cubicBezTo>
                <a:cubicBezTo>
                  <a:pt x="99" y="94"/>
                  <a:pt x="99" y="94"/>
                  <a:pt x="99" y="94"/>
                </a:cubicBezTo>
                <a:lnTo>
                  <a:pt x="123" y="82"/>
                </a:lnTo>
                <a:close/>
                <a:moveTo>
                  <a:pt x="99" y="18"/>
                </a:moveTo>
                <a:cubicBezTo>
                  <a:pt x="71" y="31"/>
                  <a:pt x="71" y="31"/>
                  <a:pt x="71" y="31"/>
                </a:cubicBezTo>
                <a:cubicBezTo>
                  <a:pt x="71" y="54"/>
                  <a:pt x="71" y="54"/>
                  <a:pt x="71" y="54"/>
                </a:cubicBezTo>
                <a:cubicBezTo>
                  <a:pt x="99" y="41"/>
                  <a:pt x="99" y="41"/>
                  <a:pt x="99" y="41"/>
                </a:cubicBezTo>
                <a:cubicBezTo>
                  <a:pt x="99" y="18"/>
                  <a:pt x="99" y="18"/>
                  <a:pt x="99" y="18"/>
                </a:cubicBezTo>
                <a:close/>
                <a:moveTo>
                  <a:pt x="71" y="227"/>
                </a:moveTo>
                <a:cubicBezTo>
                  <a:pt x="77" y="235"/>
                  <a:pt x="88" y="239"/>
                  <a:pt x="99" y="236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89" y="212"/>
                  <a:pt x="89" y="212"/>
                  <a:pt x="89" y="212"/>
                </a:cubicBezTo>
                <a:cubicBezTo>
                  <a:pt x="87" y="213"/>
                  <a:pt x="85" y="213"/>
                  <a:pt x="84" y="210"/>
                </a:cubicBezTo>
                <a:cubicBezTo>
                  <a:pt x="78" y="197"/>
                  <a:pt x="78" y="197"/>
                  <a:pt x="78" y="197"/>
                </a:cubicBezTo>
                <a:cubicBezTo>
                  <a:pt x="77" y="195"/>
                  <a:pt x="78" y="193"/>
                  <a:pt x="80" y="192"/>
                </a:cubicBezTo>
                <a:cubicBezTo>
                  <a:pt x="99" y="183"/>
                  <a:pt x="99" y="183"/>
                  <a:pt x="99" y="183"/>
                </a:cubicBezTo>
                <a:cubicBezTo>
                  <a:pt x="99" y="172"/>
                  <a:pt x="99" y="172"/>
                  <a:pt x="99" y="172"/>
                </a:cubicBezTo>
                <a:cubicBezTo>
                  <a:pt x="75" y="183"/>
                  <a:pt x="75" y="183"/>
                  <a:pt x="75" y="183"/>
                </a:cubicBezTo>
                <a:cubicBezTo>
                  <a:pt x="74" y="184"/>
                  <a:pt x="72" y="183"/>
                  <a:pt x="71" y="182"/>
                </a:cubicBezTo>
                <a:cubicBezTo>
                  <a:pt x="71" y="227"/>
                  <a:pt x="71" y="227"/>
                  <a:pt x="71" y="227"/>
                </a:cubicBezTo>
                <a:close/>
                <a:moveTo>
                  <a:pt x="99" y="94"/>
                </a:moveTo>
                <a:cubicBezTo>
                  <a:pt x="99" y="111"/>
                  <a:pt x="99" y="111"/>
                  <a:pt x="99" y="111"/>
                </a:cubicBezTo>
                <a:cubicBezTo>
                  <a:pt x="97" y="111"/>
                  <a:pt x="97" y="111"/>
                  <a:pt x="97" y="111"/>
                </a:cubicBezTo>
                <a:cubicBezTo>
                  <a:pt x="95" y="112"/>
                  <a:pt x="94" y="115"/>
                  <a:pt x="95" y="117"/>
                </a:cubicBezTo>
                <a:cubicBezTo>
                  <a:pt x="99" y="124"/>
                  <a:pt x="99" y="124"/>
                  <a:pt x="99" y="124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97" y="149"/>
                  <a:pt x="96" y="148"/>
                  <a:pt x="94" y="149"/>
                </a:cubicBezTo>
                <a:cubicBezTo>
                  <a:pt x="71" y="160"/>
                  <a:pt x="71" y="160"/>
                  <a:pt x="71" y="160"/>
                </a:cubicBezTo>
                <a:cubicBezTo>
                  <a:pt x="71" y="149"/>
                  <a:pt x="71" y="149"/>
                  <a:pt x="71" y="149"/>
                </a:cubicBezTo>
                <a:cubicBezTo>
                  <a:pt x="90" y="140"/>
                  <a:pt x="90" y="140"/>
                  <a:pt x="90" y="140"/>
                </a:cubicBezTo>
                <a:cubicBezTo>
                  <a:pt x="92" y="139"/>
                  <a:pt x="93" y="136"/>
                  <a:pt x="92" y="134"/>
                </a:cubicBezTo>
                <a:cubicBezTo>
                  <a:pt x="92" y="134"/>
                  <a:pt x="92" y="134"/>
                  <a:pt x="92" y="134"/>
                </a:cubicBezTo>
                <a:cubicBezTo>
                  <a:pt x="86" y="122"/>
                  <a:pt x="86" y="122"/>
                  <a:pt x="86" y="122"/>
                </a:cubicBezTo>
                <a:cubicBezTo>
                  <a:pt x="85" y="119"/>
                  <a:pt x="82" y="118"/>
                  <a:pt x="80" y="119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07"/>
                  <a:pt x="71" y="107"/>
                  <a:pt x="71" y="107"/>
                </a:cubicBezTo>
                <a:lnTo>
                  <a:pt x="99" y="94"/>
                </a:lnTo>
                <a:close/>
                <a:moveTo>
                  <a:pt x="71" y="31"/>
                </a:moveTo>
                <a:cubicBezTo>
                  <a:pt x="20" y="55"/>
                  <a:pt x="20" y="55"/>
                  <a:pt x="20" y="55"/>
                </a:cubicBezTo>
                <a:cubicBezTo>
                  <a:pt x="6" y="62"/>
                  <a:pt x="0" y="78"/>
                  <a:pt x="7" y="91"/>
                </a:cubicBezTo>
                <a:cubicBezTo>
                  <a:pt x="68" y="222"/>
                  <a:pt x="68" y="222"/>
                  <a:pt x="68" y="222"/>
                </a:cubicBezTo>
                <a:cubicBezTo>
                  <a:pt x="69" y="223"/>
                  <a:pt x="70" y="225"/>
                  <a:pt x="71" y="227"/>
                </a:cubicBezTo>
                <a:cubicBezTo>
                  <a:pt x="71" y="182"/>
                  <a:pt x="71" y="182"/>
                  <a:pt x="71" y="182"/>
                </a:cubicBezTo>
                <a:cubicBezTo>
                  <a:pt x="71" y="182"/>
                  <a:pt x="70" y="181"/>
                  <a:pt x="70" y="181"/>
                </a:cubicBezTo>
                <a:cubicBezTo>
                  <a:pt x="64" y="168"/>
                  <a:pt x="64" y="168"/>
                  <a:pt x="64" y="168"/>
                </a:cubicBezTo>
                <a:cubicBezTo>
                  <a:pt x="63" y="166"/>
                  <a:pt x="64" y="163"/>
                  <a:pt x="66" y="162"/>
                </a:cubicBezTo>
                <a:cubicBezTo>
                  <a:pt x="71" y="160"/>
                  <a:pt x="71" y="160"/>
                  <a:pt x="71" y="160"/>
                </a:cubicBezTo>
                <a:cubicBezTo>
                  <a:pt x="71" y="149"/>
                  <a:pt x="71" y="149"/>
                  <a:pt x="71" y="149"/>
                </a:cubicBezTo>
                <a:cubicBezTo>
                  <a:pt x="62" y="153"/>
                  <a:pt x="62" y="153"/>
                  <a:pt x="62" y="153"/>
                </a:cubicBezTo>
                <a:cubicBezTo>
                  <a:pt x="60" y="154"/>
                  <a:pt x="57" y="153"/>
                  <a:pt x="56" y="151"/>
                </a:cubicBezTo>
                <a:cubicBezTo>
                  <a:pt x="50" y="138"/>
                  <a:pt x="50" y="138"/>
                  <a:pt x="50" y="138"/>
                </a:cubicBezTo>
                <a:cubicBezTo>
                  <a:pt x="49" y="136"/>
                  <a:pt x="50" y="134"/>
                  <a:pt x="52" y="13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07"/>
                  <a:pt x="71" y="107"/>
                  <a:pt x="71" y="107"/>
                </a:cubicBezTo>
                <a:cubicBezTo>
                  <a:pt x="53" y="115"/>
                  <a:pt x="53" y="115"/>
                  <a:pt x="53" y="115"/>
                </a:cubicBezTo>
                <a:cubicBezTo>
                  <a:pt x="46" y="118"/>
                  <a:pt x="38" y="116"/>
                  <a:pt x="35" y="109"/>
                </a:cubicBezTo>
                <a:cubicBezTo>
                  <a:pt x="26" y="89"/>
                  <a:pt x="26" y="89"/>
                  <a:pt x="26" y="89"/>
                </a:cubicBezTo>
                <a:cubicBezTo>
                  <a:pt x="23" y="83"/>
                  <a:pt x="26" y="75"/>
                  <a:pt x="33" y="72"/>
                </a:cubicBezTo>
                <a:cubicBezTo>
                  <a:pt x="71" y="54"/>
                  <a:pt x="71" y="54"/>
                  <a:pt x="71" y="54"/>
                </a:cubicBezTo>
                <a:lnTo>
                  <a:pt x="71" y="31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491261" y="3372184"/>
            <a:ext cx="496434" cy="25136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11370" y="3321912"/>
            <a:ext cx="456217" cy="25136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91092" y="3270383"/>
            <a:ext cx="96774" cy="25136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708687" y="3085635"/>
            <a:ext cx="61583" cy="201087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91092" y="3075580"/>
            <a:ext cx="96774" cy="25136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38136" y="3270383"/>
            <a:ext cx="94260" cy="25136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54475" y="3085635"/>
            <a:ext cx="60326" cy="201087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38136" y="3075580"/>
            <a:ext cx="94260" cy="25136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46560" y="3270383"/>
            <a:ext cx="96774" cy="25136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62899" y="3085635"/>
            <a:ext cx="62840" cy="201087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46560" y="3075580"/>
            <a:ext cx="96774" cy="25136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11370" y="3020281"/>
            <a:ext cx="456217" cy="25136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6" name="出自【趣你的PPT】(微信:qunideppt)：最优质的PPT资源库"/>
          <p:cNvSpPr/>
          <p:nvPr/>
        </p:nvSpPr>
        <p:spPr bwMode="auto">
          <a:xfrm>
            <a:off x="6511370" y="2874493"/>
            <a:ext cx="456217" cy="145788"/>
          </a:xfrm>
          <a:custGeom>
            <a:avLst/>
            <a:gdLst>
              <a:gd name="T0" fmla="*/ 181 w 363"/>
              <a:gd name="T1" fmla="*/ 0 h 116"/>
              <a:gd name="T2" fmla="*/ 363 w 363"/>
              <a:gd name="T3" fmla="*/ 116 h 116"/>
              <a:gd name="T4" fmla="*/ 0 w 363"/>
              <a:gd name="T5" fmla="*/ 116 h 116"/>
              <a:gd name="T6" fmla="*/ 181 w 363"/>
              <a:gd name="T7" fmla="*/ 0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63" h="116">
                <a:moveTo>
                  <a:pt x="181" y="0"/>
                </a:moveTo>
                <a:lnTo>
                  <a:pt x="363" y="116"/>
                </a:lnTo>
                <a:lnTo>
                  <a:pt x="0" y="116"/>
                </a:lnTo>
                <a:lnTo>
                  <a:pt x="181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57088" y="3006456"/>
            <a:ext cx="633425" cy="413486"/>
          </a:xfrm>
          <a:custGeom>
            <a:avLst/>
            <a:gdLst>
              <a:gd name="T0" fmla="*/ 82 w 367"/>
              <a:gd name="T1" fmla="*/ 27 h 240"/>
              <a:gd name="T2" fmla="*/ 367 w 367"/>
              <a:gd name="T3" fmla="*/ 120 h 240"/>
              <a:gd name="T4" fmla="*/ 82 w 367"/>
              <a:gd name="T5" fmla="*/ 213 h 240"/>
              <a:gd name="T6" fmla="*/ 82 w 367"/>
              <a:gd name="T7" fmla="*/ 177 h 240"/>
              <a:gd name="T8" fmla="*/ 127 w 367"/>
              <a:gd name="T9" fmla="*/ 143 h 240"/>
              <a:gd name="T10" fmla="*/ 127 w 367"/>
              <a:gd name="T11" fmla="*/ 87 h 240"/>
              <a:gd name="T12" fmla="*/ 138 w 367"/>
              <a:gd name="T13" fmla="*/ 87 h 240"/>
              <a:gd name="T14" fmla="*/ 138 w 367"/>
              <a:gd name="T15" fmla="*/ 64 h 240"/>
              <a:gd name="T16" fmla="*/ 127 w 367"/>
              <a:gd name="T17" fmla="*/ 64 h 240"/>
              <a:gd name="T18" fmla="*/ 102 w 367"/>
              <a:gd name="T19" fmla="*/ 64 h 240"/>
              <a:gd name="T20" fmla="*/ 91 w 367"/>
              <a:gd name="T21" fmla="*/ 64 h 240"/>
              <a:gd name="T22" fmla="*/ 91 w 367"/>
              <a:gd name="T23" fmla="*/ 87 h 240"/>
              <a:gd name="T24" fmla="*/ 102 w 367"/>
              <a:gd name="T25" fmla="*/ 87 h 240"/>
              <a:gd name="T26" fmla="*/ 102 w 367"/>
              <a:gd name="T27" fmla="*/ 143 h 240"/>
              <a:gd name="T28" fmla="*/ 82 w 367"/>
              <a:gd name="T29" fmla="*/ 156 h 240"/>
              <a:gd name="T30" fmla="*/ 82 w 367"/>
              <a:gd name="T31" fmla="*/ 27 h 240"/>
              <a:gd name="T32" fmla="*/ 0 w 367"/>
              <a:gd name="T33" fmla="*/ 0 h 240"/>
              <a:gd name="T34" fmla="*/ 82 w 367"/>
              <a:gd name="T35" fmla="*/ 27 h 240"/>
              <a:gd name="T36" fmla="*/ 82 w 367"/>
              <a:gd name="T37" fmla="*/ 156 h 240"/>
              <a:gd name="T38" fmla="*/ 82 w 367"/>
              <a:gd name="T39" fmla="*/ 156 h 240"/>
              <a:gd name="T40" fmla="*/ 62 w 367"/>
              <a:gd name="T41" fmla="*/ 143 h 240"/>
              <a:gd name="T42" fmla="*/ 62 w 367"/>
              <a:gd name="T43" fmla="*/ 87 h 240"/>
              <a:gd name="T44" fmla="*/ 73 w 367"/>
              <a:gd name="T45" fmla="*/ 87 h 240"/>
              <a:gd name="T46" fmla="*/ 73 w 367"/>
              <a:gd name="T47" fmla="*/ 64 h 240"/>
              <a:gd name="T48" fmla="*/ 62 w 367"/>
              <a:gd name="T49" fmla="*/ 64 h 240"/>
              <a:gd name="T50" fmla="*/ 37 w 367"/>
              <a:gd name="T51" fmla="*/ 64 h 240"/>
              <a:gd name="T52" fmla="*/ 26 w 367"/>
              <a:gd name="T53" fmla="*/ 64 h 240"/>
              <a:gd name="T54" fmla="*/ 26 w 367"/>
              <a:gd name="T55" fmla="*/ 87 h 240"/>
              <a:gd name="T56" fmla="*/ 37 w 367"/>
              <a:gd name="T57" fmla="*/ 87 h 240"/>
              <a:gd name="T58" fmla="*/ 37 w 367"/>
              <a:gd name="T59" fmla="*/ 143 h 240"/>
              <a:gd name="T60" fmla="*/ 82 w 367"/>
              <a:gd name="T61" fmla="*/ 177 h 240"/>
              <a:gd name="T62" fmla="*/ 82 w 367"/>
              <a:gd name="T63" fmla="*/ 177 h 240"/>
              <a:gd name="T64" fmla="*/ 82 w 367"/>
              <a:gd name="T65" fmla="*/ 213 h 240"/>
              <a:gd name="T66" fmla="*/ 0 w 367"/>
              <a:gd name="T67" fmla="*/ 240 h 240"/>
              <a:gd name="T68" fmla="*/ 0 w 367"/>
              <a:gd name="T69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67" h="240">
                <a:moveTo>
                  <a:pt x="82" y="27"/>
                </a:moveTo>
                <a:cubicBezTo>
                  <a:pt x="367" y="120"/>
                  <a:pt x="367" y="120"/>
                  <a:pt x="367" y="120"/>
                </a:cubicBezTo>
                <a:cubicBezTo>
                  <a:pt x="82" y="213"/>
                  <a:pt x="82" y="213"/>
                  <a:pt x="82" y="213"/>
                </a:cubicBezTo>
                <a:cubicBezTo>
                  <a:pt x="82" y="177"/>
                  <a:pt x="82" y="177"/>
                  <a:pt x="82" y="177"/>
                </a:cubicBezTo>
                <a:cubicBezTo>
                  <a:pt x="107" y="177"/>
                  <a:pt x="127" y="162"/>
                  <a:pt x="127" y="143"/>
                </a:cubicBezTo>
                <a:cubicBezTo>
                  <a:pt x="127" y="87"/>
                  <a:pt x="127" y="87"/>
                  <a:pt x="127" y="87"/>
                </a:cubicBezTo>
                <a:cubicBezTo>
                  <a:pt x="138" y="87"/>
                  <a:pt x="138" y="87"/>
                  <a:pt x="138" y="87"/>
                </a:cubicBezTo>
                <a:cubicBezTo>
                  <a:pt x="138" y="64"/>
                  <a:pt x="138" y="64"/>
                  <a:pt x="138" y="64"/>
                </a:cubicBezTo>
                <a:cubicBezTo>
                  <a:pt x="127" y="64"/>
                  <a:pt x="127" y="64"/>
                  <a:pt x="127" y="64"/>
                </a:cubicBezTo>
                <a:cubicBezTo>
                  <a:pt x="102" y="64"/>
                  <a:pt x="102" y="64"/>
                  <a:pt x="102" y="64"/>
                </a:cubicBezTo>
                <a:cubicBezTo>
                  <a:pt x="91" y="64"/>
                  <a:pt x="91" y="64"/>
                  <a:pt x="91" y="64"/>
                </a:cubicBezTo>
                <a:cubicBezTo>
                  <a:pt x="91" y="87"/>
                  <a:pt x="91" y="87"/>
                  <a:pt x="91" y="87"/>
                </a:cubicBezTo>
                <a:cubicBezTo>
                  <a:pt x="102" y="87"/>
                  <a:pt x="102" y="87"/>
                  <a:pt x="102" y="87"/>
                </a:cubicBezTo>
                <a:cubicBezTo>
                  <a:pt x="102" y="143"/>
                  <a:pt x="102" y="143"/>
                  <a:pt x="102" y="143"/>
                </a:cubicBezTo>
                <a:cubicBezTo>
                  <a:pt x="102" y="150"/>
                  <a:pt x="93" y="156"/>
                  <a:pt x="82" y="156"/>
                </a:cubicBezTo>
                <a:lnTo>
                  <a:pt x="82" y="27"/>
                </a:lnTo>
                <a:close/>
                <a:moveTo>
                  <a:pt x="0" y="0"/>
                </a:moveTo>
                <a:cubicBezTo>
                  <a:pt x="82" y="27"/>
                  <a:pt x="82" y="27"/>
                  <a:pt x="82" y="27"/>
                </a:cubicBezTo>
                <a:cubicBezTo>
                  <a:pt x="82" y="156"/>
                  <a:pt x="82" y="156"/>
                  <a:pt x="82" y="156"/>
                </a:cubicBezTo>
                <a:cubicBezTo>
                  <a:pt x="82" y="156"/>
                  <a:pt x="82" y="156"/>
                  <a:pt x="82" y="156"/>
                </a:cubicBezTo>
                <a:cubicBezTo>
                  <a:pt x="71" y="156"/>
                  <a:pt x="62" y="150"/>
                  <a:pt x="62" y="143"/>
                </a:cubicBezTo>
                <a:cubicBezTo>
                  <a:pt x="62" y="87"/>
                  <a:pt x="62" y="87"/>
                  <a:pt x="62" y="87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64"/>
                  <a:pt x="73" y="64"/>
                  <a:pt x="73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37" y="64"/>
                  <a:pt x="37" y="64"/>
                  <a:pt x="37" y="64"/>
                </a:cubicBezTo>
                <a:cubicBezTo>
                  <a:pt x="26" y="64"/>
                  <a:pt x="26" y="64"/>
                  <a:pt x="26" y="64"/>
                </a:cubicBezTo>
                <a:cubicBezTo>
                  <a:pt x="26" y="87"/>
                  <a:pt x="26" y="87"/>
                  <a:pt x="26" y="87"/>
                </a:cubicBezTo>
                <a:cubicBezTo>
                  <a:pt x="37" y="87"/>
                  <a:pt x="37" y="87"/>
                  <a:pt x="37" y="87"/>
                </a:cubicBezTo>
                <a:cubicBezTo>
                  <a:pt x="37" y="143"/>
                  <a:pt x="37" y="143"/>
                  <a:pt x="37" y="143"/>
                </a:cubicBezTo>
                <a:cubicBezTo>
                  <a:pt x="37" y="162"/>
                  <a:pt x="57" y="177"/>
                  <a:pt x="82" y="177"/>
                </a:cubicBezTo>
                <a:cubicBezTo>
                  <a:pt x="82" y="177"/>
                  <a:pt x="82" y="177"/>
                  <a:pt x="82" y="177"/>
                </a:cubicBezTo>
                <a:cubicBezTo>
                  <a:pt x="82" y="213"/>
                  <a:pt x="82" y="213"/>
                  <a:pt x="82" y="213"/>
                </a:cubicBezTo>
                <a:cubicBezTo>
                  <a:pt x="0" y="240"/>
                  <a:pt x="0" y="240"/>
                  <a:pt x="0" y="240"/>
                </a:cubicBezTo>
                <a:lnTo>
                  <a:pt x="0" y="0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54644" y="3460159"/>
            <a:ext cx="148302" cy="258900"/>
          </a:xfrm>
          <a:custGeom>
            <a:avLst/>
            <a:gdLst>
              <a:gd name="T0" fmla="*/ 37 w 86"/>
              <a:gd name="T1" fmla="*/ 128 h 150"/>
              <a:gd name="T2" fmla="*/ 34 w 86"/>
              <a:gd name="T3" fmla="*/ 127 h 150"/>
              <a:gd name="T4" fmla="*/ 34 w 86"/>
              <a:gd name="T5" fmla="*/ 150 h 150"/>
              <a:gd name="T6" fmla="*/ 45 w 86"/>
              <a:gd name="T7" fmla="*/ 142 h 150"/>
              <a:gd name="T8" fmla="*/ 37 w 86"/>
              <a:gd name="T9" fmla="*/ 128 h 150"/>
              <a:gd name="T10" fmla="*/ 34 w 86"/>
              <a:gd name="T11" fmla="*/ 118 h 150"/>
              <a:gd name="T12" fmla="*/ 34 w 86"/>
              <a:gd name="T13" fmla="*/ 51 h 150"/>
              <a:gd name="T14" fmla="*/ 51 w 86"/>
              <a:gd name="T15" fmla="*/ 46 h 150"/>
              <a:gd name="T16" fmla="*/ 61 w 86"/>
              <a:gd name="T17" fmla="*/ 8 h 150"/>
              <a:gd name="T18" fmla="*/ 72 w 86"/>
              <a:gd name="T19" fmla="*/ 1 h 150"/>
              <a:gd name="T20" fmla="*/ 78 w 86"/>
              <a:gd name="T21" fmla="*/ 12 h 150"/>
              <a:gd name="T22" fmla="*/ 69 w 86"/>
              <a:gd name="T23" fmla="*/ 51 h 150"/>
              <a:gd name="T24" fmla="*/ 82 w 86"/>
              <a:gd name="T25" fmla="*/ 84 h 150"/>
              <a:gd name="T26" fmla="*/ 77 w 86"/>
              <a:gd name="T27" fmla="*/ 103 h 150"/>
              <a:gd name="T28" fmla="*/ 77 w 86"/>
              <a:gd name="T29" fmla="*/ 103 h 150"/>
              <a:gd name="T30" fmla="*/ 86 w 86"/>
              <a:gd name="T31" fmla="*/ 117 h 150"/>
              <a:gd name="T32" fmla="*/ 83 w 86"/>
              <a:gd name="T33" fmla="*/ 130 h 150"/>
              <a:gd name="T34" fmla="*/ 34 w 86"/>
              <a:gd name="T35" fmla="*/ 118 h 150"/>
              <a:gd name="T36" fmla="*/ 34 w 86"/>
              <a:gd name="T37" fmla="*/ 127 h 150"/>
              <a:gd name="T38" fmla="*/ 23 w 86"/>
              <a:gd name="T39" fmla="*/ 136 h 150"/>
              <a:gd name="T40" fmla="*/ 31 w 86"/>
              <a:gd name="T41" fmla="*/ 150 h 150"/>
              <a:gd name="T42" fmla="*/ 34 w 86"/>
              <a:gd name="T43" fmla="*/ 150 h 150"/>
              <a:gd name="T44" fmla="*/ 34 w 86"/>
              <a:gd name="T45" fmla="*/ 127 h 150"/>
              <a:gd name="T46" fmla="*/ 34 w 86"/>
              <a:gd name="T47" fmla="*/ 51 h 150"/>
              <a:gd name="T48" fmla="*/ 34 w 86"/>
              <a:gd name="T49" fmla="*/ 118 h 150"/>
              <a:gd name="T50" fmla="*/ 0 w 86"/>
              <a:gd name="T51" fmla="*/ 109 h 150"/>
              <a:gd name="T52" fmla="*/ 3 w 86"/>
              <a:gd name="T53" fmla="*/ 96 h 150"/>
              <a:gd name="T54" fmla="*/ 18 w 86"/>
              <a:gd name="T55" fmla="*/ 88 h 150"/>
              <a:gd name="T56" fmla="*/ 23 w 86"/>
              <a:gd name="T57" fmla="*/ 69 h 150"/>
              <a:gd name="T58" fmla="*/ 34 w 86"/>
              <a:gd name="T59" fmla="*/ 51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86" h="150">
                <a:moveTo>
                  <a:pt x="37" y="128"/>
                </a:moveTo>
                <a:cubicBezTo>
                  <a:pt x="36" y="127"/>
                  <a:pt x="35" y="127"/>
                  <a:pt x="34" y="127"/>
                </a:cubicBezTo>
                <a:cubicBezTo>
                  <a:pt x="34" y="150"/>
                  <a:pt x="34" y="150"/>
                  <a:pt x="34" y="150"/>
                </a:cubicBezTo>
                <a:cubicBezTo>
                  <a:pt x="39" y="150"/>
                  <a:pt x="44" y="147"/>
                  <a:pt x="45" y="142"/>
                </a:cubicBezTo>
                <a:cubicBezTo>
                  <a:pt x="47" y="136"/>
                  <a:pt x="43" y="129"/>
                  <a:pt x="37" y="128"/>
                </a:cubicBezTo>
                <a:close/>
                <a:moveTo>
                  <a:pt x="34" y="118"/>
                </a:moveTo>
                <a:cubicBezTo>
                  <a:pt x="34" y="51"/>
                  <a:pt x="34" y="51"/>
                  <a:pt x="34" y="51"/>
                </a:cubicBezTo>
                <a:cubicBezTo>
                  <a:pt x="39" y="48"/>
                  <a:pt x="45" y="46"/>
                  <a:pt x="51" y="46"/>
                </a:cubicBezTo>
                <a:cubicBezTo>
                  <a:pt x="61" y="8"/>
                  <a:pt x="61" y="8"/>
                  <a:pt x="61" y="8"/>
                </a:cubicBezTo>
                <a:cubicBezTo>
                  <a:pt x="62" y="3"/>
                  <a:pt x="67" y="0"/>
                  <a:pt x="72" y="1"/>
                </a:cubicBezTo>
                <a:cubicBezTo>
                  <a:pt x="77" y="2"/>
                  <a:pt x="80" y="7"/>
                  <a:pt x="78" y="12"/>
                </a:cubicBezTo>
                <a:cubicBezTo>
                  <a:pt x="69" y="51"/>
                  <a:pt x="69" y="51"/>
                  <a:pt x="69" y="51"/>
                </a:cubicBezTo>
                <a:cubicBezTo>
                  <a:pt x="79" y="57"/>
                  <a:pt x="86" y="68"/>
                  <a:pt x="82" y="84"/>
                </a:cubicBezTo>
                <a:cubicBezTo>
                  <a:pt x="82" y="84"/>
                  <a:pt x="79" y="97"/>
                  <a:pt x="77" y="103"/>
                </a:cubicBezTo>
                <a:cubicBezTo>
                  <a:pt x="77" y="103"/>
                  <a:pt x="77" y="103"/>
                  <a:pt x="77" y="103"/>
                </a:cubicBezTo>
                <a:cubicBezTo>
                  <a:pt x="75" y="112"/>
                  <a:pt x="86" y="117"/>
                  <a:pt x="86" y="117"/>
                </a:cubicBezTo>
                <a:cubicBezTo>
                  <a:pt x="83" y="130"/>
                  <a:pt x="83" y="130"/>
                  <a:pt x="83" y="130"/>
                </a:cubicBezTo>
                <a:lnTo>
                  <a:pt x="34" y="118"/>
                </a:lnTo>
                <a:close/>
                <a:moveTo>
                  <a:pt x="34" y="127"/>
                </a:moveTo>
                <a:cubicBezTo>
                  <a:pt x="29" y="127"/>
                  <a:pt x="24" y="131"/>
                  <a:pt x="23" y="136"/>
                </a:cubicBezTo>
                <a:cubicBezTo>
                  <a:pt x="21" y="142"/>
                  <a:pt x="25" y="148"/>
                  <a:pt x="31" y="150"/>
                </a:cubicBezTo>
                <a:cubicBezTo>
                  <a:pt x="32" y="150"/>
                  <a:pt x="33" y="150"/>
                  <a:pt x="34" y="150"/>
                </a:cubicBezTo>
                <a:cubicBezTo>
                  <a:pt x="34" y="127"/>
                  <a:pt x="34" y="127"/>
                  <a:pt x="34" y="127"/>
                </a:cubicBezTo>
                <a:close/>
                <a:moveTo>
                  <a:pt x="34" y="51"/>
                </a:moveTo>
                <a:cubicBezTo>
                  <a:pt x="34" y="118"/>
                  <a:pt x="34" y="118"/>
                  <a:pt x="34" y="118"/>
                </a:cubicBezTo>
                <a:cubicBezTo>
                  <a:pt x="0" y="109"/>
                  <a:pt x="0" y="109"/>
                  <a:pt x="0" y="109"/>
                </a:cubicBezTo>
                <a:cubicBezTo>
                  <a:pt x="3" y="96"/>
                  <a:pt x="3" y="96"/>
                  <a:pt x="3" y="96"/>
                </a:cubicBezTo>
                <a:cubicBezTo>
                  <a:pt x="3" y="96"/>
                  <a:pt x="16" y="97"/>
                  <a:pt x="18" y="88"/>
                </a:cubicBezTo>
                <a:cubicBezTo>
                  <a:pt x="20" y="80"/>
                  <a:pt x="23" y="69"/>
                  <a:pt x="23" y="69"/>
                </a:cubicBezTo>
                <a:cubicBezTo>
                  <a:pt x="25" y="61"/>
                  <a:pt x="29" y="55"/>
                  <a:pt x="34" y="51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60145" y="2572862"/>
            <a:ext cx="297861" cy="364471"/>
          </a:xfrm>
          <a:custGeom>
            <a:avLst/>
            <a:gdLst>
              <a:gd name="T0" fmla="*/ 172 w 172"/>
              <a:gd name="T1" fmla="*/ 9 h 211"/>
              <a:gd name="T2" fmla="*/ 121 w 172"/>
              <a:gd name="T3" fmla="*/ 37 h 211"/>
              <a:gd name="T4" fmla="*/ 143 w 172"/>
              <a:gd name="T5" fmla="*/ 211 h 211"/>
              <a:gd name="T6" fmla="*/ 124 w 172"/>
              <a:gd name="T7" fmla="*/ 165 h 211"/>
              <a:gd name="T8" fmla="*/ 131 w 172"/>
              <a:gd name="T9" fmla="*/ 108 h 211"/>
              <a:gd name="T10" fmla="*/ 121 w 172"/>
              <a:gd name="T11" fmla="*/ 86 h 211"/>
              <a:gd name="T12" fmla="*/ 129 w 172"/>
              <a:gd name="T13" fmla="*/ 146 h 211"/>
              <a:gd name="T14" fmla="*/ 127 w 172"/>
              <a:gd name="T15" fmla="*/ 116 h 211"/>
              <a:gd name="T16" fmla="*/ 121 w 172"/>
              <a:gd name="T17" fmla="*/ 156 h 211"/>
              <a:gd name="T18" fmla="*/ 121 w 172"/>
              <a:gd name="T19" fmla="*/ 9 h 211"/>
              <a:gd name="T20" fmla="*/ 98 w 172"/>
              <a:gd name="T21" fmla="*/ 37 h 211"/>
              <a:gd name="T22" fmla="*/ 110 w 172"/>
              <a:gd name="T23" fmla="*/ 88 h 211"/>
              <a:gd name="T24" fmla="*/ 100 w 172"/>
              <a:gd name="T25" fmla="*/ 81 h 211"/>
              <a:gd name="T26" fmla="*/ 121 w 172"/>
              <a:gd name="T27" fmla="*/ 211 h 211"/>
              <a:gd name="T28" fmla="*/ 101 w 172"/>
              <a:gd name="T29" fmla="*/ 163 h 211"/>
              <a:gd name="T30" fmla="*/ 121 w 172"/>
              <a:gd name="T31" fmla="*/ 211 h 211"/>
              <a:gd name="T32" fmla="*/ 113 w 172"/>
              <a:gd name="T33" fmla="*/ 148 h 211"/>
              <a:gd name="T34" fmla="*/ 121 w 172"/>
              <a:gd name="T35" fmla="*/ 156 h 211"/>
              <a:gd name="T36" fmla="*/ 98 w 172"/>
              <a:gd name="T37" fmla="*/ 0 h 211"/>
              <a:gd name="T38" fmla="*/ 71 w 172"/>
              <a:gd name="T39" fmla="*/ 0 h 211"/>
              <a:gd name="T40" fmla="*/ 98 w 172"/>
              <a:gd name="T41" fmla="*/ 80 h 211"/>
              <a:gd name="T42" fmla="*/ 71 w 172"/>
              <a:gd name="T43" fmla="*/ 37 h 211"/>
              <a:gd name="T44" fmla="*/ 71 w 172"/>
              <a:gd name="T45" fmla="*/ 166 h 211"/>
              <a:gd name="T46" fmla="*/ 98 w 172"/>
              <a:gd name="T47" fmla="*/ 141 h 211"/>
              <a:gd name="T48" fmla="*/ 98 w 172"/>
              <a:gd name="T49" fmla="*/ 160 h 211"/>
              <a:gd name="T50" fmla="*/ 74 w 172"/>
              <a:gd name="T51" fmla="*/ 124 h 211"/>
              <a:gd name="T52" fmla="*/ 71 w 172"/>
              <a:gd name="T53" fmla="*/ 118 h 211"/>
              <a:gd name="T54" fmla="*/ 71 w 172"/>
              <a:gd name="T55" fmla="*/ 98 h 211"/>
              <a:gd name="T56" fmla="*/ 71 w 172"/>
              <a:gd name="T57" fmla="*/ 0 h 211"/>
              <a:gd name="T58" fmla="*/ 60 w 172"/>
              <a:gd name="T59" fmla="*/ 0 h 211"/>
              <a:gd name="T60" fmla="*/ 71 w 172"/>
              <a:gd name="T61" fmla="*/ 88 h 211"/>
              <a:gd name="T62" fmla="*/ 60 w 172"/>
              <a:gd name="T63" fmla="*/ 37 h 211"/>
              <a:gd name="T64" fmla="*/ 60 w 172"/>
              <a:gd name="T65" fmla="*/ 120 h 211"/>
              <a:gd name="T66" fmla="*/ 65 w 172"/>
              <a:gd name="T67" fmla="*/ 166 h 211"/>
              <a:gd name="T68" fmla="*/ 71 w 172"/>
              <a:gd name="T69" fmla="*/ 98 h 211"/>
              <a:gd name="T70" fmla="*/ 71 w 172"/>
              <a:gd name="T71" fmla="*/ 98 h 211"/>
              <a:gd name="T72" fmla="*/ 60 w 172"/>
              <a:gd name="T73" fmla="*/ 9 h 211"/>
              <a:gd name="T74" fmla="*/ 12 w 172"/>
              <a:gd name="T75" fmla="*/ 23 h 211"/>
              <a:gd name="T76" fmla="*/ 60 w 172"/>
              <a:gd name="T77" fmla="*/ 100 h 211"/>
              <a:gd name="T78" fmla="*/ 28 w 172"/>
              <a:gd name="T79" fmla="*/ 118 h 211"/>
              <a:gd name="T80" fmla="*/ 29 w 172"/>
              <a:gd name="T81" fmla="*/ 134 h 211"/>
              <a:gd name="T82" fmla="*/ 34 w 172"/>
              <a:gd name="T83" fmla="*/ 127 h 211"/>
              <a:gd name="T84" fmla="*/ 47 w 172"/>
              <a:gd name="T85" fmla="*/ 120 h 211"/>
              <a:gd name="T86" fmla="*/ 36 w 172"/>
              <a:gd name="T87" fmla="*/ 178 h 211"/>
              <a:gd name="T88" fmla="*/ 45 w 172"/>
              <a:gd name="T89" fmla="*/ 163 h 211"/>
              <a:gd name="T90" fmla="*/ 60 w 172"/>
              <a:gd name="T91" fmla="*/ 211 h 211"/>
              <a:gd name="T92" fmla="*/ 0 w 172"/>
              <a:gd name="T93" fmla="*/ 29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72" h="211">
                <a:moveTo>
                  <a:pt x="121" y="0"/>
                </a:moveTo>
                <a:cubicBezTo>
                  <a:pt x="172" y="0"/>
                  <a:pt x="172" y="0"/>
                  <a:pt x="172" y="0"/>
                </a:cubicBezTo>
                <a:cubicBezTo>
                  <a:pt x="172" y="9"/>
                  <a:pt x="172" y="9"/>
                  <a:pt x="172" y="9"/>
                </a:cubicBezTo>
                <a:cubicBezTo>
                  <a:pt x="121" y="9"/>
                  <a:pt x="121" y="9"/>
                  <a:pt x="121" y="9"/>
                </a:cubicBezTo>
                <a:cubicBezTo>
                  <a:pt x="121" y="0"/>
                  <a:pt x="121" y="0"/>
                  <a:pt x="121" y="0"/>
                </a:cubicBezTo>
                <a:close/>
                <a:moveTo>
                  <a:pt x="121" y="37"/>
                </a:moveTo>
                <a:cubicBezTo>
                  <a:pt x="172" y="37"/>
                  <a:pt x="172" y="37"/>
                  <a:pt x="172" y="37"/>
                </a:cubicBezTo>
                <a:cubicBezTo>
                  <a:pt x="172" y="183"/>
                  <a:pt x="172" y="183"/>
                  <a:pt x="172" y="183"/>
                </a:cubicBezTo>
                <a:cubicBezTo>
                  <a:pt x="172" y="198"/>
                  <a:pt x="159" y="211"/>
                  <a:pt x="143" y="211"/>
                </a:cubicBezTo>
                <a:cubicBezTo>
                  <a:pt x="121" y="211"/>
                  <a:pt x="121" y="211"/>
                  <a:pt x="121" y="211"/>
                </a:cubicBezTo>
                <a:cubicBezTo>
                  <a:pt x="121" y="166"/>
                  <a:pt x="121" y="166"/>
                  <a:pt x="121" y="166"/>
                </a:cubicBezTo>
                <a:cubicBezTo>
                  <a:pt x="122" y="166"/>
                  <a:pt x="123" y="166"/>
                  <a:pt x="124" y="165"/>
                </a:cubicBezTo>
                <a:cubicBezTo>
                  <a:pt x="130" y="163"/>
                  <a:pt x="134" y="159"/>
                  <a:pt x="138" y="153"/>
                </a:cubicBezTo>
                <a:cubicBezTo>
                  <a:pt x="142" y="145"/>
                  <a:pt x="145" y="137"/>
                  <a:pt x="145" y="128"/>
                </a:cubicBezTo>
                <a:cubicBezTo>
                  <a:pt x="145" y="115"/>
                  <a:pt x="140" y="108"/>
                  <a:pt x="131" y="108"/>
                </a:cubicBezTo>
                <a:cubicBezTo>
                  <a:pt x="128" y="108"/>
                  <a:pt x="125" y="109"/>
                  <a:pt x="121" y="111"/>
                </a:cubicBezTo>
                <a:cubicBezTo>
                  <a:pt x="127" y="85"/>
                  <a:pt x="127" y="85"/>
                  <a:pt x="127" y="85"/>
                </a:cubicBezTo>
                <a:cubicBezTo>
                  <a:pt x="121" y="86"/>
                  <a:pt x="121" y="86"/>
                  <a:pt x="121" y="86"/>
                </a:cubicBezTo>
                <a:cubicBezTo>
                  <a:pt x="121" y="37"/>
                  <a:pt x="121" y="37"/>
                  <a:pt x="121" y="37"/>
                </a:cubicBezTo>
                <a:close/>
                <a:moveTo>
                  <a:pt x="121" y="156"/>
                </a:moveTo>
                <a:cubicBezTo>
                  <a:pt x="123" y="155"/>
                  <a:pt x="126" y="152"/>
                  <a:pt x="129" y="146"/>
                </a:cubicBezTo>
                <a:cubicBezTo>
                  <a:pt x="131" y="140"/>
                  <a:pt x="133" y="134"/>
                  <a:pt x="133" y="129"/>
                </a:cubicBezTo>
                <a:cubicBezTo>
                  <a:pt x="133" y="123"/>
                  <a:pt x="132" y="119"/>
                  <a:pt x="129" y="117"/>
                </a:cubicBezTo>
                <a:cubicBezTo>
                  <a:pt x="129" y="117"/>
                  <a:pt x="128" y="116"/>
                  <a:pt x="127" y="116"/>
                </a:cubicBezTo>
                <a:cubicBezTo>
                  <a:pt x="126" y="116"/>
                  <a:pt x="124" y="117"/>
                  <a:pt x="123" y="117"/>
                </a:cubicBezTo>
                <a:cubicBezTo>
                  <a:pt x="122" y="117"/>
                  <a:pt x="121" y="117"/>
                  <a:pt x="121" y="118"/>
                </a:cubicBezTo>
                <a:lnTo>
                  <a:pt x="121" y="156"/>
                </a:lnTo>
                <a:close/>
                <a:moveTo>
                  <a:pt x="98" y="0"/>
                </a:moveTo>
                <a:cubicBezTo>
                  <a:pt x="121" y="0"/>
                  <a:pt x="121" y="0"/>
                  <a:pt x="121" y="0"/>
                </a:cubicBezTo>
                <a:cubicBezTo>
                  <a:pt x="121" y="9"/>
                  <a:pt x="121" y="9"/>
                  <a:pt x="121" y="9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0"/>
                  <a:pt x="98" y="0"/>
                  <a:pt x="98" y="0"/>
                </a:cubicBezTo>
                <a:close/>
                <a:moveTo>
                  <a:pt x="98" y="37"/>
                </a:moveTo>
                <a:cubicBezTo>
                  <a:pt x="121" y="37"/>
                  <a:pt x="121" y="37"/>
                  <a:pt x="121" y="37"/>
                </a:cubicBezTo>
                <a:cubicBezTo>
                  <a:pt x="121" y="86"/>
                  <a:pt x="121" y="86"/>
                  <a:pt x="121" y="86"/>
                </a:cubicBezTo>
                <a:cubicBezTo>
                  <a:pt x="110" y="88"/>
                  <a:pt x="110" y="88"/>
                  <a:pt x="110" y="88"/>
                </a:cubicBezTo>
                <a:cubicBezTo>
                  <a:pt x="98" y="141"/>
                  <a:pt x="98" y="141"/>
                  <a:pt x="98" y="141"/>
                </a:cubicBezTo>
                <a:cubicBezTo>
                  <a:pt x="98" y="90"/>
                  <a:pt x="98" y="90"/>
                  <a:pt x="98" y="9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99" y="81"/>
                  <a:pt x="98" y="80"/>
                </a:cubicBezTo>
                <a:cubicBezTo>
                  <a:pt x="98" y="37"/>
                  <a:pt x="98" y="37"/>
                  <a:pt x="98" y="37"/>
                </a:cubicBezTo>
                <a:close/>
                <a:moveTo>
                  <a:pt x="121" y="211"/>
                </a:moveTo>
                <a:cubicBezTo>
                  <a:pt x="98" y="211"/>
                  <a:pt x="98" y="211"/>
                  <a:pt x="98" y="211"/>
                </a:cubicBezTo>
                <a:cubicBezTo>
                  <a:pt x="98" y="160"/>
                  <a:pt x="98" y="160"/>
                  <a:pt x="98" y="160"/>
                </a:cubicBezTo>
                <a:cubicBezTo>
                  <a:pt x="99" y="161"/>
                  <a:pt x="100" y="162"/>
                  <a:pt x="101" y="163"/>
                </a:cubicBezTo>
                <a:cubicBezTo>
                  <a:pt x="103" y="166"/>
                  <a:pt x="107" y="167"/>
                  <a:pt x="112" y="167"/>
                </a:cubicBezTo>
                <a:cubicBezTo>
                  <a:pt x="115" y="167"/>
                  <a:pt x="118" y="167"/>
                  <a:pt x="121" y="166"/>
                </a:cubicBezTo>
                <a:cubicBezTo>
                  <a:pt x="121" y="211"/>
                  <a:pt x="121" y="211"/>
                  <a:pt x="121" y="211"/>
                </a:cubicBezTo>
                <a:close/>
                <a:moveTo>
                  <a:pt x="121" y="118"/>
                </a:moveTo>
                <a:cubicBezTo>
                  <a:pt x="120" y="118"/>
                  <a:pt x="120" y="118"/>
                  <a:pt x="120" y="119"/>
                </a:cubicBezTo>
                <a:cubicBezTo>
                  <a:pt x="113" y="148"/>
                  <a:pt x="113" y="148"/>
                  <a:pt x="113" y="148"/>
                </a:cubicBezTo>
                <a:cubicBezTo>
                  <a:pt x="113" y="149"/>
                  <a:pt x="113" y="150"/>
                  <a:pt x="113" y="151"/>
                </a:cubicBezTo>
                <a:cubicBezTo>
                  <a:pt x="113" y="154"/>
                  <a:pt x="115" y="156"/>
                  <a:pt x="119" y="156"/>
                </a:cubicBezTo>
                <a:cubicBezTo>
                  <a:pt x="120" y="156"/>
                  <a:pt x="120" y="156"/>
                  <a:pt x="121" y="156"/>
                </a:cubicBezTo>
                <a:lnTo>
                  <a:pt x="121" y="118"/>
                </a:lnTo>
                <a:close/>
                <a:moveTo>
                  <a:pt x="71" y="0"/>
                </a:moveTo>
                <a:cubicBezTo>
                  <a:pt x="98" y="0"/>
                  <a:pt x="98" y="0"/>
                  <a:pt x="98" y="0"/>
                </a:cubicBezTo>
                <a:cubicBezTo>
                  <a:pt x="98" y="9"/>
                  <a:pt x="98" y="9"/>
                  <a:pt x="98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1" y="0"/>
                  <a:pt x="71" y="0"/>
                  <a:pt x="71" y="0"/>
                </a:cubicBezTo>
                <a:close/>
                <a:moveTo>
                  <a:pt x="71" y="37"/>
                </a:moveTo>
                <a:cubicBezTo>
                  <a:pt x="98" y="37"/>
                  <a:pt x="98" y="37"/>
                  <a:pt x="98" y="37"/>
                </a:cubicBezTo>
                <a:cubicBezTo>
                  <a:pt x="98" y="80"/>
                  <a:pt x="98" y="80"/>
                  <a:pt x="98" y="80"/>
                </a:cubicBezTo>
                <a:cubicBezTo>
                  <a:pt x="96" y="80"/>
                  <a:pt x="94" y="80"/>
                  <a:pt x="91" y="80"/>
                </a:cubicBezTo>
                <a:cubicBezTo>
                  <a:pt x="85" y="80"/>
                  <a:pt x="78" y="83"/>
                  <a:pt x="71" y="88"/>
                </a:cubicBezTo>
                <a:cubicBezTo>
                  <a:pt x="71" y="37"/>
                  <a:pt x="71" y="37"/>
                  <a:pt x="71" y="37"/>
                </a:cubicBezTo>
                <a:close/>
                <a:moveTo>
                  <a:pt x="98" y="211"/>
                </a:moveTo>
                <a:cubicBezTo>
                  <a:pt x="71" y="211"/>
                  <a:pt x="71" y="211"/>
                  <a:pt x="71" y="211"/>
                </a:cubicBezTo>
                <a:cubicBezTo>
                  <a:pt x="71" y="166"/>
                  <a:pt x="71" y="166"/>
                  <a:pt x="71" y="166"/>
                </a:cubicBezTo>
                <a:cubicBezTo>
                  <a:pt x="82" y="166"/>
                  <a:pt x="82" y="166"/>
                  <a:pt x="82" y="166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141"/>
                  <a:pt x="98" y="141"/>
                  <a:pt x="98" y="141"/>
                </a:cubicBezTo>
                <a:cubicBezTo>
                  <a:pt x="97" y="146"/>
                  <a:pt x="97" y="146"/>
                  <a:pt x="97" y="146"/>
                </a:cubicBezTo>
                <a:cubicBezTo>
                  <a:pt x="97" y="148"/>
                  <a:pt x="97" y="150"/>
                  <a:pt x="97" y="152"/>
                </a:cubicBezTo>
                <a:cubicBezTo>
                  <a:pt x="97" y="155"/>
                  <a:pt x="97" y="158"/>
                  <a:pt x="98" y="160"/>
                </a:cubicBezTo>
                <a:cubicBezTo>
                  <a:pt x="98" y="211"/>
                  <a:pt x="98" y="211"/>
                  <a:pt x="98" y="211"/>
                </a:cubicBezTo>
                <a:close/>
                <a:moveTo>
                  <a:pt x="71" y="137"/>
                </a:moveTo>
                <a:cubicBezTo>
                  <a:pt x="74" y="124"/>
                  <a:pt x="74" y="124"/>
                  <a:pt x="74" y="124"/>
                </a:cubicBezTo>
                <a:cubicBezTo>
                  <a:pt x="73" y="124"/>
                  <a:pt x="72" y="124"/>
                  <a:pt x="71" y="123"/>
                </a:cubicBezTo>
                <a:cubicBezTo>
                  <a:pt x="71" y="137"/>
                  <a:pt x="71" y="137"/>
                  <a:pt x="71" y="137"/>
                </a:cubicBezTo>
                <a:close/>
                <a:moveTo>
                  <a:pt x="71" y="118"/>
                </a:moveTo>
                <a:cubicBezTo>
                  <a:pt x="73" y="118"/>
                  <a:pt x="74" y="119"/>
                  <a:pt x="75" y="119"/>
                </a:cubicBezTo>
                <a:cubicBezTo>
                  <a:pt x="82" y="88"/>
                  <a:pt x="82" y="88"/>
                  <a:pt x="82" y="88"/>
                </a:cubicBezTo>
                <a:cubicBezTo>
                  <a:pt x="79" y="90"/>
                  <a:pt x="75" y="93"/>
                  <a:pt x="71" y="98"/>
                </a:cubicBezTo>
                <a:lnTo>
                  <a:pt x="71" y="118"/>
                </a:lnTo>
                <a:close/>
                <a:moveTo>
                  <a:pt x="60" y="0"/>
                </a:moveTo>
                <a:cubicBezTo>
                  <a:pt x="71" y="0"/>
                  <a:pt x="71" y="0"/>
                  <a:pt x="71" y="0"/>
                </a:cubicBezTo>
                <a:cubicBezTo>
                  <a:pt x="71" y="9"/>
                  <a:pt x="71" y="9"/>
                  <a:pt x="71" y="9"/>
                </a:cubicBezTo>
                <a:cubicBezTo>
                  <a:pt x="60" y="9"/>
                  <a:pt x="60" y="9"/>
                  <a:pt x="60" y="9"/>
                </a:cubicBezTo>
                <a:cubicBezTo>
                  <a:pt x="60" y="0"/>
                  <a:pt x="60" y="0"/>
                  <a:pt x="60" y="0"/>
                </a:cubicBezTo>
                <a:close/>
                <a:moveTo>
                  <a:pt x="60" y="37"/>
                </a:moveTo>
                <a:cubicBezTo>
                  <a:pt x="71" y="37"/>
                  <a:pt x="71" y="37"/>
                  <a:pt x="71" y="37"/>
                </a:cubicBezTo>
                <a:cubicBezTo>
                  <a:pt x="71" y="88"/>
                  <a:pt x="71" y="88"/>
                  <a:pt x="71" y="88"/>
                </a:cubicBezTo>
                <a:cubicBezTo>
                  <a:pt x="71" y="89"/>
                  <a:pt x="71" y="89"/>
                  <a:pt x="71" y="89"/>
                </a:cubicBezTo>
                <a:cubicBezTo>
                  <a:pt x="67" y="92"/>
                  <a:pt x="64" y="96"/>
                  <a:pt x="60" y="100"/>
                </a:cubicBezTo>
                <a:cubicBezTo>
                  <a:pt x="60" y="37"/>
                  <a:pt x="60" y="37"/>
                  <a:pt x="60" y="37"/>
                </a:cubicBezTo>
                <a:close/>
                <a:moveTo>
                  <a:pt x="71" y="211"/>
                </a:moveTo>
                <a:cubicBezTo>
                  <a:pt x="60" y="211"/>
                  <a:pt x="60" y="211"/>
                  <a:pt x="60" y="211"/>
                </a:cubicBezTo>
                <a:cubicBezTo>
                  <a:pt x="60" y="120"/>
                  <a:pt x="60" y="120"/>
                  <a:pt x="60" y="120"/>
                </a:cubicBezTo>
                <a:cubicBezTo>
                  <a:pt x="64" y="121"/>
                  <a:pt x="68" y="122"/>
                  <a:pt x="71" y="123"/>
                </a:cubicBezTo>
                <a:cubicBezTo>
                  <a:pt x="71" y="137"/>
                  <a:pt x="71" y="137"/>
                  <a:pt x="71" y="137"/>
                </a:cubicBezTo>
                <a:cubicBezTo>
                  <a:pt x="65" y="166"/>
                  <a:pt x="65" y="166"/>
                  <a:pt x="65" y="166"/>
                </a:cubicBezTo>
                <a:cubicBezTo>
                  <a:pt x="71" y="166"/>
                  <a:pt x="71" y="166"/>
                  <a:pt x="71" y="166"/>
                </a:cubicBezTo>
                <a:cubicBezTo>
                  <a:pt x="71" y="211"/>
                  <a:pt x="71" y="211"/>
                  <a:pt x="71" y="211"/>
                </a:cubicBezTo>
                <a:close/>
                <a:moveTo>
                  <a:pt x="71" y="98"/>
                </a:moveTo>
                <a:cubicBezTo>
                  <a:pt x="68" y="102"/>
                  <a:pt x="65" y="108"/>
                  <a:pt x="61" y="115"/>
                </a:cubicBezTo>
                <a:cubicBezTo>
                  <a:pt x="65" y="116"/>
                  <a:pt x="68" y="117"/>
                  <a:pt x="71" y="118"/>
                </a:cubicBezTo>
                <a:lnTo>
                  <a:pt x="71" y="98"/>
                </a:lnTo>
                <a:close/>
                <a:moveTo>
                  <a:pt x="29" y="0"/>
                </a:moveTo>
                <a:cubicBezTo>
                  <a:pt x="60" y="0"/>
                  <a:pt x="60" y="0"/>
                  <a:pt x="60" y="0"/>
                </a:cubicBezTo>
                <a:cubicBezTo>
                  <a:pt x="60" y="9"/>
                  <a:pt x="60" y="9"/>
                  <a:pt x="60" y="9"/>
                </a:cubicBezTo>
                <a:cubicBezTo>
                  <a:pt x="26" y="9"/>
                  <a:pt x="26" y="9"/>
                  <a:pt x="26" y="9"/>
                </a:cubicBezTo>
                <a:cubicBezTo>
                  <a:pt x="18" y="9"/>
                  <a:pt x="12" y="15"/>
                  <a:pt x="12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30"/>
                  <a:pt x="18" y="37"/>
                  <a:pt x="26" y="37"/>
                </a:cubicBezTo>
                <a:cubicBezTo>
                  <a:pt x="60" y="37"/>
                  <a:pt x="60" y="37"/>
                  <a:pt x="60" y="37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57" y="104"/>
                  <a:pt x="54" y="109"/>
                  <a:pt x="51" y="114"/>
                </a:cubicBezTo>
                <a:cubicBezTo>
                  <a:pt x="48" y="114"/>
                  <a:pt x="46" y="113"/>
                  <a:pt x="45" y="113"/>
                </a:cubicBezTo>
                <a:cubicBezTo>
                  <a:pt x="38" y="113"/>
                  <a:pt x="32" y="115"/>
                  <a:pt x="28" y="118"/>
                </a:cubicBezTo>
                <a:cubicBezTo>
                  <a:pt x="23" y="120"/>
                  <a:pt x="21" y="124"/>
                  <a:pt x="21" y="128"/>
                </a:cubicBezTo>
                <a:cubicBezTo>
                  <a:pt x="21" y="130"/>
                  <a:pt x="22" y="131"/>
                  <a:pt x="23" y="133"/>
                </a:cubicBezTo>
                <a:cubicBezTo>
                  <a:pt x="24" y="134"/>
                  <a:pt x="26" y="134"/>
                  <a:pt x="29" y="134"/>
                </a:cubicBezTo>
                <a:cubicBezTo>
                  <a:pt x="30" y="134"/>
                  <a:pt x="31" y="134"/>
                  <a:pt x="33" y="133"/>
                </a:cubicBezTo>
                <a:cubicBezTo>
                  <a:pt x="34" y="132"/>
                  <a:pt x="35" y="131"/>
                  <a:pt x="35" y="130"/>
                </a:cubicBezTo>
                <a:cubicBezTo>
                  <a:pt x="35" y="129"/>
                  <a:pt x="34" y="128"/>
                  <a:pt x="34" y="127"/>
                </a:cubicBezTo>
                <a:cubicBezTo>
                  <a:pt x="34" y="127"/>
                  <a:pt x="33" y="126"/>
                  <a:pt x="33" y="126"/>
                </a:cubicBezTo>
                <a:cubicBezTo>
                  <a:pt x="34" y="124"/>
                  <a:pt x="35" y="123"/>
                  <a:pt x="38" y="122"/>
                </a:cubicBezTo>
                <a:cubicBezTo>
                  <a:pt x="40" y="121"/>
                  <a:pt x="43" y="120"/>
                  <a:pt x="47" y="120"/>
                </a:cubicBezTo>
                <a:cubicBezTo>
                  <a:pt x="44" y="125"/>
                  <a:pt x="42" y="129"/>
                  <a:pt x="40" y="134"/>
                </a:cubicBezTo>
                <a:cubicBezTo>
                  <a:pt x="33" y="148"/>
                  <a:pt x="30" y="159"/>
                  <a:pt x="30" y="167"/>
                </a:cubicBezTo>
                <a:cubicBezTo>
                  <a:pt x="30" y="173"/>
                  <a:pt x="32" y="176"/>
                  <a:pt x="36" y="178"/>
                </a:cubicBezTo>
                <a:cubicBezTo>
                  <a:pt x="37" y="179"/>
                  <a:pt x="41" y="180"/>
                  <a:pt x="45" y="180"/>
                </a:cubicBezTo>
                <a:cubicBezTo>
                  <a:pt x="44" y="178"/>
                  <a:pt x="44" y="176"/>
                  <a:pt x="44" y="173"/>
                </a:cubicBezTo>
                <a:cubicBezTo>
                  <a:pt x="44" y="170"/>
                  <a:pt x="44" y="167"/>
                  <a:pt x="45" y="163"/>
                </a:cubicBezTo>
                <a:cubicBezTo>
                  <a:pt x="47" y="150"/>
                  <a:pt x="52" y="136"/>
                  <a:pt x="59" y="120"/>
                </a:cubicBezTo>
                <a:cubicBezTo>
                  <a:pt x="59" y="120"/>
                  <a:pt x="60" y="120"/>
                  <a:pt x="60" y="120"/>
                </a:cubicBezTo>
                <a:cubicBezTo>
                  <a:pt x="60" y="211"/>
                  <a:pt x="60" y="211"/>
                  <a:pt x="60" y="211"/>
                </a:cubicBezTo>
                <a:cubicBezTo>
                  <a:pt x="29" y="211"/>
                  <a:pt x="29" y="211"/>
                  <a:pt x="29" y="211"/>
                </a:cubicBezTo>
                <a:cubicBezTo>
                  <a:pt x="13" y="211"/>
                  <a:pt x="0" y="198"/>
                  <a:pt x="0" y="183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13"/>
                  <a:pt x="13" y="0"/>
                  <a:pt x="29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33244" y="2956184"/>
            <a:ext cx="451190" cy="452446"/>
          </a:xfrm>
          <a:custGeom>
            <a:avLst/>
            <a:gdLst>
              <a:gd name="T0" fmla="*/ 249 w 261"/>
              <a:gd name="T1" fmla="*/ 220 h 262"/>
              <a:gd name="T2" fmla="*/ 261 w 261"/>
              <a:gd name="T3" fmla="*/ 70 h 262"/>
              <a:gd name="T4" fmla="*/ 249 w 261"/>
              <a:gd name="T5" fmla="*/ 70 h 262"/>
              <a:gd name="T6" fmla="*/ 249 w 261"/>
              <a:gd name="T7" fmla="*/ 154 h 262"/>
              <a:gd name="T8" fmla="*/ 227 w 261"/>
              <a:gd name="T9" fmla="*/ 180 h 262"/>
              <a:gd name="T10" fmla="*/ 209 w 261"/>
              <a:gd name="T11" fmla="*/ 262 h 262"/>
              <a:gd name="T12" fmla="*/ 209 w 261"/>
              <a:gd name="T13" fmla="*/ 262 h 262"/>
              <a:gd name="T14" fmla="*/ 209 w 261"/>
              <a:gd name="T15" fmla="*/ 15 h 262"/>
              <a:gd name="T16" fmla="*/ 203 w 261"/>
              <a:gd name="T17" fmla="*/ 28 h 262"/>
              <a:gd name="T18" fmla="*/ 209 w 261"/>
              <a:gd name="T19" fmla="*/ 50 h 262"/>
              <a:gd name="T20" fmla="*/ 201 w 261"/>
              <a:gd name="T21" fmla="*/ 120 h 262"/>
              <a:gd name="T22" fmla="*/ 209 w 261"/>
              <a:gd name="T23" fmla="*/ 197 h 262"/>
              <a:gd name="T24" fmla="*/ 209 w 261"/>
              <a:gd name="T25" fmla="*/ 197 h 262"/>
              <a:gd name="T26" fmla="*/ 195 w 261"/>
              <a:gd name="T27" fmla="*/ 232 h 262"/>
              <a:gd name="T28" fmla="*/ 168 w 261"/>
              <a:gd name="T29" fmla="*/ 36 h 262"/>
              <a:gd name="T30" fmla="*/ 195 w 261"/>
              <a:gd name="T31" fmla="*/ 20 h 262"/>
              <a:gd name="T32" fmla="*/ 195 w 261"/>
              <a:gd name="T33" fmla="*/ 50 h 262"/>
              <a:gd name="T34" fmla="*/ 195 w 261"/>
              <a:gd name="T35" fmla="*/ 120 h 262"/>
              <a:gd name="T36" fmla="*/ 168 w 261"/>
              <a:gd name="T37" fmla="*/ 220 h 262"/>
              <a:gd name="T38" fmla="*/ 192 w 261"/>
              <a:gd name="T39" fmla="*/ 249 h 262"/>
              <a:gd name="T40" fmla="*/ 168 w 261"/>
              <a:gd name="T41" fmla="*/ 21 h 262"/>
              <a:gd name="T42" fmla="*/ 168 w 261"/>
              <a:gd name="T43" fmla="*/ 44 h 262"/>
              <a:gd name="T44" fmla="*/ 135 w 261"/>
              <a:gd name="T45" fmla="*/ 120 h 262"/>
              <a:gd name="T46" fmla="*/ 167 w 261"/>
              <a:gd name="T47" fmla="*/ 198 h 262"/>
              <a:gd name="T48" fmla="*/ 167 w 261"/>
              <a:gd name="T49" fmla="*/ 167 h 262"/>
              <a:gd name="T50" fmla="*/ 130 w 261"/>
              <a:gd name="T51" fmla="*/ 147 h 262"/>
              <a:gd name="T52" fmla="*/ 93 w 261"/>
              <a:gd name="T53" fmla="*/ 44 h 262"/>
              <a:gd name="T54" fmla="*/ 130 w 261"/>
              <a:gd name="T55" fmla="*/ 0 h 262"/>
              <a:gd name="T56" fmla="*/ 126 w 261"/>
              <a:gd name="T57" fmla="*/ 120 h 262"/>
              <a:gd name="T58" fmla="*/ 130 w 261"/>
              <a:gd name="T59" fmla="*/ 159 h 262"/>
              <a:gd name="T60" fmla="*/ 130 w 261"/>
              <a:gd name="T61" fmla="*/ 179 h 262"/>
              <a:gd name="T62" fmla="*/ 130 w 261"/>
              <a:gd name="T63" fmla="*/ 198 h 262"/>
              <a:gd name="T64" fmla="*/ 93 w 261"/>
              <a:gd name="T65" fmla="*/ 3 h 262"/>
              <a:gd name="T66" fmla="*/ 93 w 261"/>
              <a:gd name="T67" fmla="*/ 36 h 262"/>
              <a:gd name="T68" fmla="*/ 67 w 261"/>
              <a:gd name="T69" fmla="*/ 20 h 262"/>
              <a:gd name="T70" fmla="*/ 67 w 261"/>
              <a:gd name="T71" fmla="*/ 70 h 262"/>
              <a:gd name="T72" fmla="*/ 92 w 261"/>
              <a:gd name="T73" fmla="*/ 147 h 262"/>
              <a:gd name="T74" fmla="*/ 92 w 261"/>
              <a:gd name="T75" fmla="*/ 179 h 262"/>
              <a:gd name="T76" fmla="*/ 93 w 261"/>
              <a:gd name="T77" fmla="*/ 198 h 262"/>
              <a:gd name="T78" fmla="*/ 67 w 261"/>
              <a:gd name="T79" fmla="*/ 171 h 262"/>
              <a:gd name="T80" fmla="*/ 69 w 261"/>
              <a:gd name="T81" fmla="*/ 232 h 262"/>
              <a:gd name="T82" fmla="*/ 58 w 261"/>
              <a:gd name="T83" fmla="*/ 28 h 262"/>
              <a:gd name="T84" fmla="*/ 67 w 261"/>
              <a:gd name="T85" fmla="*/ 9 h 262"/>
              <a:gd name="T86" fmla="*/ 67 w 261"/>
              <a:gd name="T87" fmla="*/ 120 h 262"/>
              <a:gd name="T88" fmla="*/ 67 w 261"/>
              <a:gd name="T89" fmla="*/ 188 h 262"/>
              <a:gd name="T90" fmla="*/ 67 w 261"/>
              <a:gd name="T91" fmla="*/ 232 h 262"/>
              <a:gd name="T92" fmla="*/ 67 w 261"/>
              <a:gd name="T93" fmla="*/ 232 h 262"/>
              <a:gd name="T94" fmla="*/ 52 w 261"/>
              <a:gd name="T95" fmla="*/ 50 h 262"/>
              <a:gd name="T96" fmla="*/ 12 w 261"/>
              <a:gd name="T97" fmla="*/ 220 h 262"/>
              <a:gd name="T98" fmla="*/ 52 w 261"/>
              <a:gd name="T99" fmla="*/ 232 h 262"/>
              <a:gd name="T100" fmla="*/ 52 w 261"/>
              <a:gd name="T101" fmla="*/ 232 h 262"/>
              <a:gd name="T102" fmla="*/ 12 w 261"/>
              <a:gd name="T103" fmla="*/ 114 h 262"/>
              <a:gd name="T104" fmla="*/ 0 w 261"/>
              <a:gd name="T105" fmla="*/ 104 h 262"/>
              <a:gd name="T106" fmla="*/ 12 w 261"/>
              <a:gd name="T107" fmla="*/ 154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61" h="262">
                <a:moveTo>
                  <a:pt x="249" y="220"/>
                </a:moveTo>
                <a:cubicBezTo>
                  <a:pt x="249" y="154"/>
                  <a:pt x="249" y="154"/>
                  <a:pt x="249" y="154"/>
                </a:cubicBezTo>
                <a:cubicBezTo>
                  <a:pt x="251" y="157"/>
                  <a:pt x="252" y="160"/>
                  <a:pt x="252" y="164"/>
                </a:cubicBezTo>
                <a:cubicBezTo>
                  <a:pt x="252" y="220"/>
                  <a:pt x="252" y="220"/>
                  <a:pt x="252" y="220"/>
                </a:cubicBezTo>
                <a:cubicBezTo>
                  <a:pt x="249" y="220"/>
                  <a:pt x="249" y="220"/>
                  <a:pt x="249" y="220"/>
                </a:cubicBezTo>
                <a:close/>
                <a:moveTo>
                  <a:pt x="249" y="114"/>
                </a:moveTo>
                <a:cubicBezTo>
                  <a:pt x="249" y="70"/>
                  <a:pt x="249" y="70"/>
                  <a:pt x="249" y="70"/>
                </a:cubicBezTo>
                <a:cubicBezTo>
                  <a:pt x="250" y="70"/>
                  <a:pt x="250" y="70"/>
                  <a:pt x="250" y="69"/>
                </a:cubicBezTo>
                <a:cubicBezTo>
                  <a:pt x="257" y="67"/>
                  <a:pt x="257" y="67"/>
                  <a:pt x="257" y="67"/>
                </a:cubicBezTo>
                <a:cubicBezTo>
                  <a:pt x="259" y="66"/>
                  <a:pt x="261" y="67"/>
                  <a:pt x="261" y="70"/>
                </a:cubicBezTo>
                <a:cubicBezTo>
                  <a:pt x="261" y="104"/>
                  <a:pt x="261" y="104"/>
                  <a:pt x="261" y="104"/>
                </a:cubicBezTo>
                <a:cubicBezTo>
                  <a:pt x="261" y="107"/>
                  <a:pt x="259" y="110"/>
                  <a:pt x="257" y="111"/>
                </a:cubicBezTo>
                <a:cubicBezTo>
                  <a:pt x="250" y="113"/>
                  <a:pt x="250" y="113"/>
                  <a:pt x="250" y="113"/>
                </a:cubicBezTo>
                <a:cubicBezTo>
                  <a:pt x="250" y="114"/>
                  <a:pt x="250" y="114"/>
                  <a:pt x="249" y="114"/>
                </a:cubicBezTo>
                <a:close/>
                <a:moveTo>
                  <a:pt x="249" y="70"/>
                </a:moveTo>
                <a:cubicBezTo>
                  <a:pt x="249" y="114"/>
                  <a:pt x="249" y="114"/>
                  <a:pt x="249" y="114"/>
                </a:cubicBezTo>
                <a:cubicBezTo>
                  <a:pt x="248" y="114"/>
                  <a:pt x="246" y="112"/>
                  <a:pt x="246" y="110"/>
                </a:cubicBezTo>
                <a:cubicBezTo>
                  <a:pt x="246" y="76"/>
                  <a:pt x="246" y="76"/>
                  <a:pt x="246" y="76"/>
                </a:cubicBezTo>
                <a:cubicBezTo>
                  <a:pt x="246" y="74"/>
                  <a:pt x="248" y="71"/>
                  <a:pt x="249" y="70"/>
                </a:cubicBezTo>
                <a:close/>
                <a:moveTo>
                  <a:pt x="249" y="154"/>
                </a:moveTo>
                <a:cubicBezTo>
                  <a:pt x="246" y="150"/>
                  <a:pt x="241" y="146"/>
                  <a:pt x="235" y="146"/>
                </a:cubicBezTo>
                <a:cubicBezTo>
                  <a:pt x="235" y="50"/>
                  <a:pt x="235" y="50"/>
                  <a:pt x="235" y="50"/>
                </a:cubicBezTo>
                <a:cubicBezTo>
                  <a:pt x="209" y="50"/>
                  <a:pt x="209" y="50"/>
                  <a:pt x="209" y="50"/>
                </a:cubicBezTo>
                <a:cubicBezTo>
                  <a:pt x="209" y="162"/>
                  <a:pt x="209" y="162"/>
                  <a:pt x="209" y="162"/>
                </a:cubicBezTo>
                <a:cubicBezTo>
                  <a:pt x="219" y="162"/>
                  <a:pt x="227" y="170"/>
                  <a:pt x="227" y="180"/>
                </a:cubicBezTo>
                <a:cubicBezTo>
                  <a:pt x="227" y="189"/>
                  <a:pt x="219" y="197"/>
                  <a:pt x="209" y="197"/>
                </a:cubicBezTo>
                <a:cubicBezTo>
                  <a:pt x="209" y="220"/>
                  <a:pt x="209" y="220"/>
                  <a:pt x="209" y="220"/>
                </a:cubicBezTo>
                <a:cubicBezTo>
                  <a:pt x="249" y="220"/>
                  <a:pt x="249" y="220"/>
                  <a:pt x="249" y="220"/>
                </a:cubicBezTo>
                <a:cubicBezTo>
                  <a:pt x="249" y="154"/>
                  <a:pt x="249" y="154"/>
                  <a:pt x="249" y="154"/>
                </a:cubicBezTo>
                <a:close/>
                <a:moveTo>
                  <a:pt x="209" y="262"/>
                </a:moveTo>
                <a:cubicBezTo>
                  <a:pt x="209" y="232"/>
                  <a:pt x="209" y="232"/>
                  <a:pt x="209" y="232"/>
                </a:cubicBezTo>
                <a:cubicBezTo>
                  <a:pt x="226" y="232"/>
                  <a:pt x="226" y="232"/>
                  <a:pt x="226" y="232"/>
                </a:cubicBezTo>
                <a:cubicBezTo>
                  <a:pt x="226" y="249"/>
                  <a:pt x="226" y="249"/>
                  <a:pt x="226" y="249"/>
                </a:cubicBezTo>
                <a:cubicBezTo>
                  <a:pt x="226" y="257"/>
                  <a:pt x="220" y="262"/>
                  <a:pt x="213" y="262"/>
                </a:cubicBezTo>
                <a:cubicBezTo>
                  <a:pt x="209" y="262"/>
                  <a:pt x="209" y="262"/>
                  <a:pt x="209" y="262"/>
                </a:cubicBezTo>
                <a:close/>
                <a:moveTo>
                  <a:pt x="209" y="44"/>
                </a:moveTo>
                <a:cubicBezTo>
                  <a:pt x="209" y="15"/>
                  <a:pt x="209" y="15"/>
                  <a:pt x="209" y="15"/>
                </a:cubicBezTo>
                <a:cubicBezTo>
                  <a:pt x="225" y="23"/>
                  <a:pt x="235" y="33"/>
                  <a:pt x="235" y="44"/>
                </a:cubicBezTo>
                <a:lnTo>
                  <a:pt x="209" y="44"/>
                </a:lnTo>
                <a:close/>
                <a:moveTo>
                  <a:pt x="209" y="15"/>
                </a:moveTo>
                <a:cubicBezTo>
                  <a:pt x="209" y="44"/>
                  <a:pt x="209" y="44"/>
                  <a:pt x="209" y="44"/>
                </a:cubicBezTo>
                <a:cubicBezTo>
                  <a:pt x="195" y="44"/>
                  <a:pt x="195" y="44"/>
                  <a:pt x="195" y="44"/>
                </a:cubicBezTo>
                <a:cubicBezTo>
                  <a:pt x="195" y="37"/>
                  <a:pt x="195" y="37"/>
                  <a:pt x="195" y="37"/>
                </a:cubicBezTo>
                <a:cubicBezTo>
                  <a:pt x="195" y="37"/>
                  <a:pt x="195" y="37"/>
                  <a:pt x="195" y="37"/>
                </a:cubicBezTo>
                <a:cubicBezTo>
                  <a:pt x="199" y="37"/>
                  <a:pt x="203" y="33"/>
                  <a:pt x="203" y="28"/>
                </a:cubicBezTo>
                <a:cubicBezTo>
                  <a:pt x="203" y="24"/>
                  <a:pt x="199" y="20"/>
                  <a:pt x="195" y="20"/>
                </a:cubicBezTo>
                <a:cubicBezTo>
                  <a:pt x="195" y="20"/>
                  <a:pt x="195" y="20"/>
                  <a:pt x="195" y="20"/>
                </a:cubicBezTo>
                <a:cubicBezTo>
                  <a:pt x="195" y="9"/>
                  <a:pt x="195" y="9"/>
                  <a:pt x="195" y="9"/>
                </a:cubicBezTo>
                <a:cubicBezTo>
                  <a:pt x="200" y="11"/>
                  <a:pt x="205" y="13"/>
                  <a:pt x="209" y="15"/>
                </a:cubicBezTo>
                <a:close/>
                <a:moveTo>
                  <a:pt x="209" y="50"/>
                </a:moveTo>
                <a:cubicBezTo>
                  <a:pt x="209" y="162"/>
                  <a:pt x="209" y="162"/>
                  <a:pt x="209" y="162"/>
                </a:cubicBezTo>
                <a:cubicBezTo>
                  <a:pt x="209" y="162"/>
                  <a:pt x="209" y="162"/>
                  <a:pt x="209" y="162"/>
                </a:cubicBezTo>
                <a:cubicBezTo>
                  <a:pt x="203" y="162"/>
                  <a:pt x="198" y="166"/>
                  <a:pt x="195" y="171"/>
                </a:cubicBezTo>
                <a:cubicBezTo>
                  <a:pt x="195" y="120"/>
                  <a:pt x="195" y="120"/>
                  <a:pt x="195" y="120"/>
                </a:cubicBezTo>
                <a:cubicBezTo>
                  <a:pt x="201" y="120"/>
                  <a:pt x="201" y="120"/>
                  <a:pt x="201" y="120"/>
                </a:cubicBezTo>
                <a:cubicBezTo>
                  <a:pt x="201" y="70"/>
                  <a:pt x="201" y="70"/>
                  <a:pt x="201" y="70"/>
                </a:cubicBezTo>
                <a:cubicBezTo>
                  <a:pt x="195" y="70"/>
                  <a:pt x="195" y="70"/>
                  <a:pt x="195" y="70"/>
                </a:cubicBezTo>
                <a:cubicBezTo>
                  <a:pt x="195" y="50"/>
                  <a:pt x="195" y="50"/>
                  <a:pt x="195" y="50"/>
                </a:cubicBezTo>
                <a:cubicBezTo>
                  <a:pt x="209" y="50"/>
                  <a:pt x="209" y="50"/>
                  <a:pt x="209" y="50"/>
                </a:cubicBezTo>
                <a:close/>
                <a:moveTo>
                  <a:pt x="209" y="197"/>
                </a:moveTo>
                <a:cubicBezTo>
                  <a:pt x="209" y="220"/>
                  <a:pt x="209" y="220"/>
                  <a:pt x="209" y="220"/>
                </a:cubicBezTo>
                <a:cubicBezTo>
                  <a:pt x="195" y="220"/>
                  <a:pt x="195" y="220"/>
                  <a:pt x="195" y="220"/>
                </a:cubicBezTo>
                <a:cubicBezTo>
                  <a:pt x="195" y="188"/>
                  <a:pt x="195" y="188"/>
                  <a:pt x="195" y="188"/>
                </a:cubicBezTo>
                <a:cubicBezTo>
                  <a:pt x="198" y="193"/>
                  <a:pt x="203" y="197"/>
                  <a:pt x="209" y="197"/>
                </a:cubicBezTo>
                <a:cubicBezTo>
                  <a:pt x="209" y="197"/>
                  <a:pt x="209" y="197"/>
                  <a:pt x="209" y="197"/>
                </a:cubicBezTo>
                <a:close/>
                <a:moveTo>
                  <a:pt x="209" y="232"/>
                </a:moveTo>
                <a:cubicBezTo>
                  <a:pt x="209" y="262"/>
                  <a:pt x="209" y="262"/>
                  <a:pt x="209" y="262"/>
                </a:cubicBezTo>
                <a:cubicBezTo>
                  <a:pt x="206" y="262"/>
                  <a:pt x="206" y="262"/>
                  <a:pt x="206" y="262"/>
                </a:cubicBezTo>
                <a:cubicBezTo>
                  <a:pt x="201" y="262"/>
                  <a:pt x="197" y="260"/>
                  <a:pt x="195" y="257"/>
                </a:cubicBezTo>
                <a:cubicBezTo>
                  <a:pt x="195" y="232"/>
                  <a:pt x="195" y="232"/>
                  <a:pt x="195" y="232"/>
                </a:cubicBezTo>
                <a:lnTo>
                  <a:pt x="209" y="232"/>
                </a:lnTo>
                <a:close/>
                <a:moveTo>
                  <a:pt x="171" y="20"/>
                </a:moveTo>
                <a:cubicBezTo>
                  <a:pt x="175" y="20"/>
                  <a:pt x="179" y="24"/>
                  <a:pt x="179" y="28"/>
                </a:cubicBezTo>
                <a:cubicBezTo>
                  <a:pt x="179" y="33"/>
                  <a:pt x="175" y="37"/>
                  <a:pt x="171" y="37"/>
                </a:cubicBezTo>
                <a:cubicBezTo>
                  <a:pt x="170" y="37"/>
                  <a:pt x="169" y="37"/>
                  <a:pt x="168" y="36"/>
                </a:cubicBezTo>
                <a:cubicBezTo>
                  <a:pt x="168" y="44"/>
                  <a:pt x="168" y="44"/>
                  <a:pt x="168" y="44"/>
                </a:cubicBezTo>
                <a:cubicBezTo>
                  <a:pt x="195" y="44"/>
                  <a:pt x="195" y="44"/>
                  <a:pt x="195" y="44"/>
                </a:cubicBezTo>
                <a:cubicBezTo>
                  <a:pt x="195" y="37"/>
                  <a:pt x="195" y="37"/>
                  <a:pt x="195" y="37"/>
                </a:cubicBezTo>
                <a:cubicBezTo>
                  <a:pt x="190" y="37"/>
                  <a:pt x="186" y="33"/>
                  <a:pt x="186" y="28"/>
                </a:cubicBezTo>
                <a:cubicBezTo>
                  <a:pt x="186" y="24"/>
                  <a:pt x="190" y="20"/>
                  <a:pt x="195" y="20"/>
                </a:cubicBezTo>
                <a:cubicBezTo>
                  <a:pt x="195" y="9"/>
                  <a:pt x="195" y="9"/>
                  <a:pt x="195" y="9"/>
                </a:cubicBezTo>
                <a:cubicBezTo>
                  <a:pt x="187" y="6"/>
                  <a:pt x="178" y="4"/>
                  <a:pt x="168" y="3"/>
                </a:cubicBezTo>
                <a:cubicBezTo>
                  <a:pt x="168" y="21"/>
                  <a:pt x="168" y="21"/>
                  <a:pt x="168" y="21"/>
                </a:cubicBezTo>
                <a:cubicBezTo>
                  <a:pt x="169" y="20"/>
                  <a:pt x="170" y="20"/>
                  <a:pt x="171" y="20"/>
                </a:cubicBezTo>
                <a:close/>
                <a:moveTo>
                  <a:pt x="195" y="50"/>
                </a:moveTo>
                <a:cubicBezTo>
                  <a:pt x="195" y="70"/>
                  <a:pt x="195" y="70"/>
                  <a:pt x="195" y="70"/>
                </a:cubicBezTo>
                <a:cubicBezTo>
                  <a:pt x="168" y="70"/>
                  <a:pt x="168" y="70"/>
                  <a:pt x="168" y="70"/>
                </a:cubicBezTo>
                <a:cubicBezTo>
                  <a:pt x="168" y="50"/>
                  <a:pt x="168" y="50"/>
                  <a:pt x="168" y="50"/>
                </a:cubicBezTo>
                <a:cubicBezTo>
                  <a:pt x="195" y="50"/>
                  <a:pt x="195" y="50"/>
                  <a:pt x="195" y="50"/>
                </a:cubicBezTo>
                <a:close/>
                <a:moveTo>
                  <a:pt x="195" y="120"/>
                </a:moveTo>
                <a:cubicBezTo>
                  <a:pt x="195" y="171"/>
                  <a:pt x="195" y="171"/>
                  <a:pt x="195" y="171"/>
                </a:cubicBezTo>
                <a:cubicBezTo>
                  <a:pt x="193" y="173"/>
                  <a:pt x="192" y="176"/>
                  <a:pt x="192" y="180"/>
                </a:cubicBezTo>
                <a:cubicBezTo>
                  <a:pt x="192" y="183"/>
                  <a:pt x="193" y="186"/>
                  <a:pt x="195" y="188"/>
                </a:cubicBezTo>
                <a:cubicBezTo>
                  <a:pt x="195" y="220"/>
                  <a:pt x="195" y="220"/>
                  <a:pt x="195" y="220"/>
                </a:cubicBezTo>
                <a:cubicBezTo>
                  <a:pt x="168" y="220"/>
                  <a:pt x="168" y="220"/>
                  <a:pt x="168" y="220"/>
                </a:cubicBezTo>
                <a:cubicBezTo>
                  <a:pt x="168" y="120"/>
                  <a:pt x="168" y="120"/>
                  <a:pt x="168" y="120"/>
                </a:cubicBezTo>
                <a:cubicBezTo>
                  <a:pt x="195" y="120"/>
                  <a:pt x="195" y="120"/>
                  <a:pt x="195" y="120"/>
                </a:cubicBezTo>
                <a:close/>
                <a:moveTo>
                  <a:pt x="195" y="232"/>
                </a:moveTo>
                <a:cubicBezTo>
                  <a:pt x="195" y="257"/>
                  <a:pt x="195" y="257"/>
                  <a:pt x="195" y="257"/>
                </a:cubicBezTo>
                <a:cubicBezTo>
                  <a:pt x="193" y="254"/>
                  <a:pt x="192" y="252"/>
                  <a:pt x="192" y="249"/>
                </a:cubicBezTo>
                <a:cubicBezTo>
                  <a:pt x="192" y="232"/>
                  <a:pt x="192" y="232"/>
                  <a:pt x="192" y="232"/>
                </a:cubicBezTo>
                <a:lnTo>
                  <a:pt x="195" y="232"/>
                </a:lnTo>
                <a:close/>
                <a:moveTo>
                  <a:pt x="168" y="36"/>
                </a:moveTo>
                <a:cubicBezTo>
                  <a:pt x="165" y="35"/>
                  <a:pt x="162" y="32"/>
                  <a:pt x="162" y="28"/>
                </a:cubicBezTo>
                <a:cubicBezTo>
                  <a:pt x="162" y="25"/>
                  <a:pt x="165" y="22"/>
                  <a:pt x="168" y="21"/>
                </a:cubicBezTo>
                <a:cubicBezTo>
                  <a:pt x="168" y="3"/>
                  <a:pt x="168" y="3"/>
                  <a:pt x="168" y="3"/>
                </a:cubicBezTo>
                <a:cubicBezTo>
                  <a:pt x="157" y="1"/>
                  <a:pt x="144" y="0"/>
                  <a:pt x="131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30" y="44"/>
                  <a:pt x="130" y="44"/>
                  <a:pt x="130" y="44"/>
                </a:cubicBezTo>
                <a:cubicBezTo>
                  <a:pt x="168" y="44"/>
                  <a:pt x="168" y="44"/>
                  <a:pt x="168" y="44"/>
                </a:cubicBezTo>
                <a:cubicBezTo>
                  <a:pt x="168" y="36"/>
                  <a:pt x="168" y="36"/>
                  <a:pt x="168" y="36"/>
                </a:cubicBezTo>
                <a:close/>
                <a:moveTo>
                  <a:pt x="168" y="50"/>
                </a:moveTo>
                <a:cubicBezTo>
                  <a:pt x="168" y="70"/>
                  <a:pt x="168" y="70"/>
                  <a:pt x="168" y="70"/>
                </a:cubicBezTo>
                <a:cubicBezTo>
                  <a:pt x="135" y="70"/>
                  <a:pt x="135" y="70"/>
                  <a:pt x="135" y="70"/>
                </a:cubicBezTo>
                <a:cubicBezTo>
                  <a:pt x="135" y="120"/>
                  <a:pt x="135" y="120"/>
                  <a:pt x="135" y="120"/>
                </a:cubicBezTo>
                <a:cubicBezTo>
                  <a:pt x="168" y="120"/>
                  <a:pt x="168" y="120"/>
                  <a:pt x="168" y="120"/>
                </a:cubicBezTo>
                <a:cubicBezTo>
                  <a:pt x="168" y="220"/>
                  <a:pt x="168" y="220"/>
                  <a:pt x="168" y="220"/>
                </a:cubicBezTo>
                <a:cubicBezTo>
                  <a:pt x="130" y="220"/>
                  <a:pt x="130" y="220"/>
                  <a:pt x="130" y="220"/>
                </a:cubicBezTo>
                <a:cubicBezTo>
                  <a:pt x="130" y="198"/>
                  <a:pt x="130" y="198"/>
                  <a:pt x="130" y="198"/>
                </a:cubicBezTo>
                <a:cubicBezTo>
                  <a:pt x="167" y="198"/>
                  <a:pt x="167" y="198"/>
                  <a:pt x="167" y="198"/>
                </a:cubicBezTo>
                <a:cubicBezTo>
                  <a:pt x="167" y="187"/>
                  <a:pt x="167" y="187"/>
                  <a:pt x="167" y="187"/>
                </a:cubicBezTo>
                <a:cubicBezTo>
                  <a:pt x="130" y="187"/>
                  <a:pt x="130" y="187"/>
                  <a:pt x="130" y="187"/>
                </a:cubicBezTo>
                <a:cubicBezTo>
                  <a:pt x="130" y="179"/>
                  <a:pt x="130" y="179"/>
                  <a:pt x="130" y="179"/>
                </a:cubicBezTo>
                <a:cubicBezTo>
                  <a:pt x="167" y="179"/>
                  <a:pt x="167" y="179"/>
                  <a:pt x="167" y="179"/>
                </a:cubicBezTo>
                <a:cubicBezTo>
                  <a:pt x="167" y="167"/>
                  <a:pt x="167" y="167"/>
                  <a:pt x="167" y="167"/>
                </a:cubicBezTo>
                <a:cubicBezTo>
                  <a:pt x="130" y="167"/>
                  <a:pt x="130" y="167"/>
                  <a:pt x="130" y="167"/>
                </a:cubicBezTo>
                <a:cubicBezTo>
                  <a:pt x="130" y="159"/>
                  <a:pt x="130" y="159"/>
                  <a:pt x="130" y="159"/>
                </a:cubicBezTo>
                <a:cubicBezTo>
                  <a:pt x="167" y="159"/>
                  <a:pt x="167" y="159"/>
                  <a:pt x="167" y="159"/>
                </a:cubicBezTo>
                <a:cubicBezTo>
                  <a:pt x="167" y="147"/>
                  <a:pt x="167" y="147"/>
                  <a:pt x="167" y="147"/>
                </a:cubicBezTo>
                <a:cubicBezTo>
                  <a:pt x="130" y="147"/>
                  <a:pt x="130" y="147"/>
                  <a:pt x="130" y="147"/>
                </a:cubicBezTo>
                <a:cubicBezTo>
                  <a:pt x="130" y="50"/>
                  <a:pt x="130" y="50"/>
                  <a:pt x="130" y="50"/>
                </a:cubicBezTo>
                <a:lnTo>
                  <a:pt x="168" y="50"/>
                </a:lnTo>
                <a:close/>
                <a:moveTo>
                  <a:pt x="130" y="0"/>
                </a:moveTo>
                <a:cubicBezTo>
                  <a:pt x="130" y="44"/>
                  <a:pt x="130" y="44"/>
                  <a:pt x="130" y="44"/>
                </a:cubicBezTo>
                <a:cubicBezTo>
                  <a:pt x="93" y="44"/>
                  <a:pt x="93" y="44"/>
                  <a:pt x="93" y="44"/>
                </a:cubicBezTo>
                <a:cubicBezTo>
                  <a:pt x="93" y="36"/>
                  <a:pt x="93" y="36"/>
                  <a:pt x="93" y="36"/>
                </a:cubicBezTo>
                <a:cubicBezTo>
                  <a:pt x="96" y="35"/>
                  <a:pt x="99" y="32"/>
                  <a:pt x="99" y="28"/>
                </a:cubicBezTo>
                <a:cubicBezTo>
                  <a:pt x="99" y="25"/>
                  <a:pt x="96" y="22"/>
                  <a:pt x="93" y="21"/>
                </a:cubicBezTo>
                <a:cubicBezTo>
                  <a:pt x="93" y="3"/>
                  <a:pt x="93" y="3"/>
                  <a:pt x="93" y="3"/>
                </a:cubicBezTo>
                <a:cubicBezTo>
                  <a:pt x="104" y="1"/>
                  <a:pt x="117" y="0"/>
                  <a:pt x="130" y="0"/>
                </a:cubicBezTo>
                <a:close/>
                <a:moveTo>
                  <a:pt x="130" y="50"/>
                </a:moveTo>
                <a:cubicBezTo>
                  <a:pt x="130" y="147"/>
                  <a:pt x="130" y="147"/>
                  <a:pt x="130" y="147"/>
                </a:cubicBezTo>
                <a:cubicBezTo>
                  <a:pt x="93" y="147"/>
                  <a:pt x="93" y="147"/>
                  <a:pt x="93" y="147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126" y="120"/>
                  <a:pt x="126" y="120"/>
                  <a:pt x="126" y="120"/>
                </a:cubicBezTo>
                <a:cubicBezTo>
                  <a:pt x="126" y="70"/>
                  <a:pt x="126" y="70"/>
                  <a:pt x="126" y="70"/>
                </a:cubicBezTo>
                <a:cubicBezTo>
                  <a:pt x="93" y="70"/>
                  <a:pt x="93" y="70"/>
                  <a:pt x="93" y="70"/>
                </a:cubicBezTo>
                <a:cubicBezTo>
                  <a:pt x="93" y="50"/>
                  <a:pt x="93" y="50"/>
                  <a:pt x="93" y="50"/>
                </a:cubicBezTo>
                <a:cubicBezTo>
                  <a:pt x="130" y="50"/>
                  <a:pt x="130" y="50"/>
                  <a:pt x="130" y="50"/>
                </a:cubicBezTo>
                <a:close/>
                <a:moveTo>
                  <a:pt x="130" y="159"/>
                </a:moveTo>
                <a:cubicBezTo>
                  <a:pt x="130" y="167"/>
                  <a:pt x="130" y="167"/>
                  <a:pt x="130" y="167"/>
                </a:cubicBezTo>
                <a:cubicBezTo>
                  <a:pt x="93" y="167"/>
                  <a:pt x="93" y="167"/>
                  <a:pt x="93" y="167"/>
                </a:cubicBezTo>
                <a:cubicBezTo>
                  <a:pt x="93" y="159"/>
                  <a:pt x="93" y="159"/>
                  <a:pt x="93" y="159"/>
                </a:cubicBezTo>
                <a:cubicBezTo>
                  <a:pt x="130" y="159"/>
                  <a:pt x="130" y="159"/>
                  <a:pt x="130" y="159"/>
                </a:cubicBezTo>
                <a:close/>
                <a:moveTo>
                  <a:pt x="130" y="179"/>
                </a:moveTo>
                <a:cubicBezTo>
                  <a:pt x="130" y="187"/>
                  <a:pt x="130" y="187"/>
                  <a:pt x="130" y="187"/>
                </a:cubicBezTo>
                <a:cubicBezTo>
                  <a:pt x="93" y="187"/>
                  <a:pt x="93" y="187"/>
                  <a:pt x="93" y="187"/>
                </a:cubicBezTo>
                <a:cubicBezTo>
                  <a:pt x="93" y="179"/>
                  <a:pt x="93" y="179"/>
                  <a:pt x="93" y="179"/>
                </a:cubicBezTo>
                <a:cubicBezTo>
                  <a:pt x="130" y="179"/>
                  <a:pt x="130" y="179"/>
                  <a:pt x="130" y="179"/>
                </a:cubicBezTo>
                <a:close/>
                <a:moveTo>
                  <a:pt x="130" y="198"/>
                </a:moveTo>
                <a:cubicBezTo>
                  <a:pt x="130" y="220"/>
                  <a:pt x="130" y="220"/>
                  <a:pt x="130" y="220"/>
                </a:cubicBezTo>
                <a:cubicBezTo>
                  <a:pt x="93" y="220"/>
                  <a:pt x="93" y="220"/>
                  <a:pt x="93" y="220"/>
                </a:cubicBezTo>
                <a:cubicBezTo>
                  <a:pt x="93" y="198"/>
                  <a:pt x="93" y="198"/>
                  <a:pt x="93" y="198"/>
                </a:cubicBezTo>
                <a:lnTo>
                  <a:pt x="130" y="198"/>
                </a:lnTo>
                <a:close/>
                <a:moveTo>
                  <a:pt x="93" y="3"/>
                </a:moveTo>
                <a:cubicBezTo>
                  <a:pt x="93" y="21"/>
                  <a:pt x="93" y="21"/>
                  <a:pt x="93" y="21"/>
                </a:cubicBezTo>
                <a:cubicBezTo>
                  <a:pt x="92" y="20"/>
                  <a:pt x="92" y="20"/>
                  <a:pt x="91" y="20"/>
                </a:cubicBezTo>
                <a:cubicBezTo>
                  <a:pt x="86" y="20"/>
                  <a:pt x="83" y="24"/>
                  <a:pt x="83" y="28"/>
                </a:cubicBezTo>
                <a:cubicBezTo>
                  <a:pt x="83" y="33"/>
                  <a:pt x="86" y="37"/>
                  <a:pt x="91" y="37"/>
                </a:cubicBezTo>
                <a:cubicBezTo>
                  <a:pt x="92" y="37"/>
                  <a:pt x="92" y="37"/>
                  <a:pt x="93" y="36"/>
                </a:cubicBezTo>
                <a:cubicBezTo>
                  <a:pt x="93" y="44"/>
                  <a:pt x="93" y="44"/>
                  <a:pt x="93" y="44"/>
                </a:cubicBezTo>
                <a:cubicBezTo>
                  <a:pt x="67" y="44"/>
                  <a:pt x="67" y="44"/>
                  <a:pt x="67" y="44"/>
                </a:cubicBezTo>
                <a:cubicBezTo>
                  <a:pt x="67" y="37"/>
                  <a:pt x="67" y="37"/>
                  <a:pt x="67" y="37"/>
                </a:cubicBezTo>
                <a:cubicBezTo>
                  <a:pt x="71" y="37"/>
                  <a:pt x="75" y="33"/>
                  <a:pt x="75" y="28"/>
                </a:cubicBezTo>
                <a:cubicBezTo>
                  <a:pt x="75" y="24"/>
                  <a:pt x="71" y="20"/>
                  <a:pt x="67" y="20"/>
                </a:cubicBezTo>
                <a:cubicBezTo>
                  <a:pt x="67" y="9"/>
                  <a:pt x="67" y="9"/>
                  <a:pt x="67" y="9"/>
                </a:cubicBezTo>
                <a:cubicBezTo>
                  <a:pt x="75" y="6"/>
                  <a:pt x="84" y="4"/>
                  <a:pt x="93" y="3"/>
                </a:cubicBezTo>
                <a:close/>
                <a:moveTo>
                  <a:pt x="93" y="50"/>
                </a:moveTo>
                <a:cubicBezTo>
                  <a:pt x="93" y="70"/>
                  <a:pt x="93" y="70"/>
                  <a:pt x="93" y="70"/>
                </a:cubicBezTo>
                <a:cubicBezTo>
                  <a:pt x="67" y="70"/>
                  <a:pt x="67" y="70"/>
                  <a:pt x="67" y="70"/>
                </a:cubicBezTo>
                <a:cubicBezTo>
                  <a:pt x="67" y="50"/>
                  <a:pt x="67" y="50"/>
                  <a:pt x="67" y="50"/>
                </a:cubicBezTo>
                <a:cubicBezTo>
                  <a:pt x="93" y="50"/>
                  <a:pt x="93" y="50"/>
                  <a:pt x="93" y="50"/>
                </a:cubicBezTo>
                <a:close/>
                <a:moveTo>
                  <a:pt x="93" y="120"/>
                </a:moveTo>
                <a:cubicBezTo>
                  <a:pt x="93" y="147"/>
                  <a:pt x="93" y="147"/>
                  <a:pt x="93" y="147"/>
                </a:cubicBezTo>
                <a:cubicBezTo>
                  <a:pt x="92" y="147"/>
                  <a:pt x="92" y="147"/>
                  <a:pt x="92" y="147"/>
                </a:cubicBezTo>
                <a:cubicBezTo>
                  <a:pt x="92" y="159"/>
                  <a:pt x="92" y="159"/>
                  <a:pt x="92" y="159"/>
                </a:cubicBezTo>
                <a:cubicBezTo>
                  <a:pt x="93" y="159"/>
                  <a:pt x="93" y="159"/>
                  <a:pt x="93" y="159"/>
                </a:cubicBezTo>
                <a:cubicBezTo>
                  <a:pt x="93" y="167"/>
                  <a:pt x="93" y="167"/>
                  <a:pt x="93" y="167"/>
                </a:cubicBezTo>
                <a:cubicBezTo>
                  <a:pt x="92" y="167"/>
                  <a:pt x="92" y="167"/>
                  <a:pt x="92" y="167"/>
                </a:cubicBezTo>
                <a:cubicBezTo>
                  <a:pt x="92" y="179"/>
                  <a:pt x="92" y="179"/>
                  <a:pt x="92" y="179"/>
                </a:cubicBezTo>
                <a:cubicBezTo>
                  <a:pt x="93" y="179"/>
                  <a:pt x="93" y="179"/>
                  <a:pt x="93" y="179"/>
                </a:cubicBezTo>
                <a:cubicBezTo>
                  <a:pt x="93" y="187"/>
                  <a:pt x="93" y="187"/>
                  <a:pt x="93" y="187"/>
                </a:cubicBezTo>
                <a:cubicBezTo>
                  <a:pt x="92" y="187"/>
                  <a:pt x="92" y="187"/>
                  <a:pt x="92" y="187"/>
                </a:cubicBezTo>
                <a:cubicBezTo>
                  <a:pt x="92" y="198"/>
                  <a:pt x="92" y="198"/>
                  <a:pt x="92" y="198"/>
                </a:cubicBezTo>
                <a:cubicBezTo>
                  <a:pt x="93" y="198"/>
                  <a:pt x="93" y="198"/>
                  <a:pt x="93" y="198"/>
                </a:cubicBezTo>
                <a:cubicBezTo>
                  <a:pt x="93" y="220"/>
                  <a:pt x="93" y="220"/>
                  <a:pt x="93" y="220"/>
                </a:cubicBezTo>
                <a:cubicBezTo>
                  <a:pt x="67" y="220"/>
                  <a:pt x="67" y="220"/>
                  <a:pt x="67" y="220"/>
                </a:cubicBezTo>
                <a:cubicBezTo>
                  <a:pt x="67" y="188"/>
                  <a:pt x="67" y="188"/>
                  <a:pt x="67" y="188"/>
                </a:cubicBezTo>
                <a:cubicBezTo>
                  <a:pt x="68" y="186"/>
                  <a:pt x="69" y="183"/>
                  <a:pt x="69" y="180"/>
                </a:cubicBezTo>
                <a:cubicBezTo>
                  <a:pt x="69" y="176"/>
                  <a:pt x="68" y="173"/>
                  <a:pt x="67" y="171"/>
                </a:cubicBezTo>
                <a:cubicBezTo>
                  <a:pt x="67" y="120"/>
                  <a:pt x="67" y="120"/>
                  <a:pt x="67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67" y="257"/>
                </a:moveTo>
                <a:cubicBezTo>
                  <a:pt x="67" y="232"/>
                  <a:pt x="67" y="232"/>
                  <a:pt x="67" y="232"/>
                </a:cubicBezTo>
                <a:cubicBezTo>
                  <a:pt x="69" y="232"/>
                  <a:pt x="69" y="232"/>
                  <a:pt x="69" y="232"/>
                </a:cubicBezTo>
                <a:cubicBezTo>
                  <a:pt x="69" y="249"/>
                  <a:pt x="69" y="249"/>
                  <a:pt x="69" y="249"/>
                </a:cubicBezTo>
                <a:cubicBezTo>
                  <a:pt x="69" y="252"/>
                  <a:pt x="68" y="254"/>
                  <a:pt x="67" y="257"/>
                </a:cubicBezTo>
                <a:close/>
                <a:moveTo>
                  <a:pt x="67" y="9"/>
                </a:moveTo>
                <a:cubicBezTo>
                  <a:pt x="67" y="20"/>
                  <a:pt x="67" y="20"/>
                  <a:pt x="67" y="20"/>
                </a:cubicBezTo>
                <a:cubicBezTo>
                  <a:pt x="62" y="20"/>
                  <a:pt x="58" y="24"/>
                  <a:pt x="58" y="28"/>
                </a:cubicBezTo>
                <a:cubicBezTo>
                  <a:pt x="58" y="33"/>
                  <a:pt x="62" y="37"/>
                  <a:pt x="67" y="37"/>
                </a:cubicBezTo>
                <a:cubicBezTo>
                  <a:pt x="67" y="44"/>
                  <a:pt x="67" y="44"/>
                  <a:pt x="67" y="44"/>
                </a:cubicBezTo>
                <a:cubicBezTo>
                  <a:pt x="52" y="44"/>
                  <a:pt x="52" y="44"/>
                  <a:pt x="52" y="44"/>
                </a:cubicBezTo>
                <a:cubicBezTo>
                  <a:pt x="52" y="15"/>
                  <a:pt x="52" y="15"/>
                  <a:pt x="52" y="15"/>
                </a:cubicBezTo>
                <a:cubicBezTo>
                  <a:pt x="56" y="13"/>
                  <a:pt x="61" y="11"/>
                  <a:pt x="67" y="9"/>
                </a:cubicBezTo>
                <a:close/>
                <a:moveTo>
                  <a:pt x="67" y="50"/>
                </a:moveTo>
                <a:cubicBezTo>
                  <a:pt x="67" y="70"/>
                  <a:pt x="67" y="70"/>
                  <a:pt x="67" y="70"/>
                </a:cubicBezTo>
                <a:cubicBezTo>
                  <a:pt x="60" y="70"/>
                  <a:pt x="60" y="70"/>
                  <a:pt x="60" y="70"/>
                </a:cubicBezTo>
                <a:cubicBezTo>
                  <a:pt x="60" y="120"/>
                  <a:pt x="60" y="120"/>
                  <a:pt x="60" y="120"/>
                </a:cubicBezTo>
                <a:cubicBezTo>
                  <a:pt x="67" y="120"/>
                  <a:pt x="67" y="120"/>
                  <a:pt x="67" y="120"/>
                </a:cubicBezTo>
                <a:cubicBezTo>
                  <a:pt x="67" y="171"/>
                  <a:pt x="67" y="171"/>
                  <a:pt x="67" y="171"/>
                </a:cubicBezTo>
                <a:cubicBezTo>
                  <a:pt x="64" y="166"/>
                  <a:pt x="58" y="162"/>
                  <a:pt x="52" y="162"/>
                </a:cubicBezTo>
                <a:cubicBezTo>
                  <a:pt x="52" y="50"/>
                  <a:pt x="52" y="50"/>
                  <a:pt x="52" y="50"/>
                </a:cubicBezTo>
                <a:cubicBezTo>
                  <a:pt x="67" y="50"/>
                  <a:pt x="67" y="50"/>
                  <a:pt x="67" y="50"/>
                </a:cubicBezTo>
                <a:close/>
                <a:moveTo>
                  <a:pt x="67" y="188"/>
                </a:moveTo>
                <a:cubicBezTo>
                  <a:pt x="67" y="220"/>
                  <a:pt x="67" y="220"/>
                  <a:pt x="67" y="220"/>
                </a:cubicBezTo>
                <a:cubicBezTo>
                  <a:pt x="52" y="220"/>
                  <a:pt x="52" y="220"/>
                  <a:pt x="52" y="220"/>
                </a:cubicBezTo>
                <a:cubicBezTo>
                  <a:pt x="52" y="197"/>
                  <a:pt x="52" y="197"/>
                  <a:pt x="52" y="197"/>
                </a:cubicBezTo>
                <a:cubicBezTo>
                  <a:pt x="58" y="197"/>
                  <a:pt x="64" y="193"/>
                  <a:pt x="67" y="188"/>
                </a:cubicBezTo>
                <a:close/>
                <a:moveTo>
                  <a:pt x="67" y="232"/>
                </a:moveTo>
                <a:cubicBezTo>
                  <a:pt x="67" y="257"/>
                  <a:pt x="67" y="257"/>
                  <a:pt x="67" y="257"/>
                </a:cubicBezTo>
                <a:cubicBezTo>
                  <a:pt x="64" y="260"/>
                  <a:pt x="60" y="262"/>
                  <a:pt x="56" y="262"/>
                </a:cubicBezTo>
                <a:cubicBezTo>
                  <a:pt x="52" y="262"/>
                  <a:pt x="52" y="262"/>
                  <a:pt x="52" y="262"/>
                </a:cubicBezTo>
                <a:cubicBezTo>
                  <a:pt x="52" y="232"/>
                  <a:pt x="52" y="232"/>
                  <a:pt x="52" y="232"/>
                </a:cubicBezTo>
                <a:lnTo>
                  <a:pt x="67" y="232"/>
                </a:lnTo>
                <a:close/>
                <a:moveTo>
                  <a:pt x="52" y="15"/>
                </a:moveTo>
                <a:cubicBezTo>
                  <a:pt x="52" y="44"/>
                  <a:pt x="52" y="44"/>
                  <a:pt x="52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7" y="33"/>
                  <a:pt x="36" y="23"/>
                  <a:pt x="52" y="15"/>
                </a:cubicBezTo>
                <a:close/>
                <a:moveTo>
                  <a:pt x="52" y="50"/>
                </a:moveTo>
                <a:cubicBezTo>
                  <a:pt x="52" y="162"/>
                  <a:pt x="52" y="162"/>
                  <a:pt x="52" y="162"/>
                </a:cubicBezTo>
                <a:cubicBezTo>
                  <a:pt x="42" y="162"/>
                  <a:pt x="35" y="170"/>
                  <a:pt x="35" y="180"/>
                </a:cubicBezTo>
                <a:cubicBezTo>
                  <a:pt x="35" y="189"/>
                  <a:pt x="42" y="197"/>
                  <a:pt x="52" y="197"/>
                </a:cubicBezTo>
                <a:cubicBezTo>
                  <a:pt x="52" y="220"/>
                  <a:pt x="52" y="220"/>
                  <a:pt x="52" y="220"/>
                </a:cubicBezTo>
                <a:cubicBezTo>
                  <a:pt x="12" y="220"/>
                  <a:pt x="12" y="220"/>
                  <a:pt x="12" y="220"/>
                </a:cubicBezTo>
                <a:cubicBezTo>
                  <a:pt x="12" y="154"/>
                  <a:pt x="12" y="154"/>
                  <a:pt x="12" y="154"/>
                </a:cubicBezTo>
                <a:cubicBezTo>
                  <a:pt x="15" y="150"/>
                  <a:pt x="21" y="146"/>
                  <a:pt x="27" y="146"/>
                </a:cubicBezTo>
                <a:cubicBezTo>
                  <a:pt x="27" y="50"/>
                  <a:pt x="27" y="50"/>
                  <a:pt x="27" y="50"/>
                </a:cubicBezTo>
                <a:cubicBezTo>
                  <a:pt x="52" y="50"/>
                  <a:pt x="52" y="50"/>
                  <a:pt x="52" y="50"/>
                </a:cubicBezTo>
                <a:close/>
                <a:moveTo>
                  <a:pt x="52" y="232"/>
                </a:moveTo>
                <a:cubicBezTo>
                  <a:pt x="52" y="262"/>
                  <a:pt x="52" y="262"/>
                  <a:pt x="52" y="262"/>
                </a:cubicBezTo>
                <a:cubicBezTo>
                  <a:pt x="48" y="262"/>
                  <a:pt x="48" y="262"/>
                  <a:pt x="48" y="262"/>
                </a:cubicBezTo>
                <a:cubicBezTo>
                  <a:pt x="41" y="262"/>
                  <a:pt x="35" y="257"/>
                  <a:pt x="35" y="249"/>
                </a:cubicBezTo>
                <a:cubicBezTo>
                  <a:pt x="35" y="232"/>
                  <a:pt x="35" y="232"/>
                  <a:pt x="35" y="232"/>
                </a:cubicBezTo>
                <a:cubicBezTo>
                  <a:pt x="52" y="232"/>
                  <a:pt x="52" y="232"/>
                  <a:pt x="52" y="232"/>
                </a:cubicBezTo>
                <a:close/>
                <a:moveTo>
                  <a:pt x="12" y="114"/>
                </a:moveTo>
                <a:cubicBezTo>
                  <a:pt x="14" y="114"/>
                  <a:pt x="15" y="112"/>
                  <a:pt x="15" y="110"/>
                </a:cubicBezTo>
                <a:cubicBezTo>
                  <a:pt x="15" y="76"/>
                  <a:pt x="15" y="76"/>
                  <a:pt x="15" y="76"/>
                </a:cubicBezTo>
                <a:cubicBezTo>
                  <a:pt x="15" y="74"/>
                  <a:pt x="14" y="71"/>
                  <a:pt x="12" y="70"/>
                </a:cubicBezTo>
                <a:lnTo>
                  <a:pt x="12" y="114"/>
                </a:lnTo>
                <a:close/>
                <a:moveTo>
                  <a:pt x="12" y="70"/>
                </a:moveTo>
                <a:cubicBezTo>
                  <a:pt x="12" y="114"/>
                  <a:pt x="12" y="114"/>
                  <a:pt x="12" y="114"/>
                </a:cubicBezTo>
                <a:cubicBezTo>
                  <a:pt x="12" y="114"/>
                  <a:pt x="11" y="114"/>
                  <a:pt x="11" y="113"/>
                </a:cubicBezTo>
                <a:cubicBezTo>
                  <a:pt x="4" y="111"/>
                  <a:pt x="4" y="111"/>
                  <a:pt x="4" y="111"/>
                </a:cubicBezTo>
                <a:cubicBezTo>
                  <a:pt x="2" y="110"/>
                  <a:pt x="0" y="107"/>
                  <a:pt x="0" y="104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67"/>
                  <a:pt x="2" y="66"/>
                  <a:pt x="4" y="67"/>
                </a:cubicBezTo>
                <a:cubicBezTo>
                  <a:pt x="11" y="69"/>
                  <a:pt x="11" y="69"/>
                  <a:pt x="11" y="69"/>
                </a:cubicBezTo>
                <a:cubicBezTo>
                  <a:pt x="11" y="70"/>
                  <a:pt x="12" y="70"/>
                  <a:pt x="12" y="70"/>
                </a:cubicBezTo>
                <a:close/>
                <a:moveTo>
                  <a:pt x="12" y="154"/>
                </a:moveTo>
                <a:cubicBezTo>
                  <a:pt x="12" y="220"/>
                  <a:pt x="12" y="220"/>
                  <a:pt x="12" y="220"/>
                </a:cubicBezTo>
                <a:cubicBezTo>
                  <a:pt x="9" y="220"/>
                  <a:pt x="9" y="220"/>
                  <a:pt x="9" y="220"/>
                </a:cubicBezTo>
                <a:cubicBezTo>
                  <a:pt x="9" y="164"/>
                  <a:pt x="9" y="164"/>
                  <a:pt x="9" y="164"/>
                </a:cubicBezTo>
                <a:cubicBezTo>
                  <a:pt x="9" y="160"/>
                  <a:pt x="10" y="157"/>
                  <a:pt x="12" y="154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83311" y="3539337"/>
            <a:ext cx="509002" cy="385836"/>
          </a:xfrm>
          <a:custGeom>
            <a:avLst/>
            <a:gdLst>
              <a:gd name="T0" fmla="*/ 271 w 295"/>
              <a:gd name="T1" fmla="*/ 0 h 224"/>
              <a:gd name="T2" fmla="*/ 277 w 295"/>
              <a:gd name="T3" fmla="*/ 35 h 224"/>
              <a:gd name="T4" fmla="*/ 224 w 295"/>
              <a:gd name="T5" fmla="*/ 224 h 224"/>
              <a:gd name="T6" fmla="*/ 248 w 295"/>
              <a:gd name="T7" fmla="*/ 188 h 224"/>
              <a:gd name="T8" fmla="*/ 249 w 295"/>
              <a:gd name="T9" fmla="*/ 29 h 224"/>
              <a:gd name="T10" fmla="*/ 224 w 295"/>
              <a:gd name="T11" fmla="*/ 194 h 224"/>
              <a:gd name="T12" fmla="*/ 224 w 295"/>
              <a:gd name="T13" fmla="*/ 16 h 224"/>
              <a:gd name="T14" fmla="*/ 224 w 295"/>
              <a:gd name="T15" fmla="*/ 208 h 224"/>
              <a:gd name="T16" fmla="*/ 224 w 295"/>
              <a:gd name="T17" fmla="*/ 179 h 224"/>
              <a:gd name="T18" fmla="*/ 224 w 295"/>
              <a:gd name="T19" fmla="*/ 194 h 224"/>
              <a:gd name="T20" fmla="*/ 201 w 295"/>
              <a:gd name="T21" fmla="*/ 128 h 224"/>
              <a:gd name="T22" fmla="*/ 203 w 295"/>
              <a:gd name="T23" fmla="*/ 98 h 224"/>
              <a:gd name="T24" fmla="*/ 195 w 295"/>
              <a:gd name="T25" fmla="*/ 67 h 224"/>
              <a:gd name="T26" fmla="*/ 187 w 295"/>
              <a:gd name="T27" fmla="*/ 128 h 224"/>
              <a:gd name="T28" fmla="*/ 187 w 295"/>
              <a:gd name="T29" fmla="*/ 100 h 224"/>
              <a:gd name="T30" fmla="*/ 190 w 295"/>
              <a:gd name="T31" fmla="*/ 75 h 224"/>
              <a:gd name="T32" fmla="*/ 187 w 295"/>
              <a:gd name="T33" fmla="*/ 0 h 224"/>
              <a:gd name="T34" fmla="*/ 187 w 295"/>
              <a:gd name="T35" fmla="*/ 0 h 224"/>
              <a:gd name="T36" fmla="*/ 147 w 295"/>
              <a:gd name="T37" fmla="*/ 208 h 224"/>
              <a:gd name="T38" fmla="*/ 182 w 295"/>
              <a:gd name="T39" fmla="*/ 67 h 224"/>
              <a:gd name="T40" fmla="*/ 168 w 295"/>
              <a:gd name="T41" fmla="*/ 109 h 224"/>
              <a:gd name="T42" fmla="*/ 187 w 295"/>
              <a:gd name="T43" fmla="*/ 194 h 224"/>
              <a:gd name="T44" fmla="*/ 148 w 295"/>
              <a:gd name="T45" fmla="*/ 125 h 224"/>
              <a:gd name="T46" fmla="*/ 147 w 295"/>
              <a:gd name="T47" fmla="*/ 106 h 224"/>
              <a:gd name="T48" fmla="*/ 184 w 295"/>
              <a:gd name="T49" fmla="*/ 70 h 224"/>
              <a:gd name="T50" fmla="*/ 187 w 295"/>
              <a:gd name="T51" fmla="*/ 91 h 224"/>
              <a:gd name="T52" fmla="*/ 179 w 295"/>
              <a:gd name="T53" fmla="*/ 116 h 224"/>
              <a:gd name="T54" fmla="*/ 187 w 295"/>
              <a:gd name="T55" fmla="*/ 100 h 224"/>
              <a:gd name="T56" fmla="*/ 147 w 295"/>
              <a:gd name="T57" fmla="*/ 16 h 224"/>
              <a:gd name="T58" fmla="*/ 147 w 295"/>
              <a:gd name="T59" fmla="*/ 208 h 224"/>
              <a:gd name="T60" fmla="*/ 147 w 295"/>
              <a:gd name="T61" fmla="*/ 106 h 224"/>
              <a:gd name="T62" fmla="*/ 127 w 295"/>
              <a:gd name="T63" fmla="*/ 121 h 224"/>
              <a:gd name="T64" fmla="*/ 147 w 295"/>
              <a:gd name="T65" fmla="*/ 137 h 224"/>
              <a:gd name="T66" fmla="*/ 102 w 295"/>
              <a:gd name="T67" fmla="*/ 156 h 224"/>
              <a:gd name="T68" fmla="*/ 109 w 295"/>
              <a:gd name="T69" fmla="*/ 113 h 224"/>
              <a:gd name="T70" fmla="*/ 100 w 295"/>
              <a:gd name="T71" fmla="*/ 93 h 224"/>
              <a:gd name="T72" fmla="*/ 111 w 295"/>
              <a:gd name="T73" fmla="*/ 97 h 224"/>
              <a:gd name="T74" fmla="*/ 99 w 295"/>
              <a:gd name="T75" fmla="*/ 88 h 224"/>
              <a:gd name="T76" fmla="*/ 101 w 295"/>
              <a:gd name="T77" fmla="*/ 150 h 224"/>
              <a:gd name="T78" fmla="*/ 99 w 295"/>
              <a:gd name="T79" fmla="*/ 123 h 224"/>
              <a:gd name="T80" fmla="*/ 0 w 295"/>
              <a:gd name="T81" fmla="*/ 23 h 224"/>
              <a:gd name="T82" fmla="*/ 99 w 295"/>
              <a:gd name="T83" fmla="*/ 208 h 224"/>
              <a:gd name="T84" fmla="*/ 17 w 295"/>
              <a:gd name="T85" fmla="*/ 35 h 224"/>
              <a:gd name="T86" fmla="*/ 99 w 295"/>
              <a:gd name="T87" fmla="*/ 29 h 224"/>
              <a:gd name="T88" fmla="*/ 79 w 295"/>
              <a:gd name="T89" fmla="*/ 129 h 224"/>
              <a:gd name="T90" fmla="*/ 99 w 295"/>
              <a:gd name="T91" fmla="*/ 157 h 224"/>
              <a:gd name="T92" fmla="*/ 30 w 295"/>
              <a:gd name="T93" fmla="*/ 45 h 224"/>
              <a:gd name="T94" fmla="*/ 99 w 295"/>
              <a:gd name="T95" fmla="*/ 115 h 224"/>
              <a:gd name="T96" fmla="*/ 99 w 295"/>
              <a:gd name="T97" fmla="*/ 123 h 224"/>
              <a:gd name="T98" fmla="*/ 91 w 295"/>
              <a:gd name="T99" fmla="*/ 133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95" h="224">
                <a:moveTo>
                  <a:pt x="271" y="224"/>
                </a:moveTo>
                <a:cubicBezTo>
                  <a:pt x="284" y="224"/>
                  <a:pt x="295" y="213"/>
                  <a:pt x="295" y="200"/>
                </a:cubicBezTo>
                <a:cubicBezTo>
                  <a:pt x="295" y="23"/>
                  <a:pt x="295" y="23"/>
                  <a:pt x="295" y="23"/>
                </a:cubicBezTo>
                <a:cubicBezTo>
                  <a:pt x="295" y="10"/>
                  <a:pt x="284" y="0"/>
                  <a:pt x="271" y="0"/>
                </a:cubicBezTo>
                <a:cubicBezTo>
                  <a:pt x="224" y="0"/>
                  <a:pt x="224" y="0"/>
                  <a:pt x="224" y="0"/>
                </a:cubicBezTo>
                <a:cubicBezTo>
                  <a:pt x="224" y="16"/>
                  <a:pt x="224" y="16"/>
                  <a:pt x="224" y="16"/>
                </a:cubicBezTo>
                <a:cubicBezTo>
                  <a:pt x="258" y="16"/>
                  <a:pt x="258" y="16"/>
                  <a:pt x="258" y="16"/>
                </a:cubicBezTo>
                <a:cubicBezTo>
                  <a:pt x="268" y="16"/>
                  <a:pt x="277" y="24"/>
                  <a:pt x="277" y="35"/>
                </a:cubicBezTo>
                <a:cubicBezTo>
                  <a:pt x="277" y="189"/>
                  <a:pt x="277" y="189"/>
                  <a:pt x="277" y="189"/>
                </a:cubicBezTo>
                <a:cubicBezTo>
                  <a:pt x="277" y="199"/>
                  <a:pt x="268" y="208"/>
                  <a:pt x="258" y="208"/>
                </a:cubicBezTo>
                <a:cubicBezTo>
                  <a:pt x="224" y="208"/>
                  <a:pt x="224" y="208"/>
                  <a:pt x="224" y="208"/>
                </a:cubicBezTo>
                <a:cubicBezTo>
                  <a:pt x="224" y="224"/>
                  <a:pt x="224" y="224"/>
                  <a:pt x="224" y="224"/>
                </a:cubicBezTo>
                <a:cubicBezTo>
                  <a:pt x="271" y="224"/>
                  <a:pt x="271" y="224"/>
                  <a:pt x="271" y="224"/>
                </a:cubicBezTo>
                <a:close/>
                <a:moveTo>
                  <a:pt x="224" y="194"/>
                </a:moveTo>
                <a:cubicBezTo>
                  <a:pt x="224" y="188"/>
                  <a:pt x="224" y="188"/>
                  <a:pt x="224" y="188"/>
                </a:cubicBezTo>
                <a:cubicBezTo>
                  <a:pt x="248" y="188"/>
                  <a:pt x="248" y="188"/>
                  <a:pt x="248" y="188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24" y="179"/>
                  <a:pt x="224" y="179"/>
                  <a:pt x="224" y="179"/>
                </a:cubicBezTo>
                <a:cubicBezTo>
                  <a:pt x="224" y="29"/>
                  <a:pt x="224" y="29"/>
                  <a:pt x="224" y="29"/>
                </a:cubicBezTo>
                <a:cubicBezTo>
                  <a:pt x="249" y="29"/>
                  <a:pt x="249" y="29"/>
                  <a:pt x="249" y="29"/>
                </a:cubicBezTo>
                <a:cubicBezTo>
                  <a:pt x="257" y="29"/>
                  <a:pt x="264" y="36"/>
                  <a:pt x="264" y="45"/>
                </a:cubicBezTo>
                <a:cubicBezTo>
                  <a:pt x="264" y="179"/>
                  <a:pt x="264" y="179"/>
                  <a:pt x="264" y="179"/>
                </a:cubicBezTo>
                <a:cubicBezTo>
                  <a:pt x="264" y="187"/>
                  <a:pt x="257" y="194"/>
                  <a:pt x="249" y="194"/>
                </a:cubicBezTo>
                <a:lnTo>
                  <a:pt x="224" y="194"/>
                </a:lnTo>
                <a:close/>
                <a:moveTo>
                  <a:pt x="224" y="0"/>
                </a:moveTo>
                <a:cubicBezTo>
                  <a:pt x="187" y="0"/>
                  <a:pt x="187" y="0"/>
                  <a:pt x="187" y="0"/>
                </a:cubicBezTo>
                <a:cubicBezTo>
                  <a:pt x="187" y="16"/>
                  <a:pt x="187" y="16"/>
                  <a:pt x="187" y="16"/>
                </a:cubicBezTo>
                <a:cubicBezTo>
                  <a:pt x="224" y="16"/>
                  <a:pt x="224" y="16"/>
                  <a:pt x="224" y="16"/>
                </a:cubicBezTo>
                <a:cubicBezTo>
                  <a:pt x="224" y="0"/>
                  <a:pt x="224" y="0"/>
                  <a:pt x="224" y="0"/>
                </a:cubicBezTo>
                <a:close/>
                <a:moveTo>
                  <a:pt x="187" y="224"/>
                </a:moveTo>
                <a:cubicBezTo>
                  <a:pt x="224" y="224"/>
                  <a:pt x="224" y="224"/>
                  <a:pt x="224" y="224"/>
                </a:cubicBezTo>
                <a:cubicBezTo>
                  <a:pt x="224" y="208"/>
                  <a:pt x="224" y="208"/>
                  <a:pt x="224" y="208"/>
                </a:cubicBezTo>
                <a:cubicBezTo>
                  <a:pt x="187" y="208"/>
                  <a:pt x="187" y="208"/>
                  <a:pt x="187" y="208"/>
                </a:cubicBezTo>
                <a:cubicBezTo>
                  <a:pt x="187" y="224"/>
                  <a:pt x="187" y="224"/>
                  <a:pt x="187" y="224"/>
                </a:cubicBezTo>
                <a:close/>
                <a:moveTo>
                  <a:pt x="224" y="29"/>
                </a:moveTo>
                <a:cubicBezTo>
                  <a:pt x="224" y="179"/>
                  <a:pt x="224" y="179"/>
                  <a:pt x="224" y="179"/>
                </a:cubicBezTo>
                <a:cubicBezTo>
                  <a:pt x="200" y="179"/>
                  <a:pt x="200" y="179"/>
                  <a:pt x="200" y="179"/>
                </a:cubicBezTo>
                <a:cubicBezTo>
                  <a:pt x="200" y="188"/>
                  <a:pt x="200" y="188"/>
                  <a:pt x="200" y="188"/>
                </a:cubicBezTo>
                <a:cubicBezTo>
                  <a:pt x="224" y="188"/>
                  <a:pt x="224" y="188"/>
                  <a:pt x="224" y="188"/>
                </a:cubicBezTo>
                <a:cubicBezTo>
                  <a:pt x="224" y="194"/>
                  <a:pt x="224" y="194"/>
                  <a:pt x="224" y="194"/>
                </a:cubicBezTo>
                <a:cubicBezTo>
                  <a:pt x="187" y="194"/>
                  <a:pt x="187" y="194"/>
                  <a:pt x="187" y="194"/>
                </a:cubicBezTo>
                <a:cubicBezTo>
                  <a:pt x="187" y="135"/>
                  <a:pt x="187" y="135"/>
                  <a:pt x="187" y="135"/>
                </a:cubicBezTo>
                <a:cubicBezTo>
                  <a:pt x="188" y="135"/>
                  <a:pt x="189" y="134"/>
                  <a:pt x="189" y="134"/>
                </a:cubicBezTo>
                <a:cubicBezTo>
                  <a:pt x="194" y="133"/>
                  <a:pt x="197" y="131"/>
                  <a:pt x="201" y="128"/>
                </a:cubicBezTo>
                <a:cubicBezTo>
                  <a:pt x="204" y="124"/>
                  <a:pt x="206" y="121"/>
                  <a:pt x="207" y="117"/>
                </a:cubicBezTo>
                <a:cubicBezTo>
                  <a:pt x="208" y="115"/>
                  <a:pt x="208" y="113"/>
                  <a:pt x="208" y="111"/>
                </a:cubicBezTo>
                <a:cubicBezTo>
                  <a:pt x="208" y="109"/>
                  <a:pt x="208" y="107"/>
                  <a:pt x="207" y="104"/>
                </a:cubicBezTo>
                <a:cubicBezTo>
                  <a:pt x="207" y="102"/>
                  <a:pt x="205" y="100"/>
                  <a:pt x="203" y="98"/>
                </a:cubicBezTo>
                <a:cubicBezTo>
                  <a:pt x="200" y="96"/>
                  <a:pt x="197" y="94"/>
                  <a:pt x="193" y="94"/>
                </a:cubicBezTo>
                <a:cubicBezTo>
                  <a:pt x="197" y="91"/>
                  <a:pt x="199" y="88"/>
                  <a:pt x="201" y="85"/>
                </a:cubicBezTo>
                <a:cubicBezTo>
                  <a:pt x="202" y="81"/>
                  <a:pt x="202" y="78"/>
                  <a:pt x="201" y="74"/>
                </a:cubicBezTo>
                <a:cubicBezTo>
                  <a:pt x="200" y="71"/>
                  <a:pt x="198" y="69"/>
                  <a:pt x="195" y="67"/>
                </a:cubicBezTo>
                <a:cubicBezTo>
                  <a:pt x="193" y="66"/>
                  <a:pt x="190" y="66"/>
                  <a:pt x="187" y="66"/>
                </a:cubicBezTo>
                <a:cubicBezTo>
                  <a:pt x="187" y="29"/>
                  <a:pt x="187" y="29"/>
                  <a:pt x="187" y="29"/>
                </a:cubicBezTo>
                <a:cubicBezTo>
                  <a:pt x="224" y="29"/>
                  <a:pt x="224" y="29"/>
                  <a:pt x="224" y="29"/>
                </a:cubicBezTo>
                <a:close/>
                <a:moveTo>
                  <a:pt x="187" y="128"/>
                </a:moveTo>
                <a:cubicBezTo>
                  <a:pt x="187" y="128"/>
                  <a:pt x="188" y="128"/>
                  <a:pt x="188" y="128"/>
                </a:cubicBezTo>
                <a:cubicBezTo>
                  <a:pt x="191" y="127"/>
                  <a:pt x="193" y="125"/>
                  <a:pt x="194" y="122"/>
                </a:cubicBezTo>
                <a:cubicBezTo>
                  <a:pt x="195" y="118"/>
                  <a:pt x="195" y="115"/>
                  <a:pt x="194" y="111"/>
                </a:cubicBezTo>
                <a:cubicBezTo>
                  <a:pt x="193" y="106"/>
                  <a:pt x="191" y="103"/>
                  <a:pt x="187" y="100"/>
                </a:cubicBezTo>
                <a:cubicBezTo>
                  <a:pt x="187" y="128"/>
                  <a:pt x="187" y="128"/>
                  <a:pt x="187" y="128"/>
                </a:cubicBezTo>
                <a:close/>
                <a:moveTo>
                  <a:pt x="187" y="91"/>
                </a:moveTo>
                <a:cubicBezTo>
                  <a:pt x="189" y="87"/>
                  <a:pt x="190" y="84"/>
                  <a:pt x="190" y="80"/>
                </a:cubicBezTo>
                <a:cubicBezTo>
                  <a:pt x="190" y="78"/>
                  <a:pt x="190" y="77"/>
                  <a:pt x="190" y="75"/>
                </a:cubicBezTo>
                <a:cubicBezTo>
                  <a:pt x="189" y="74"/>
                  <a:pt x="189" y="72"/>
                  <a:pt x="188" y="71"/>
                </a:cubicBezTo>
                <a:cubicBezTo>
                  <a:pt x="187" y="71"/>
                  <a:pt x="187" y="71"/>
                  <a:pt x="187" y="71"/>
                </a:cubicBezTo>
                <a:lnTo>
                  <a:pt x="187" y="91"/>
                </a:lnTo>
                <a:close/>
                <a:moveTo>
                  <a:pt x="187" y="0"/>
                </a:moveTo>
                <a:cubicBezTo>
                  <a:pt x="147" y="0"/>
                  <a:pt x="147" y="0"/>
                  <a:pt x="147" y="0"/>
                </a:cubicBezTo>
                <a:cubicBezTo>
                  <a:pt x="147" y="16"/>
                  <a:pt x="147" y="16"/>
                  <a:pt x="147" y="16"/>
                </a:cubicBezTo>
                <a:cubicBezTo>
                  <a:pt x="187" y="16"/>
                  <a:pt x="187" y="16"/>
                  <a:pt x="187" y="16"/>
                </a:cubicBezTo>
                <a:cubicBezTo>
                  <a:pt x="187" y="0"/>
                  <a:pt x="187" y="0"/>
                  <a:pt x="187" y="0"/>
                </a:cubicBezTo>
                <a:close/>
                <a:moveTo>
                  <a:pt x="147" y="224"/>
                </a:moveTo>
                <a:cubicBezTo>
                  <a:pt x="187" y="224"/>
                  <a:pt x="187" y="224"/>
                  <a:pt x="187" y="224"/>
                </a:cubicBezTo>
                <a:cubicBezTo>
                  <a:pt x="187" y="208"/>
                  <a:pt x="187" y="208"/>
                  <a:pt x="187" y="208"/>
                </a:cubicBezTo>
                <a:cubicBezTo>
                  <a:pt x="147" y="208"/>
                  <a:pt x="147" y="208"/>
                  <a:pt x="147" y="208"/>
                </a:cubicBezTo>
                <a:cubicBezTo>
                  <a:pt x="147" y="224"/>
                  <a:pt x="147" y="224"/>
                  <a:pt x="147" y="224"/>
                </a:cubicBezTo>
                <a:close/>
                <a:moveTo>
                  <a:pt x="187" y="29"/>
                </a:moveTo>
                <a:cubicBezTo>
                  <a:pt x="187" y="66"/>
                  <a:pt x="187" y="66"/>
                  <a:pt x="187" y="66"/>
                </a:cubicBezTo>
                <a:cubicBezTo>
                  <a:pt x="185" y="66"/>
                  <a:pt x="184" y="66"/>
                  <a:pt x="182" y="67"/>
                </a:cubicBezTo>
                <a:cubicBezTo>
                  <a:pt x="176" y="68"/>
                  <a:pt x="172" y="71"/>
                  <a:pt x="169" y="75"/>
                </a:cubicBezTo>
                <a:cubicBezTo>
                  <a:pt x="167" y="80"/>
                  <a:pt x="166" y="84"/>
                  <a:pt x="167" y="88"/>
                </a:cubicBezTo>
                <a:cubicBezTo>
                  <a:pt x="168" y="93"/>
                  <a:pt x="172" y="97"/>
                  <a:pt x="177" y="98"/>
                </a:cubicBezTo>
                <a:cubicBezTo>
                  <a:pt x="173" y="101"/>
                  <a:pt x="169" y="105"/>
                  <a:pt x="168" y="109"/>
                </a:cubicBezTo>
                <a:cubicBezTo>
                  <a:pt x="166" y="113"/>
                  <a:pt x="165" y="117"/>
                  <a:pt x="167" y="122"/>
                </a:cubicBezTo>
                <a:cubicBezTo>
                  <a:pt x="168" y="126"/>
                  <a:pt x="170" y="130"/>
                  <a:pt x="175" y="133"/>
                </a:cubicBezTo>
                <a:cubicBezTo>
                  <a:pt x="178" y="135"/>
                  <a:pt x="182" y="135"/>
                  <a:pt x="187" y="135"/>
                </a:cubicBezTo>
                <a:cubicBezTo>
                  <a:pt x="187" y="194"/>
                  <a:pt x="187" y="194"/>
                  <a:pt x="187" y="194"/>
                </a:cubicBezTo>
                <a:cubicBezTo>
                  <a:pt x="147" y="194"/>
                  <a:pt x="147" y="194"/>
                  <a:pt x="147" y="194"/>
                </a:cubicBezTo>
                <a:cubicBezTo>
                  <a:pt x="147" y="137"/>
                  <a:pt x="147" y="137"/>
                  <a:pt x="147" y="137"/>
                </a:cubicBezTo>
                <a:cubicBezTo>
                  <a:pt x="148" y="137"/>
                  <a:pt x="148" y="137"/>
                  <a:pt x="148" y="137"/>
                </a:cubicBezTo>
                <a:cubicBezTo>
                  <a:pt x="148" y="125"/>
                  <a:pt x="148" y="125"/>
                  <a:pt x="148" y="125"/>
                </a:cubicBezTo>
                <a:cubicBezTo>
                  <a:pt x="159" y="123"/>
                  <a:pt x="159" y="123"/>
                  <a:pt x="159" y="123"/>
                </a:cubicBezTo>
                <a:cubicBezTo>
                  <a:pt x="158" y="112"/>
                  <a:pt x="158" y="112"/>
                  <a:pt x="158" y="112"/>
                </a:cubicBezTo>
                <a:cubicBezTo>
                  <a:pt x="147" y="115"/>
                  <a:pt x="147" y="115"/>
                  <a:pt x="147" y="115"/>
                </a:cubicBezTo>
                <a:cubicBezTo>
                  <a:pt x="147" y="106"/>
                  <a:pt x="147" y="106"/>
                  <a:pt x="147" y="106"/>
                </a:cubicBezTo>
                <a:cubicBezTo>
                  <a:pt x="147" y="29"/>
                  <a:pt x="147" y="29"/>
                  <a:pt x="147" y="29"/>
                </a:cubicBezTo>
                <a:cubicBezTo>
                  <a:pt x="187" y="29"/>
                  <a:pt x="187" y="29"/>
                  <a:pt x="187" y="29"/>
                </a:cubicBezTo>
                <a:close/>
                <a:moveTo>
                  <a:pt x="187" y="71"/>
                </a:moveTo>
                <a:cubicBezTo>
                  <a:pt x="186" y="70"/>
                  <a:pt x="185" y="70"/>
                  <a:pt x="184" y="70"/>
                </a:cubicBezTo>
                <a:cubicBezTo>
                  <a:pt x="181" y="71"/>
                  <a:pt x="179" y="73"/>
                  <a:pt x="178" y="76"/>
                </a:cubicBezTo>
                <a:cubicBezTo>
                  <a:pt x="177" y="78"/>
                  <a:pt x="177" y="81"/>
                  <a:pt x="178" y="83"/>
                </a:cubicBezTo>
                <a:cubicBezTo>
                  <a:pt x="179" y="88"/>
                  <a:pt x="181" y="91"/>
                  <a:pt x="185" y="93"/>
                </a:cubicBezTo>
                <a:cubicBezTo>
                  <a:pt x="186" y="92"/>
                  <a:pt x="187" y="91"/>
                  <a:pt x="187" y="91"/>
                </a:cubicBezTo>
                <a:cubicBezTo>
                  <a:pt x="187" y="71"/>
                  <a:pt x="187" y="71"/>
                  <a:pt x="187" y="71"/>
                </a:cubicBezTo>
                <a:close/>
                <a:moveTo>
                  <a:pt x="187" y="100"/>
                </a:moveTo>
                <a:cubicBezTo>
                  <a:pt x="187" y="100"/>
                  <a:pt x="186" y="100"/>
                  <a:pt x="186" y="99"/>
                </a:cubicBezTo>
                <a:cubicBezTo>
                  <a:pt x="181" y="104"/>
                  <a:pt x="179" y="110"/>
                  <a:pt x="179" y="116"/>
                </a:cubicBezTo>
                <a:cubicBezTo>
                  <a:pt x="179" y="118"/>
                  <a:pt x="179" y="120"/>
                  <a:pt x="180" y="121"/>
                </a:cubicBezTo>
                <a:cubicBezTo>
                  <a:pt x="180" y="124"/>
                  <a:pt x="182" y="126"/>
                  <a:pt x="183" y="127"/>
                </a:cubicBezTo>
                <a:cubicBezTo>
                  <a:pt x="184" y="128"/>
                  <a:pt x="186" y="128"/>
                  <a:pt x="187" y="128"/>
                </a:cubicBezTo>
                <a:lnTo>
                  <a:pt x="187" y="100"/>
                </a:lnTo>
                <a:close/>
                <a:moveTo>
                  <a:pt x="147" y="0"/>
                </a:moveTo>
                <a:cubicBezTo>
                  <a:pt x="99" y="0"/>
                  <a:pt x="99" y="0"/>
                  <a:pt x="99" y="0"/>
                </a:cubicBezTo>
                <a:cubicBezTo>
                  <a:pt x="99" y="16"/>
                  <a:pt x="99" y="16"/>
                  <a:pt x="99" y="16"/>
                </a:cubicBezTo>
                <a:cubicBezTo>
                  <a:pt x="147" y="16"/>
                  <a:pt x="147" y="16"/>
                  <a:pt x="147" y="16"/>
                </a:cubicBezTo>
                <a:cubicBezTo>
                  <a:pt x="147" y="0"/>
                  <a:pt x="147" y="0"/>
                  <a:pt x="147" y="0"/>
                </a:cubicBezTo>
                <a:close/>
                <a:moveTo>
                  <a:pt x="99" y="224"/>
                </a:moveTo>
                <a:cubicBezTo>
                  <a:pt x="147" y="224"/>
                  <a:pt x="147" y="224"/>
                  <a:pt x="147" y="224"/>
                </a:cubicBezTo>
                <a:cubicBezTo>
                  <a:pt x="147" y="208"/>
                  <a:pt x="147" y="208"/>
                  <a:pt x="147" y="208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99" y="224"/>
                  <a:pt x="99" y="224"/>
                  <a:pt x="99" y="224"/>
                </a:cubicBezTo>
                <a:close/>
                <a:moveTo>
                  <a:pt x="147" y="29"/>
                </a:moveTo>
                <a:cubicBezTo>
                  <a:pt x="147" y="106"/>
                  <a:pt x="147" y="106"/>
                  <a:pt x="147" y="106"/>
                </a:cubicBezTo>
                <a:cubicBezTo>
                  <a:pt x="147" y="104"/>
                  <a:pt x="147" y="104"/>
                  <a:pt x="147" y="104"/>
                </a:cubicBezTo>
                <a:cubicBezTo>
                  <a:pt x="137" y="107"/>
                  <a:pt x="137" y="107"/>
                  <a:pt x="137" y="107"/>
                </a:cubicBezTo>
                <a:cubicBezTo>
                  <a:pt x="138" y="118"/>
                  <a:pt x="138" y="118"/>
                  <a:pt x="138" y="118"/>
                </a:cubicBezTo>
                <a:cubicBezTo>
                  <a:pt x="127" y="121"/>
                  <a:pt x="127" y="121"/>
                  <a:pt x="127" y="121"/>
                </a:cubicBezTo>
                <a:cubicBezTo>
                  <a:pt x="127" y="131"/>
                  <a:pt x="127" y="131"/>
                  <a:pt x="127" y="131"/>
                </a:cubicBezTo>
                <a:cubicBezTo>
                  <a:pt x="138" y="128"/>
                  <a:pt x="138" y="128"/>
                  <a:pt x="138" y="128"/>
                </a:cubicBezTo>
                <a:cubicBezTo>
                  <a:pt x="138" y="139"/>
                  <a:pt x="138" y="139"/>
                  <a:pt x="138" y="139"/>
                </a:cubicBezTo>
                <a:cubicBezTo>
                  <a:pt x="147" y="137"/>
                  <a:pt x="147" y="137"/>
                  <a:pt x="147" y="137"/>
                </a:cubicBezTo>
                <a:cubicBezTo>
                  <a:pt x="147" y="194"/>
                  <a:pt x="147" y="194"/>
                  <a:pt x="147" y="194"/>
                </a:cubicBezTo>
                <a:cubicBezTo>
                  <a:pt x="99" y="194"/>
                  <a:pt x="99" y="194"/>
                  <a:pt x="99" y="194"/>
                </a:cubicBezTo>
                <a:cubicBezTo>
                  <a:pt x="99" y="157"/>
                  <a:pt x="99" y="157"/>
                  <a:pt x="99" y="157"/>
                </a:cubicBezTo>
                <a:cubicBezTo>
                  <a:pt x="100" y="157"/>
                  <a:pt x="101" y="157"/>
                  <a:pt x="102" y="156"/>
                </a:cubicBezTo>
                <a:cubicBezTo>
                  <a:pt x="109" y="155"/>
                  <a:pt x="113" y="151"/>
                  <a:pt x="117" y="145"/>
                </a:cubicBezTo>
                <a:cubicBezTo>
                  <a:pt x="120" y="139"/>
                  <a:pt x="121" y="132"/>
                  <a:pt x="119" y="124"/>
                </a:cubicBezTo>
                <a:cubicBezTo>
                  <a:pt x="118" y="120"/>
                  <a:pt x="116" y="117"/>
                  <a:pt x="114" y="115"/>
                </a:cubicBezTo>
                <a:cubicBezTo>
                  <a:pt x="112" y="114"/>
                  <a:pt x="111" y="113"/>
                  <a:pt x="109" y="113"/>
                </a:cubicBezTo>
                <a:cubicBezTo>
                  <a:pt x="108" y="112"/>
                  <a:pt x="105" y="113"/>
                  <a:pt x="103" y="113"/>
                </a:cubicBezTo>
                <a:cubicBezTo>
                  <a:pt x="101" y="114"/>
                  <a:pt x="100" y="114"/>
                  <a:pt x="99" y="115"/>
                </a:cubicBezTo>
                <a:cubicBezTo>
                  <a:pt x="99" y="93"/>
                  <a:pt x="99" y="93"/>
                  <a:pt x="99" y="93"/>
                </a:cubicBezTo>
                <a:cubicBezTo>
                  <a:pt x="100" y="93"/>
                  <a:pt x="100" y="93"/>
                  <a:pt x="100" y="93"/>
                </a:cubicBezTo>
                <a:cubicBezTo>
                  <a:pt x="102" y="93"/>
                  <a:pt x="103" y="93"/>
                  <a:pt x="104" y="94"/>
                </a:cubicBezTo>
                <a:cubicBezTo>
                  <a:pt x="105" y="94"/>
                  <a:pt x="106" y="95"/>
                  <a:pt x="106" y="97"/>
                </a:cubicBezTo>
                <a:cubicBezTo>
                  <a:pt x="106" y="98"/>
                  <a:pt x="106" y="99"/>
                  <a:pt x="105" y="100"/>
                </a:cubicBezTo>
                <a:cubicBezTo>
                  <a:pt x="108" y="99"/>
                  <a:pt x="110" y="98"/>
                  <a:pt x="111" y="97"/>
                </a:cubicBezTo>
                <a:cubicBezTo>
                  <a:pt x="112" y="95"/>
                  <a:pt x="112" y="93"/>
                  <a:pt x="111" y="92"/>
                </a:cubicBezTo>
                <a:cubicBezTo>
                  <a:pt x="111" y="90"/>
                  <a:pt x="110" y="89"/>
                  <a:pt x="107" y="88"/>
                </a:cubicBezTo>
                <a:cubicBezTo>
                  <a:pt x="105" y="87"/>
                  <a:pt x="103" y="87"/>
                  <a:pt x="100" y="88"/>
                </a:cubicBezTo>
                <a:cubicBezTo>
                  <a:pt x="99" y="88"/>
                  <a:pt x="99" y="88"/>
                  <a:pt x="99" y="88"/>
                </a:cubicBezTo>
                <a:cubicBezTo>
                  <a:pt x="99" y="29"/>
                  <a:pt x="99" y="29"/>
                  <a:pt x="99" y="29"/>
                </a:cubicBezTo>
                <a:cubicBezTo>
                  <a:pt x="147" y="29"/>
                  <a:pt x="147" y="29"/>
                  <a:pt x="147" y="29"/>
                </a:cubicBezTo>
                <a:close/>
                <a:moveTo>
                  <a:pt x="99" y="150"/>
                </a:moveTo>
                <a:cubicBezTo>
                  <a:pt x="100" y="150"/>
                  <a:pt x="101" y="150"/>
                  <a:pt x="101" y="150"/>
                </a:cubicBezTo>
                <a:cubicBezTo>
                  <a:pt x="105" y="149"/>
                  <a:pt x="107" y="146"/>
                  <a:pt x="109" y="142"/>
                </a:cubicBezTo>
                <a:cubicBezTo>
                  <a:pt x="110" y="137"/>
                  <a:pt x="111" y="133"/>
                  <a:pt x="110" y="129"/>
                </a:cubicBezTo>
                <a:cubicBezTo>
                  <a:pt x="108" y="123"/>
                  <a:pt x="106" y="120"/>
                  <a:pt x="103" y="121"/>
                </a:cubicBezTo>
                <a:cubicBezTo>
                  <a:pt x="101" y="121"/>
                  <a:pt x="100" y="122"/>
                  <a:pt x="99" y="123"/>
                </a:cubicBezTo>
                <a:lnTo>
                  <a:pt x="99" y="150"/>
                </a:lnTo>
                <a:close/>
                <a:moveTo>
                  <a:pt x="99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200"/>
                  <a:pt x="0" y="200"/>
                  <a:pt x="0" y="200"/>
                </a:cubicBezTo>
                <a:cubicBezTo>
                  <a:pt x="0" y="213"/>
                  <a:pt x="10" y="224"/>
                  <a:pt x="23" y="224"/>
                </a:cubicBezTo>
                <a:cubicBezTo>
                  <a:pt x="99" y="224"/>
                  <a:pt x="99" y="224"/>
                  <a:pt x="99" y="224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37" y="208"/>
                  <a:pt x="37" y="208"/>
                  <a:pt x="37" y="208"/>
                </a:cubicBezTo>
                <a:cubicBezTo>
                  <a:pt x="37" y="208"/>
                  <a:pt x="37" y="208"/>
                  <a:pt x="37" y="208"/>
                </a:cubicBezTo>
                <a:cubicBezTo>
                  <a:pt x="26" y="208"/>
                  <a:pt x="17" y="199"/>
                  <a:pt x="17" y="189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24"/>
                  <a:pt x="26" y="16"/>
                  <a:pt x="37" y="16"/>
                </a:cubicBezTo>
                <a:cubicBezTo>
                  <a:pt x="99" y="16"/>
                  <a:pt x="99" y="16"/>
                  <a:pt x="99" y="16"/>
                </a:cubicBezTo>
                <a:cubicBezTo>
                  <a:pt x="99" y="0"/>
                  <a:pt x="99" y="0"/>
                  <a:pt x="99" y="0"/>
                </a:cubicBezTo>
                <a:close/>
                <a:moveTo>
                  <a:pt x="99" y="29"/>
                </a:moveTo>
                <a:cubicBezTo>
                  <a:pt x="99" y="88"/>
                  <a:pt x="99" y="88"/>
                  <a:pt x="99" y="88"/>
                </a:cubicBezTo>
                <a:cubicBezTo>
                  <a:pt x="93" y="89"/>
                  <a:pt x="89" y="93"/>
                  <a:pt x="85" y="97"/>
                </a:cubicBezTo>
                <a:cubicBezTo>
                  <a:pt x="82" y="102"/>
                  <a:pt x="80" y="109"/>
                  <a:pt x="79" y="116"/>
                </a:cubicBezTo>
                <a:cubicBezTo>
                  <a:pt x="78" y="120"/>
                  <a:pt x="78" y="124"/>
                  <a:pt x="79" y="129"/>
                </a:cubicBezTo>
                <a:cubicBezTo>
                  <a:pt x="79" y="134"/>
                  <a:pt x="80" y="138"/>
                  <a:pt x="81" y="142"/>
                </a:cubicBezTo>
                <a:cubicBezTo>
                  <a:pt x="81" y="144"/>
                  <a:pt x="81" y="144"/>
                  <a:pt x="81" y="144"/>
                </a:cubicBezTo>
                <a:cubicBezTo>
                  <a:pt x="82" y="146"/>
                  <a:pt x="82" y="148"/>
                  <a:pt x="83" y="150"/>
                </a:cubicBezTo>
                <a:cubicBezTo>
                  <a:pt x="86" y="156"/>
                  <a:pt x="92" y="158"/>
                  <a:pt x="99" y="157"/>
                </a:cubicBezTo>
                <a:cubicBezTo>
                  <a:pt x="99" y="194"/>
                  <a:pt x="99" y="194"/>
                  <a:pt x="99" y="194"/>
                </a:cubicBezTo>
                <a:cubicBezTo>
                  <a:pt x="46" y="194"/>
                  <a:pt x="46" y="194"/>
                  <a:pt x="46" y="194"/>
                </a:cubicBezTo>
                <a:cubicBezTo>
                  <a:pt x="37" y="194"/>
                  <a:pt x="30" y="187"/>
                  <a:pt x="30" y="179"/>
                </a:cubicBezTo>
                <a:cubicBezTo>
                  <a:pt x="30" y="45"/>
                  <a:pt x="30" y="45"/>
                  <a:pt x="30" y="45"/>
                </a:cubicBezTo>
                <a:cubicBezTo>
                  <a:pt x="30" y="36"/>
                  <a:pt x="37" y="29"/>
                  <a:pt x="46" y="29"/>
                </a:cubicBezTo>
                <a:cubicBezTo>
                  <a:pt x="99" y="29"/>
                  <a:pt x="99" y="29"/>
                  <a:pt x="99" y="29"/>
                </a:cubicBezTo>
                <a:close/>
                <a:moveTo>
                  <a:pt x="99" y="93"/>
                </a:moveTo>
                <a:cubicBezTo>
                  <a:pt x="99" y="115"/>
                  <a:pt x="99" y="115"/>
                  <a:pt x="99" y="115"/>
                </a:cubicBezTo>
                <a:cubicBezTo>
                  <a:pt x="98" y="115"/>
                  <a:pt x="97" y="116"/>
                  <a:pt x="96" y="118"/>
                </a:cubicBezTo>
                <a:cubicBezTo>
                  <a:pt x="94" y="120"/>
                  <a:pt x="93" y="122"/>
                  <a:pt x="94" y="125"/>
                </a:cubicBezTo>
                <a:cubicBezTo>
                  <a:pt x="94" y="127"/>
                  <a:pt x="95" y="128"/>
                  <a:pt x="97" y="129"/>
                </a:cubicBezTo>
                <a:cubicBezTo>
                  <a:pt x="97" y="127"/>
                  <a:pt x="98" y="125"/>
                  <a:pt x="99" y="123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98" y="150"/>
                  <a:pt x="97" y="149"/>
                  <a:pt x="96" y="149"/>
                </a:cubicBezTo>
                <a:cubicBezTo>
                  <a:pt x="95" y="148"/>
                  <a:pt x="94" y="146"/>
                  <a:pt x="93" y="142"/>
                </a:cubicBezTo>
                <a:cubicBezTo>
                  <a:pt x="92" y="140"/>
                  <a:pt x="92" y="137"/>
                  <a:pt x="91" y="133"/>
                </a:cubicBezTo>
                <a:cubicBezTo>
                  <a:pt x="91" y="128"/>
                  <a:pt x="90" y="124"/>
                  <a:pt x="90" y="119"/>
                </a:cubicBezTo>
                <a:cubicBezTo>
                  <a:pt x="90" y="111"/>
                  <a:pt x="91" y="104"/>
                  <a:pt x="93" y="100"/>
                </a:cubicBezTo>
                <a:cubicBezTo>
                  <a:pt x="95" y="97"/>
                  <a:pt x="97" y="94"/>
                  <a:pt x="99" y="93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2" name="出自【趣你的PPT】(微信:qunideppt)：最优质的PPT资源库"/>
          <p:cNvSpPr/>
          <p:nvPr/>
        </p:nvSpPr>
        <p:spPr bwMode="auto">
          <a:xfrm>
            <a:off x="5705764" y="2973779"/>
            <a:ext cx="169668" cy="126937"/>
          </a:xfrm>
          <a:custGeom>
            <a:avLst/>
            <a:gdLst>
              <a:gd name="T0" fmla="*/ 69 w 98"/>
              <a:gd name="T1" fmla="*/ 0 h 74"/>
              <a:gd name="T2" fmla="*/ 49 w 98"/>
              <a:gd name="T3" fmla="*/ 8 h 74"/>
              <a:gd name="T4" fmla="*/ 30 w 98"/>
              <a:gd name="T5" fmla="*/ 0 h 74"/>
              <a:gd name="T6" fmla="*/ 0 w 98"/>
              <a:gd name="T7" fmla="*/ 29 h 74"/>
              <a:gd name="T8" fmla="*/ 51 w 98"/>
              <a:gd name="T9" fmla="*/ 74 h 74"/>
              <a:gd name="T10" fmla="*/ 98 w 98"/>
              <a:gd name="T11" fmla="*/ 29 h 74"/>
              <a:gd name="T12" fmla="*/ 69 w 98"/>
              <a:gd name="T13" fmla="*/ 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" h="74">
                <a:moveTo>
                  <a:pt x="69" y="0"/>
                </a:moveTo>
                <a:cubicBezTo>
                  <a:pt x="61" y="0"/>
                  <a:pt x="54" y="3"/>
                  <a:pt x="49" y="8"/>
                </a:cubicBezTo>
                <a:cubicBezTo>
                  <a:pt x="44" y="3"/>
                  <a:pt x="37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47"/>
                  <a:pt x="15" y="74"/>
                  <a:pt x="51" y="74"/>
                </a:cubicBezTo>
                <a:cubicBezTo>
                  <a:pt x="88" y="74"/>
                  <a:pt x="98" y="45"/>
                  <a:pt x="98" y="29"/>
                </a:cubicBezTo>
                <a:cubicBezTo>
                  <a:pt x="98" y="13"/>
                  <a:pt x="85" y="0"/>
                  <a:pt x="69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3" name="出自【趣你的PPT】(微信:qunideppt)：最优质的PPT资源库"/>
          <p:cNvSpPr/>
          <p:nvPr/>
        </p:nvSpPr>
        <p:spPr bwMode="auto">
          <a:xfrm>
            <a:off x="5781172" y="2941103"/>
            <a:ext cx="46502" cy="57813"/>
          </a:xfrm>
          <a:custGeom>
            <a:avLst/>
            <a:gdLst>
              <a:gd name="T0" fmla="*/ 6 w 27"/>
              <a:gd name="T1" fmla="*/ 34 h 34"/>
              <a:gd name="T2" fmla="*/ 13 w 27"/>
              <a:gd name="T3" fmla="*/ 0 h 34"/>
              <a:gd name="T4" fmla="*/ 27 w 27"/>
              <a:gd name="T5" fmla="*/ 3 h 34"/>
              <a:gd name="T6" fmla="*/ 6 w 27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" h="34">
                <a:moveTo>
                  <a:pt x="6" y="34"/>
                </a:moveTo>
                <a:cubicBezTo>
                  <a:pt x="0" y="22"/>
                  <a:pt x="4" y="9"/>
                  <a:pt x="13" y="0"/>
                </a:cubicBezTo>
                <a:cubicBezTo>
                  <a:pt x="27" y="3"/>
                  <a:pt x="27" y="3"/>
                  <a:pt x="27" y="3"/>
                </a:cubicBezTo>
                <a:cubicBezTo>
                  <a:pt x="14" y="10"/>
                  <a:pt x="6" y="18"/>
                  <a:pt x="6" y="34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17245" y="3999324"/>
            <a:ext cx="178465" cy="247589"/>
          </a:xfrm>
          <a:custGeom>
            <a:avLst/>
            <a:gdLst>
              <a:gd name="T0" fmla="*/ 87 w 103"/>
              <a:gd name="T1" fmla="*/ 88 h 143"/>
              <a:gd name="T2" fmla="*/ 103 w 103"/>
              <a:gd name="T3" fmla="*/ 112 h 143"/>
              <a:gd name="T4" fmla="*/ 102 w 103"/>
              <a:gd name="T5" fmla="*/ 143 h 143"/>
              <a:gd name="T6" fmla="*/ 87 w 103"/>
              <a:gd name="T7" fmla="*/ 137 h 143"/>
              <a:gd name="T8" fmla="*/ 87 w 103"/>
              <a:gd name="T9" fmla="*/ 134 h 143"/>
              <a:gd name="T10" fmla="*/ 91 w 103"/>
              <a:gd name="T11" fmla="*/ 136 h 143"/>
              <a:gd name="T12" fmla="*/ 100 w 103"/>
              <a:gd name="T13" fmla="*/ 130 h 143"/>
              <a:gd name="T14" fmla="*/ 100 w 103"/>
              <a:gd name="T15" fmla="*/ 113 h 143"/>
              <a:gd name="T16" fmla="*/ 100 w 103"/>
              <a:gd name="T17" fmla="*/ 113 h 143"/>
              <a:gd name="T18" fmla="*/ 99 w 103"/>
              <a:gd name="T19" fmla="*/ 111 h 143"/>
              <a:gd name="T20" fmla="*/ 92 w 103"/>
              <a:gd name="T21" fmla="*/ 110 h 143"/>
              <a:gd name="T22" fmla="*/ 90 w 103"/>
              <a:gd name="T23" fmla="*/ 116 h 143"/>
              <a:gd name="T24" fmla="*/ 87 w 103"/>
              <a:gd name="T25" fmla="*/ 115 h 143"/>
              <a:gd name="T26" fmla="*/ 87 w 103"/>
              <a:gd name="T27" fmla="*/ 88 h 143"/>
              <a:gd name="T28" fmla="*/ 73 w 103"/>
              <a:gd name="T29" fmla="*/ 132 h 143"/>
              <a:gd name="T30" fmla="*/ 32 w 103"/>
              <a:gd name="T31" fmla="*/ 70 h 143"/>
              <a:gd name="T32" fmla="*/ 28 w 103"/>
              <a:gd name="T33" fmla="*/ 68 h 143"/>
              <a:gd name="T34" fmla="*/ 28 w 103"/>
              <a:gd name="T35" fmla="*/ 67 h 143"/>
              <a:gd name="T36" fmla="*/ 28 w 103"/>
              <a:gd name="T37" fmla="*/ 63 h 143"/>
              <a:gd name="T38" fmla="*/ 29 w 103"/>
              <a:gd name="T39" fmla="*/ 65 h 143"/>
              <a:gd name="T40" fmla="*/ 34 w 103"/>
              <a:gd name="T41" fmla="*/ 66 h 143"/>
              <a:gd name="T42" fmla="*/ 41 w 103"/>
              <a:gd name="T43" fmla="*/ 61 h 143"/>
              <a:gd name="T44" fmla="*/ 41 w 103"/>
              <a:gd name="T45" fmla="*/ 61 h 143"/>
              <a:gd name="T46" fmla="*/ 37 w 103"/>
              <a:gd name="T47" fmla="*/ 59 h 143"/>
              <a:gd name="T48" fmla="*/ 28 w 103"/>
              <a:gd name="T49" fmla="*/ 45 h 143"/>
              <a:gd name="T50" fmla="*/ 28 w 103"/>
              <a:gd name="T51" fmla="*/ 26 h 143"/>
              <a:gd name="T52" fmla="*/ 39 w 103"/>
              <a:gd name="T53" fmla="*/ 19 h 143"/>
              <a:gd name="T54" fmla="*/ 44 w 103"/>
              <a:gd name="T55" fmla="*/ 21 h 143"/>
              <a:gd name="T56" fmla="*/ 61 w 103"/>
              <a:gd name="T57" fmla="*/ 46 h 143"/>
              <a:gd name="T58" fmla="*/ 61 w 103"/>
              <a:gd name="T59" fmla="*/ 50 h 143"/>
              <a:gd name="T60" fmla="*/ 87 w 103"/>
              <a:gd name="T61" fmla="*/ 88 h 143"/>
              <a:gd name="T62" fmla="*/ 87 w 103"/>
              <a:gd name="T63" fmla="*/ 115 h 143"/>
              <a:gd name="T64" fmla="*/ 84 w 103"/>
              <a:gd name="T65" fmla="*/ 116 h 143"/>
              <a:gd name="T66" fmla="*/ 82 w 103"/>
              <a:gd name="T67" fmla="*/ 122 h 143"/>
              <a:gd name="T68" fmla="*/ 75 w 103"/>
              <a:gd name="T69" fmla="*/ 121 h 143"/>
              <a:gd name="T70" fmla="*/ 74 w 103"/>
              <a:gd name="T71" fmla="*/ 128 h 143"/>
              <a:gd name="T72" fmla="*/ 75 w 103"/>
              <a:gd name="T73" fmla="*/ 130 h 143"/>
              <a:gd name="T74" fmla="*/ 87 w 103"/>
              <a:gd name="T75" fmla="*/ 134 h 143"/>
              <a:gd name="T76" fmla="*/ 87 w 103"/>
              <a:gd name="T77" fmla="*/ 137 h 143"/>
              <a:gd name="T78" fmla="*/ 73 w 103"/>
              <a:gd name="T79" fmla="*/ 132 h 143"/>
              <a:gd name="T80" fmla="*/ 28 w 103"/>
              <a:gd name="T81" fmla="*/ 4 h 143"/>
              <a:gd name="T82" fmla="*/ 28 w 103"/>
              <a:gd name="T83" fmla="*/ 24 h 143"/>
              <a:gd name="T84" fmla="*/ 36 w 103"/>
              <a:gd name="T85" fmla="*/ 15 h 143"/>
              <a:gd name="T86" fmla="*/ 32 w 103"/>
              <a:gd name="T87" fmla="*/ 8 h 143"/>
              <a:gd name="T88" fmla="*/ 28 w 103"/>
              <a:gd name="T89" fmla="*/ 4 h 143"/>
              <a:gd name="T90" fmla="*/ 28 w 103"/>
              <a:gd name="T91" fmla="*/ 67 h 143"/>
              <a:gd name="T92" fmla="*/ 11 w 103"/>
              <a:gd name="T93" fmla="*/ 43 h 143"/>
              <a:gd name="T94" fmla="*/ 11 w 103"/>
              <a:gd name="T95" fmla="*/ 37 h 143"/>
              <a:gd name="T96" fmla="*/ 5 w 103"/>
              <a:gd name="T97" fmla="*/ 27 h 143"/>
              <a:gd name="T98" fmla="*/ 9 w 103"/>
              <a:gd name="T99" fmla="*/ 4 h 143"/>
              <a:gd name="T100" fmla="*/ 28 w 103"/>
              <a:gd name="T101" fmla="*/ 4 h 143"/>
              <a:gd name="T102" fmla="*/ 28 w 103"/>
              <a:gd name="T103" fmla="*/ 24 h 143"/>
              <a:gd name="T104" fmla="*/ 21 w 103"/>
              <a:gd name="T105" fmla="*/ 31 h 143"/>
              <a:gd name="T106" fmla="*/ 28 w 103"/>
              <a:gd name="T107" fmla="*/ 26 h 143"/>
              <a:gd name="T108" fmla="*/ 28 w 103"/>
              <a:gd name="T109" fmla="*/ 45 h 143"/>
              <a:gd name="T110" fmla="*/ 22 w 103"/>
              <a:gd name="T111" fmla="*/ 37 h 143"/>
              <a:gd name="T112" fmla="*/ 22 w 103"/>
              <a:gd name="T113" fmla="*/ 33 h 143"/>
              <a:gd name="T114" fmla="*/ 15 w 103"/>
              <a:gd name="T115" fmla="*/ 37 h 143"/>
              <a:gd name="T116" fmla="*/ 14 w 103"/>
              <a:gd name="T117" fmla="*/ 43 h 143"/>
              <a:gd name="T118" fmla="*/ 28 w 103"/>
              <a:gd name="T119" fmla="*/ 63 h 143"/>
              <a:gd name="T120" fmla="*/ 28 w 103"/>
              <a:gd name="T121" fmla="*/ 67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3" h="143">
                <a:moveTo>
                  <a:pt x="87" y="88"/>
                </a:moveTo>
                <a:cubicBezTo>
                  <a:pt x="103" y="112"/>
                  <a:pt x="103" y="112"/>
                  <a:pt x="103" y="112"/>
                </a:cubicBezTo>
                <a:cubicBezTo>
                  <a:pt x="102" y="143"/>
                  <a:pt x="102" y="143"/>
                  <a:pt x="102" y="143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4"/>
                  <a:pt x="87" y="134"/>
                  <a:pt x="87" y="134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100" y="130"/>
                  <a:pt x="100" y="130"/>
                  <a:pt x="100" y="130"/>
                </a:cubicBezTo>
                <a:cubicBezTo>
                  <a:pt x="100" y="113"/>
                  <a:pt x="100" y="113"/>
                  <a:pt x="100" y="113"/>
                </a:cubicBezTo>
                <a:cubicBezTo>
                  <a:pt x="100" y="113"/>
                  <a:pt x="100" y="113"/>
                  <a:pt x="100" y="113"/>
                </a:cubicBezTo>
                <a:cubicBezTo>
                  <a:pt x="99" y="111"/>
                  <a:pt x="99" y="111"/>
                  <a:pt x="99" y="111"/>
                </a:cubicBezTo>
                <a:cubicBezTo>
                  <a:pt x="98" y="109"/>
                  <a:pt x="95" y="108"/>
                  <a:pt x="92" y="110"/>
                </a:cubicBezTo>
                <a:cubicBezTo>
                  <a:pt x="90" y="111"/>
                  <a:pt x="89" y="114"/>
                  <a:pt x="90" y="116"/>
                </a:cubicBezTo>
                <a:cubicBezTo>
                  <a:pt x="89" y="115"/>
                  <a:pt x="88" y="115"/>
                  <a:pt x="87" y="115"/>
                </a:cubicBezTo>
                <a:lnTo>
                  <a:pt x="87" y="88"/>
                </a:lnTo>
                <a:close/>
                <a:moveTo>
                  <a:pt x="73" y="132"/>
                </a:moveTo>
                <a:cubicBezTo>
                  <a:pt x="32" y="70"/>
                  <a:pt x="32" y="70"/>
                  <a:pt x="32" y="70"/>
                </a:cubicBezTo>
                <a:cubicBezTo>
                  <a:pt x="30" y="70"/>
                  <a:pt x="29" y="69"/>
                  <a:pt x="28" y="68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3"/>
                  <a:pt x="28" y="63"/>
                  <a:pt x="28" y="63"/>
                </a:cubicBezTo>
                <a:cubicBezTo>
                  <a:pt x="29" y="65"/>
                  <a:pt x="29" y="65"/>
                  <a:pt x="29" y="65"/>
                </a:cubicBezTo>
                <a:cubicBezTo>
                  <a:pt x="30" y="67"/>
                  <a:pt x="33" y="67"/>
                  <a:pt x="34" y="66"/>
                </a:cubicBezTo>
                <a:cubicBezTo>
                  <a:pt x="41" y="61"/>
                  <a:pt x="41" y="61"/>
                  <a:pt x="41" y="61"/>
                </a:cubicBezTo>
                <a:cubicBezTo>
                  <a:pt x="41" y="61"/>
                  <a:pt x="41" y="61"/>
                  <a:pt x="41" y="61"/>
                </a:cubicBezTo>
                <a:cubicBezTo>
                  <a:pt x="40" y="61"/>
                  <a:pt x="38" y="61"/>
                  <a:pt x="37" y="59"/>
                </a:cubicBezTo>
                <a:cubicBezTo>
                  <a:pt x="28" y="45"/>
                  <a:pt x="28" y="45"/>
                  <a:pt x="28" y="45"/>
                </a:cubicBezTo>
                <a:cubicBezTo>
                  <a:pt x="28" y="26"/>
                  <a:pt x="28" y="26"/>
                  <a:pt x="28" y="26"/>
                </a:cubicBezTo>
                <a:cubicBezTo>
                  <a:pt x="39" y="19"/>
                  <a:pt x="39" y="19"/>
                  <a:pt x="39" y="19"/>
                </a:cubicBezTo>
                <a:cubicBezTo>
                  <a:pt x="41" y="18"/>
                  <a:pt x="43" y="19"/>
                  <a:pt x="44" y="21"/>
                </a:cubicBezTo>
                <a:cubicBezTo>
                  <a:pt x="61" y="46"/>
                  <a:pt x="61" y="46"/>
                  <a:pt x="61" y="46"/>
                </a:cubicBezTo>
                <a:cubicBezTo>
                  <a:pt x="62" y="47"/>
                  <a:pt x="62" y="49"/>
                  <a:pt x="61" y="50"/>
                </a:cubicBezTo>
                <a:cubicBezTo>
                  <a:pt x="87" y="88"/>
                  <a:pt x="87" y="88"/>
                  <a:pt x="87" y="88"/>
                </a:cubicBezTo>
                <a:cubicBezTo>
                  <a:pt x="87" y="115"/>
                  <a:pt x="87" y="115"/>
                  <a:pt x="87" y="115"/>
                </a:cubicBezTo>
                <a:cubicBezTo>
                  <a:pt x="86" y="115"/>
                  <a:pt x="85" y="115"/>
                  <a:pt x="84" y="116"/>
                </a:cubicBezTo>
                <a:cubicBezTo>
                  <a:pt x="82" y="117"/>
                  <a:pt x="81" y="120"/>
                  <a:pt x="82" y="122"/>
                </a:cubicBezTo>
                <a:cubicBezTo>
                  <a:pt x="80" y="120"/>
                  <a:pt x="77" y="120"/>
                  <a:pt x="75" y="121"/>
                </a:cubicBezTo>
                <a:cubicBezTo>
                  <a:pt x="73" y="123"/>
                  <a:pt x="72" y="126"/>
                  <a:pt x="74" y="128"/>
                </a:cubicBezTo>
                <a:cubicBezTo>
                  <a:pt x="75" y="130"/>
                  <a:pt x="75" y="130"/>
                  <a:pt x="75" y="130"/>
                </a:cubicBezTo>
                <a:cubicBezTo>
                  <a:pt x="87" y="134"/>
                  <a:pt x="87" y="134"/>
                  <a:pt x="87" y="134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73" y="132"/>
                  <a:pt x="73" y="132"/>
                  <a:pt x="73" y="132"/>
                </a:cubicBezTo>
                <a:close/>
                <a:moveTo>
                  <a:pt x="28" y="4"/>
                </a:moveTo>
                <a:cubicBezTo>
                  <a:pt x="28" y="24"/>
                  <a:pt x="28" y="24"/>
                  <a:pt x="28" y="24"/>
                </a:cubicBezTo>
                <a:cubicBezTo>
                  <a:pt x="36" y="15"/>
                  <a:pt x="36" y="15"/>
                  <a:pt x="36" y="15"/>
                </a:cubicBezTo>
                <a:cubicBezTo>
                  <a:pt x="32" y="8"/>
                  <a:pt x="32" y="8"/>
                  <a:pt x="32" y="8"/>
                </a:cubicBezTo>
                <a:cubicBezTo>
                  <a:pt x="31" y="7"/>
                  <a:pt x="29" y="5"/>
                  <a:pt x="28" y="4"/>
                </a:cubicBezTo>
                <a:close/>
                <a:moveTo>
                  <a:pt x="28" y="67"/>
                </a:moveTo>
                <a:cubicBezTo>
                  <a:pt x="11" y="43"/>
                  <a:pt x="11" y="43"/>
                  <a:pt x="11" y="43"/>
                </a:cubicBezTo>
                <a:cubicBezTo>
                  <a:pt x="10" y="41"/>
                  <a:pt x="10" y="38"/>
                  <a:pt x="11" y="37"/>
                </a:cubicBezTo>
                <a:cubicBezTo>
                  <a:pt x="5" y="27"/>
                  <a:pt x="5" y="27"/>
                  <a:pt x="5" y="27"/>
                </a:cubicBezTo>
                <a:cubicBezTo>
                  <a:pt x="0" y="19"/>
                  <a:pt x="2" y="9"/>
                  <a:pt x="9" y="4"/>
                </a:cubicBezTo>
                <a:cubicBezTo>
                  <a:pt x="15" y="0"/>
                  <a:pt x="22" y="0"/>
                  <a:pt x="28" y="4"/>
                </a:cubicBezTo>
                <a:cubicBezTo>
                  <a:pt x="28" y="24"/>
                  <a:pt x="28" y="24"/>
                  <a:pt x="28" y="24"/>
                </a:cubicBezTo>
                <a:cubicBezTo>
                  <a:pt x="21" y="31"/>
                  <a:pt x="21" y="31"/>
                  <a:pt x="21" y="31"/>
                </a:cubicBezTo>
                <a:cubicBezTo>
                  <a:pt x="28" y="26"/>
                  <a:pt x="28" y="26"/>
                  <a:pt x="28" y="26"/>
                </a:cubicBezTo>
                <a:cubicBezTo>
                  <a:pt x="28" y="45"/>
                  <a:pt x="28" y="45"/>
                  <a:pt x="28" y="45"/>
                </a:cubicBezTo>
                <a:cubicBezTo>
                  <a:pt x="22" y="37"/>
                  <a:pt x="22" y="37"/>
                  <a:pt x="22" y="37"/>
                </a:cubicBezTo>
                <a:cubicBezTo>
                  <a:pt x="21" y="36"/>
                  <a:pt x="21" y="34"/>
                  <a:pt x="22" y="33"/>
                </a:cubicBezTo>
                <a:cubicBezTo>
                  <a:pt x="15" y="37"/>
                  <a:pt x="15" y="37"/>
                  <a:pt x="15" y="37"/>
                </a:cubicBezTo>
                <a:cubicBezTo>
                  <a:pt x="14" y="39"/>
                  <a:pt x="13" y="41"/>
                  <a:pt x="14" y="43"/>
                </a:cubicBezTo>
                <a:cubicBezTo>
                  <a:pt x="28" y="63"/>
                  <a:pt x="28" y="63"/>
                  <a:pt x="28" y="63"/>
                </a:cubicBezTo>
                <a:lnTo>
                  <a:pt x="28" y="67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88408" y="2729961"/>
            <a:ext cx="223710" cy="245075"/>
          </a:xfrm>
          <a:custGeom>
            <a:avLst/>
            <a:gdLst>
              <a:gd name="T0" fmla="*/ 101 w 130"/>
              <a:gd name="T1" fmla="*/ 65 h 142"/>
              <a:gd name="T2" fmla="*/ 97 w 130"/>
              <a:gd name="T3" fmla="*/ 81 h 142"/>
              <a:gd name="T4" fmla="*/ 97 w 130"/>
              <a:gd name="T5" fmla="*/ 94 h 142"/>
              <a:gd name="T6" fmla="*/ 100 w 130"/>
              <a:gd name="T7" fmla="*/ 95 h 142"/>
              <a:gd name="T8" fmla="*/ 111 w 130"/>
              <a:gd name="T9" fmla="*/ 112 h 142"/>
              <a:gd name="T10" fmla="*/ 97 w 130"/>
              <a:gd name="T11" fmla="*/ 103 h 142"/>
              <a:gd name="T12" fmla="*/ 97 w 130"/>
              <a:gd name="T13" fmla="*/ 28 h 142"/>
              <a:gd name="T14" fmla="*/ 111 w 130"/>
              <a:gd name="T15" fmla="*/ 19 h 142"/>
              <a:gd name="T16" fmla="*/ 100 w 130"/>
              <a:gd name="T17" fmla="*/ 35 h 142"/>
              <a:gd name="T18" fmla="*/ 97 w 130"/>
              <a:gd name="T19" fmla="*/ 36 h 142"/>
              <a:gd name="T20" fmla="*/ 127 w 130"/>
              <a:gd name="T21" fmla="*/ 62 h 142"/>
              <a:gd name="T22" fmla="*/ 108 w 130"/>
              <a:gd name="T23" fmla="*/ 65 h 142"/>
              <a:gd name="T24" fmla="*/ 127 w 130"/>
              <a:gd name="T25" fmla="*/ 69 h 142"/>
              <a:gd name="T26" fmla="*/ 127 w 130"/>
              <a:gd name="T27" fmla="*/ 62 h 142"/>
              <a:gd name="T28" fmla="*/ 67 w 130"/>
              <a:gd name="T29" fmla="*/ 142 h 142"/>
              <a:gd name="T30" fmla="*/ 85 w 130"/>
              <a:gd name="T31" fmla="*/ 95 h 142"/>
              <a:gd name="T32" fmla="*/ 97 w 130"/>
              <a:gd name="T33" fmla="*/ 50 h 142"/>
              <a:gd name="T34" fmla="*/ 65 w 130"/>
              <a:gd name="T35" fmla="*/ 37 h 142"/>
              <a:gd name="T36" fmla="*/ 93 w 130"/>
              <a:gd name="T37" fmla="*/ 65 h 142"/>
              <a:gd name="T38" fmla="*/ 79 w 130"/>
              <a:gd name="T39" fmla="*/ 90 h 142"/>
              <a:gd name="T40" fmla="*/ 78 w 130"/>
              <a:gd name="T41" fmla="*/ 110 h 142"/>
              <a:gd name="T42" fmla="*/ 65 w 130"/>
              <a:gd name="T43" fmla="*/ 142 h 142"/>
              <a:gd name="T44" fmla="*/ 97 w 130"/>
              <a:gd name="T45" fmla="*/ 36 h 142"/>
              <a:gd name="T46" fmla="*/ 95 w 130"/>
              <a:gd name="T47" fmla="*/ 31 h 142"/>
              <a:gd name="T48" fmla="*/ 97 w 130"/>
              <a:gd name="T49" fmla="*/ 94 h 142"/>
              <a:gd name="T50" fmla="*/ 95 w 130"/>
              <a:gd name="T51" fmla="*/ 100 h 142"/>
              <a:gd name="T52" fmla="*/ 97 w 130"/>
              <a:gd name="T53" fmla="*/ 94 h 142"/>
              <a:gd name="T54" fmla="*/ 65 w 130"/>
              <a:gd name="T55" fmla="*/ 0 h 142"/>
              <a:gd name="T56" fmla="*/ 68 w 130"/>
              <a:gd name="T57" fmla="*/ 3 h 142"/>
              <a:gd name="T58" fmla="*/ 65 w 130"/>
              <a:gd name="T59" fmla="*/ 23 h 142"/>
              <a:gd name="T60" fmla="*/ 65 w 130"/>
              <a:gd name="T61" fmla="*/ 23 h 142"/>
              <a:gd name="T62" fmla="*/ 32 w 130"/>
              <a:gd name="T63" fmla="*/ 50 h 142"/>
              <a:gd name="T64" fmla="*/ 45 w 130"/>
              <a:gd name="T65" fmla="*/ 96 h 142"/>
              <a:gd name="T66" fmla="*/ 63 w 130"/>
              <a:gd name="T67" fmla="*/ 142 h 142"/>
              <a:gd name="T68" fmla="*/ 65 w 130"/>
              <a:gd name="T69" fmla="*/ 110 h 142"/>
              <a:gd name="T70" fmla="*/ 52 w 130"/>
              <a:gd name="T71" fmla="*/ 93 h 142"/>
              <a:gd name="T72" fmla="*/ 36 w 130"/>
              <a:gd name="T73" fmla="*/ 65 h 142"/>
              <a:gd name="T74" fmla="*/ 65 w 130"/>
              <a:gd name="T75" fmla="*/ 37 h 142"/>
              <a:gd name="T76" fmla="*/ 65 w 130"/>
              <a:gd name="T77" fmla="*/ 29 h 142"/>
              <a:gd name="T78" fmla="*/ 65 w 130"/>
              <a:gd name="T79" fmla="*/ 0 h 142"/>
              <a:gd name="T80" fmla="*/ 62 w 130"/>
              <a:gd name="T81" fmla="*/ 20 h 142"/>
              <a:gd name="T82" fmla="*/ 65 w 130"/>
              <a:gd name="T83" fmla="*/ 0 h 142"/>
              <a:gd name="T84" fmla="*/ 32 w 130"/>
              <a:gd name="T85" fmla="*/ 94 h 142"/>
              <a:gd name="T86" fmla="*/ 35 w 130"/>
              <a:gd name="T87" fmla="*/ 100 h 142"/>
              <a:gd name="T88" fmla="*/ 32 w 130"/>
              <a:gd name="T89" fmla="*/ 36 h 142"/>
              <a:gd name="T90" fmla="*/ 35 w 130"/>
              <a:gd name="T91" fmla="*/ 31 h 142"/>
              <a:gd name="T92" fmla="*/ 32 w 130"/>
              <a:gd name="T93" fmla="*/ 36 h 142"/>
              <a:gd name="T94" fmla="*/ 29 w 130"/>
              <a:gd name="T95" fmla="*/ 65 h 142"/>
              <a:gd name="T96" fmla="*/ 32 w 130"/>
              <a:gd name="T97" fmla="*/ 50 h 142"/>
              <a:gd name="T98" fmla="*/ 32 w 130"/>
              <a:gd name="T99" fmla="*/ 36 h 142"/>
              <a:gd name="T100" fmla="*/ 30 w 130"/>
              <a:gd name="T101" fmla="*/ 35 h 142"/>
              <a:gd name="T102" fmla="*/ 19 w 130"/>
              <a:gd name="T103" fmla="*/ 19 h 142"/>
              <a:gd name="T104" fmla="*/ 32 w 130"/>
              <a:gd name="T105" fmla="*/ 28 h 142"/>
              <a:gd name="T106" fmla="*/ 32 w 130"/>
              <a:gd name="T107" fmla="*/ 103 h 142"/>
              <a:gd name="T108" fmla="*/ 19 w 130"/>
              <a:gd name="T109" fmla="*/ 112 h 142"/>
              <a:gd name="T110" fmla="*/ 30 w 130"/>
              <a:gd name="T111" fmla="*/ 95 h 142"/>
              <a:gd name="T112" fmla="*/ 32 w 130"/>
              <a:gd name="T113" fmla="*/ 94 h 142"/>
              <a:gd name="T114" fmla="*/ 22 w 130"/>
              <a:gd name="T115" fmla="*/ 65 h 142"/>
              <a:gd name="T116" fmla="*/ 3 w 130"/>
              <a:gd name="T117" fmla="*/ 62 h 142"/>
              <a:gd name="T118" fmla="*/ 3 w 130"/>
              <a:gd name="T119" fmla="*/ 69 h 142"/>
              <a:gd name="T120" fmla="*/ 22 w 130"/>
              <a:gd name="T121" fmla="*/ 6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30" h="142">
                <a:moveTo>
                  <a:pt x="97" y="81"/>
                </a:moveTo>
                <a:cubicBezTo>
                  <a:pt x="100" y="76"/>
                  <a:pt x="101" y="71"/>
                  <a:pt x="101" y="65"/>
                </a:cubicBezTo>
                <a:cubicBezTo>
                  <a:pt x="101" y="60"/>
                  <a:pt x="100" y="55"/>
                  <a:pt x="97" y="50"/>
                </a:cubicBezTo>
                <a:cubicBezTo>
                  <a:pt x="97" y="81"/>
                  <a:pt x="97" y="81"/>
                  <a:pt x="97" y="81"/>
                </a:cubicBezTo>
                <a:close/>
                <a:moveTo>
                  <a:pt x="97" y="103"/>
                </a:moveTo>
                <a:cubicBezTo>
                  <a:pt x="97" y="94"/>
                  <a:pt x="97" y="94"/>
                  <a:pt x="97" y="94"/>
                </a:cubicBezTo>
                <a:cubicBezTo>
                  <a:pt x="98" y="94"/>
                  <a:pt x="99" y="95"/>
                  <a:pt x="100" y="95"/>
                </a:cubicBezTo>
                <a:cubicBezTo>
                  <a:pt x="100" y="95"/>
                  <a:pt x="100" y="95"/>
                  <a:pt x="100" y="95"/>
                </a:cubicBezTo>
                <a:cubicBezTo>
                  <a:pt x="111" y="107"/>
                  <a:pt x="111" y="107"/>
                  <a:pt x="111" y="107"/>
                </a:cubicBezTo>
                <a:cubicBezTo>
                  <a:pt x="113" y="108"/>
                  <a:pt x="113" y="110"/>
                  <a:pt x="111" y="112"/>
                </a:cubicBezTo>
                <a:cubicBezTo>
                  <a:pt x="110" y="113"/>
                  <a:pt x="108" y="113"/>
                  <a:pt x="106" y="112"/>
                </a:cubicBezTo>
                <a:cubicBezTo>
                  <a:pt x="97" y="103"/>
                  <a:pt x="97" y="103"/>
                  <a:pt x="97" y="103"/>
                </a:cubicBezTo>
                <a:close/>
                <a:moveTo>
                  <a:pt x="97" y="36"/>
                </a:moveTo>
                <a:cubicBezTo>
                  <a:pt x="97" y="28"/>
                  <a:pt x="97" y="28"/>
                  <a:pt x="97" y="28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8" y="18"/>
                  <a:pt x="110" y="18"/>
                  <a:pt x="111" y="19"/>
                </a:cubicBezTo>
                <a:cubicBezTo>
                  <a:pt x="113" y="20"/>
                  <a:pt x="113" y="23"/>
                  <a:pt x="111" y="24"/>
                </a:cubicBezTo>
                <a:cubicBezTo>
                  <a:pt x="100" y="35"/>
                  <a:pt x="100" y="35"/>
                  <a:pt x="100" y="35"/>
                </a:cubicBezTo>
                <a:cubicBezTo>
                  <a:pt x="100" y="35"/>
                  <a:pt x="100" y="35"/>
                  <a:pt x="100" y="35"/>
                </a:cubicBezTo>
                <a:cubicBezTo>
                  <a:pt x="99" y="36"/>
                  <a:pt x="98" y="36"/>
                  <a:pt x="97" y="36"/>
                </a:cubicBezTo>
                <a:close/>
                <a:moveTo>
                  <a:pt x="127" y="62"/>
                </a:moveTo>
                <a:cubicBezTo>
                  <a:pt x="127" y="62"/>
                  <a:pt x="127" y="62"/>
                  <a:pt x="127" y="62"/>
                </a:cubicBezTo>
                <a:cubicBezTo>
                  <a:pt x="111" y="62"/>
                  <a:pt x="111" y="62"/>
                  <a:pt x="111" y="62"/>
                </a:cubicBezTo>
                <a:cubicBezTo>
                  <a:pt x="109" y="62"/>
                  <a:pt x="108" y="64"/>
                  <a:pt x="108" y="65"/>
                </a:cubicBezTo>
                <a:cubicBezTo>
                  <a:pt x="108" y="67"/>
                  <a:pt x="109" y="69"/>
                  <a:pt x="111" y="69"/>
                </a:cubicBezTo>
                <a:cubicBezTo>
                  <a:pt x="127" y="69"/>
                  <a:pt x="127" y="69"/>
                  <a:pt x="127" y="69"/>
                </a:cubicBezTo>
                <a:cubicBezTo>
                  <a:pt x="129" y="69"/>
                  <a:pt x="130" y="67"/>
                  <a:pt x="130" y="65"/>
                </a:cubicBezTo>
                <a:cubicBezTo>
                  <a:pt x="130" y="64"/>
                  <a:pt x="129" y="62"/>
                  <a:pt x="127" y="62"/>
                </a:cubicBezTo>
                <a:close/>
                <a:moveTo>
                  <a:pt x="65" y="142"/>
                </a:moveTo>
                <a:cubicBezTo>
                  <a:pt x="67" y="142"/>
                  <a:pt x="67" y="142"/>
                  <a:pt x="67" y="142"/>
                </a:cubicBezTo>
                <a:cubicBezTo>
                  <a:pt x="77" y="142"/>
                  <a:pt x="85" y="134"/>
                  <a:pt x="85" y="124"/>
                </a:cubicBezTo>
                <a:cubicBezTo>
                  <a:pt x="85" y="95"/>
                  <a:pt x="85" y="95"/>
                  <a:pt x="85" y="95"/>
                </a:cubicBezTo>
                <a:cubicBezTo>
                  <a:pt x="90" y="92"/>
                  <a:pt x="95" y="87"/>
                  <a:pt x="97" y="81"/>
                </a:cubicBezTo>
                <a:cubicBezTo>
                  <a:pt x="97" y="50"/>
                  <a:pt x="97" y="50"/>
                  <a:pt x="97" y="50"/>
                </a:cubicBezTo>
                <a:cubicBezTo>
                  <a:pt x="92" y="38"/>
                  <a:pt x="79" y="29"/>
                  <a:pt x="65" y="29"/>
                </a:cubicBezTo>
                <a:cubicBezTo>
                  <a:pt x="65" y="37"/>
                  <a:pt x="65" y="37"/>
                  <a:pt x="65" y="37"/>
                </a:cubicBezTo>
                <a:cubicBezTo>
                  <a:pt x="73" y="37"/>
                  <a:pt x="80" y="40"/>
                  <a:pt x="85" y="45"/>
                </a:cubicBezTo>
                <a:cubicBezTo>
                  <a:pt x="90" y="50"/>
                  <a:pt x="93" y="57"/>
                  <a:pt x="93" y="65"/>
                </a:cubicBezTo>
                <a:cubicBezTo>
                  <a:pt x="93" y="76"/>
                  <a:pt x="88" y="85"/>
                  <a:pt x="79" y="90"/>
                </a:cubicBezTo>
                <a:cubicBezTo>
                  <a:pt x="79" y="90"/>
                  <a:pt x="79" y="90"/>
                  <a:pt x="79" y="90"/>
                </a:cubicBezTo>
                <a:cubicBezTo>
                  <a:pt x="78" y="91"/>
                  <a:pt x="78" y="92"/>
                  <a:pt x="78" y="93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65" y="110"/>
                  <a:pt x="65" y="110"/>
                  <a:pt x="65" y="110"/>
                </a:cubicBezTo>
                <a:cubicBezTo>
                  <a:pt x="65" y="142"/>
                  <a:pt x="65" y="142"/>
                  <a:pt x="65" y="142"/>
                </a:cubicBezTo>
                <a:close/>
                <a:moveTo>
                  <a:pt x="97" y="28"/>
                </a:moveTo>
                <a:cubicBezTo>
                  <a:pt x="97" y="36"/>
                  <a:pt x="97" y="36"/>
                  <a:pt x="97" y="36"/>
                </a:cubicBezTo>
                <a:cubicBezTo>
                  <a:pt x="97" y="36"/>
                  <a:pt x="96" y="36"/>
                  <a:pt x="95" y="35"/>
                </a:cubicBezTo>
                <a:cubicBezTo>
                  <a:pt x="94" y="34"/>
                  <a:pt x="94" y="32"/>
                  <a:pt x="95" y="31"/>
                </a:cubicBezTo>
                <a:cubicBezTo>
                  <a:pt x="97" y="28"/>
                  <a:pt x="97" y="28"/>
                  <a:pt x="97" y="28"/>
                </a:cubicBezTo>
                <a:close/>
                <a:moveTo>
                  <a:pt x="97" y="94"/>
                </a:moveTo>
                <a:cubicBezTo>
                  <a:pt x="97" y="103"/>
                  <a:pt x="97" y="103"/>
                  <a:pt x="97" y="103"/>
                </a:cubicBezTo>
                <a:cubicBezTo>
                  <a:pt x="95" y="100"/>
                  <a:pt x="95" y="100"/>
                  <a:pt x="95" y="100"/>
                </a:cubicBezTo>
                <a:cubicBezTo>
                  <a:pt x="94" y="99"/>
                  <a:pt x="94" y="97"/>
                  <a:pt x="95" y="95"/>
                </a:cubicBezTo>
                <a:cubicBezTo>
                  <a:pt x="96" y="95"/>
                  <a:pt x="97" y="94"/>
                  <a:pt x="97" y="94"/>
                </a:cubicBezTo>
                <a:close/>
                <a:moveTo>
                  <a:pt x="65" y="23"/>
                </a:moveTo>
                <a:cubicBezTo>
                  <a:pt x="65" y="0"/>
                  <a:pt x="65" y="0"/>
                  <a:pt x="65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7" y="0"/>
                  <a:pt x="68" y="2"/>
                  <a:pt x="68" y="3"/>
                </a:cubicBezTo>
                <a:cubicBezTo>
                  <a:pt x="68" y="20"/>
                  <a:pt x="68" y="20"/>
                  <a:pt x="68" y="20"/>
                </a:cubicBezTo>
                <a:cubicBezTo>
                  <a:pt x="68" y="21"/>
                  <a:pt x="67" y="23"/>
                  <a:pt x="65" y="23"/>
                </a:cubicBezTo>
                <a:cubicBezTo>
                  <a:pt x="65" y="23"/>
                  <a:pt x="65" y="23"/>
                  <a:pt x="65" y="23"/>
                </a:cubicBezTo>
                <a:cubicBezTo>
                  <a:pt x="65" y="23"/>
                  <a:pt x="65" y="23"/>
                  <a:pt x="65" y="23"/>
                </a:cubicBezTo>
                <a:close/>
                <a:moveTo>
                  <a:pt x="65" y="29"/>
                </a:moveTo>
                <a:cubicBezTo>
                  <a:pt x="50" y="29"/>
                  <a:pt x="38" y="37"/>
                  <a:pt x="32" y="50"/>
                </a:cubicBezTo>
                <a:cubicBezTo>
                  <a:pt x="32" y="81"/>
                  <a:pt x="32" y="81"/>
                  <a:pt x="32" y="81"/>
                </a:cubicBezTo>
                <a:cubicBezTo>
                  <a:pt x="35" y="87"/>
                  <a:pt x="40" y="92"/>
                  <a:pt x="45" y="96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34"/>
                  <a:pt x="53" y="142"/>
                  <a:pt x="63" y="142"/>
                </a:cubicBezTo>
                <a:cubicBezTo>
                  <a:pt x="65" y="142"/>
                  <a:pt x="65" y="142"/>
                  <a:pt x="65" y="142"/>
                </a:cubicBezTo>
                <a:cubicBezTo>
                  <a:pt x="65" y="110"/>
                  <a:pt x="65" y="110"/>
                  <a:pt x="65" y="110"/>
                </a:cubicBezTo>
                <a:cubicBezTo>
                  <a:pt x="52" y="110"/>
                  <a:pt x="52" y="110"/>
                  <a:pt x="52" y="110"/>
                </a:cubicBezTo>
                <a:cubicBezTo>
                  <a:pt x="52" y="93"/>
                  <a:pt x="52" y="93"/>
                  <a:pt x="52" y="93"/>
                </a:cubicBezTo>
                <a:cubicBezTo>
                  <a:pt x="52" y="92"/>
                  <a:pt x="52" y="91"/>
                  <a:pt x="51" y="90"/>
                </a:cubicBezTo>
                <a:cubicBezTo>
                  <a:pt x="42" y="85"/>
                  <a:pt x="36" y="76"/>
                  <a:pt x="36" y="65"/>
                </a:cubicBezTo>
                <a:cubicBezTo>
                  <a:pt x="36" y="57"/>
                  <a:pt x="39" y="50"/>
                  <a:pt x="44" y="45"/>
                </a:cubicBezTo>
                <a:cubicBezTo>
                  <a:pt x="50" y="40"/>
                  <a:pt x="57" y="37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65" y="29"/>
                  <a:pt x="65" y="29"/>
                  <a:pt x="65" y="29"/>
                </a:cubicBezTo>
                <a:cubicBezTo>
                  <a:pt x="65" y="29"/>
                  <a:pt x="65" y="29"/>
                  <a:pt x="65" y="29"/>
                </a:cubicBezTo>
                <a:close/>
                <a:moveTo>
                  <a:pt x="65" y="0"/>
                </a:moveTo>
                <a:cubicBezTo>
                  <a:pt x="65" y="23"/>
                  <a:pt x="65" y="23"/>
                  <a:pt x="65" y="23"/>
                </a:cubicBezTo>
                <a:cubicBezTo>
                  <a:pt x="63" y="23"/>
                  <a:pt x="62" y="21"/>
                  <a:pt x="62" y="20"/>
                </a:cubicBezTo>
                <a:cubicBezTo>
                  <a:pt x="62" y="3"/>
                  <a:pt x="62" y="3"/>
                  <a:pt x="62" y="3"/>
                </a:cubicBezTo>
                <a:cubicBezTo>
                  <a:pt x="62" y="2"/>
                  <a:pt x="63" y="0"/>
                  <a:pt x="65" y="0"/>
                </a:cubicBezTo>
                <a:close/>
                <a:moveTo>
                  <a:pt x="32" y="103"/>
                </a:moveTo>
                <a:cubicBezTo>
                  <a:pt x="32" y="94"/>
                  <a:pt x="32" y="94"/>
                  <a:pt x="32" y="94"/>
                </a:cubicBezTo>
                <a:cubicBezTo>
                  <a:pt x="33" y="94"/>
                  <a:pt x="34" y="95"/>
                  <a:pt x="35" y="95"/>
                </a:cubicBezTo>
                <a:cubicBezTo>
                  <a:pt x="36" y="97"/>
                  <a:pt x="36" y="99"/>
                  <a:pt x="35" y="100"/>
                </a:cubicBezTo>
                <a:cubicBezTo>
                  <a:pt x="32" y="103"/>
                  <a:pt x="32" y="103"/>
                  <a:pt x="32" y="103"/>
                </a:cubicBezTo>
                <a:close/>
                <a:moveTo>
                  <a:pt x="32" y="36"/>
                </a:moveTo>
                <a:cubicBezTo>
                  <a:pt x="32" y="28"/>
                  <a:pt x="32" y="28"/>
                  <a:pt x="32" y="28"/>
                </a:cubicBezTo>
                <a:cubicBezTo>
                  <a:pt x="35" y="31"/>
                  <a:pt x="35" y="31"/>
                  <a:pt x="35" y="31"/>
                </a:cubicBezTo>
                <a:cubicBezTo>
                  <a:pt x="36" y="32"/>
                  <a:pt x="36" y="34"/>
                  <a:pt x="35" y="35"/>
                </a:cubicBezTo>
                <a:cubicBezTo>
                  <a:pt x="34" y="36"/>
                  <a:pt x="33" y="36"/>
                  <a:pt x="32" y="36"/>
                </a:cubicBezTo>
                <a:close/>
                <a:moveTo>
                  <a:pt x="32" y="50"/>
                </a:moveTo>
                <a:cubicBezTo>
                  <a:pt x="30" y="54"/>
                  <a:pt x="29" y="60"/>
                  <a:pt x="29" y="65"/>
                </a:cubicBezTo>
                <a:cubicBezTo>
                  <a:pt x="29" y="71"/>
                  <a:pt x="30" y="76"/>
                  <a:pt x="32" y="81"/>
                </a:cubicBezTo>
                <a:cubicBezTo>
                  <a:pt x="32" y="50"/>
                  <a:pt x="32" y="50"/>
                  <a:pt x="32" y="50"/>
                </a:cubicBezTo>
                <a:close/>
                <a:moveTo>
                  <a:pt x="32" y="28"/>
                </a:moveTo>
                <a:cubicBezTo>
                  <a:pt x="32" y="36"/>
                  <a:pt x="32" y="36"/>
                  <a:pt x="32" y="36"/>
                </a:cubicBezTo>
                <a:cubicBezTo>
                  <a:pt x="32" y="36"/>
                  <a:pt x="31" y="36"/>
                  <a:pt x="30" y="35"/>
                </a:cubicBezTo>
                <a:cubicBezTo>
                  <a:pt x="30" y="35"/>
                  <a:pt x="30" y="35"/>
                  <a:pt x="30" y="35"/>
                </a:cubicBezTo>
                <a:cubicBezTo>
                  <a:pt x="19" y="24"/>
                  <a:pt x="19" y="24"/>
                  <a:pt x="19" y="24"/>
                </a:cubicBezTo>
                <a:cubicBezTo>
                  <a:pt x="17" y="23"/>
                  <a:pt x="17" y="20"/>
                  <a:pt x="19" y="19"/>
                </a:cubicBezTo>
                <a:cubicBezTo>
                  <a:pt x="20" y="18"/>
                  <a:pt x="22" y="18"/>
                  <a:pt x="24" y="19"/>
                </a:cubicBezTo>
                <a:cubicBezTo>
                  <a:pt x="32" y="28"/>
                  <a:pt x="32" y="28"/>
                  <a:pt x="32" y="28"/>
                </a:cubicBezTo>
                <a:close/>
                <a:moveTo>
                  <a:pt x="32" y="94"/>
                </a:moveTo>
                <a:cubicBezTo>
                  <a:pt x="32" y="103"/>
                  <a:pt x="32" y="103"/>
                  <a:pt x="32" y="103"/>
                </a:cubicBezTo>
                <a:cubicBezTo>
                  <a:pt x="24" y="112"/>
                  <a:pt x="24" y="112"/>
                  <a:pt x="24" y="112"/>
                </a:cubicBezTo>
                <a:cubicBezTo>
                  <a:pt x="22" y="113"/>
                  <a:pt x="20" y="113"/>
                  <a:pt x="19" y="112"/>
                </a:cubicBezTo>
                <a:cubicBezTo>
                  <a:pt x="17" y="110"/>
                  <a:pt x="17" y="108"/>
                  <a:pt x="19" y="107"/>
                </a:cubicBezTo>
                <a:cubicBezTo>
                  <a:pt x="30" y="95"/>
                  <a:pt x="30" y="95"/>
                  <a:pt x="30" y="95"/>
                </a:cubicBezTo>
                <a:cubicBezTo>
                  <a:pt x="30" y="95"/>
                  <a:pt x="30" y="95"/>
                  <a:pt x="30" y="95"/>
                </a:cubicBezTo>
                <a:cubicBezTo>
                  <a:pt x="31" y="95"/>
                  <a:pt x="32" y="95"/>
                  <a:pt x="32" y="94"/>
                </a:cubicBezTo>
                <a:close/>
                <a:moveTo>
                  <a:pt x="22" y="65"/>
                </a:moveTo>
                <a:cubicBezTo>
                  <a:pt x="22" y="65"/>
                  <a:pt x="22" y="65"/>
                  <a:pt x="22" y="65"/>
                </a:cubicBezTo>
                <a:cubicBezTo>
                  <a:pt x="22" y="64"/>
                  <a:pt x="21" y="62"/>
                  <a:pt x="19" y="62"/>
                </a:cubicBezTo>
                <a:cubicBezTo>
                  <a:pt x="3" y="62"/>
                  <a:pt x="3" y="62"/>
                  <a:pt x="3" y="62"/>
                </a:cubicBezTo>
                <a:cubicBezTo>
                  <a:pt x="1" y="62"/>
                  <a:pt x="0" y="64"/>
                  <a:pt x="0" y="65"/>
                </a:cubicBezTo>
                <a:cubicBezTo>
                  <a:pt x="0" y="67"/>
                  <a:pt x="1" y="69"/>
                  <a:pt x="3" y="69"/>
                </a:cubicBezTo>
                <a:cubicBezTo>
                  <a:pt x="19" y="69"/>
                  <a:pt x="19" y="69"/>
                  <a:pt x="19" y="69"/>
                </a:cubicBezTo>
                <a:cubicBezTo>
                  <a:pt x="21" y="69"/>
                  <a:pt x="22" y="67"/>
                  <a:pt x="22" y="65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69860" y="2400681"/>
            <a:ext cx="338078" cy="486380"/>
          </a:xfrm>
          <a:custGeom>
            <a:avLst/>
            <a:gdLst>
              <a:gd name="T0" fmla="*/ 98 w 196"/>
              <a:gd name="T1" fmla="*/ 5 h 282"/>
              <a:gd name="T2" fmla="*/ 113 w 196"/>
              <a:gd name="T3" fmla="*/ 0 h 282"/>
              <a:gd name="T4" fmla="*/ 155 w 196"/>
              <a:gd name="T5" fmla="*/ 128 h 282"/>
              <a:gd name="T6" fmla="*/ 108 w 196"/>
              <a:gd name="T7" fmla="*/ 143 h 282"/>
              <a:gd name="T8" fmla="*/ 98 w 196"/>
              <a:gd name="T9" fmla="*/ 111 h 282"/>
              <a:gd name="T10" fmla="*/ 98 w 196"/>
              <a:gd name="T11" fmla="*/ 5 h 282"/>
              <a:gd name="T12" fmla="*/ 98 w 196"/>
              <a:gd name="T13" fmla="*/ 222 h 282"/>
              <a:gd name="T14" fmla="*/ 136 w 196"/>
              <a:gd name="T15" fmla="*/ 209 h 282"/>
              <a:gd name="T16" fmla="*/ 107 w 196"/>
              <a:gd name="T17" fmla="*/ 209 h 282"/>
              <a:gd name="T18" fmla="*/ 107 w 196"/>
              <a:gd name="T19" fmla="*/ 192 h 282"/>
              <a:gd name="T20" fmla="*/ 152 w 196"/>
              <a:gd name="T21" fmla="*/ 192 h 282"/>
              <a:gd name="T22" fmla="*/ 189 w 196"/>
              <a:gd name="T23" fmla="*/ 192 h 282"/>
              <a:gd name="T24" fmla="*/ 196 w 196"/>
              <a:gd name="T25" fmla="*/ 192 h 282"/>
              <a:gd name="T26" fmla="*/ 196 w 196"/>
              <a:gd name="T27" fmla="*/ 209 h 282"/>
              <a:gd name="T28" fmla="*/ 180 w 196"/>
              <a:gd name="T29" fmla="*/ 209 h 282"/>
              <a:gd name="T30" fmla="*/ 134 w 196"/>
              <a:gd name="T31" fmla="*/ 247 h 282"/>
              <a:gd name="T32" fmla="*/ 169 w 196"/>
              <a:gd name="T33" fmla="*/ 267 h 282"/>
              <a:gd name="T34" fmla="*/ 169 w 196"/>
              <a:gd name="T35" fmla="*/ 282 h 282"/>
              <a:gd name="T36" fmla="*/ 98 w 196"/>
              <a:gd name="T37" fmla="*/ 282 h 282"/>
              <a:gd name="T38" fmla="*/ 98 w 196"/>
              <a:gd name="T39" fmla="*/ 268 h 282"/>
              <a:gd name="T40" fmla="*/ 111 w 196"/>
              <a:gd name="T41" fmla="*/ 255 h 282"/>
              <a:gd name="T42" fmla="*/ 98 w 196"/>
              <a:gd name="T43" fmla="*/ 242 h 282"/>
              <a:gd name="T44" fmla="*/ 98 w 196"/>
              <a:gd name="T45" fmla="*/ 222 h 282"/>
              <a:gd name="T46" fmla="*/ 67 w 196"/>
              <a:gd name="T47" fmla="*/ 15 h 282"/>
              <a:gd name="T48" fmla="*/ 98 w 196"/>
              <a:gd name="T49" fmla="*/ 5 h 282"/>
              <a:gd name="T50" fmla="*/ 98 w 196"/>
              <a:gd name="T51" fmla="*/ 111 h 282"/>
              <a:gd name="T52" fmla="*/ 92 w 196"/>
              <a:gd name="T53" fmla="*/ 92 h 282"/>
              <a:gd name="T54" fmla="*/ 33 w 196"/>
              <a:gd name="T55" fmla="*/ 157 h 282"/>
              <a:gd name="T56" fmla="*/ 98 w 196"/>
              <a:gd name="T57" fmla="*/ 222 h 282"/>
              <a:gd name="T58" fmla="*/ 98 w 196"/>
              <a:gd name="T59" fmla="*/ 222 h 282"/>
              <a:gd name="T60" fmla="*/ 98 w 196"/>
              <a:gd name="T61" fmla="*/ 242 h 282"/>
              <a:gd name="T62" fmla="*/ 85 w 196"/>
              <a:gd name="T63" fmla="*/ 255 h 282"/>
              <a:gd name="T64" fmla="*/ 98 w 196"/>
              <a:gd name="T65" fmla="*/ 268 h 282"/>
              <a:gd name="T66" fmla="*/ 98 w 196"/>
              <a:gd name="T67" fmla="*/ 282 h 282"/>
              <a:gd name="T68" fmla="*/ 27 w 196"/>
              <a:gd name="T69" fmla="*/ 282 h 282"/>
              <a:gd name="T70" fmla="*/ 27 w 196"/>
              <a:gd name="T71" fmla="*/ 267 h 282"/>
              <a:gd name="T72" fmla="*/ 61 w 196"/>
              <a:gd name="T73" fmla="*/ 247 h 282"/>
              <a:gd name="T74" fmla="*/ 0 w 196"/>
              <a:gd name="T75" fmla="*/ 157 h 282"/>
              <a:gd name="T76" fmla="*/ 82 w 196"/>
              <a:gd name="T77" fmla="*/ 61 h 282"/>
              <a:gd name="T78" fmla="*/ 67 w 196"/>
              <a:gd name="T79" fmla="*/ 15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96" h="282">
                <a:moveTo>
                  <a:pt x="98" y="5"/>
                </a:moveTo>
                <a:cubicBezTo>
                  <a:pt x="113" y="0"/>
                  <a:pt x="113" y="0"/>
                  <a:pt x="113" y="0"/>
                </a:cubicBezTo>
                <a:cubicBezTo>
                  <a:pt x="155" y="128"/>
                  <a:pt x="155" y="128"/>
                  <a:pt x="155" y="128"/>
                </a:cubicBezTo>
                <a:cubicBezTo>
                  <a:pt x="108" y="143"/>
                  <a:pt x="108" y="143"/>
                  <a:pt x="108" y="143"/>
                </a:cubicBezTo>
                <a:cubicBezTo>
                  <a:pt x="98" y="111"/>
                  <a:pt x="98" y="111"/>
                  <a:pt x="98" y="111"/>
                </a:cubicBezTo>
                <a:cubicBezTo>
                  <a:pt x="98" y="5"/>
                  <a:pt x="98" y="5"/>
                  <a:pt x="98" y="5"/>
                </a:cubicBezTo>
                <a:close/>
                <a:moveTo>
                  <a:pt x="98" y="222"/>
                </a:moveTo>
                <a:cubicBezTo>
                  <a:pt x="112" y="222"/>
                  <a:pt x="125" y="217"/>
                  <a:pt x="136" y="209"/>
                </a:cubicBezTo>
                <a:cubicBezTo>
                  <a:pt x="107" y="209"/>
                  <a:pt x="107" y="209"/>
                  <a:pt x="107" y="209"/>
                </a:cubicBezTo>
                <a:cubicBezTo>
                  <a:pt x="107" y="192"/>
                  <a:pt x="107" y="192"/>
                  <a:pt x="107" y="192"/>
                </a:cubicBezTo>
                <a:cubicBezTo>
                  <a:pt x="152" y="192"/>
                  <a:pt x="152" y="192"/>
                  <a:pt x="152" y="192"/>
                </a:cubicBezTo>
                <a:cubicBezTo>
                  <a:pt x="189" y="192"/>
                  <a:pt x="189" y="192"/>
                  <a:pt x="189" y="192"/>
                </a:cubicBezTo>
                <a:cubicBezTo>
                  <a:pt x="196" y="192"/>
                  <a:pt x="196" y="192"/>
                  <a:pt x="196" y="192"/>
                </a:cubicBezTo>
                <a:cubicBezTo>
                  <a:pt x="196" y="209"/>
                  <a:pt x="196" y="209"/>
                  <a:pt x="196" y="209"/>
                </a:cubicBezTo>
                <a:cubicBezTo>
                  <a:pt x="180" y="209"/>
                  <a:pt x="180" y="209"/>
                  <a:pt x="180" y="209"/>
                </a:cubicBezTo>
                <a:cubicBezTo>
                  <a:pt x="169" y="226"/>
                  <a:pt x="153" y="239"/>
                  <a:pt x="134" y="247"/>
                </a:cubicBezTo>
                <a:cubicBezTo>
                  <a:pt x="154" y="251"/>
                  <a:pt x="169" y="257"/>
                  <a:pt x="169" y="267"/>
                </a:cubicBezTo>
                <a:cubicBezTo>
                  <a:pt x="169" y="282"/>
                  <a:pt x="169" y="282"/>
                  <a:pt x="169" y="282"/>
                </a:cubicBezTo>
                <a:cubicBezTo>
                  <a:pt x="98" y="282"/>
                  <a:pt x="98" y="282"/>
                  <a:pt x="98" y="282"/>
                </a:cubicBezTo>
                <a:cubicBezTo>
                  <a:pt x="98" y="268"/>
                  <a:pt x="98" y="268"/>
                  <a:pt x="98" y="268"/>
                </a:cubicBezTo>
                <a:cubicBezTo>
                  <a:pt x="105" y="268"/>
                  <a:pt x="111" y="262"/>
                  <a:pt x="111" y="255"/>
                </a:cubicBezTo>
                <a:cubicBezTo>
                  <a:pt x="111" y="248"/>
                  <a:pt x="105" y="242"/>
                  <a:pt x="98" y="242"/>
                </a:cubicBezTo>
                <a:lnTo>
                  <a:pt x="98" y="222"/>
                </a:lnTo>
                <a:close/>
                <a:moveTo>
                  <a:pt x="67" y="15"/>
                </a:moveTo>
                <a:cubicBezTo>
                  <a:pt x="98" y="5"/>
                  <a:pt x="98" y="5"/>
                  <a:pt x="98" y="5"/>
                </a:cubicBezTo>
                <a:cubicBezTo>
                  <a:pt x="98" y="111"/>
                  <a:pt x="98" y="111"/>
                  <a:pt x="98" y="111"/>
                </a:cubicBezTo>
                <a:cubicBezTo>
                  <a:pt x="92" y="92"/>
                  <a:pt x="92" y="92"/>
                  <a:pt x="92" y="92"/>
                </a:cubicBezTo>
                <a:cubicBezTo>
                  <a:pt x="59" y="95"/>
                  <a:pt x="33" y="123"/>
                  <a:pt x="33" y="157"/>
                </a:cubicBezTo>
                <a:cubicBezTo>
                  <a:pt x="33" y="193"/>
                  <a:pt x="62" y="222"/>
                  <a:pt x="98" y="222"/>
                </a:cubicBezTo>
                <a:cubicBezTo>
                  <a:pt x="98" y="222"/>
                  <a:pt x="98" y="222"/>
                  <a:pt x="98" y="222"/>
                </a:cubicBezTo>
                <a:cubicBezTo>
                  <a:pt x="98" y="242"/>
                  <a:pt x="98" y="242"/>
                  <a:pt x="98" y="242"/>
                </a:cubicBezTo>
                <a:cubicBezTo>
                  <a:pt x="91" y="242"/>
                  <a:pt x="85" y="248"/>
                  <a:pt x="85" y="255"/>
                </a:cubicBezTo>
                <a:cubicBezTo>
                  <a:pt x="85" y="262"/>
                  <a:pt x="91" y="268"/>
                  <a:pt x="98" y="268"/>
                </a:cubicBezTo>
                <a:cubicBezTo>
                  <a:pt x="98" y="282"/>
                  <a:pt x="98" y="282"/>
                  <a:pt x="98" y="282"/>
                </a:cubicBezTo>
                <a:cubicBezTo>
                  <a:pt x="27" y="282"/>
                  <a:pt x="27" y="282"/>
                  <a:pt x="27" y="282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27" y="257"/>
                  <a:pt x="41" y="251"/>
                  <a:pt x="61" y="247"/>
                </a:cubicBezTo>
                <a:cubicBezTo>
                  <a:pt x="26" y="233"/>
                  <a:pt x="0" y="198"/>
                  <a:pt x="0" y="157"/>
                </a:cubicBezTo>
                <a:cubicBezTo>
                  <a:pt x="0" y="108"/>
                  <a:pt x="36" y="68"/>
                  <a:pt x="82" y="61"/>
                </a:cubicBezTo>
                <a:lnTo>
                  <a:pt x="67" y="15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49208" y="2331558"/>
            <a:ext cx="194804" cy="172181"/>
          </a:xfrm>
          <a:custGeom>
            <a:avLst/>
            <a:gdLst>
              <a:gd name="T0" fmla="*/ 103 w 113"/>
              <a:gd name="T1" fmla="*/ 31 h 100"/>
              <a:gd name="T2" fmla="*/ 57 w 113"/>
              <a:gd name="T3" fmla="*/ 0 h 100"/>
              <a:gd name="T4" fmla="*/ 57 w 113"/>
              <a:gd name="T5" fmla="*/ 9 h 100"/>
              <a:gd name="T6" fmla="*/ 95 w 113"/>
              <a:gd name="T7" fmla="*/ 35 h 100"/>
              <a:gd name="T8" fmla="*/ 72 w 113"/>
              <a:gd name="T9" fmla="*/ 88 h 100"/>
              <a:gd name="T10" fmla="*/ 57 w 113"/>
              <a:gd name="T11" fmla="*/ 91 h 100"/>
              <a:gd name="T12" fmla="*/ 57 w 113"/>
              <a:gd name="T13" fmla="*/ 100 h 100"/>
              <a:gd name="T14" fmla="*/ 75 w 113"/>
              <a:gd name="T15" fmla="*/ 96 h 100"/>
              <a:gd name="T16" fmla="*/ 103 w 113"/>
              <a:gd name="T17" fmla="*/ 31 h 100"/>
              <a:gd name="T18" fmla="*/ 57 w 113"/>
              <a:gd name="T19" fmla="*/ 0 h 100"/>
              <a:gd name="T20" fmla="*/ 38 w 113"/>
              <a:gd name="T21" fmla="*/ 4 h 100"/>
              <a:gd name="T22" fmla="*/ 11 w 113"/>
              <a:gd name="T23" fmla="*/ 68 h 100"/>
              <a:gd name="T24" fmla="*/ 57 w 113"/>
              <a:gd name="T25" fmla="*/ 100 h 100"/>
              <a:gd name="T26" fmla="*/ 57 w 113"/>
              <a:gd name="T27" fmla="*/ 91 h 100"/>
              <a:gd name="T28" fmla="*/ 19 w 113"/>
              <a:gd name="T29" fmla="*/ 65 h 100"/>
              <a:gd name="T30" fmla="*/ 19 w 113"/>
              <a:gd name="T31" fmla="*/ 65 h 100"/>
              <a:gd name="T32" fmla="*/ 42 w 113"/>
              <a:gd name="T33" fmla="*/ 12 h 100"/>
              <a:gd name="T34" fmla="*/ 57 w 113"/>
              <a:gd name="T35" fmla="*/ 9 h 100"/>
              <a:gd name="T36" fmla="*/ 57 w 113"/>
              <a:gd name="T37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3" h="100">
                <a:moveTo>
                  <a:pt x="103" y="31"/>
                </a:moveTo>
                <a:cubicBezTo>
                  <a:pt x="95" y="12"/>
                  <a:pt x="77" y="0"/>
                  <a:pt x="57" y="0"/>
                </a:cubicBezTo>
                <a:cubicBezTo>
                  <a:pt x="57" y="9"/>
                  <a:pt x="57" y="9"/>
                  <a:pt x="57" y="9"/>
                </a:cubicBezTo>
                <a:cubicBezTo>
                  <a:pt x="73" y="9"/>
                  <a:pt x="88" y="19"/>
                  <a:pt x="95" y="35"/>
                </a:cubicBezTo>
                <a:cubicBezTo>
                  <a:pt x="103" y="56"/>
                  <a:pt x="93" y="79"/>
                  <a:pt x="72" y="88"/>
                </a:cubicBezTo>
                <a:cubicBezTo>
                  <a:pt x="67" y="90"/>
                  <a:pt x="62" y="91"/>
                  <a:pt x="57" y="91"/>
                </a:cubicBezTo>
                <a:cubicBezTo>
                  <a:pt x="57" y="100"/>
                  <a:pt x="57" y="100"/>
                  <a:pt x="57" y="100"/>
                </a:cubicBezTo>
                <a:cubicBezTo>
                  <a:pt x="63" y="100"/>
                  <a:pt x="69" y="99"/>
                  <a:pt x="75" y="96"/>
                </a:cubicBezTo>
                <a:cubicBezTo>
                  <a:pt x="101" y="86"/>
                  <a:pt x="113" y="57"/>
                  <a:pt x="103" y="31"/>
                </a:cubicBezTo>
                <a:close/>
                <a:moveTo>
                  <a:pt x="57" y="0"/>
                </a:moveTo>
                <a:cubicBezTo>
                  <a:pt x="51" y="0"/>
                  <a:pt x="44" y="1"/>
                  <a:pt x="38" y="4"/>
                </a:cubicBezTo>
                <a:cubicBezTo>
                  <a:pt x="13" y="14"/>
                  <a:pt x="0" y="43"/>
                  <a:pt x="11" y="68"/>
                </a:cubicBezTo>
                <a:cubicBezTo>
                  <a:pt x="18" y="88"/>
                  <a:pt x="37" y="100"/>
                  <a:pt x="57" y="100"/>
                </a:cubicBezTo>
                <a:cubicBezTo>
                  <a:pt x="57" y="91"/>
                  <a:pt x="57" y="91"/>
                  <a:pt x="57" y="91"/>
                </a:cubicBezTo>
                <a:cubicBezTo>
                  <a:pt x="41" y="90"/>
                  <a:pt x="26" y="81"/>
                  <a:pt x="19" y="65"/>
                </a:cubicBezTo>
                <a:cubicBezTo>
                  <a:pt x="19" y="65"/>
                  <a:pt x="19" y="65"/>
                  <a:pt x="19" y="65"/>
                </a:cubicBezTo>
                <a:cubicBezTo>
                  <a:pt x="11" y="44"/>
                  <a:pt x="21" y="21"/>
                  <a:pt x="42" y="12"/>
                </a:cubicBezTo>
                <a:cubicBezTo>
                  <a:pt x="47" y="10"/>
                  <a:pt x="52" y="9"/>
                  <a:pt x="57" y="9"/>
                </a:cubicBezTo>
                <a:lnTo>
                  <a:pt x="57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8" name="出自【趣你的PPT】(微信:qunideppt)：最优质的PPT资源库"/>
          <p:cNvSpPr/>
          <p:nvPr/>
        </p:nvSpPr>
        <p:spPr bwMode="auto">
          <a:xfrm>
            <a:off x="5593909" y="2434615"/>
            <a:ext cx="85462" cy="54043"/>
          </a:xfrm>
          <a:custGeom>
            <a:avLst/>
            <a:gdLst>
              <a:gd name="T0" fmla="*/ 7 w 68"/>
              <a:gd name="T1" fmla="*/ 43 h 43"/>
              <a:gd name="T2" fmla="*/ 0 w 68"/>
              <a:gd name="T3" fmla="*/ 25 h 43"/>
              <a:gd name="T4" fmla="*/ 62 w 68"/>
              <a:gd name="T5" fmla="*/ 0 h 43"/>
              <a:gd name="T6" fmla="*/ 68 w 68"/>
              <a:gd name="T7" fmla="*/ 18 h 43"/>
              <a:gd name="T8" fmla="*/ 7 w 68"/>
              <a:gd name="T9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" h="43">
                <a:moveTo>
                  <a:pt x="7" y="43"/>
                </a:moveTo>
                <a:lnTo>
                  <a:pt x="0" y="25"/>
                </a:lnTo>
                <a:lnTo>
                  <a:pt x="62" y="0"/>
                </a:lnTo>
                <a:lnTo>
                  <a:pt x="68" y="18"/>
                </a:lnTo>
                <a:lnTo>
                  <a:pt x="7" y="43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89" name="出自【趣你的PPT】(微信:qunideppt)：最优质的PPT资源库"/>
          <p:cNvSpPr/>
          <p:nvPr/>
        </p:nvSpPr>
        <p:spPr bwMode="auto">
          <a:xfrm>
            <a:off x="5539867" y="2442156"/>
            <a:ext cx="115625" cy="70381"/>
          </a:xfrm>
          <a:custGeom>
            <a:avLst/>
            <a:gdLst>
              <a:gd name="T0" fmla="*/ 16 w 67"/>
              <a:gd name="T1" fmla="*/ 39 h 41"/>
              <a:gd name="T2" fmla="*/ 2 w 67"/>
              <a:gd name="T3" fmla="*/ 33 h 41"/>
              <a:gd name="T4" fmla="*/ 8 w 67"/>
              <a:gd name="T5" fmla="*/ 19 h 41"/>
              <a:gd name="T6" fmla="*/ 50 w 67"/>
              <a:gd name="T7" fmla="*/ 2 h 41"/>
              <a:gd name="T8" fmla="*/ 64 w 67"/>
              <a:gd name="T9" fmla="*/ 8 h 41"/>
              <a:gd name="T10" fmla="*/ 58 w 67"/>
              <a:gd name="T11" fmla="*/ 22 h 41"/>
              <a:gd name="T12" fmla="*/ 16 w 67"/>
              <a:gd name="T13" fmla="*/ 3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41">
                <a:moveTo>
                  <a:pt x="16" y="39"/>
                </a:moveTo>
                <a:cubicBezTo>
                  <a:pt x="10" y="41"/>
                  <a:pt x="4" y="39"/>
                  <a:pt x="2" y="33"/>
                </a:cubicBezTo>
                <a:cubicBezTo>
                  <a:pt x="0" y="28"/>
                  <a:pt x="2" y="21"/>
                  <a:pt x="8" y="19"/>
                </a:cubicBezTo>
                <a:cubicBezTo>
                  <a:pt x="50" y="2"/>
                  <a:pt x="50" y="2"/>
                  <a:pt x="50" y="2"/>
                </a:cubicBezTo>
                <a:cubicBezTo>
                  <a:pt x="56" y="0"/>
                  <a:pt x="62" y="3"/>
                  <a:pt x="64" y="8"/>
                </a:cubicBezTo>
                <a:cubicBezTo>
                  <a:pt x="67" y="14"/>
                  <a:pt x="64" y="20"/>
                  <a:pt x="58" y="22"/>
                </a:cubicBezTo>
                <a:lnTo>
                  <a:pt x="16" y="39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73257" y="3359616"/>
            <a:ext cx="353160" cy="125679"/>
          </a:xfrm>
          <a:custGeom>
            <a:avLst/>
            <a:gdLst>
              <a:gd name="T0" fmla="*/ 142 w 205"/>
              <a:gd name="T1" fmla="*/ 5 h 73"/>
              <a:gd name="T2" fmla="*/ 157 w 205"/>
              <a:gd name="T3" fmla="*/ 2 h 73"/>
              <a:gd name="T4" fmla="*/ 164 w 205"/>
              <a:gd name="T5" fmla="*/ 5 h 73"/>
              <a:gd name="T6" fmla="*/ 179 w 205"/>
              <a:gd name="T7" fmla="*/ 2 h 73"/>
              <a:gd name="T8" fmla="*/ 202 w 205"/>
              <a:gd name="T9" fmla="*/ 18 h 73"/>
              <a:gd name="T10" fmla="*/ 187 w 205"/>
              <a:gd name="T11" fmla="*/ 42 h 73"/>
              <a:gd name="T12" fmla="*/ 177 w 205"/>
              <a:gd name="T13" fmla="*/ 43 h 73"/>
              <a:gd name="T14" fmla="*/ 166 w 205"/>
              <a:gd name="T15" fmla="*/ 18 h 73"/>
              <a:gd name="T16" fmla="*/ 172 w 205"/>
              <a:gd name="T17" fmla="*/ 45 h 73"/>
              <a:gd name="T18" fmla="*/ 167 w 205"/>
              <a:gd name="T19" fmla="*/ 50 h 73"/>
              <a:gd name="T20" fmla="*/ 142 w 205"/>
              <a:gd name="T21" fmla="*/ 55 h 73"/>
              <a:gd name="T22" fmla="*/ 142 w 205"/>
              <a:gd name="T23" fmla="*/ 20 h 73"/>
              <a:gd name="T24" fmla="*/ 158 w 205"/>
              <a:gd name="T25" fmla="*/ 17 h 73"/>
              <a:gd name="T26" fmla="*/ 163 w 205"/>
              <a:gd name="T27" fmla="*/ 19 h 73"/>
              <a:gd name="T28" fmla="*/ 161 w 205"/>
              <a:gd name="T29" fmla="*/ 9 h 73"/>
              <a:gd name="T30" fmla="*/ 155 w 205"/>
              <a:gd name="T31" fmla="*/ 5 h 73"/>
              <a:gd name="T32" fmla="*/ 142 w 205"/>
              <a:gd name="T33" fmla="*/ 8 h 73"/>
              <a:gd name="T34" fmla="*/ 142 w 205"/>
              <a:gd name="T35" fmla="*/ 5 h 73"/>
              <a:gd name="T36" fmla="*/ 28 w 205"/>
              <a:gd name="T37" fmla="*/ 30 h 73"/>
              <a:gd name="T38" fmla="*/ 116 w 205"/>
              <a:gd name="T39" fmla="*/ 13 h 73"/>
              <a:gd name="T40" fmla="*/ 121 w 205"/>
              <a:gd name="T41" fmla="*/ 9 h 73"/>
              <a:gd name="T42" fmla="*/ 142 w 205"/>
              <a:gd name="T43" fmla="*/ 5 h 73"/>
              <a:gd name="T44" fmla="*/ 142 w 205"/>
              <a:gd name="T45" fmla="*/ 8 h 73"/>
              <a:gd name="T46" fmla="*/ 124 w 205"/>
              <a:gd name="T47" fmla="*/ 11 h 73"/>
              <a:gd name="T48" fmla="*/ 120 w 205"/>
              <a:gd name="T49" fmla="*/ 17 h 73"/>
              <a:gd name="T50" fmla="*/ 122 w 205"/>
              <a:gd name="T51" fmla="*/ 28 h 73"/>
              <a:gd name="T52" fmla="*/ 122 w 205"/>
              <a:gd name="T53" fmla="*/ 28 h 73"/>
              <a:gd name="T54" fmla="*/ 126 w 205"/>
              <a:gd name="T55" fmla="*/ 24 h 73"/>
              <a:gd name="T56" fmla="*/ 142 w 205"/>
              <a:gd name="T57" fmla="*/ 20 h 73"/>
              <a:gd name="T58" fmla="*/ 142 w 205"/>
              <a:gd name="T59" fmla="*/ 55 h 73"/>
              <a:gd name="T60" fmla="*/ 130 w 205"/>
              <a:gd name="T61" fmla="*/ 57 h 73"/>
              <a:gd name="T62" fmla="*/ 125 w 205"/>
              <a:gd name="T63" fmla="*/ 56 h 73"/>
              <a:gd name="T64" fmla="*/ 35 w 205"/>
              <a:gd name="T65" fmla="*/ 73 h 73"/>
              <a:gd name="T66" fmla="*/ 28 w 205"/>
              <a:gd name="T67" fmla="*/ 70 h 73"/>
              <a:gd name="T68" fmla="*/ 28 w 205"/>
              <a:gd name="T69" fmla="*/ 67 h 73"/>
              <a:gd name="T70" fmla="*/ 35 w 205"/>
              <a:gd name="T71" fmla="*/ 70 h 73"/>
              <a:gd name="T72" fmla="*/ 35 w 205"/>
              <a:gd name="T73" fmla="*/ 70 h 73"/>
              <a:gd name="T74" fmla="*/ 37 w 205"/>
              <a:gd name="T75" fmla="*/ 70 h 73"/>
              <a:gd name="T76" fmla="*/ 42 w 205"/>
              <a:gd name="T77" fmla="*/ 62 h 73"/>
              <a:gd name="T78" fmla="*/ 36 w 205"/>
              <a:gd name="T79" fmla="*/ 57 h 73"/>
              <a:gd name="T80" fmla="*/ 40 w 205"/>
              <a:gd name="T81" fmla="*/ 50 h 73"/>
              <a:gd name="T82" fmla="*/ 34 w 205"/>
              <a:gd name="T83" fmla="*/ 45 h 73"/>
              <a:gd name="T84" fmla="*/ 37 w 205"/>
              <a:gd name="T85" fmla="*/ 38 h 73"/>
              <a:gd name="T86" fmla="*/ 30 w 205"/>
              <a:gd name="T87" fmla="*/ 33 h 73"/>
              <a:gd name="T88" fmla="*/ 28 w 205"/>
              <a:gd name="T89" fmla="*/ 33 h 73"/>
              <a:gd name="T90" fmla="*/ 28 w 205"/>
              <a:gd name="T91" fmla="*/ 34 h 73"/>
              <a:gd name="T92" fmla="*/ 28 w 205"/>
              <a:gd name="T93" fmla="*/ 30 h 73"/>
              <a:gd name="T94" fmla="*/ 26 w 205"/>
              <a:gd name="T95" fmla="*/ 31 h 73"/>
              <a:gd name="T96" fmla="*/ 28 w 205"/>
              <a:gd name="T97" fmla="*/ 30 h 73"/>
              <a:gd name="T98" fmla="*/ 28 w 205"/>
              <a:gd name="T99" fmla="*/ 34 h 73"/>
              <a:gd name="T100" fmla="*/ 13 w 205"/>
              <a:gd name="T101" fmla="*/ 49 h 73"/>
              <a:gd name="T102" fmla="*/ 15 w 205"/>
              <a:gd name="T103" fmla="*/ 62 h 73"/>
              <a:gd name="T104" fmla="*/ 28 w 205"/>
              <a:gd name="T105" fmla="*/ 67 h 73"/>
              <a:gd name="T106" fmla="*/ 28 w 205"/>
              <a:gd name="T107" fmla="*/ 70 h 73"/>
              <a:gd name="T108" fmla="*/ 0 w 205"/>
              <a:gd name="T109" fmla="*/ 58 h 73"/>
              <a:gd name="T110" fmla="*/ 26 w 205"/>
              <a:gd name="T111" fmla="*/ 31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05" h="73">
                <a:moveTo>
                  <a:pt x="142" y="5"/>
                </a:moveTo>
                <a:cubicBezTo>
                  <a:pt x="157" y="2"/>
                  <a:pt x="157" y="2"/>
                  <a:pt x="157" y="2"/>
                </a:cubicBezTo>
                <a:cubicBezTo>
                  <a:pt x="160" y="1"/>
                  <a:pt x="163" y="3"/>
                  <a:pt x="164" y="5"/>
                </a:cubicBezTo>
                <a:cubicBezTo>
                  <a:pt x="179" y="2"/>
                  <a:pt x="179" y="2"/>
                  <a:pt x="179" y="2"/>
                </a:cubicBezTo>
                <a:cubicBezTo>
                  <a:pt x="190" y="0"/>
                  <a:pt x="200" y="7"/>
                  <a:pt x="202" y="18"/>
                </a:cubicBezTo>
                <a:cubicBezTo>
                  <a:pt x="205" y="29"/>
                  <a:pt x="197" y="39"/>
                  <a:pt x="187" y="42"/>
                </a:cubicBezTo>
                <a:cubicBezTo>
                  <a:pt x="177" y="43"/>
                  <a:pt x="177" y="43"/>
                  <a:pt x="177" y="43"/>
                </a:cubicBezTo>
                <a:cubicBezTo>
                  <a:pt x="166" y="18"/>
                  <a:pt x="166" y="18"/>
                  <a:pt x="166" y="18"/>
                </a:cubicBezTo>
                <a:cubicBezTo>
                  <a:pt x="172" y="45"/>
                  <a:pt x="172" y="45"/>
                  <a:pt x="172" y="45"/>
                </a:cubicBezTo>
                <a:cubicBezTo>
                  <a:pt x="172" y="47"/>
                  <a:pt x="170" y="50"/>
                  <a:pt x="167" y="50"/>
                </a:cubicBezTo>
                <a:cubicBezTo>
                  <a:pt x="142" y="55"/>
                  <a:pt x="142" y="55"/>
                  <a:pt x="142" y="55"/>
                </a:cubicBezTo>
                <a:cubicBezTo>
                  <a:pt x="142" y="20"/>
                  <a:pt x="142" y="20"/>
                  <a:pt x="142" y="20"/>
                </a:cubicBezTo>
                <a:cubicBezTo>
                  <a:pt x="158" y="17"/>
                  <a:pt x="158" y="17"/>
                  <a:pt x="158" y="17"/>
                </a:cubicBezTo>
                <a:cubicBezTo>
                  <a:pt x="160" y="17"/>
                  <a:pt x="162" y="18"/>
                  <a:pt x="163" y="19"/>
                </a:cubicBezTo>
                <a:cubicBezTo>
                  <a:pt x="161" y="9"/>
                  <a:pt x="161" y="9"/>
                  <a:pt x="161" y="9"/>
                </a:cubicBezTo>
                <a:cubicBezTo>
                  <a:pt x="161" y="6"/>
                  <a:pt x="158" y="5"/>
                  <a:pt x="155" y="5"/>
                </a:cubicBezTo>
                <a:cubicBezTo>
                  <a:pt x="142" y="8"/>
                  <a:pt x="142" y="8"/>
                  <a:pt x="142" y="8"/>
                </a:cubicBezTo>
                <a:lnTo>
                  <a:pt x="142" y="5"/>
                </a:lnTo>
                <a:close/>
                <a:moveTo>
                  <a:pt x="28" y="30"/>
                </a:moveTo>
                <a:cubicBezTo>
                  <a:pt x="116" y="13"/>
                  <a:pt x="116" y="13"/>
                  <a:pt x="116" y="13"/>
                </a:cubicBezTo>
                <a:cubicBezTo>
                  <a:pt x="117" y="11"/>
                  <a:pt x="119" y="9"/>
                  <a:pt x="121" y="9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8"/>
                  <a:pt x="142" y="8"/>
                  <a:pt x="142" y="8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1" y="12"/>
                  <a:pt x="119" y="15"/>
                  <a:pt x="120" y="17"/>
                </a:cubicBezTo>
                <a:cubicBezTo>
                  <a:pt x="122" y="28"/>
                  <a:pt x="122" y="28"/>
                  <a:pt x="122" y="28"/>
                </a:cubicBezTo>
                <a:cubicBezTo>
                  <a:pt x="122" y="28"/>
                  <a:pt x="122" y="28"/>
                  <a:pt x="122" y="28"/>
                </a:cubicBezTo>
                <a:cubicBezTo>
                  <a:pt x="122" y="26"/>
                  <a:pt x="124" y="24"/>
                  <a:pt x="126" y="24"/>
                </a:cubicBezTo>
                <a:cubicBezTo>
                  <a:pt x="142" y="20"/>
                  <a:pt x="142" y="20"/>
                  <a:pt x="142" y="20"/>
                </a:cubicBezTo>
                <a:cubicBezTo>
                  <a:pt x="142" y="55"/>
                  <a:pt x="142" y="55"/>
                  <a:pt x="142" y="55"/>
                </a:cubicBezTo>
                <a:cubicBezTo>
                  <a:pt x="130" y="57"/>
                  <a:pt x="130" y="57"/>
                  <a:pt x="130" y="57"/>
                </a:cubicBezTo>
                <a:cubicBezTo>
                  <a:pt x="128" y="58"/>
                  <a:pt x="126" y="57"/>
                  <a:pt x="125" y="56"/>
                </a:cubicBezTo>
                <a:cubicBezTo>
                  <a:pt x="35" y="73"/>
                  <a:pt x="35" y="73"/>
                  <a:pt x="35" y="73"/>
                </a:cubicBezTo>
                <a:cubicBezTo>
                  <a:pt x="28" y="70"/>
                  <a:pt x="28" y="70"/>
                  <a:pt x="28" y="70"/>
                </a:cubicBezTo>
                <a:cubicBezTo>
                  <a:pt x="28" y="67"/>
                  <a:pt x="28" y="67"/>
                  <a:pt x="28" y="67"/>
                </a:cubicBezTo>
                <a:cubicBezTo>
                  <a:pt x="35" y="70"/>
                  <a:pt x="35" y="70"/>
                  <a:pt x="35" y="70"/>
                </a:cubicBezTo>
                <a:cubicBezTo>
                  <a:pt x="35" y="70"/>
                  <a:pt x="35" y="70"/>
                  <a:pt x="35" y="70"/>
                </a:cubicBezTo>
                <a:cubicBezTo>
                  <a:pt x="37" y="70"/>
                  <a:pt x="37" y="70"/>
                  <a:pt x="37" y="70"/>
                </a:cubicBezTo>
                <a:cubicBezTo>
                  <a:pt x="41" y="69"/>
                  <a:pt x="43" y="66"/>
                  <a:pt x="42" y="62"/>
                </a:cubicBezTo>
                <a:cubicBezTo>
                  <a:pt x="42" y="59"/>
                  <a:pt x="39" y="57"/>
                  <a:pt x="36" y="57"/>
                </a:cubicBezTo>
                <a:cubicBezTo>
                  <a:pt x="39" y="56"/>
                  <a:pt x="40" y="53"/>
                  <a:pt x="40" y="50"/>
                </a:cubicBezTo>
                <a:cubicBezTo>
                  <a:pt x="39" y="47"/>
                  <a:pt x="37" y="45"/>
                  <a:pt x="34" y="45"/>
                </a:cubicBezTo>
                <a:cubicBezTo>
                  <a:pt x="36" y="44"/>
                  <a:pt x="38" y="41"/>
                  <a:pt x="37" y="38"/>
                </a:cubicBezTo>
                <a:cubicBezTo>
                  <a:pt x="37" y="34"/>
                  <a:pt x="33" y="32"/>
                  <a:pt x="30" y="33"/>
                </a:cubicBezTo>
                <a:cubicBezTo>
                  <a:pt x="28" y="33"/>
                  <a:pt x="28" y="33"/>
                  <a:pt x="28" y="33"/>
                </a:cubicBezTo>
                <a:cubicBezTo>
                  <a:pt x="28" y="34"/>
                  <a:pt x="28" y="34"/>
                  <a:pt x="28" y="34"/>
                </a:cubicBezTo>
                <a:lnTo>
                  <a:pt x="28" y="30"/>
                </a:lnTo>
                <a:close/>
                <a:moveTo>
                  <a:pt x="26" y="31"/>
                </a:moveTo>
                <a:cubicBezTo>
                  <a:pt x="28" y="30"/>
                  <a:pt x="28" y="30"/>
                  <a:pt x="28" y="30"/>
                </a:cubicBezTo>
                <a:cubicBezTo>
                  <a:pt x="28" y="34"/>
                  <a:pt x="28" y="34"/>
                  <a:pt x="28" y="34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62"/>
                  <a:pt x="15" y="62"/>
                  <a:pt x="15" y="62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70"/>
                  <a:pt x="28" y="70"/>
                  <a:pt x="28" y="70"/>
                </a:cubicBezTo>
                <a:cubicBezTo>
                  <a:pt x="0" y="58"/>
                  <a:pt x="0" y="58"/>
                  <a:pt x="0" y="58"/>
                </a:cubicBezTo>
                <a:lnTo>
                  <a:pt x="26" y="31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1" name="出自【趣你的PPT】(微信:qunideppt)：最优质的PPT资源库"/>
          <p:cNvSpPr/>
          <p:nvPr/>
        </p:nvSpPr>
        <p:spPr bwMode="auto">
          <a:xfrm>
            <a:off x="6936166" y="3683869"/>
            <a:ext cx="194804" cy="250103"/>
          </a:xfrm>
          <a:custGeom>
            <a:avLst/>
            <a:gdLst>
              <a:gd name="T0" fmla="*/ 113 w 113"/>
              <a:gd name="T1" fmla="*/ 25 h 145"/>
              <a:gd name="T2" fmla="*/ 108 w 113"/>
              <a:gd name="T3" fmla="*/ 22 h 145"/>
              <a:gd name="T4" fmla="*/ 42 w 113"/>
              <a:gd name="T5" fmla="*/ 128 h 145"/>
              <a:gd name="T6" fmla="*/ 19 w 113"/>
              <a:gd name="T7" fmla="*/ 132 h 145"/>
              <a:gd name="T8" fmla="*/ 12 w 113"/>
              <a:gd name="T9" fmla="*/ 109 h 145"/>
              <a:gd name="T10" fmla="*/ 78 w 113"/>
              <a:gd name="T11" fmla="*/ 3 h 145"/>
              <a:gd name="T12" fmla="*/ 73 w 113"/>
              <a:gd name="T13" fmla="*/ 0 h 145"/>
              <a:gd name="T14" fmla="*/ 6 w 113"/>
              <a:gd name="T15" fmla="*/ 107 h 145"/>
              <a:gd name="T16" fmla="*/ 15 w 113"/>
              <a:gd name="T17" fmla="*/ 138 h 145"/>
              <a:gd name="T18" fmla="*/ 47 w 113"/>
              <a:gd name="T19" fmla="*/ 132 h 145"/>
              <a:gd name="T20" fmla="*/ 113 w 113"/>
              <a:gd name="T21" fmla="*/ 25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3" h="145">
                <a:moveTo>
                  <a:pt x="113" y="25"/>
                </a:moveTo>
                <a:cubicBezTo>
                  <a:pt x="108" y="22"/>
                  <a:pt x="108" y="22"/>
                  <a:pt x="108" y="22"/>
                </a:cubicBezTo>
                <a:cubicBezTo>
                  <a:pt x="42" y="128"/>
                  <a:pt x="42" y="128"/>
                  <a:pt x="42" y="128"/>
                </a:cubicBezTo>
                <a:cubicBezTo>
                  <a:pt x="38" y="135"/>
                  <a:pt x="27" y="137"/>
                  <a:pt x="19" y="132"/>
                </a:cubicBezTo>
                <a:cubicBezTo>
                  <a:pt x="11" y="127"/>
                  <a:pt x="8" y="117"/>
                  <a:pt x="12" y="109"/>
                </a:cubicBezTo>
                <a:cubicBezTo>
                  <a:pt x="78" y="3"/>
                  <a:pt x="78" y="3"/>
                  <a:pt x="78" y="3"/>
                </a:cubicBezTo>
                <a:cubicBezTo>
                  <a:pt x="73" y="0"/>
                  <a:pt x="73" y="0"/>
                  <a:pt x="73" y="0"/>
                </a:cubicBezTo>
                <a:cubicBezTo>
                  <a:pt x="6" y="107"/>
                  <a:pt x="6" y="107"/>
                  <a:pt x="6" y="107"/>
                </a:cubicBezTo>
                <a:cubicBezTo>
                  <a:pt x="0" y="117"/>
                  <a:pt x="4" y="131"/>
                  <a:pt x="15" y="138"/>
                </a:cubicBezTo>
                <a:cubicBezTo>
                  <a:pt x="26" y="145"/>
                  <a:pt x="40" y="142"/>
                  <a:pt x="47" y="132"/>
                </a:cubicBezTo>
                <a:lnTo>
                  <a:pt x="113" y="25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2" name="出自【趣你的PPT】(微信:qunideppt)：最优质的PPT资源库"/>
          <p:cNvSpPr/>
          <p:nvPr/>
        </p:nvSpPr>
        <p:spPr bwMode="auto">
          <a:xfrm>
            <a:off x="7046764" y="3675071"/>
            <a:ext cx="94260" cy="65353"/>
          </a:xfrm>
          <a:custGeom>
            <a:avLst/>
            <a:gdLst>
              <a:gd name="T0" fmla="*/ 54 w 55"/>
              <a:gd name="T1" fmla="*/ 35 h 38"/>
              <a:gd name="T2" fmla="*/ 48 w 55"/>
              <a:gd name="T3" fmla="*/ 37 h 38"/>
              <a:gd name="T4" fmla="*/ 3 w 55"/>
              <a:gd name="T5" fmla="*/ 9 h 38"/>
              <a:gd name="T6" fmla="*/ 2 w 55"/>
              <a:gd name="T7" fmla="*/ 3 h 38"/>
              <a:gd name="T8" fmla="*/ 8 w 55"/>
              <a:gd name="T9" fmla="*/ 1 h 38"/>
              <a:gd name="T10" fmla="*/ 53 w 55"/>
              <a:gd name="T11" fmla="*/ 29 h 38"/>
              <a:gd name="T12" fmla="*/ 54 w 55"/>
              <a:gd name="T13" fmla="*/ 3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" h="38">
                <a:moveTo>
                  <a:pt x="54" y="35"/>
                </a:moveTo>
                <a:cubicBezTo>
                  <a:pt x="53" y="37"/>
                  <a:pt x="50" y="38"/>
                  <a:pt x="48" y="37"/>
                </a:cubicBezTo>
                <a:cubicBezTo>
                  <a:pt x="3" y="9"/>
                  <a:pt x="3" y="9"/>
                  <a:pt x="3" y="9"/>
                </a:cubicBezTo>
                <a:cubicBezTo>
                  <a:pt x="1" y="7"/>
                  <a:pt x="0" y="5"/>
                  <a:pt x="2" y="3"/>
                </a:cubicBezTo>
                <a:cubicBezTo>
                  <a:pt x="3" y="1"/>
                  <a:pt x="6" y="0"/>
                  <a:pt x="8" y="1"/>
                </a:cubicBezTo>
                <a:cubicBezTo>
                  <a:pt x="53" y="29"/>
                  <a:pt x="53" y="29"/>
                  <a:pt x="53" y="29"/>
                </a:cubicBezTo>
                <a:cubicBezTo>
                  <a:pt x="55" y="31"/>
                  <a:pt x="55" y="33"/>
                  <a:pt x="54" y="35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3" name="出自【趣你的PPT】(微信:qunideppt)：最优质的PPT资源库"/>
          <p:cNvSpPr/>
          <p:nvPr/>
        </p:nvSpPr>
        <p:spPr bwMode="auto">
          <a:xfrm>
            <a:off x="6973870" y="3726600"/>
            <a:ext cx="129450" cy="179722"/>
          </a:xfrm>
          <a:custGeom>
            <a:avLst/>
            <a:gdLst>
              <a:gd name="T0" fmla="*/ 75 w 75"/>
              <a:gd name="T1" fmla="*/ 4 h 104"/>
              <a:gd name="T2" fmla="*/ 69 w 75"/>
              <a:gd name="T3" fmla="*/ 0 h 104"/>
              <a:gd name="T4" fmla="*/ 10 w 75"/>
              <a:gd name="T5" fmla="*/ 95 h 104"/>
              <a:gd name="T6" fmla="*/ 0 w 75"/>
              <a:gd name="T7" fmla="*/ 100 h 104"/>
              <a:gd name="T8" fmla="*/ 1 w 75"/>
              <a:gd name="T9" fmla="*/ 101 h 104"/>
              <a:gd name="T10" fmla="*/ 17 w 75"/>
              <a:gd name="T11" fmla="*/ 98 h 104"/>
              <a:gd name="T12" fmla="*/ 75 w 75"/>
              <a:gd name="T13" fmla="*/ 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5" h="104">
                <a:moveTo>
                  <a:pt x="75" y="4"/>
                </a:moveTo>
                <a:cubicBezTo>
                  <a:pt x="69" y="0"/>
                  <a:pt x="69" y="0"/>
                  <a:pt x="69" y="0"/>
                </a:cubicBezTo>
                <a:cubicBezTo>
                  <a:pt x="10" y="95"/>
                  <a:pt x="10" y="95"/>
                  <a:pt x="10" y="95"/>
                </a:cubicBezTo>
                <a:cubicBezTo>
                  <a:pt x="8" y="98"/>
                  <a:pt x="4" y="100"/>
                  <a:pt x="0" y="100"/>
                </a:cubicBezTo>
                <a:cubicBezTo>
                  <a:pt x="0" y="100"/>
                  <a:pt x="1" y="100"/>
                  <a:pt x="1" y="101"/>
                </a:cubicBezTo>
                <a:cubicBezTo>
                  <a:pt x="7" y="104"/>
                  <a:pt x="14" y="103"/>
                  <a:pt x="17" y="98"/>
                </a:cubicBezTo>
                <a:lnTo>
                  <a:pt x="75" y="4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72239" y="2703569"/>
            <a:ext cx="175951" cy="128193"/>
          </a:xfrm>
          <a:custGeom>
            <a:avLst/>
            <a:gdLst>
              <a:gd name="T0" fmla="*/ 84 w 102"/>
              <a:gd name="T1" fmla="*/ 71 h 74"/>
              <a:gd name="T2" fmla="*/ 79 w 102"/>
              <a:gd name="T3" fmla="*/ 69 h 74"/>
              <a:gd name="T4" fmla="*/ 79 w 102"/>
              <a:gd name="T5" fmla="*/ 69 h 74"/>
              <a:gd name="T6" fmla="*/ 79 w 102"/>
              <a:gd name="T7" fmla="*/ 52 h 74"/>
              <a:gd name="T8" fmla="*/ 86 w 102"/>
              <a:gd name="T9" fmla="*/ 49 h 74"/>
              <a:gd name="T10" fmla="*/ 90 w 102"/>
              <a:gd name="T11" fmla="*/ 38 h 74"/>
              <a:gd name="T12" fmla="*/ 79 w 102"/>
              <a:gd name="T13" fmla="*/ 31 h 74"/>
              <a:gd name="T14" fmla="*/ 85 w 102"/>
              <a:gd name="T15" fmla="*/ 20 h 74"/>
              <a:gd name="T16" fmla="*/ 79 w 102"/>
              <a:gd name="T17" fmla="*/ 16 h 74"/>
              <a:gd name="T18" fmla="*/ 72 w 102"/>
              <a:gd name="T19" fmla="*/ 3 h 74"/>
              <a:gd name="T20" fmla="*/ 79 w 102"/>
              <a:gd name="T21" fmla="*/ 16 h 74"/>
              <a:gd name="T22" fmla="*/ 72 w 102"/>
              <a:gd name="T23" fmla="*/ 21 h 74"/>
              <a:gd name="T24" fmla="*/ 72 w 102"/>
              <a:gd name="T25" fmla="*/ 9 h 74"/>
              <a:gd name="T26" fmla="*/ 79 w 102"/>
              <a:gd name="T27" fmla="*/ 73 h 74"/>
              <a:gd name="T28" fmla="*/ 72 w 102"/>
              <a:gd name="T29" fmla="*/ 69 h 74"/>
              <a:gd name="T30" fmla="*/ 79 w 102"/>
              <a:gd name="T31" fmla="*/ 73 h 74"/>
              <a:gd name="T32" fmla="*/ 79 w 102"/>
              <a:gd name="T33" fmla="*/ 34 h 74"/>
              <a:gd name="T34" fmla="*/ 75 w 102"/>
              <a:gd name="T35" fmla="*/ 45 h 74"/>
              <a:gd name="T36" fmla="*/ 79 w 102"/>
              <a:gd name="T37" fmla="*/ 52 h 74"/>
              <a:gd name="T38" fmla="*/ 72 w 102"/>
              <a:gd name="T39" fmla="*/ 25 h 74"/>
              <a:gd name="T40" fmla="*/ 79 w 102"/>
              <a:gd name="T41" fmla="*/ 31 h 74"/>
              <a:gd name="T42" fmla="*/ 72 w 102"/>
              <a:gd name="T43" fmla="*/ 3 h 74"/>
              <a:gd name="T44" fmla="*/ 71 w 102"/>
              <a:gd name="T45" fmla="*/ 8 h 74"/>
              <a:gd name="T46" fmla="*/ 66 w 102"/>
              <a:gd name="T47" fmla="*/ 2 h 74"/>
              <a:gd name="T48" fmla="*/ 66 w 102"/>
              <a:gd name="T49" fmla="*/ 73 h 74"/>
              <a:gd name="T50" fmla="*/ 67 w 102"/>
              <a:gd name="T51" fmla="*/ 65 h 74"/>
              <a:gd name="T52" fmla="*/ 72 w 102"/>
              <a:gd name="T53" fmla="*/ 74 h 74"/>
              <a:gd name="T54" fmla="*/ 72 w 102"/>
              <a:gd name="T55" fmla="*/ 21 h 74"/>
              <a:gd name="T56" fmla="*/ 72 w 102"/>
              <a:gd name="T57" fmla="*/ 52 h 74"/>
              <a:gd name="T58" fmla="*/ 66 w 102"/>
              <a:gd name="T59" fmla="*/ 57 h 74"/>
              <a:gd name="T60" fmla="*/ 69 w 102"/>
              <a:gd name="T61" fmla="*/ 16 h 74"/>
              <a:gd name="T62" fmla="*/ 22 w 102"/>
              <a:gd name="T63" fmla="*/ 10 h 74"/>
              <a:gd name="T64" fmla="*/ 66 w 102"/>
              <a:gd name="T65" fmla="*/ 5 h 74"/>
              <a:gd name="T66" fmla="*/ 64 w 102"/>
              <a:gd name="T67" fmla="*/ 6 h 74"/>
              <a:gd name="T68" fmla="*/ 66 w 102"/>
              <a:gd name="T69" fmla="*/ 16 h 74"/>
              <a:gd name="T70" fmla="*/ 66 w 102"/>
              <a:gd name="T71" fmla="*/ 64 h 74"/>
              <a:gd name="T72" fmla="*/ 37 w 102"/>
              <a:gd name="T73" fmla="*/ 57 h 74"/>
              <a:gd name="T74" fmla="*/ 22 w 102"/>
              <a:gd name="T75" fmla="*/ 49 h 74"/>
              <a:gd name="T76" fmla="*/ 27 w 102"/>
              <a:gd name="T77" fmla="*/ 48 h 74"/>
              <a:gd name="T78" fmla="*/ 22 w 102"/>
              <a:gd name="T79" fmla="*/ 27 h 74"/>
              <a:gd name="T80" fmla="*/ 2 w 102"/>
              <a:gd name="T81" fmla="*/ 41 h 74"/>
              <a:gd name="T82" fmla="*/ 22 w 102"/>
              <a:gd name="T83" fmla="*/ 10 h 74"/>
              <a:gd name="T84" fmla="*/ 17 w 102"/>
              <a:gd name="T85" fmla="*/ 28 h 74"/>
              <a:gd name="T86" fmla="*/ 22 w 102"/>
              <a:gd name="T87" fmla="*/ 49 h 74"/>
              <a:gd name="T88" fmla="*/ 2 w 102"/>
              <a:gd name="T89" fmla="*/ 41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2" h="74">
                <a:moveTo>
                  <a:pt x="79" y="7"/>
                </a:moveTo>
                <a:cubicBezTo>
                  <a:pt x="102" y="22"/>
                  <a:pt x="98" y="62"/>
                  <a:pt x="84" y="71"/>
                </a:cubicBezTo>
                <a:cubicBezTo>
                  <a:pt x="82" y="72"/>
                  <a:pt x="80" y="73"/>
                  <a:pt x="79" y="73"/>
                </a:cubicBezTo>
                <a:cubicBezTo>
                  <a:pt x="79" y="69"/>
                  <a:pt x="79" y="69"/>
                  <a:pt x="79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83" y="67"/>
                  <a:pt x="85" y="61"/>
                  <a:pt x="83" y="57"/>
                </a:cubicBezTo>
                <a:cubicBezTo>
                  <a:pt x="82" y="55"/>
                  <a:pt x="80" y="53"/>
                  <a:pt x="79" y="52"/>
                </a:cubicBezTo>
                <a:cubicBezTo>
                  <a:pt x="79" y="49"/>
                  <a:pt x="79" y="49"/>
                  <a:pt x="79" y="49"/>
                </a:cubicBezTo>
                <a:cubicBezTo>
                  <a:pt x="81" y="50"/>
                  <a:pt x="84" y="50"/>
                  <a:pt x="86" y="49"/>
                </a:cubicBezTo>
                <a:cubicBezTo>
                  <a:pt x="86" y="49"/>
                  <a:pt x="86" y="49"/>
                  <a:pt x="86" y="49"/>
                </a:cubicBezTo>
                <a:cubicBezTo>
                  <a:pt x="90" y="47"/>
                  <a:pt x="92" y="42"/>
                  <a:pt x="90" y="38"/>
                </a:cubicBezTo>
                <a:cubicBezTo>
                  <a:pt x="88" y="34"/>
                  <a:pt x="83" y="32"/>
                  <a:pt x="79" y="34"/>
                </a:cubicBezTo>
                <a:cubicBezTo>
                  <a:pt x="79" y="31"/>
                  <a:pt x="79" y="31"/>
                  <a:pt x="79" y="31"/>
                </a:cubicBezTo>
                <a:cubicBezTo>
                  <a:pt x="80" y="31"/>
                  <a:pt x="81" y="30"/>
                  <a:pt x="82" y="30"/>
                </a:cubicBezTo>
                <a:cubicBezTo>
                  <a:pt x="86" y="28"/>
                  <a:pt x="87" y="24"/>
                  <a:pt x="85" y="20"/>
                </a:cubicBezTo>
                <a:cubicBezTo>
                  <a:pt x="85" y="20"/>
                  <a:pt x="85" y="20"/>
                  <a:pt x="85" y="20"/>
                </a:cubicBezTo>
                <a:cubicBezTo>
                  <a:pt x="84" y="17"/>
                  <a:pt x="81" y="16"/>
                  <a:pt x="79" y="16"/>
                </a:cubicBezTo>
                <a:lnTo>
                  <a:pt x="79" y="7"/>
                </a:lnTo>
                <a:close/>
                <a:moveTo>
                  <a:pt x="72" y="3"/>
                </a:moveTo>
                <a:cubicBezTo>
                  <a:pt x="74" y="4"/>
                  <a:pt x="76" y="5"/>
                  <a:pt x="79" y="7"/>
                </a:cubicBezTo>
                <a:cubicBezTo>
                  <a:pt x="79" y="16"/>
                  <a:pt x="79" y="16"/>
                  <a:pt x="79" y="16"/>
                </a:cubicBezTo>
                <a:cubicBezTo>
                  <a:pt x="77" y="16"/>
                  <a:pt x="76" y="16"/>
                  <a:pt x="75" y="17"/>
                </a:cubicBezTo>
                <a:cubicBezTo>
                  <a:pt x="73" y="17"/>
                  <a:pt x="72" y="19"/>
                  <a:pt x="72" y="21"/>
                </a:cubicBezTo>
                <a:cubicBezTo>
                  <a:pt x="72" y="13"/>
                  <a:pt x="72" y="13"/>
                  <a:pt x="72" y="13"/>
                </a:cubicBezTo>
                <a:cubicBezTo>
                  <a:pt x="72" y="12"/>
                  <a:pt x="72" y="10"/>
                  <a:pt x="72" y="9"/>
                </a:cubicBezTo>
                <a:cubicBezTo>
                  <a:pt x="72" y="3"/>
                  <a:pt x="72" y="3"/>
                  <a:pt x="72" y="3"/>
                </a:cubicBezTo>
                <a:close/>
                <a:moveTo>
                  <a:pt x="79" y="73"/>
                </a:moveTo>
                <a:cubicBezTo>
                  <a:pt x="76" y="74"/>
                  <a:pt x="74" y="74"/>
                  <a:pt x="72" y="74"/>
                </a:cubicBezTo>
                <a:cubicBezTo>
                  <a:pt x="72" y="69"/>
                  <a:pt x="72" y="69"/>
                  <a:pt x="72" y="69"/>
                </a:cubicBezTo>
                <a:cubicBezTo>
                  <a:pt x="74" y="70"/>
                  <a:pt x="76" y="70"/>
                  <a:pt x="79" y="69"/>
                </a:cubicBezTo>
                <a:cubicBezTo>
                  <a:pt x="79" y="73"/>
                  <a:pt x="79" y="73"/>
                  <a:pt x="79" y="73"/>
                </a:cubicBezTo>
                <a:close/>
                <a:moveTo>
                  <a:pt x="79" y="31"/>
                </a:moveTo>
                <a:cubicBezTo>
                  <a:pt x="79" y="34"/>
                  <a:pt x="79" y="34"/>
                  <a:pt x="79" y="34"/>
                </a:cubicBezTo>
                <a:cubicBezTo>
                  <a:pt x="78" y="34"/>
                  <a:pt x="78" y="34"/>
                  <a:pt x="78" y="34"/>
                </a:cubicBezTo>
                <a:cubicBezTo>
                  <a:pt x="74" y="36"/>
                  <a:pt x="73" y="41"/>
                  <a:pt x="75" y="45"/>
                </a:cubicBezTo>
                <a:cubicBezTo>
                  <a:pt x="76" y="47"/>
                  <a:pt x="77" y="48"/>
                  <a:pt x="79" y="49"/>
                </a:cubicBezTo>
                <a:cubicBezTo>
                  <a:pt x="79" y="52"/>
                  <a:pt x="79" y="52"/>
                  <a:pt x="79" y="52"/>
                </a:cubicBezTo>
                <a:cubicBezTo>
                  <a:pt x="76" y="51"/>
                  <a:pt x="74" y="51"/>
                  <a:pt x="72" y="52"/>
                </a:cubicBezTo>
                <a:cubicBezTo>
                  <a:pt x="72" y="25"/>
                  <a:pt x="72" y="25"/>
                  <a:pt x="72" y="25"/>
                </a:cubicBezTo>
                <a:cubicBezTo>
                  <a:pt x="72" y="26"/>
                  <a:pt x="72" y="26"/>
                  <a:pt x="72" y="26"/>
                </a:cubicBezTo>
                <a:cubicBezTo>
                  <a:pt x="73" y="29"/>
                  <a:pt x="76" y="31"/>
                  <a:pt x="79" y="31"/>
                </a:cubicBezTo>
                <a:close/>
                <a:moveTo>
                  <a:pt x="66" y="2"/>
                </a:moveTo>
                <a:cubicBezTo>
                  <a:pt x="68" y="2"/>
                  <a:pt x="70" y="3"/>
                  <a:pt x="72" y="3"/>
                </a:cubicBezTo>
                <a:cubicBezTo>
                  <a:pt x="72" y="9"/>
                  <a:pt x="72" y="9"/>
                  <a:pt x="72" y="9"/>
                </a:cubicBezTo>
                <a:cubicBezTo>
                  <a:pt x="71" y="9"/>
                  <a:pt x="71" y="9"/>
                  <a:pt x="71" y="8"/>
                </a:cubicBezTo>
                <a:cubicBezTo>
                  <a:pt x="70" y="7"/>
                  <a:pt x="68" y="5"/>
                  <a:pt x="66" y="5"/>
                </a:cubicBezTo>
                <a:cubicBezTo>
                  <a:pt x="66" y="2"/>
                  <a:pt x="66" y="2"/>
                  <a:pt x="66" y="2"/>
                </a:cubicBezTo>
                <a:close/>
                <a:moveTo>
                  <a:pt x="72" y="74"/>
                </a:moveTo>
                <a:cubicBezTo>
                  <a:pt x="70" y="74"/>
                  <a:pt x="68" y="73"/>
                  <a:pt x="66" y="73"/>
                </a:cubicBezTo>
                <a:cubicBezTo>
                  <a:pt x="66" y="64"/>
                  <a:pt x="66" y="64"/>
                  <a:pt x="66" y="64"/>
                </a:cubicBezTo>
                <a:cubicBezTo>
                  <a:pt x="66" y="64"/>
                  <a:pt x="67" y="64"/>
                  <a:pt x="67" y="65"/>
                </a:cubicBezTo>
                <a:cubicBezTo>
                  <a:pt x="68" y="67"/>
                  <a:pt x="70" y="68"/>
                  <a:pt x="72" y="69"/>
                </a:cubicBezTo>
                <a:cubicBezTo>
                  <a:pt x="72" y="74"/>
                  <a:pt x="72" y="74"/>
                  <a:pt x="72" y="74"/>
                </a:cubicBezTo>
                <a:close/>
                <a:moveTo>
                  <a:pt x="72" y="13"/>
                </a:moveTo>
                <a:cubicBezTo>
                  <a:pt x="72" y="21"/>
                  <a:pt x="72" y="21"/>
                  <a:pt x="72" y="21"/>
                </a:cubicBezTo>
                <a:cubicBezTo>
                  <a:pt x="71" y="22"/>
                  <a:pt x="71" y="24"/>
                  <a:pt x="72" y="25"/>
                </a:cubicBezTo>
                <a:cubicBezTo>
                  <a:pt x="72" y="52"/>
                  <a:pt x="72" y="52"/>
                  <a:pt x="72" y="52"/>
                </a:cubicBezTo>
                <a:cubicBezTo>
                  <a:pt x="71" y="52"/>
                  <a:pt x="71" y="52"/>
                  <a:pt x="71" y="52"/>
                </a:cubicBezTo>
                <a:cubicBezTo>
                  <a:pt x="69" y="54"/>
                  <a:pt x="67" y="55"/>
                  <a:pt x="66" y="57"/>
                </a:cubicBezTo>
                <a:cubicBezTo>
                  <a:pt x="66" y="16"/>
                  <a:pt x="66" y="16"/>
                  <a:pt x="66" y="16"/>
                </a:cubicBezTo>
                <a:cubicBezTo>
                  <a:pt x="67" y="16"/>
                  <a:pt x="68" y="16"/>
                  <a:pt x="69" y="16"/>
                </a:cubicBezTo>
                <a:cubicBezTo>
                  <a:pt x="70" y="15"/>
                  <a:pt x="71" y="14"/>
                  <a:pt x="72" y="13"/>
                </a:cubicBezTo>
                <a:close/>
                <a:moveTo>
                  <a:pt x="22" y="10"/>
                </a:moveTo>
                <a:cubicBezTo>
                  <a:pt x="41" y="2"/>
                  <a:pt x="55" y="0"/>
                  <a:pt x="66" y="2"/>
                </a:cubicBezTo>
                <a:cubicBezTo>
                  <a:pt x="66" y="5"/>
                  <a:pt x="66" y="5"/>
                  <a:pt x="66" y="5"/>
                </a:cubicBezTo>
                <a:cubicBezTo>
                  <a:pt x="65" y="5"/>
                  <a:pt x="65" y="6"/>
                  <a:pt x="64" y="6"/>
                </a:cubicBezTo>
                <a:cubicBezTo>
                  <a:pt x="64" y="6"/>
                  <a:pt x="64" y="6"/>
                  <a:pt x="64" y="6"/>
                </a:cubicBezTo>
                <a:cubicBezTo>
                  <a:pt x="61" y="7"/>
                  <a:pt x="60" y="11"/>
                  <a:pt x="61" y="13"/>
                </a:cubicBezTo>
                <a:cubicBezTo>
                  <a:pt x="62" y="15"/>
                  <a:pt x="64" y="16"/>
                  <a:pt x="66" y="16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9"/>
                  <a:pt x="66" y="62"/>
                  <a:pt x="66" y="64"/>
                </a:cubicBezTo>
                <a:cubicBezTo>
                  <a:pt x="66" y="73"/>
                  <a:pt x="66" y="73"/>
                  <a:pt x="66" y="73"/>
                </a:cubicBezTo>
                <a:cubicBezTo>
                  <a:pt x="56" y="68"/>
                  <a:pt x="48" y="56"/>
                  <a:pt x="37" y="57"/>
                </a:cubicBezTo>
                <a:cubicBezTo>
                  <a:pt x="32" y="57"/>
                  <a:pt x="27" y="58"/>
                  <a:pt x="22" y="57"/>
                </a:cubicBezTo>
                <a:cubicBezTo>
                  <a:pt x="22" y="49"/>
                  <a:pt x="22" y="49"/>
                  <a:pt x="22" y="49"/>
                </a:cubicBezTo>
                <a:cubicBezTo>
                  <a:pt x="24" y="49"/>
                  <a:pt x="25" y="48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45"/>
                  <a:pt x="34" y="38"/>
                  <a:pt x="32" y="33"/>
                </a:cubicBezTo>
                <a:cubicBezTo>
                  <a:pt x="30" y="29"/>
                  <a:pt x="26" y="27"/>
                  <a:pt x="22" y="27"/>
                </a:cubicBezTo>
                <a:lnTo>
                  <a:pt x="22" y="10"/>
                </a:lnTo>
                <a:close/>
                <a:moveTo>
                  <a:pt x="2" y="41"/>
                </a:moveTo>
                <a:cubicBezTo>
                  <a:pt x="0" y="23"/>
                  <a:pt x="18" y="12"/>
                  <a:pt x="18" y="12"/>
                </a:cubicBezTo>
                <a:cubicBezTo>
                  <a:pt x="20" y="12"/>
                  <a:pt x="21" y="11"/>
                  <a:pt x="22" y="10"/>
                </a:cubicBezTo>
                <a:cubicBezTo>
                  <a:pt x="22" y="27"/>
                  <a:pt x="22" y="27"/>
                  <a:pt x="22" y="27"/>
                </a:cubicBezTo>
                <a:cubicBezTo>
                  <a:pt x="20" y="27"/>
                  <a:pt x="19" y="27"/>
                  <a:pt x="17" y="28"/>
                </a:cubicBezTo>
                <a:cubicBezTo>
                  <a:pt x="12" y="31"/>
                  <a:pt x="9" y="37"/>
                  <a:pt x="12" y="43"/>
                </a:cubicBezTo>
                <a:cubicBezTo>
                  <a:pt x="14" y="47"/>
                  <a:pt x="18" y="49"/>
                  <a:pt x="22" y="49"/>
                </a:cubicBezTo>
                <a:cubicBezTo>
                  <a:pt x="22" y="57"/>
                  <a:pt x="22" y="57"/>
                  <a:pt x="22" y="57"/>
                </a:cubicBezTo>
                <a:cubicBezTo>
                  <a:pt x="12" y="57"/>
                  <a:pt x="4" y="53"/>
                  <a:pt x="2" y="41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5" name="出自【趣你的PPT】(微信:qunideppt)：最优质的PPT资源库"/>
          <p:cNvSpPr/>
          <p:nvPr/>
        </p:nvSpPr>
        <p:spPr bwMode="auto">
          <a:xfrm>
            <a:off x="5205560" y="3543108"/>
            <a:ext cx="163383" cy="211142"/>
          </a:xfrm>
          <a:custGeom>
            <a:avLst/>
            <a:gdLst>
              <a:gd name="T0" fmla="*/ 0 w 95"/>
              <a:gd name="T1" fmla="*/ 21 h 123"/>
              <a:gd name="T2" fmla="*/ 4 w 95"/>
              <a:gd name="T3" fmla="*/ 19 h 123"/>
              <a:gd name="T4" fmla="*/ 59 w 95"/>
              <a:gd name="T5" fmla="*/ 109 h 123"/>
              <a:gd name="T6" fmla="*/ 79 w 95"/>
              <a:gd name="T7" fmla="*/ 112 h 123"/>
              <a:gd name="T8" fmla="*/ 85 w 95"/>
              <a:gd name="T9" fmla="*/ 93 h 123"/>
              <a:gd name="T10" fmla="*/ 29 w 95"/>
              <a:gd name="T11" fmla="*/ 3 h 123"/>
              <a:gd name="T12" fmla="*/ 34 w 95"/>
              <a:gd name="T13" fmla="*/ 0 h 123"/>
              <a:gd name="T14" fmla="*/ 90 w 95"/>
              <a:gd name="T15" fmla="*/ 91 h 123"/>
              <a:gd name="T16" fmla="*/ 82 w 95"/>
              <a:gd name="T17" fmla="*/ 117 h 123"/>
              <a:gd name="T18" fmla="*/ 56 w 95"/>
              <a:gd name="T19" fmla="*/ 112 h 123"/>
              <a:gd name="T20" fmla="*/ 0 w 95"/>
              <a:gd name="T21" fmla="*/ 21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5" h="123">
                <a:moveTo>
                  <a:pt x="0" y="21"/>
                </a:moveTo>
                <a:cubicBezTo>
                  <a:pt x="4" y="19"/>
                  <a:pt x="4" y="19"/>
                  <a:pt x="4" y="19"/>
                </a:cubicBezTo>
                <a:cubicBezTo>
                  <a:pt x="59" y="109"/>
                  <a:pt x="59" y="109"/>
                  <a:pt x="59" y="109"/>
                </a:cubicBezTo>
                <a:cubicBezTo>
                  <a:pt x="63" y="115"/>
                  <a:pt x="72" y="117"/>
                  <a:pt x="79" y="112"/>
                </a:cubicBezTo>
                <a:cubicBezTo>
                  <a:pt x="87" y="108"/>
                  <a:pt x="89" y="99"/>
                  <a:pt x="85" y="93"/>
                </a:cubicBezTo>
                <a:cubicBezTo>
                  <a:pt x="29" y="3"/>
                  <a:pt x="29" y="3"/>
                  <a:pt x="29" y="3"/>
                </a:cubicBezTo>
                <a:cubicBezTo>
                  <a:pt x="34" y="0"/>
                  <a:pt x="34" y="0"/>
                  <a:pt x="34" y="0"/>
                </a:cubicBezTo>
                <a:cubicBezTo>
                  <a:pt x="90" y="91"/>
                  <a:pt x="90" y="91"/>
                  <a:pt x="90" y="91"/>
                </a:cubicBezTo>
                <a:cubicBezTo>
                  <a:pt x="95" y="100"/>
                  <a:pt x="92" y="111"/>
                  <a:pt x="82" y="117"/>
                </a:cubicBezTo>
                <a:cubicBezTo>
                  <a:pt x="73" y="123"/>
                  <a:pt x="61" y="121"/>
                  <a:pt x="56" y="112"/>
                </a:cubicBezTo>
                <a:lnTo>
                  <a:pt x="0" y="21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6" name="出自【趣你的PPT】(微信:qunideppt)：最优质的PPT资源库"/>
          <p:cNvSpPr/>
          <p:nvPr/>
        </p:nvSpPr>
        <p:spPr bwMode="auto">
          <a:xfrm>
            <a:off x="5195506" y="3535567"/>
            <a:ext cx="80435" cy="55299"/>
          </a:xfrm>
          <a:custGeom>
            <a:avLst/>
            <a:gdLst>
              <a:gd name="T0" fmla="*/ 1 w 47"/>
              <a:gd name="T1" fmla="*/ 30 h 32"/>
              <a:gd name="T2" fmla="*/ 6 w 47"/>
              <a:gd name="T3" fmla="*/ 31 h 32"/>
              <a:gd name="T4" fmla="*/ 44 w 47"/>
              <a:gd name="T5" fmla="*/ 7 h 32"/>
              <a:gd name="T6" fmla="*/ 46 w 47"/>
              <a:gd name="T7" fmla="*/ 2 h 32"/>
              <a:gd name="T8" fmla="*/ 41 w 47"/>
              <a:gd name="T9" fmla="*/ 1 h 32"/>
              <a:gd name="T10" fmla="*/ 2 w 47"/>
              <a:gd name="T11" fmla="*/ 25 h 32"/>
              <a:gd name="T12" fmla="*/ 1 w 47"/>
              <a:gd name="T13" fmla="*/ 3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" h="32">
                <a:moveTo>
                  <a:pt x="1" y="30"/>
                </a:moveTo>
                <a:cubicBezTo>
                  <a:pt x="2" y="32"/>
                  <a:pt x="4" y="32"/>
                  <a:pt x="6" y="31"/>
                </a:cubicBezTo>
                <a:cubicBezTo>
                  <a:pt x="44" y="7"/>
                  <a:pt x="44" y="7"/>
                  <a:pt x="44" y="7"/>
                </a:cubicBezTo>
                <a:cubicBezTo>
                  <a:pt x="46" y="6"/>
                  <a:pt x="47" y="4"/>
                  <a:pt x="46" y="2"/>
                </a:cubicBezTo>
                <a:cubicBezTo>
                  <a:pt x="45" y="1"/>
                  <a:pt x="42" y="0"/>
                  <a:pt x="41" y="1"/>
                </a:cubicBezTo>
                <a:cubicBezTo>
                  <a:pt x="2" y="25"/>
                  <a:pt x="2" y="25"/>
                  <a:pt x="2" y="25"/>
                </a:cubicBezTo>
                <a:cubicBezTo>
                  <a:pt x="1" y="26"/>
                  <a:pt x="0" y="28"/>
                  <a:pt x="1" y="3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7" name="出自【趣你的PPT】(微信:qunideppt)：最优质的PPT资源库"/>
          <p:cNvSpPr/>
          <p:nvPr/>
        </p:nvSpPr>
        <p:spPr bwMode="auto">
          <a:xfrm>
            <a:off x="5228182" y="3580812"/>
            <a:ext cx="110598" cy="152073"/>
          </a:xfrm>
          <a:custGeom>
            <a:avLst/>
            <a:gdLst>
              <a:gd name="T0" fmla="*/ 0 w 64"/>
              <a:gd name="T1" fmla="*/ 3 h 88"/>
              <a:gd name="T2" fmla="*/ 5 w 64"/>
              <a:gd name="T3" fmla="*/ 0 h 88"/>
              <a:gd name="T4" fmla="*/ 55 w 64"/>
              <a:gd name="T5" fmla="*/ 80 h 88"/>
              <a:gd name="T6" fmla="*/ 64 w 64"/>
              <a:gd name="T7" fmla="*/ 85 h 88"/>
              <a:gd name="T8" fmla="*/ 63 w 64"/>
              <a:gd name="T9" fmla="*/ 85 h 88"/>
              <a:gd name="T10" fmla="*/ 49 w 64"/>
              <a:gd name="T11" fmla="*/ 82 h 88"/>
              <a:gd name="T12" fmla="*/ 0 w 64"/>
              <a:gd name="T13" fmla="*/ 3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" h="88">
                <a:moveTo>
                  <a:pt x="0" y="3"/>
                </a:moveTo>
                <a:cubicBezTo>
                  <a:pt x="5" y="0"/>
                  <a:pt x="5" y="0"/>
                  <a:pt x="5" y="0"/>
                </a:cubicBezTo>
                <a:cubicBezTo>
                  <a:pt x="55" y="80"/>
                  <a:pt x="55" y="80"/>
                  <a:pt x="55" y="80"/>
                </a:cubicBezTo>
                <a:cubicBezTo>
                  <a:pt x="57" y="83"/>
                  <a:pt x="60" y="85"/>
                  <a:pt x="64" y="85"/>
                </a:cubicBezTo>
                <a:cubicBezTo>
                  <a:pt x="63" y="85"/>
                  <a:pt x="63" y="85"/>
                  <a:pt x="63" y="85"/>
                </a:cubicBezTo>
                <a:cubicBezTo>
                  <a:pt x="58" y="88"/>
                  <a:pt x="52" y="87"/>
                  <a:pt x="49" y="82"/>
                </a:cubicBezTo>
                <a:lnTo>
                  <a:pt x="0" y="3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82633" y="4850175"/>
            <a:ext cx="173438" cy="189776"/>
          </a:xfrm>
          <a:custGeom>
            <a:avLst/>
            <a:gdLst>
              <a:gd name="T0" fmla="*/ 78 w 101"/>
              <a:gd name="T1" fmla="*/ 51 h 110"/>
              <a:gd name="T2" fmla="*/ 75 w 101"/>
              <a:gd name="T3" fmla="*/ 63 h 110"/>
              <a:gd name="T4" fmla="*/ 75 w 101"/>
              <a:gd name="T5" fmla="*/ 73 h 110"/>
              <a:gd name="T6" fmla="*/ 77 w 101"/>
              <a:gd name="T7" fmla="*/ 74 h 110"/>
              <a:gd name="T8" fmla="*/ 86 w 101"/>
              <a:gd name="T9" fmla="*/ 86 h 110"/>
              <a:gd name="T10" fmla="*/ 75 w 101"/>
              <a:gd name="T11" fmla="*/ 80 h 110"/>
              <a:gd name="T12" fmla="*/ 75 w 101"/>
              <a:gd name="T13" fmla="*/ 22 h 110"/>
              <a:gd name="T14" fmla="*/ 86 w 101"/>
              <a:gd name="T15" fmla="*/ 15 h 110"/>
              <a:gd name="T16" fmla="*/ 77 w 101"/>
              <a:gd name="T17" fmla="*/ 28 h 110"/>
              <a:gd name="T18" fmla="*/ 75 w 101"/>
              <a:gd name="T19" fmla="*/ 28 h 110"/>
              <a:gd name="T20" fmla="*/ 98 w 101"/>
              <a:gd name="T21" fmla="*/ 48 h 110"/>
              <a:gd name="T22" fmla="*/ 83 w 101"/>
              <a:gd name="T23" fmla="*/ 51 h 110"/>
              <a:gd name="T24" fmla="*/ 98 w 101"/>
              <a:gd name="T25" fmla="*/ 53 h 110"/>
              <a:gd name="T26" fmla="*/ 98 w 101"/>
              <a:gd name="T27" fmla="*/ 48 h 110"/>
              <a:gd name="T28" fmla="*/ 52 w 101"/>
              <a:gd name="T29" fmla="*/ 110 h 110"/>
              <a:gd name="T30" fmla="*/ 66 w 101"/>
              <a:gd name="T31" fmla="*/ 74 h 110"/>
              <a:gd name="T32" fmla="*/ 75 w 101"/>
              <a:gd name="T33" fmla="*/ 39 h 110"/>
              <a:gd name="T34" fmla="*/ 50 w 101"/>
              <a:gd name="T35" fmla="*/ 29 h 110"/>
              <a:gd name="T36" fmla="*/ 72 w 101"/>
              <a:gd name="T37" fmla="*/ 51 h 110"/>
              <a:gd name="T38" fmla="*/ 62 w 101"/>
              <a:gd name="T39" fmla="*/ 70 h 110"/>
              <a:gd name="T40" fmla="*/ 60 w 101"/>
              <a:gd name="T41" fmla="*/ 85 h 110"/>
              <a:gd name="T42" fmla="*/ 50 w 101"/>
              <a:gd name="T43" fmla="*/ 110 h 110"/>
              <a:gd name="T44" fmla="*/ 75 w 101"/>
              <a:gd name="T45" fmla="*/ 28 h 110"/>
              <a:gd name="T46" fmla="*/ 74 w 101"/>
              <a:gd name="T47" fmla="*/ 24 h 110"/>
              <a:gd name="T48" fmla="*/ 75 w 101"/>
              <a:gd name="T49" fmla="*/ 73 h 110"/>
              <a:gd name="T50" fmla="*/ 74 w 101"/>
              <a:gd name="T51" fmla="*/ 78 h 110"/>
              <a:gd name="T52" fmla="*/ 75 w 101"/>
              <a:gd name="T53" fmla="*/ 73 h 110"/>
              <a:gd name="T54" fmla="*/ 50 w 101"/>
              <a:gd name="T55" fmla="*/ 0 h 110"/>
              <a:gd name="T56" fmla="*/ 53 w 101"/>
              <a:gd name="T57" fmla="*/ 3 h 110"/>
              <a:gd name="T58" fmla="*/ 50 w 101"/>
              <a:gd name="T59" fmla="*/ 18 h 110"/>
              <a:gd name="T60" fmla="*/ 50 w 101"/>
              <a:gd name="T61" fmla="*/ 23 h 110"/>
              <a:gd name="T62" fmla="*/ 25 w 101"/>
              <a:gd name="T63" fmla="*/ 63 h 110"/>
              <a:gd name="T64" fmla="*/ 35 w 101"/>
              <a:gd name="T65" fmla="*/ 96 h 110"/>
              <a:gd name="T66" fmla="*/ 50 w 101"/>
              <a:gd name="T67" fmla="*/ 110 h 110"/>
              <a:gd name="T68" fmla="*/ 41 w 101"/>
              <a:gd name="T69" fmla="*/ 85 h 110"/>
              <a:gd name="T70" fmla="*/ 39 w 101"/>
              <a:gd name="T71" fmla="*/ 70 h 110"/>
              <a:gd name="T72" fmla="*/ 34 w 101"/>
              <a:gd name="T73" fmla="*/ 35 h 110"/>
              <a:gd name="T74" fmla="*/ 50 w 101"/>
              <a:gd name="T75" fmla="*/ 23 h 110"/>
              <a:gd name="T76" fmla="*/ 50 w 101"/>
              <a:gd name="T77" fmla="*/ 18 h 110"/>
              <a:gd name="T78" fmla="*/ 48 w 101"/>
              <a:gd name="T79" fmla="*/ 3 h 110"/>
              <a:gd name="T80" fmla="*/ 25 w 101"/>
              <a:gd name="T81" fmla="*/ 80 h 110"/>
              <a:gd name="T82" fmla="*/ 27 w 101"/>
              <a:gd name="T83" fmla="*/ 74 h 110"/>
              <a:gd name="T84" fmla="*/ 25 w 101"/>
              <a:gd name="T85" fmla="*/ 80 h 110"/>
              <a:gd name="T86" fmla="*/ 25 w 101"/>
              <a:gd name="T87" fmla="*/ 22 h 110"/>
              <a:gd name="T88" fmla="*/ 27 w 101"/>
              <a:gd name="T89" fmla="*/ 28 h 110"/>
              <a:gd name="T90" fmla="*/ 25 w 101"/>
              <a:gd name="T91" fmla="*/ 39 h 110"/>
              <a:gd name="T92" fmla="*/ 25 w 101"/>
              <a:gd name="T93" fmla="*/ 63 h 110"/>
              <a:gd name="T94" fmla="*/ 25 w 101"/>
              <a:gd name="T95" fmla="*/ 22 h 110"/>
              <a:gd name="T96" fmla="*/ 23 w 101"/>
              <a:gd name="T97" fmla="*/ 28 h 110"/>
              <a:gd name="T98" fmla="*/ 15 w 101"/>
              <a:gd name="T99" fmla="*/ 19 h 110"/>
              <a:gd name="T100" fmla="*/ 18 w 101"/>
              <a:gd name="T101" fmla="*/ 15 h 110"/>
              <a:gd name="T102" fmla="*/ 25 w 101"/>
              <a:gd name="T103" fmla="*/ 73 h 110"/>
              <a:gd name="T104" fmla="*/ 18 w 101"/>
              <a:gd name="T105" fmla="*/ 86 h 110"/>
              <a:gd name="T106" fmla="*/ 15 w 101"/>
              <a:gd name="T107" fmla="*/ 83 h 110"/>
              <a:gd name="T108" fmla="*/ 23 w 101"/>
              <a:gd name="T109" fmla="*/ 74 h 110"/>
              <a:gd name="T110" fmla="*/ 18 w 101"/>
              <a:gd name="T111" fmla="*/ 51 h 110"/>
              <a:gd name="T112" fmla="*/ 15 w 101"/>
              <a:gd name="T113" fmla="*/ 48 h 110"/>
              <a:gd name="T114" fmla="*/ 0 w 101"/>
              <a:gd name="T115" fmla="*/ 51 h 110"/>
              <a:gd name="T116" fmla="*/ 15 w 101"/>
              <a:gd name="T117" fmla="*/ 53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1" h="110">
                <a:moveTo>
                  <a:pt x="75" y="63"/>
                </a:moveTo>
                <a:cubicBezTo>
                  <a:pt x="77" y="59"/>
                  <a:pt x="78" y="55"/>
                  <a:pt x="78" y="51"/>
                </a:cubicBezTo>
                <a:cubicBezTo>
                  <a:pt x="78" y="47"/>
                  <a:pt x="77" y="43"/>
                  <a:pt x="75" y="39"/>
                </a:cubicBezTo>
                <a:cubicBezTo>
                  <a:pt x="75" y="63"/>
                  <a:pt x="75" y="63"/>
                  <a:pt x="75" y="63"/>
                </a:cubicBezTo>
                <a:close/>
                <a:moveTo>
                  <a:pt x="75" y="80"/>
                </a:moveTo>
                <a:cubicBezTo>
                  <a:pt x="75" y="73"/>
                  <a:pt x="75" y="73"/>
                  <a:pt x="75" y="73"/>
                </a:cubicBezTo>
                <a:cubicBezTo>
                  <a:pt x="76" y="73"/>
                  <a:pt x="77" y="73"/>
                  <a:pt x="77" y="74"/>
                </a:cubicBezTo>
                <a:cubicBezTo>
                  <a:pt x="77" y="74"/>
                  <a:pt x="77" y="74"/>
                  <a:pt x="77" y="74"/>
                </a:cubicBezTo>
                <a:cubicBezTo>
                  <a:pt x="86" y="83"/>
                  <a:pt x="86" y="83"/>
                  <a:pt x="86" y="83"/>
                </a:cubicBezTo>
                <a:cubicBezTo>
                  <a:pt x="87" y="84"/>
                  <a:pt x="87" y="85"/>
                  <a:pt x="86" y="86"/>
                </a:cubicBezTo>
                <a:cubicBezTo>
                  <a:pt x="85" y="87"/>
                  <a:pt x="83" y="87"/>
                  <a:pt x="82" y="86"/>
                </a:cubicBezTo>
                <a:cubicBezTo>
                  <a:pt x="75" y="80"/>
                  <a:pt x="75" y="80"/>
                  <a:pt x="75" y="80"/>
                </a:cubicBezTo>
                <a:close/>
                <a:moveTo>
                  <a:pt x="75" y="28"/>
                </a:moveTo>
                <a:cubicBezTo>
                  <a:pt x="75" y="22"/>
                  <a:pt x="75" y="22"/>
                  <a:pt x="75" y="22"/>
                </a:cubicBezTo>
                <a:cubicBezTo>
                  <a:pt x="82" y="15"/>
                  <a:pt x="82" y="15"/>
                  <a:pt x="82" y="15"/>
                </a:cubicBezTo>
                <a:cubicBezTo>
                  <a:pt x="83" y="14"/>
                  <a:pt x="85" y="14"/>
                  <a:pt x="86" y="15"/>
                </a:cubicBezTo>
                <a:cubicBezTo>
                  <a:pt x="87" y="16"/>
                  <a:pt x="87" y="18"/>
                  <a:pt x="86" y="19"/>
                </a:cubicBezTo>
                <a:cubicBezTo>
                  <a:pt x="77" y="28"/>
                  <a:pt x="77" y="28"/>
                  <a:pt x="77" y="28"/>
                </a:cubicBezTo>
                <a:cubicBezTo>
                  <a:pt x="77" y="28"/>
                  <a:pt x="77" y="28"/>
                  <a:pt x="77" y="28"/>
                </a:cubicBezTo>
                <a:cubicBezTo>
                  <a:pt x="77" y="28"/>
                  <a:pt x="76" y="28"/>
                  <a:pt x="75" y="28"/>
                </a:cubicBezTo>
                <a:close/>
                <a:moveTo>
                  <a:pt x="98" y="48"/>
                </a:moveTo>
                <a:cubicBezTo>
                  <a:pt x="98" y="48"/>
                  <a:pt x="98" y="48"/>
                  <a:pt x="98" y="48"/>
                </a:cubicBezTo>
                <a:cubicBezTo>
                  <a:pt x="86" y="48"/>
                  <a:pt x="86" y="48"/>
                  <a:pt x="86" y="48"/>
                </a:cubicBezTo>
                <a:cubicBezTo>
                  <a:pt x="84" y="48"/>
                  <a:pt x="83" y="49"/>
                  <a:pt x="83" y="51"/>
                </a:cubicBezTo>
                <a:cubicBezTo>
                  <a:pt x="83" y="52"/>
                  <a:pt x="84" y="53"/>
                  <a:pt x="86" y="53"/>
                </a:cubicBezTo>
                <a:cubicBezTo>
                  <a:pt x="98" y="53"/>
                  <a:pt x="98" y="53"/>
                  <a:pt x="98" y="53"/>
                </a:cubicBezTo>
                <a:cubicBezTo>
                  <a:pt x="100" y="53"/>
                  <a:pt x="101" y="52"/>
                  <a:pt x="101" y="51"/>
                </a:cubicBezTo>
                <a:cubicBezTo>
                  <a:pt x="101" y="49"/>
                  <a:pt x="100" y="48"/>
                  <a:pt x="98" y="48"/>
                </a:cubicBezTo>
                <a:close/>
                <a:moveTo>
                  <a:pt x="50" y="110"/>
                </a:moveTo>
                <a:cubicBezTo>
                  <a:pt x="52" y="110"/>
                  <a:pt x="52" y="110"/>
                  <a:pt x="52" y="110"/>
                </a:cubicBezTo>
                <a:cubicBezTo>
                  <a:pt x="60" y="110"/>
                  <a:pt x="66" y="104"/>
                  <a:pt x="66" y="96"/>
                </a:cubicBezTo>
                <a:cubicBezTo>
                  <a:pt x="66" y="74"/>
                  <a:pt x="66" y="74"/>
                  <a:pt x="66" y="74"/>
                </a:cubicBezTo>
                <a:cubicBezTo>
                  <a:pt x="70" y="71"/>
                  <a:pt x="73" y="67"/>
                  <a:pt x="75" y="63"/>
                </a:cubicBezTo>
                <a:cubicBezTo>
                  <a:pt x="75" y="39"/>
                  <a:pt x="75" y="39"/>
                  <a:pt x="75" y="39"/>
                </a:cubicBezTo>
                <a:cubicBezTo>
                  <a:pt x="71" y="29"/>
                  <a:pt x="61" y="23"/>
                  <a:pt x="50" y="23"/>
                </a:cubicBezTo>
                <a:cubicBezTo>
                  <a:pt x="50" y="29"/>
                  <a:pt x="50" y="29"/>
                  <a:pt x="50" y="29"/>
                </a:cubicBezTo>
                <a:cubicBezTo>
                  <a:pt x="56" y="29"/>
                  <a:pt x="62" y="31"/>
                  <a:pt x="66" y="35"/>
                </a:cubicBezTo>
                <a:cubicBezTo>
                  <a:pt x="70" y="39"/>
                  <a:pt x="72" y="45"/>
                  <a:pt x="72" y="51"/>
                </a:cubicBezTo>
                <a:cubicBezTo>
                  <a:pt x="72" y="59"/>
                  <a:pt x="68" y="66"/>
                  <a:pt x="62" y="70"/>
                </a:cubicBezTo>
                <a:cubicBezTo>
                  <a:pt x="62" y="70"/>
                  <a:pt x="62" y="70"/>
                  <a:pt x="62" y="70"/>
                </a:cubicBezTo>
                <a:cubicBezTo>
                  <a:pt x="61" y="70"/>
                  <a:pt x="60" y="71"/>
                  <a:pt x="60" y="72"/>
                </a:cubicBezTo>
                <a:cubicBezTo>
                  <a:pt x="60" y="85"/>
                  <a:pt x="60" y="85"/>
                  <a:pt x="60" y="85"/>
                </a:cubicBezTo>
                <a:cubicBezTo>
                  <a:pt x="50" y="85"/>
                  <a:pt x="50" y="85"/>
                  <a:pt x="50" y="85"/>
                </a:cubicBezTo>
                <a:cubicBezTo>
                  <a:pt x="50" y="110"/>
                  <a:pt x="50" y="110"/>
                  <a:pt x="50" y="110"/>
                </a:cubicBezTo>
                <a:close/>
                <a:moveTo>
                  <a:pt x="75" y="22"/>
                </a:moveTo>
                <a:cubicBezTo>
                  <a:pt x="75" y="28"/>
                  <a:pt x="75" y="28"/>
                  <a:pt x="75" y="28"/>
                </a:cubicBezTo>
                <a:cubicBezTo>
                  <a:pt x="75" y="28"/>
                  <a:pt x="74" y="28"/>
                  <a:pt x="74" y="28"/>
                </a:cubicBezTo>
                <a:cubicBezTo>
                  <a:pt x="72" y="27"/>
                  <a:pt x="72" y="25"/>
                  <a:pt x="74" y="24"/>
                </a:cubicBezTo>
                <a:cubicBezTo>
                  <a:pt x="75" y="22"/>
                  <a:pt x="75" y="22"/>
                  <a:pt x="75" y="22"/>
                </a:cubicBezTo>
                <a:close/>
                <a:moveTo>
                  <a:pt x="75" y="73"/>
                </a:moveTo>
                <a:cubicBezTo>
                  <a:pt x="75" y="80"/>
                  <a:pt x="75" y="80"/>
                  <a:pt x="75" y="80"/>
                </a:cubicBezTo>
                <a:cubicBezTo>
                  <a:pt x="74" y="78"/>
                  <a:pt x="74" y="78"/>
                  <a:pt x="74" y="78"/>
                </a:cubicBezTo>
                <a:cubicBezTo>
                  <a:pt x="72" y="77"/>
                  <a:pt x="72" y="75"/>
                  <a:pt x="74" y="74"/>
                </a:cubicBezTo>
                <a:cubicBezTo>
                  <a:pt x="74" y="73"/>
                  <a:pt x="75" y="73"/>
                  <a:pt x="75" y="73"/>
                </a:cubicBezTo>
                <a:close/>
                <a:moveTo>
                  <a:pt x="50" y="18"/>
                </a:moveTo>
                <a:cubicBezTo>
                  <a:pt x="50" y="0"/>
                  <a:pt x="50" y="0"/>
                  <a:pt x="50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2" y="0"/>
                  <a:pt x="53" y="2"/>
                  <a:pt x="53" y="3"/>
                </a:cubicBezTo>
                <a:cubicBezTo>
                  <a:pt x="53" y="15"/>
                  <a:pt x="53" y="15"/>
                  <a:pt x="53" y="15"/>
                </a:cubicBezTo>
                <a:cubicBezTo>
                  <a:pt x="53" y="17"/>
                  <a:pt x="52" y="18"/>
                  <a:pt x="50" y="18"/>
                </a:cubicBezTo>
                <a:cubicBezTo>
                  <a:pt x="50" y="18"/>
                  <a:pt x="50" y="18"/>
                  <a:pt x="50" y="18"/>
                </a:cubicBezTo>
                <a:close/>
                <a:moveTo>
                  <a:pt x="50" y="23"/>
                </a:moveTo>
                <a:cubicBezTo>
                  <a:pt x="39" y="23"/>
                  <a:pt x="30" y="29"/>
                  <a:pt x="25" y="39"/>
                </a:cubicBezTo>
                <a:cubicBezTo>
                  <a:pt x="25" y="63"/>
                  <a:pt x="25" y="63"/>
                  <a:pt x="25" y="63"/>
                </a:cubicBezTo>
                <a:cubicBezTo>
                  <a:pt x="27" y="68"/>
                  <a:pt x="31" y="71"/>
                  <a:pt x="35" y="74"/>
                </a:cubicBezTo>
                <a:cubicBezTo>
                  <a:pt x="35" y="96"/>
                  <a:pt x="35" y="96"/>
                  <a:pt x="35" y="96"/>
                </a:cubicBezTo>
                <a:cubicBezTo>
                  <a:pt x="35" y="104"/>
                  <a:pt x="41" y="110"/>
                  <a:pt x="49" y="110"/>
                </a:cubicBezTo>
                <a:cubicBezTo>
                  <a:pt x="50" y="110"/>
                  <a:pt x="50" y="110"/>
                  <a:pt x="50" y="110"/>
                </a:cubicBezTo>
                <a:cubicBezTo>
                  <a:pt x="50" y="85"/>
                  <a:pt x="50" y="85"/>
                  <a:pt x="50" y="85"/>
                </a:cubicBezTo>
                <a:cubicBezTo>
                  <a:pt x="41" y="85"/>
                  <a:pt x="41" y="85"/>
                  <a:pt x="41" y="85"/>
                </a:cubicBezTo>
                <a:cubicBezTo>
                  <a:pt x="41" y="72"/>
                  <a:pt x="41" y="72"/>
                  <a:pt x="41" y="72"/>
                </a:cubicBezTo>
                <a:cubicBezTo>
                  <a:pt x="41" y="71"/>
                  <a:pt x="40" y="71"/>
                  <a:pt x="39" y="70"/>
                </a:cubicBezTo>
                <a:cubicBezTo>
                  <a:pt x="33" y="66"/>
                  <a:pt x="28" y="59"/>
                  <a:pt x="28" y="51"/>
                </a:cubicBezTo>
                <a:cubicBezTo>
                  <a:pt x="28" y="45"/>
                  <a:pt x="30" y="39"/>
                  <a:pt x="34" y="35"/>
                </a:cubicBezTo>
                <a:cubicBezTo>
                  <a:pt x="39" y="31"/>
                  <a:pt x="44" y="29"/>
                  <a:pt x="50" y="29"/>
                </a:cubicBezTo>
                <a:cubicBezTo>
                  <a:pt x="50" y="23"/>
                  <a:pt x="50" y="23"/>
                  <a:pt x="50" y="23"/>
                </a:cubicBezTo>
                <a:close/>
                <a:moveTo>
                  <a:pt x="50" y="0"/>
                </a:moveTo>
                <a:cubicBezTo>
                  <a:pt x="50" y="18"/>
                  <a:pt x="50" y="18"/>
                  <a:pt x="50" y="18"/>
                </a:cubicBezTo>
                <a:cubicBezTo>
                  <a:pt x="49" y="18"/>
                  <a:pt x="48" y="17"/>
                  <a:pt x="48" y="15"/>
                </a:cubicBezTo>
                <a:cubicBezTo>
                  <a:pt x="48" y="3"/>
                  <a:pt x="48" y="3"/>
                  <a:pt x="48" y="3"/>
                </a:cubicBezTo>
                <a:cubicBezTo>
                  <a:pt x="48" y="2"/>
                  <a:pt x="49" y="1"/>
                  <a:pt x="50" y="0"/>
                </a:cubicBezTo>
                <a:close/>
                <a:moveTo>
                  <a:pt x="25" y="80"/>
                </a:moveTo>
                <a:cubicBezTo>
                  <a:pt x="25" y="73"/>
                  <a:pt x="25" y="73"/>
                  <a:pt x="25" y="73"/>
                </a:cubicBezTo>
                <a:cubicBezTo>
                  <a:pt x="26" y="73"/>
                  <a:pt x="27" y="73"/>
                  <a:pt x="27" y="74"/>
                </a:cubicBezTo>
                <a:cubicBezTo>
                  <a:pt x="28" y="75"/>
                  <a:pt x="28" y="77"/>
                  <a:pt x="27" y="78"/>
                </a:cubicBezTo>
                <a:cubicBezTo>
                  <a:pt x="25" y="80"/>
                  <a:pt x="25" y="80"/>
                  <a:pt x="25" y="80"/>
                </a:cubicBezTo>
                <a:close/>
                <a:moveTo>
                  <a:pt x="25" y="28"/>
                </a:moveTo>
                <a:cubicBezTo>
                  <a:pt x="25" y="22"/>
                  <a:pt x="25" y="22"/>
                  <a:pt x="25" y="22"/>
                </a:cubicBezTo>
                <a:cubicBezTo>
                  <a:pt x="27" y="24"/>
                  <a:pt x="27" y="24"/>
                  <a:pt x="27" y="24"/>
                </a:cubicBezTo>
                <a:cubicBezTo>
                  <a:pt x="28" y="25"/>
                  <a:pt x="28" y="27"/>
                  <a:pt x="27" y="28"/>
                </a:cubicBezTo>
                <a:cubicBezTo>
                  <a:pt x="27" y="28"/>
                  <a:pt x="26" y="28"/>
                  <a:pt x="25" y="28"/>
                </a:cubicBezTo>
                <a:close/>
                <a:moveTo>
                  <a:pt x="25" y="39"/>
                </a:moveTo>
                <a:cubicBezTo>
                  <a:pt x="23" y="42"/>
                  <a:pt x="22" y="46"/>
                  <a:pt x="22" y="51"/>
                </a:cubicBezTo>
                <a:cubicBezTo>
                  <a:pt x="22" y="55"/>
                  <a:pt x="23" y="59"/>
                  <a:pt x="25" y="63"/>
                </a:cubicBezTo>
                <a:cubicBezTo>
                  <a:pt x="25" y="39"/>
                  <a:pt x="25" y="39"/>
                  <a:pt x="25" y="39"/>
                </a:cubicBezTo>
                <a:close/>
                <a:moveTo>
                  <a:pt x="25" y="22"/>
                </a:moveTo>
                <a:cubicBezTo>
                  <a:pt x="25" y="28"/>
                  <a:pt x="25" y="28"/>
                  <a:pt x="25" y="28"/>
                </a:cubicBezTo>
                <a:cubicBezTo>
                  <a:pt x="25" y="28"/>
                  <a:pt x="24" y="28"/>
                  <a:pt x="23" y="28"/>
                </a:cubicBezTo>
                <a:cubicBezTo>
                  <a:pt x="23" y="28"/>
                  <a:pt x="23" y="28"/>
                  <a:pt x="23" y="28"/>
                </a:cubicBezTo>
                <a:cubicBezTo>
                  <a:pt x="15" y="19"/>
                  <a:pt x="15" y="19"/>
                  <a:pt x="15" y="19"/>
                </a:cubicBezTo>
                <a:cubicBezTo>
                  <a:pt x="14" y="18"/>
                  <a:pt x="14" y="16"/>
                  <a:pt x="15" y="15"/>
                </a:cubicBezTo>
                <a:cubicBezTo>
                  <a:pt x="16" y="14"/>
                  <a:pt x="17" y="14"/>
                  <a:pt x="18" y="15"/>
                </a:cubicBezTo>
                <a:cubicBezTo>
                  <a:pt x="25" y="22"/>
                  <a:pt x="25" y="22"/>
                  <a:pt x="25" y="22"/>
                </a:cubicBezTo>
                <a:close/>
                <a:moveTo>
                  <a:pt x="25" y="73"/>
                </a:moveTo>
                <a:cubicBezTo>
                  <a:pt x="25" y="80"/>
                  <a:pt x="25" y="80"/>
                  <a:pt x="25" y="80"/>
                </a:cubicBezTo>
                <a:cubicBezTo>
                  <a:pt x="18" y="86"/>
                  <a:pt x="18" y="86"/>
                  <a:pt x="18" y="86"/>
                </a:cubicBezTo>
                <a:cubicBezTo>
                  <a:pt x="17" y="87"/>
                  <a:pt x="16" y="87"/>
                  <a:pt x="15" y="86"/>
                </a:cubicBezTo>
                <a:cubicBezTo>
                  <a:pt x="14" y="85"/>
                  <a:pt x="14" y="84"/>
                  <a:pt x="15" y="83"/>
                </a:cubicBezTo>
                <a:cubicBezTo>
                  <a:pt x="23" y="74"/>
                  <a:pt x="23" y="74"/>
                  <a:pt x="23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4" y="74"/>
                  <a:pt x="25" y="73"/>
                  <a:pt x="25" y="73"/>
                </a:cubicBezTo>
                <a:close/>
                <a:moveTo>
                  <a:pt x="18" y="51"/>
                </a:moveTo>
                <a:cubicBezTo>
                  <a:pt x="18" y="51"/>
                  <a:pt x="18" y="51"/>
                  <a:pt x="18" y="51"/>
                </a:cubicBezTo>
                <a:cubicBezTo>
                  <a:pt x="18" y="49"/>
                  <a:pt x="16" y="48"/>
                  <a:pt x="15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9"/>
                  <a:pt x="0" y="51"/>
                </a:cubicBezTo>
                <a:cubicBezTo>
                  <a:pt x="0" y="52"/>
                  <a:pt x="1" y="53"/>
                  <a:pt x="3" y="53"/>
                </a:cubicBezTo>
                <a:cubicBezTo>
                  <a:pt x="15" y="53"/>
                  <a:pt x="15" y="53"/>
                  <a:pt x="15" y="53"/>
                </a:cubicBezTo>
                <a:cubicBezTo>
                  <a:pt x="16" y="53"/>
                  <a:pt x="18" y="52"/>
                  <a:pt x="18" y="51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9" name="出自【趣你的PPT】(微信:qunideppt)：最优质的PPT资源库"/>
          <p:cNvSpPr/>
          <p:nvPr/>
        </p:nvSpPr>
        <p:spPr bwMode="auto">
          <a:xfrm>
            <a:off x="6072748" y="3599663"/>
            <a:ext cx="50272" cy="47758"/>
          </a:xfrm>
          <a:custGeom>
            <a:avLst/>
            <a:gdLst>
              <a:gd name="T0" fmla="*/ 28 w 29"/>
              <a:gd name="T1" fmla="*/ 16 h 28"/>
              <a:gd name="T2" fmla="*/ 12 w 29"/>
              <a:gd name="T3" fmla="*/ 27 h 28"/>
              <a:gd name="T4" fmla="*/ 1 w 29"/>
              <a:gd name="T5" fmla="*/ 12 h 28"/>
              <a:gd name="T6" fmla="*/ 17 w 29"/>
              <a:gd name="T7" fmla="*/ 1 h 28"/>
              <a:gd name="T8" fmla="*/ 28 w 29"/>
              <a:gd name="T9" fmla="*/ 16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8">
                <a:moveTo>
                  <a:pt x="28" y="16"/>
                </a:moveTo>
                <a:cubicBezTo>
                  <a:pt x="26" y="23"/>
                  <a:pt x="19" y="28"/>
                  <a:pt x="12" y="27"/>
                </a:cubicBezTo>
                <a:cubicBezTo>
                  <a:pt x="5" y="26"/>
                  <a:pt x="0" y="19"/>
                  <a:pt x="1" y="12"/>
                </a:cubicBezTo>
                <a:cubicBezTo>
                  <a:pt x="3" y="4"/>
                  <a:pt x="10" y="0"/>
                  <a:pt x="17" y="1"/>
                </a:cubicBezTo>
                <a:cubicBezTo>
                  <a:pt x="24" y="2"/>
                  <a:pt x="29" y="9"/>
                  <a:pt x="28" y="16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00" name="出自【趣你的PPT】(微信:qunideppt)：最优质的PPT资源库"/>
          <p:cNvSpPr/>
          <p:nvPr/>
        </p:nvSpPr>
        <p:spPr bwMode="auto">
          <a:xfrm>
            <a:off x="6061437" y="3455132"/>
            <a:ext cx="46502" cy="155843"/>
          </a:xfrm>
          <a:custGeom>
            <a:avLst/>
            <a:gdLst>
              <a:gd name="T0" fmla="*/ 27 w 27"/>
              <a:gd name="T1" fmla="*/ 90 h 91"/>
              <a:gd name="T2" fmla="*/ 12 w 27"/>
              <a:gd name="T3" fmla="*/ 14 h 91"/>
              <a:gd name="T4" fmla="*/ 1 w 27"/>
              <a:gd name="T5" fmla="*/ 0 h 91"/>
              <a:gd name="T6" fmla="*/ 17 w 27"/>
              <a:gd name="T7" fmla="*/ 91 h 91"/>
              <a:gd name="T8" fmla="*/ 27 w 27"/>
              <a:gd name="T9" fmla="*/ 9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91">
                <a:moveTo>
                  <a:pt x="27" y="90"/>
                </a:moveTo>
                <a:cubicBezTo>
                  <a:pt x="27" y="90"/>
                  <a:pt x="12" y="14"/>
                  <a:pt x="12" y="14"/>
                </a:cubicBezTo>
                <a:cubicBezTo>
                  <a:pt x="12" y="14"/>
                  <a:pt x="3" y="0"/>
                  <a:pt x="1" y="0"/>
                </a:cubicBezTo>
                <a:cubicBezTo>
                  <a:pt x="0" y="0"/>
                  <a:pt x="17" y="91"/>
                  <a:pt x="17" y="91"/>
                </a:cubicBezTo>
                <a:lnTo>
                  <a:pt x="27" y="9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01" name="出自【趣你的PPT】(微信:qunideppt)：最优质的PPT资源库"/>
          <p:cNvSpPr/>
          <p:nvPr/>
        </p:nvSpPr>
        <p:spPr bwMode="auto">
          <a:xfrm>
            <a:off x="6094114" y="3480268"/>
            <a:ext cx="100544" cy="134477"/>
          </a:xfrm>
          <a:custGeom>
            <a:avLst/>
            <a:gdLst>
              <a:gd name="T0" fmla="*/ 1 w 80"/>
              <a:gd name="T1" fmla="*/ 99 h 107"/>
              <a:gd name="T2" fmla="*/ 60 w 80"/>
              <a:gd name="T3" fmla="*/ 13 h 107"/>
              <a:gd name="T4" fmla="*/ 80 w 80"/>
              <a:gd name="T5" fmla="*/ 0 h 107"/>
              <a:gd name="T6" fmla="*/ 71 w 80"/>
              <a:gd name="T7" fmla="*/ 21 h 107"/>
              <a:gd name="T8" fmla="*/ 12 w 80"/>
              <a:gd name="T9" fmla="*/ 107 h 107"/>
              <a:gd name="T10" fmla="*/ 0 w 80"/>
              <a:gd name="T11" fmla="*/ 100 h 107"/>
              <a:gd name="T12" fmla="*/ 1 w 80"/>
              <a:gd name="T13" fmla="*/ 99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" h="107">
                <a:moveTo>
                  <a:pt x="1" y="99"/>
                </a:moveTo>
                <a:lnTo>
                  <a:pt x="60" y="13"/>
                </a:lnTo>
                <a:lnTo>
                  <a:pt x="80" y="0"/>
                </a:lnTo>
                <a:lnTo>
                  <a:pt x="71" y="21"/>
                </a:lnTo>
                <a:lnTo>
                  <a:pt x="12" y="107"/>
                </a:lnTo>
                <a:lnTo>
                  <a:pt x="0" y="100"/>
                </a:lnTo>
                <a:lnTo>
                  <a:pt x="1" y="99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02" name="出自【趣你的PPT】(微信:qunideppt)：最优质的PPT资源库"/>
          <p:cNvSpPr/>
          <p:nvPr/>
        </p:nvSpPr>
        <p:spPr bwMode="auto">
          <a:xfrm>
            <a:off x="6085316" y="3636111"/>
            <a:ext cx="12568" cy="25136"/>
          </a:xfrm>
          <a:custGeom>
            <a:avLst/>
            <a:gdLst>
              <a:gd name="T0" fmla="*/ 2 w 7"/>
              <a:gd name="T1" fmla="*/ 3 h 15"/>
              <a:gd name="T2" fmla="*/ 5 w 7"/>
              <a:gd name="T3" fmla="*/ 1 h 15"/>
              <a:gd name="T4" fmla="*/ 7 w 7"/>
              <a:gd name="T5" fmla="*/ 3 h 15"/>
              <a:gd name="T6" fmla="*/ 5 w 7"/>
              <a:gd name="T7" fmla="*/ 13 h 15"/>
              <a:gd name="T8" fmla="*/ 3 w 7"/>
              <a:gd name="T9" fmla="*/ 15 h 15"/>
              <a:gd name="T10" fmla="*/ 1 w 7"/>
              <a:gd name="T11" fmla="*/ 12 h 15"/>
              <a:gd name="T12" fmla="*/ 2 w 7"/>
              <a:gd name="T13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15">
                <a:moveTo>
                  <a:pt x="2" y="3"/>
                </a:moveTo>
                <a:cubicBezTo>
                  <a:pt x="3" y="1"/>
                  <a:pt x="4" y="0"/>
                  <a:pt x="5" y="1"/>
                </a:cubicBezTo>
                <a:cubicBezTo>
                  <a:pt x="6" y="1"/>
                  <a:pt x="7" y="2"/>
                  <a:pt x="7" y="3"/>
                </a:cubicBezTo>
                <a:cubicBezTo>
                  <a:pt x="5" y="13"/>
                  <a:pt x="5" y="13"/>
                  <a:pt x="5" y="13"/>
                </a:cubicBezTo>
                <a:cubicBezTo>
                  <a:pt x="5" y="14"/>
                  <a:pt x="4" y="15"/>
                  <a:pt x="3" y="15"/>
                </a:cubicBezTo>
                <a:cubicBezTo>
                  <a:pt x="1" y="15"/>
                  <a:pt x="0" y="13"/>
                  <a:pt x="1" y="12"/>
                </a:cubicBezTo>
                <a:lnTo>
                  <a:pt x="2" y="3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045099" y="2362977"/>
            <a:ext cx="174695" cy="187263"/>
          </a:xfrm>
          <a:custGeom>
            <a:avLst/>
            <a:gdLst>
              <a:gd name="T0" fmla="*/ 78 w 101"/>
              <a:gd name="T1" fmla="*/ 50 h 109"/>
              <a:gd name="T2" fmla="*/ 76 w 101"/>
              <a:gd name="T3" fmla="*/ 62 h 109"/>
              <a:gd name="T4" fmla="*/ 76 w 101"/>
              <a:gd name="T5" fmla="*/ 73 h 109"/>
              <a:gd name="T6" fmla="*/ 78 w 101"/>
              <a:gd name="T7" fmla="*/ 73 h 109"/>
              <a:gd name="T8" fmla="*/ 86 w 101"/>
              <a:gd name="T9" fmla="*/ 86 h 109"/>
              <a:gd name="T10" fmla="*/ 76 w 101"/>
              <a:gd name="T11" fmla="*/ 79 h 109"/>
              <a:gd name="T12" fmla="*/ 76 w 101"/>
              <a:gd name="T13" fmla="*/ 22 h 109"/>
              <a:gd name="T14" fmla="*/ 86 w 101"/>
              <a:gd name="T15" fmla="*/ 15 h 109"/>
              <a:gd name="T16" fmla="*/ 78 w 101"/>
              <a:gd name="T17" fmla="*/ 27 h 109"/>
              <a:gd name="T18" fmla="*/ 76 w 101"/>
              <a:gd name="T19" fmla="*/ 28 h 109"/>
              <a:gd name="T20" fmla="*/ 99 w 101"/>
              <a:gd name="T21" fmla="*/ 48 h 109"/>
              <a:gd name="T22" fmla="*/ 84 w 101"/>
              <a:gd name="T23" fmla="*/ 50 h 109"/>
              <a:gd name="T24" fmla="*/ 99 w 101"/>
              <a:gd name="T25" fmla="*/ 53 h 109"/>
              <a:gd name="T26" fmla="*/ 99 w 101"/>
              <a:gd name="T27" fmla="*/ 48 h 109"/>
              <a:gd name="T28" fmla="*/ 53 w 101"/>
              <a:gd name="T29" fmla="*/ 109 h 109"/>
              <a:gd name="T30" fmla="*/ 66 w 101"/>
              <a:gd name="T31" fmla="*/ 73 h 109"/>
              <a:gd name="T32" fmla="*/ 76 w 101"/>
              <a:gd name="T33" fmla="*/ 38 h 109"/>
              <a:gd name="T34" fmla="*/ 51 w 101"/>
              <a:gd name="T35" fmla="*/ 28 h 109"/>
              <a:gd name="T36" fmla="*/ 73 w 101"/>
              <a:gd name="T37" fmla="*/ 50 h 109"/>
              <a:gd name="T38" fmla="*/ 62 w 101"/>
              <a:gd name="T39" fmla="*/ 69 h 109"/>
              <a:gd name="T40" fmla="*/ 61 w 101"/>
              <a:gd name="T41" fmla="*/ 84 h 109"/>
              <a:gd name="T42" fmla="*/ 51 w 101"/>
              <a:gd name="T43" fmla="*/ 109 h 109"/>
              <a:gd name="T44" fmla="*/ 76 w 101"/>
              <a:gd name="T45" fmla="*/ 28 h 109"/>
              <a:gd name="T46" fmla="*/ 74 w 101"/>
              <a:gd name="T47" fmla="*/ 23 h 109"/>
              <a:gd name="T48" fmla="*/ 76 w 101"/>
              <a:gd name="T49" fmla="*/ 73 h 109"/>
              <a:gd name="T50" fmla="*/ 74 w 101"/>
              <a:gd name="T51" fmla="*/ 77 h 109"/>
              <a:gd name="T52" fmla="*/ 76 w 101"/>
              <a:gd name="T53" fmla="*/ 73 h 109"/>
              <a:gd name="T54" fmla="*/ 51 w 101"/>
              <a:gd name="T55" fmla="*/ 0 h 109"/>
              <a:gd name="T56" fmla="*/ 53 w 101"/>
              <a:gd name="T57" fmla="*/ 2 h 109"/>
              <a:gd name="T58" fmla="*/ 51 w 101"/>
              <a:gd name="T59" fmla="*/ 17 h 109"/>
              <a:gd name="T60" fmla="*/ 51 w 101"/>
              <a:gd name="T61" fmla="*/ 22 h 109"/>
              <a:gd name="T62" fmla="*/ 26 w 101"/>
              <a:gd name="T63" fmla="*/ 62 h 109"/>
              <a:gd name="T64" fmla="*/ 35 w 101"/>
              <a:gd name="T65" fmla="*/ 95 h 109"/>
              <a:gd name="T66" fmla="*/ 51 w 101"/>
              <a:gd name="T67" fmla="*/ 109 h 109"/>
              <a:gd name="T68" fmla="*/ 41 w 101"/>
              <a:gd name="T69" fmla="*/ 84 h 109"/>
              <a:gd name="T70" fmla="*/ 40 w 101"/>
              <a:gd name="T71" fmla="*/ 69 h 109"/>
              <a:gd name="T72" fmla="*/ 35 w 101"/>
              <a:gd name="T73" fmla="*/ 35 h 109"/>
              <a:gd name="T74" fmla="*/ 51 w 101"/>
              <a:gd name="T75" fmla="*/ 22 h 109"/>
              <a:gd name="T76" fmla="*/ 51 w 101"/>
              <a:gd name="T77" fmla="*/ 17 h 109"/>
              <a:gd name="T78" fmla="*/ 48 w 101"/>
              <a:gd name="T79" fmla="*/ 2 h 109"/>
              <a:gd name="T80" fmla="*/ 26 w 101"/>
              <a:gd name="T81" fmla="*/ 79 h 109"/>
              <a:gd name="T82" fmla="*/ 28 w 101"/>
              <a:gd name="T83" fmla="*/ 73 h 109"/>
              <a:gd name="T84" fmla="*/ 26 w 101"/>
              <a:gd name="T85" fmla="*/ 79 h 109"/>
              <a:gd name="T86" fmla="*/ 26 w 101"/>
              <a:gd name="T87" fmla="*/ 21 h 109"/>
              <a:gd name="T88" fmla="*/ 28 w 101"/>
              <a:gd name="T89" fmla="*/ 27 h 109"/>
              <a:gd name="T90" fmla="*/ 26 w 101"/>
              <a:gd name="T91" fmla="*/ 38 h 109"/>
              <a:gd name="T92" fmla="*/ 26 w 101"/>
              <a:gd name="T93" fmla="*/ 62 h 109"/>
              <a:gd name="T94" fmla="*/ 26 w 101"/>
              <a:gd name="T95" fmla="*/ 21 h 109"/>
              <a:gd name="T96" fmla="*/ 24 w 101"/>
              <a:gd name="T97" fmla="*/ 27 h 109"/>
              <a:gd name="T98" fmla="*/ 15 w 101"/>
              <a:gd name="T99" fmla="*/ 18 h 109"/>
              <a:gd name="T100" fmla="*/ 19 w 101"/>
              <a:gd name="T101" fmla="*/ 15 h 109"/>
              <a:gd name="T102" fmla="*/ 26 w 101"/>
              <a:gd name="T103" fmla="*/ 73 h 109"/>
              <a:gd name="T104" fmla="*/ 19 w 101"/>
              <a:gd name="T105" fmla="*/ 86 h 109"/>
              <a:gd name="T106" fmla="*/ 15 w 101"/>
              <a:gd name="T107" fmla="*/ 82 h 109"/>
              <a:gd name="T108" fmla="*/ 24 w 101"/>
              <a:gd name="T109" fmla="*/ 73 h 109"/>
              <a:gd name="T110" fmla="*/ 18 w 101"/>
              <a:gd name="T111" fmla="*/ 50 h 109"/>
              <a:gd name="T112" fmla="*/ 15 w 101"/>
              <a:gd name="T113" fmla="*/ 48 h 109"/>
              <a:gd name="T114" fmla="*/ 0 w 101"/>
              <a:gd name="T115" fmla="*/ 50 h 109"/>
              <a:gd name="T116" fmla="*/ 15 w 101"/>
              <a:gd name="T117" fmla="*/ 5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1" h="109">
                <a:moveTo>
                  <a:pt x="76" y="62"/>
                </a:moveTo>
                <a:cubicBezTo>
                  <a:pt x="78" y="58"/>
                  <a:pt x="78" y="54"/>
                  <a:pt x="78" y="50"/>
                </a:cubicBezTo>
                <a:cubicBezTo>
                  <a:pt x="78" y="46"/>
                  <a:pt x="78" y="42"/>
                  <a:pt x="76" y="38"/>
                </a:cubicBezTo>
                <a:cubicBezTo>
                  <a:pt x="76" y="62"/>
                  <a:pt x="76" y="62"/>
                  <a:pt x="76" y="62"/>
                </a:cubicBezTo>
                <a:close/>
                <a:moveTo>
                  <a:pt x="76" y="79"/>
                </a:moveTo>
                <a:cubicBezTo>
                  <a:pt x="76" y="73"/>
                  <a:pt x="76" y="73"/>
                  <a:pt x="76" y="73"/>
                </a:cubicBezTo>
                <a:cubicBezTo>
                  <a:pt x="77" y="73"/>
                  <a:pt x="77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86" y="82"/>
                  <a:pt x="86" y="82"/>
                  <a:pt x="86" y="82"/>
                </a:cubicBezTo>
                <a:cubicBezTo>
                  <a:pt x="87" y="83"/>
                  <a:pt x="87" y="85"/>
                  <a:pt x="86" y="86"/>
                </a:cubicBezTo>
                <a:cubicBezTo>
                  <a:pt x="85" y="87"/>
                  <a:pt x="84" y="87"/>
                  <a:pt x="83" y="86"/>
                </a:cubicBezTo>
                <a:cubicBezTo>
                  <a:pt x="76" y="79"/>
                  <a:pt x="76" y="79"/>
                  <a:pt x="76" y="79"/>
                </a:cubicBezTo>
                <a:close/>
                <a:moveTo>
                  <a:pt x="76" y="28"/>
                </a:moveTo>
                <a:cubicBezTo>
                  <a:pt x="76" y="22"/>
                  <a:pt x="76" y="22"/>
                  <a:pt x="76" y="22"/>
                </a:cubicBezTo>
                <a:cubicBezTo>
                  <a:pt x="83" y="15"/>
                  <a:pt x="83" y="15"/>
                  <a:pt x="83" y="15"/>
                </a:cubicBezTo>
                <a:cubicBezTo>
                  <a:pt x="84" y="14"/>
                  <a:pt x="85" y="14"/>
                  <a:pt x="86" y="15"/>
                </a:cubicBezTo>
                <a:cubicBezTo>
                  <a:pt x="87" y="16"/>
                  <a:pt x="87" y="17"/>
                  <a:pt x="86" y="18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7" y="28"/>
                  <a:pt x="77" y="28"/>
                  <a:pt x="76" y="28"/>
                </a:cubicBezTo>
                <a:close/>
                <a:moveTo>
                  <a:pt x="99" y="48"/>
                </a:moveTo>
                <a:cubicBezTo>
                  <a:pt x="99" y="48"/>
                  <a:pt x="99" y="48"/>
                  <a:pt x="99" y="48"/>
                </a:cubicBezTo>
                <a:cubicBezTo>
                  <a:pt x="86" y="48"/>
                  <a:pt x="86" y="48"/>
                  <a:pt x="86" y="48"/>
                </a:cubicBezTo>
                <a:cubicBezTo>
                  <a:pt x="85" y="48"/>
                  <a:pt x="84" y="49"/>
                  <a:pt x="84" y="50"/>
                </a:cubicBezTo>
                <a:cubicBezTo>
                  <a:pt x="84" y="52"/>
                  <a:pt x="85" y="53"/>
                  <a:pt x="86" y="53"/>
                </a:cubicBezTo>
                <a:cubicBezTo>
                  <a:pt x="99" y="53"/>
                  <a:pt x="99" y="53"/>
                  <a:pt x="99" y="53"/>
                </a:cubicBezTo>
                <a:cubicBezTo>
                  <a:pt x="100" y="53"/>
                  <a:pt x="101" y="52"/>
                  <a:pt x="101" y="50"/>
                </a:cubicBezTo>
                <a:cubicBezTo>
                  <a:pt x="101" y="49"/>
                  <a:pt x="100" y="48"/>
                  <a:pt x="99" y="48"/>
                </a:cubicBezTo>
                <a:close/>
                <a:moveTo>
                  <a:pt x="51" y="109"/>
                </a:moveTo>
                <a:cubicBezTo>
                  <a:pt x="53" y="109"/>
                  <a:pt x="53" y="109"/>
                  <a:pt x="53" y="109"/>
                </a:cubicBezTo>
                <a:cubicBezTo>
                  <a:pt x="60" y="109"/>
                  <a:pt x="66" y="103"/>
                  <a:pt x="66" y="95"/>
                </a:cubicBezTo>
                <a:cubicBezTo>
                  <a:pt x="66" y="73"/>
                  <a:pt x="66" y="73"/>
                  <a:pt x="66" y="73"/>
                </a:cubicBezTo>
                <a:cubicBezTo>
                  <a:pt x="70" y="70"/>
                  <a:pt x="74" y="67"/>
                  <a:pt x="76" y="62"/>
                </a:cubicBezTo>
                <a:cubicBezTo>
                  <a:pt x="76" y="38"/>
                  <a:pt x="76" y="38"/>
                  <a:pt x="76" y="38"/>
                </a:cubicBezTo>
                <a:cubicBezTo>
                  <a:pt x="71" y="29"/>
                  <a:pt x="62" y="22"/>
                  <a:pt x="51" y="22"/>
                </a:cubicBezTo>
                <a:cubicBezTo>
                  <a:pt x="51" y="28"/>
                  <a:pt x="51" y="28"/>
                  <a:pt x="51" y="28"/>
                </a:cubicBezTo>
                <a:cubicBezTo>
                  <a:pt x="57" y="28"/>
                  <a:pt x="62" y="31"/>
                  <a:pt x="66" y="35"/>
                </a:cubicBezTo>
                <a:cubicBezTo>
                  <a:pt x="70" y="39"/>
                  <a:pt x="73" y="44"/>
                  <a:pt x="73" y="50"/>
                </a:cubicBezTo>
                <a:cubicBezTo>
                  <a:pt x="73" y="58"/>
                  <a:pt x="68" y="65"/>
                  <a:pt x="62" y="69"/>
                </a:cubicBezTo>
                <a:cubicBezTo>
                  <a:pt x="62" y="69"/>
                  <a:pt x="62" y="69"/>
                  <a:pt x="62" y="69"/>
                </a:cubicBezTo>
                <a:cubicBezTo>
                  <a:pt x="61" y="70"/>
                  <a:pt x="61" y="71"/>
                  <a:pt x="61" y="72"/>
                </a:cubicBezTo>
                <a:cubicBezTo>
                  <a:pt x="61" y="84"/>
                  <a:pt x="61" y="84"/>
                  <a:pt x="61" y="84"/>
                </a:cubicBezTo>
                <a:cubicBezTo>
                  <a:pt x="51" y="84"/>
                  <a:pt x="51" y="84"/>
                  <a:pt x="51" y="84"/>
                </a:cubicBezTo>
                <a:cubicBezTo>
                  <a:pt x="51" y="109"/>
                  <a:pt x="51" y="109"/>
                  <a:pt x="51" y="109"/>
                </a:cubicBezTo>
                <a:close/>
                <a:moveTo>
                  <a:pt x="76" y="22"/>
                </a:moveTo>
                <a:cubicBezTo>
                  <a:pt x="76" y="28"/>
                  <a:pt x="76" y="28"/>
                  <a:pt x="76" y="28"/>
                </a:cubicBezTo>
                <a:cubicBezTo>
                  <a:pt x="75" y="28"/>
                  <a:pt x="75" y="28"/>
                  <a:pt x="74" y="27"/>
                </a:cubicBezTo>
                <a:cubicBezTo>
                  <a:pt x="73" y="26"/>
                  <a:pt x="73" y="24"/>
                  <a:pt x="74" y="23"/>
                </a:cubicBezTo>
                <a:cubicBezTo>
                  <a:pt x="76" y="22"/>
                  <a:pt x="76" y="22"/>
                  <a:pt x="76" y="22"/>
                </a:cubicBezTo>
                <a:close/>
                <a:moveTo>
                  <a:pt x="76" y="73"/>
                </a:moveTo>
                <a:cubicBezTo>
                  <a:pt x="76" y="79"/>
                  <a:pt x="76" y="79"/>
                  <a:pt x="76" y="79"/>
                </a:cubicBezTo>
                <a:cubicBezTo>
                  <a:pt x="74" y="77"/>
                  <a:pt x="74" y="77"/>
                  <a:pt x="74" y="77"/>
                </a:cubicBezTo>
                <a:cubicBezTo>
                  <a:pt x="73" y="76"/>
                  <a:pt x="73" y="74"/>
                  <a:pt x="74" y="73"/>
                </a:cubicBezTo>
                <a:cubicBezTo>
                  <a:pt x="75" y="73"/>
                  <a:pt x="75" y="73"/>
                  <a:pt x="76" y="73"/>
                </a:cubicBezTo>
                <a:close/>
                <a:moveTo>
                  <a:pt x="51" y="17"/>
                </a:moveTo>
                <a:cubicBezTo>
                  <a:pt x="51" y="0"/>
                  <a:pt x="51" y="0"/>
                  <a:pt x="5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2" y="0"/>
                  <a:pt x="53" y="1"/>
                  <a:pt x="53" y="2"/>
                </a:cubicBezTo>
                <a:cubicBezTo>
                  <a:pt x="53" y="15"/>
                  <a:pt x="53" y="15"/>
                  <a:pt x="53" y="15"/>
                </a:cubicBezTo>
                <a:cubicBezTo>
                  <a:pt x="53" y="16"/>
                  <a:pt x="52" y="17"/>
                  <a:pt x="51" y="17"/>
                </a:cubicBezTo>
                <a:cubicBezTo>
                  <a:pt x="51" y="17"/>
                  <a:pt x="51" y="17"/>
                  <a:pt x="51" y="17"/>
                </a:cubicBezTo>
                <a:close/>
                <a:moveTo>
                  <a:pt x="51" y="22"/>
                </a:moveTo>
                <a:cubicBezTo>
                  <a:pt x="40" y="22"/>
                  <a:pt x="30" y="29"/>
                  <a:pt x="26" y="38"/>
                </a:cubicBezTo>
                <a:cubicBezTo>
                  <a:pt x="26" y="62"/>
                  <a:pt x="26" y="62"/>
                  <a:pt x="26" y="62"/>
                </a:cubicBezTo>
                <a:cubicBezTo>
                  <a:pt x="28" y="67"/>
                  <a:pt x="31" y="71"/>
                  <a:pt x="35" y="74"/>
                </a:cubicBezTo>
                <a:cubicBezTo>
                  <a:pt x="35" y="95"/>
                  <a:pt x="35" y="95"/>
                  <a:pt x="35" y="95"/>
                </a:cubicBezTo>
                <a:cubicBezTo>
                  <a:pt x="35" y="103"/>
                  <a:pt x="42" y="109"/>
                  <a:pt x="49" y="109"/>
                </a:cubicBezTo>
                <a:cubicBezTo>
                  <a:pt x="51" y="109"/>
                  <a:pt x="51" y="109"/>
                  <a:pt x="51" y="109"/>
                </a:cubicBezTo>
                <a:cubicBezTo>
                  <a:pt x="51" y="84"/>
                  <a:pt x="51" y="84"/>
                  <a:pt x="51" y="84"/>
                </a:cubicBezTo>
                <a:cubicBezTo>
                  <a:pt x="41" y="84"/>
                  <a:pt x="41" y="84"/>
                  <a:pt x="41" y="84"/>
                </a:cubicBezTo>
                <a:cubicBezTo>
                  <a:pt x="41" y="72"/>
                  <a:pt x="41" y="72"/>
                  <a:pt x="41" y="72"/>
                </a:cubicBezTo>
                <a:cubicBezTo>
                  <a:pt x="41" y="71"/>
                  <a:pt x="41" y="70"/>
                  <a:pt x="40" y="69"/>
                </a:cubicBezTo>
                <a:cubicBezTo>
                  <a:pt x="33" y="66"/>
                  <a:pt x="28" y="58"/>
                  <a:pt x="28" y="50"/>
                </a:cubicBezTo>
                <a:cubicBezTo>
                  <a:pt x="28" y="44"/>
                  <a:pt x="31" y="39"/>
                  <a:pt x="35" y="35"/>
                </a:cubicBezTo>
                <a:cubicBezTo>
                  <a:pt x="39" y="31"/>
                  <a:pt x="44" y="28"/>
                  <a:pt x="51" y="28"/>
                </a:cubicBezTo>
                <a:cubicBezTo>
                  <a:pt x="51" y="22"/>
                  <a:pt x="51" y="22"/>
                  <a:pt x="51" y="22"/>
                </a:cubicBezTo>
                <a:close/>
                <a:moveTo>
                  <a:pt x="51" y="0"/>
                </a:moveTo>
                <a:cubicBezTo>
                  <a:pt x="51" y="17"/>
                  <a:pt x="51" y="17"/>
                  <a:pt x="51" y="17"/>
                </a:cubicBezTo>
                <a:cubicBezTo>
                  <a:pt x="49" y="17"/>
                  <a:pt x="48" y="16"/>
                  <a:pt x="48" y="15"/>
                </a:cubicBezTo>
                <a:cubicBezTo>
                  <a:pt x="48" y="2"/>
                  <a:pt x="48" y="2"/>
                  <a:pt x="48" y="2"/>
                </a:cubicBezTo>
                <a:cubicBezTo>
                  <a:pt x="48" y="1"/>
                  <a:pt x="49" y="0"/>
                  <a:pt x="51" y="0"/>
                </a:cubicBezTo>
                <a:close/>
                <a:moveTo>
                  <a:pt x="26" y="79"/>
                </a:moveTo>
                <a:cubicBezTo>
                  <a:pt x="26" y="73"/>
                  <a:pt x="26" y="73"/>
                  <a:pt x="26" y="73"/>
                </a:cubicBezTo>
                <a:cubicBezTo>
                  <a:pt x="26" y="73"/>
                  <a:pt x="27" y="73"/>
                  <a:pt x="28" y="73"/>
                </a:cubicBezTo>
                <a:cubicBezTo>
                  <a:pt x="29" y="74"/>
                  <a:pt x="29" y="76"/>
                  <a:pt x="28" y="77"/>
                </a:cubicBezTo>
                <a:cubicBezTo>
                  <a:pt x="26" y="79"/>
                  <a:pt x="26" y="79"/>
                  <a:pt x="26" y="79"/>
                </a:cubicBezTo>
                <a:close/>
                <a:moveTo>
                  <a:pt x="26" y="28"/>
                </a:moveTo>
                <a:cubicBezTo>
                  <a:pt x="26" y="21"/>
                  <a:pt x="26" y="21"/>
                  <a:pt x="26" y="21"/>
                </a:cubicBezTo>
                <a:cubicBezTo>
                  <a:pt x="28" y="23"/>
                  <a:pt x="28" y="23"/>
                  <a:pt x="28" y="23"/>
                </a:cubicBezTo>
                <a:cubicBezTo>
                  <a:pt x="29" y="24"/>
                  <a:pt x="29" y="26"/>
                  <a:pt x="28" y="27"/>
                </a:cubicBezTo>
                <a:cubicBezTo>
                  <a:pt x="27" y="28"/>
                  <a:pt x="26" y="28"/>
                  <a:pt x="26" y="28"/>
                </a:cubicBezTo>
                <a:close/>
                <a:moveTo>
                  <a:pt x="26" y="38"/>
                </a:moveTo>
                <a:cubicBezTo>
                  <a:pt x="24" y="42"/>
                  <a:pt x="23" y="46"/>
                  <a:pt x="23" y="50"/>
                </a:cubicBezTo>
                <a:cubicBezTo>
                  <a:pt x="23" y="55"/>
                  <a:pt x="24" y="59"/>
                  <a:pt x="26" y="62"/>
                </a:cubicBezTo>
                <a:cubicBezTo>
                  <a:pt x="26" y="38"/>
                  <a:pt x="26" y="38"/>
                  <a:pt x="26" y="38"/>
                </a:cubicBezTo>
                <a:close/>
                <a:moveTo>
                  <a:pt x="26" y="21"/>
                </a:moveTo>
                <a:cubicBezTo>
                  <a:pt x="26" y="28"/>
                  <a:pt x="26" y="28"/>
                  <a:pt x="26" y="28"/>
                </a:cubicBezTo>
                <a:cubicBezTo>
                  <a:pt x="25" y="28"/>
                  <a:pt x="24" y="27"/>
                  <a:pt x="24" y="27"/>
                </a:cubicBezTo>
                <a:cubicBezTo>
                  <a:pt x="24" y="27"/>
                  <a:pt x="24" y="27"/>
                  <a:pt x="24" y="27"/>
                </a:cubicBezTo>
                <a:cubicBezTo>
                  <a:pt x="15" y="18"/>
                  <a:pt x="15" y="18"/>
                  <a:pt x="15" y="18"/>
                </a:cubicBezTo>
                <a:cubicBezTo>
                  <a:pt x="14" y="17"/>
                  <a:pt x="14" y="16"/>
                  <a:pt x="15" y="15"/>
                </a:cubicBezTo>
                <a:cubicBezTo>
                  <a:pt x="16" y="14"/>
                  <a:pt x="18" y="14"/>
                  <a:pt x="19" y="15"/>
                </a:cubicBezTo>
                <a:cubicBezTo>
                  <a:pt x="26" y="21"/>
                  <a:pt x="26" y="21"/>
                  <a:pt x="26" y="21"/>
                </a:cubicBezTo>
                <a:close/>
                <a:moveTo>
                  <a:pt x="26" y="73"/>
                </a:moveTo>
                <a:cubicBezTo>
                  <a:pt x="26" y="79"/>
                  <a:pt x="26" y="79"/>
                  <a:pt x="26" y="79"/>
                </a:cubicBezTo>
                <a:cubicBezTo>
                  <a:pt x="19" y="86"/>
                  <a:pt x="19" y="86"/>
                  <a:pt x="19" y="86"/>
                </a:cubicBezTo>
                <a:cubicBezTo>
                  <a:pt x="18" y="87"/>
                  <a:pt x="16" y="87"/>
                  <a:pt x="15" y="86"/>
                </a:cubicBezTo>
                <a:cubicBezTo>
                  <a:pt x="14" y="85"/>
                  <a:pt x="14" y="83"/>
                  <a:pt x="15" y="82"/>
                </a:cubicBezTo>
                <a:cubicBezTo>
                  <a:pt x="24" y="73"/>
                  <a:pt x="24" y="73"/>
                  <a:pt x="24" y="73"/>
                </a:cubicBezTo>
                <a:cubicBezTo>
                  <a:pt x="24" y="73"/>
                  <a:pt x="24" y="73"/>
                  <a:pt x="24" y="73"/>
                </a:cubicBezTo>
                <a:cubicBezTo>
                  <a:pt x="24" y="73"/>
                  <a:pt x="25" y="73"/>
                  <a:pt x="26" y="73"/>
                </a:cubicBezTo>
                <a:close/>
                <a:moveTo>
                  <a:pt x="18" y="50"/>
                </a:moveTo>
                <a:cubicBezTo>
                  <a:pt x="18" y="50"/>
                  <a:pt x="18" y="50"/>
                  <a:pt x="18" y="50"/>
                </a:cubicBezTo>
                <a:cubicBezTo>
                  <a:pt x="18" y="49"/>
                  <a:pt x="17" y="48"/>
                  <a:pt x="15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2" y="48"/>
                  <a:pt x="0" y="49"/>
                  <a:pt x="0" y="50"/>
                </a:cubicBezTo>
                <a:cubicBezTo>
                  <a:pt x="0" y="52"/>
                  <a:pt x="2" y="53"/>
                  <a:pt x="3" y="53"/>
                </a:cubicBezTo>
                <a:cubicBezTo>
                  <a:pt x="15" y="53"/>
                  <a:pt x="15" y="53"/>
                  <a:pt x="15" y="53"/>
                </a:cubicBezTo>
                <a:cubicBezTo>
                  <a:pt x="17" y="53"/>
                  <a:pt x="18" y="52"/>
                  <a:pt x="18" y="5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04" name="出自【趣你的PPT】(微信:qunideppt)：最优质的PPT资源库"/>
          <p:cNvSpPr/>
          <p:nvPr/>
        </p:nvSpPr>
        <p:spPr>
          <a:xfrm>
            <a:off x="834495" y="2002289"/>
            <a:ext cx="606056" cy="606056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5" name="出自【趣你的PPT】(微信:qunideppt)：最优质的PPT资源库"/>
          <p:cNvSpPr txBox="1"/>
          <p:nvPr/>
        </p:nvSpPr>
        <p:spPr>
          <a:xfrm>
            <a:off x="1732126" y="2008442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6" name="出自【趣你的PPT】(微信:qunideppt)：最优质的PPT资源库"/>
          <p:cNvSpPr txBox="1"/>
          <p:nvPr/>
        </p:nvSpPr>
        <p:spPr>
          <a:xfrm>
            <a:off x="1732126" y="2330443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7" name="出自【趣你的PPT】(微信:qunideppt)：最优质的PPT资源库"/>
          <p:cNvSpPr/>
          <p:nvPr/>
        </p:nvSpPr>
        <p:spPr>
          <a:xfrm>
            <a:off x="10713522" y="2000880"/>
            <a:ext cx="606056" cy="606056"/>
          </a:xfrm>
          <a:prstGeom prst="ellipse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8" name="出自【趣你的PPT】(微信:qunideppt)：最优质的PPT资源库"/>
          <p:cNvSpPr txBox="1"/>
          <p:nvPr/>
        </p:nvSpPr>
        <p:spPr>
          <a:xfrm>
            <a:off x="7986273" y="2008442"/>
            <a:ext cx="233399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9" name="出自【趣你的PPT】(微信:qunideppt)：最优质的PPT资源库"/>
          <p:cNvSpPr txBox="1"/>
          <p:nvPr/>
        </p:nvSpPr>
        <p:spPr>
          <a:xfrm>
            <a:off x="7986273" y="2330443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出自【趣你的PPT】(微信:qunideppt)：最优质的PPT资源库"/>
          <p:cNvSpPr/>
          <p:nvPr/>
        </p:nvSpPr>
        <p:spPr>
          <a:xfrm>
            <a:off x="834495" y="3537374"/>
            <a:ext cx="606056" cy="606056"/>
          </a:xfrm>
          <a:prstGeom prst="ellipse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1" name="出自【趣你的PPT】(微信:qunideppt)：最优质的PPT资源库"/>
          <p:cNvSpPr txBox="1"/>
          <p:nvPr/>
        </p:nvSpPr>
        <p:spPr>
          <a:xfrm>
            <a:off x="1732126" y="3543527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2" name="出自【趣你的PPT】(微信:qunideppt)：最优质的PPT资源库"/>
          <p:cNvSpPr txBox="1"/>
          <p:nvPr/>
        </p:nvSpPr>
        <p:spPr>
          <a:xfrm>
            <a:off x="1732126" y="3865528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3" name="出自【趣你的PPT】(微信:qunideppt)：最优质的PPT资源库"/>
          <p:cNvSpPr/>
          <p:nvPr/>
        </p:nvSpPr>
        <p:spPr>
          <a:xfrm>
            <a:off x="10713522" y="3535965"/>
            <a:ext cx="606056" cy="606056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4" name="出自【趣你的PPT】(微信:qunideppt)：最优质的PPT资源库"/>
          <p:cNvSpPr txBox="1"/>
          <p:nvPr/>
        </p:nvSpPr>
        <p:spPr>
          <a:xfrm>
            <a:off x="7986273" y="3543527"/>
            <a:ext cx="233399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5" name="出自【趣你的PPT】(微信:qunideppt)：最优质的PPT资源库"/>
          <p:cNvSpPr txBox="1"/>
          <p:nvPr/>
        </p:nvSpPr>
        <p:spPr>
          <a:xfrm>
            <a:off x="7986273" y="3865528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6" name="出自【趣你的PPT】(微信:qunideppt)：最优质的PPT资源库"/>
          <p:cNvSpPr/>
          <p:nvPr/>
        </p:nvSpPr>
        <p:spPr>
          <a:xfrm>
            <a:off x="834495" y="5072459"/>
            <a:ext cx="606056" cy="606056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7" name="出自【趣你的PPT】(微信:qunideppt)：最优质的PPT资源库"/>
          <p:cNvSpPr txBox="1"/>
          <p:nvPr/>
        </p:nvSpPr>
        <p:spPr>
          <a:xfrm>
            <a:off x="1732126" y="5078612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8" name="出自【趣你的PPT】(微信:qunideppt)：最优质的PPT资源库"/>
          <p:cNvSpPr txBox="1"/>
          <p:nvPr/>
        </p:nvSpPr>
        <p:spPr>
          <a:xfrm>
            <a:off x="1732126" y="5400613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9" name="出自【趣你的PPT】(微信:qunideppt)：最优质的PPT资源库"/>
          <p:cNvSpPr/>
          <p:nvPr/>
        </p:nvSpPr>
        <p:spPr>
          <a:xfrm>
            <a:off x="10713522" y="5071050"/>
            <a:ext cx="606056" cy="606056"/>
          </a:xfrm>
          <a:prstGeom prst="ellipse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0" name="出自【趣你的PPT】(微信:qunideppt)：最优质的PPT资源库"/>
          <p:cNvSpPr txBox="1"/>
          <p:nvPr/>
        </p:nvSpPr>
        <p:spPr>
          <a:xfrm>
            <a:off x="7986273" y="5078612"/>
            <a:ext cx="233399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1" name="出自【趣你的PPT】(微信:qunideppt)：最优质的PPT资源库"/>
          <p:cNvSpPr txBox="1"/>
          <p:nvPr/>
        </p:nvSpPr>
        <p:spPr>
          <a:xfrm>
            <a:off x="7986273" y="5400613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1458112" y="988549"/>
            <a:ext cx="3016709" cy="923330"/>
            <a:chOff x="1311451" y="488295"/>
            <a:chExt cx="3016709" cy="923330"/>
          </a:xfrm>
        </p:grpSpPr>
        <p:sp>
          <p:nvSpPr>
            <p:cNvPr id="5" name="文本框 4"/>
            <p:cNvSpPr txBox="1"/>
            <p:nvPr/>
          </p:nvSpPr>
          <p:spPr>
            <a:xfrm>
              <a:off x="1311451" y="488295"/>
              <a:ext cx="218358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rgbClr val="1F2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54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099611" y="1103848"/>
              <a:ext cx="12285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b="1" dirty="0">
                  <a:solidFill>
                    <a:srgbClr val="1F2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14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40335" y="2504698"/>
            <a:ext cx="4173423" cy="523220"/>
            <a:chOff x="629920" y="1894860"/>
            <a:chExt cx="4173423" cy="523220"/>
          </a:xfrm>
        </p:grpSpPr>
        <p:grpSp>
          <p:nvGrpSpPr>
            <p:cNvPr id="10" name="组合 9"/>
            <p:cNvGrpSpPr/>
            <p:nvPr/>
          </p:nvGrpSpPr>
          <p:grpSpPr>
            <a:xfrm>
              <a:off x="629920" y="1938030"/>
              <a:ext cx="575257" cy="436880"/>
              <a:chOff x="802640" y="2235200"/>
              <a:chExt cx="575257" cy="436880"/>
            </a:xfrm>
          </p:grpSpPr>
          <p:sp>
            <p:nvSpPr>
              <p:cNvPr id="9" name="菱形 8"/>
              <p:cNvSpPr/>
              <p:nvPr/>
            </p:nvSpPr>
            <p:spPr>
              <a:xfrm>
                <a:off x="941017" y="2235200"/>
                <a:ext cx="436880" cy="436880"/>
              </a:xfrm>
              <a:prstGeom prst="diamond">
                <a:avLst/>
              </a:prstGeom>
              <a:solidFill>
                <a:srgbClr val="FBAE0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" name="菱形 7"/>
              <p:cNvSpPr/>
              <p:nvPr/>
            </p:nvSpPr>
            <p:spPr>
              <a:xfrm>
                <a:off x="802640" y="2235200"/>
                <a:ext cx="436880" cy="436880"/>
              </a:xfrm>
              <a:prstGeom prst="diamond">
                <a:avLst/>
              </a:prstGeom>
              <a:solidFill>
                <a:srgbClr val="1F2B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1306777" y="1894860"/>
              <a:ext cx="3496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rgbClr val="1F2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单击添加您的标题</a:t>
              </a:r>
              <a:endParaRPr lang="zh-CN" altLang="en-US" sz="28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040335" y="3376567"/>
            <a:ext cx="4173423" cy="523220"/>
            <a:chOff x="629920" y="1894860"/>
            <a:chExt cx="4173423" cy="523220"/>
          </a:xfrm>
        </p:grpSpPr>
        <p:grpSp>
          <p:nvGrpSpPr>
            <p:cNvPr id="24" name="组合 23"/>
            <p:cNvGrpSpPr/>
            <p:nvPr/>
          </p:nvGrpSpPr>
          <p:grpSpPr>
            <a:xfrm>
              <a:off x="629920" y="1938030"/>
              <a:ext cx="575257" cy="436880"/>
              <a:chOff x="802640" y="2235200"/>
              <a:chExt cx="575257" cy="436880"/>
            </a:xfrm>
          </p:grpSpPr>
          <p:sp>
            <p:nvSpPr>
              <p:cNvPr id="26" name="菱形 25"/>
              <p:cNvSpPr/>
              <p:nvPr/>
            </p:nvSpPr>
            <p:spPr>
              <a:xfrm>
                <a:off x="941017" y="2235200"/>
                <a:ext cx="436880" cy="436880"/>
              </a:xfrm>
              <a:prstGeom prst="diamond">
                <a:avLst/>
              </a:prstGeom>
              <a:solidFill>
                <a:srgbClr val="FBAE0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菱形 26"/>
              <p:cNvSpPr/>
              <p:nvPr/>
            </p:nvSpPr>
            <p:spPr>
              <a:xfrm>
                <a:off x="802640" y="2235200"/>
                <a:ext cx="436880" cy="436880"/>
              </a:xfrm>
              <a:prstGeom prst="diamond">
                <a:avLst/>
              </a:prstGeom>
              <a:solidFill>
                <a:srgbClr val="1F2B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1306777" y="1894860"/>
              <a:ext cx="3496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rgbClr val="1F2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单击添加您的标题</a:t>
              </a:r>
              <a:endParaRPr lang="zh-CN" altLang="en-US" sz="28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040335" y="4243624"/>
            <a:ext cx="4173423" cy="523220"/>
            <a:chOff x="629920" y="1894860"/>
            <a:chExt cx="4173423" cy="523220"/>
          </a:xfrm>
        </p:grpSpPr>
        <p:grpSp>
          <p:nvGrpSpPr>
            <p:cNvPr id="29" name="组合 28"/>
            <p:cNvGrpSpPr/>
            <p:nvPr/>
          </p:nvGrpSpPr>
          <p:grpSpPr>
            <a:xfrm>
              <a:off x="629920" y="1938030"/>
              <a:ext cx="575257" cy="436880"/>
              <a:chOff x="802640" y="2235200"/>
              <a:chExt cx="575257" cy="436880"/>
            </a:xfrm>
          </p:grpSpPr>
          <p:sp>
            <p:nvSpPr>
              <p:cNvPr id="31" name="菱形 30"/>
              <p:cNvSpPr/>
              <p:nvPr/>
            </p:nvSpPr>
            <p:spPr>
              <a:xfrm>
                <a:off x="941017" y="2235200"/>
                <a:ext cx="436880" cy="436880"/>
              </a:xfrm>
              <a:prstGeom prst="diamond">
                <a:avLst/>
              </a:prstGeom>
              <a:solidFill>
                <a:srgbClr val="FBAE0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菱形 31"/>
              <p:cNvSpPr/>
              <p:nvPr/>
            </p:nvSpPr>
            <p:spPr>
              <a:xfrm>
                <a:off x="802640" y="2235200"/>
                <a:ext cx="436880" cy="436880"/>
              </a:xfrm>
              <a:prstGeom prst="diamond">
                <a:avLst/>
              </a:prstGeom>
              <a:solidFill>
                <a:srgbClr val="1F2B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1306777" y="1894860"/>
              <a:ext cx="3496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rgbClr val="1F2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单击添加您的标题</a:t>
              </a:r>
              <a:endParaRPr lang="zh-CN" altLang="en-US" sz="28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040335" y="5110680"/>
            <a:ext cx="4173423" cy="523220"/>
            <a:chOff x="629920" y="1894860"/>
            <a:chExt cx="4173423" cy="523220"/>
          </a:xfrm>
        </p:grpSpPr>
        <p:grpSp>
          <p:nvGrpSpPr>
            <p:cNvPr id="34" name="组合 33"/>
            <p:cNvGrpSpPr/>
            <p:nvPr/>
          </p:nvGrpSpPr>
          <p:grpSpPr>
            <a:xfrm>
              <a:off x="629920" y="1938030"/>
              <a:ext cx="575257" cy="436880"/>
              <a:chOff x="802640" y="2235200"/>
              <a:chExt cx="575257" cy="436880"/>
            </a:xfrm>
          </p:grpSpPr>
          <p:sp>
            <p:nvSpPr>
              <p:cNvPr id="36" name="菱形 35"/>
              <p:cNvSpPr/>
              <p:nvPr/>
            </p:nvSpPr>
            <p:spPr>
              <a:xfrm>
                <a:off x="941017" y="2235200"/>
                <a:ext cx="436880" cy="436880"/>
              </a:xfrm>
              <a:prstGeom prst="diamond">
                <a:avLst/>
              </a:prstGeom>
              <a:solidFill>
                <a:srgbClr val="FBAE0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菱形 36"/>
              <p:cNvSpPr/>
              <p:nvPr/>
            </p:nvSpPr>
            <p:spPr>
              <a:xfrm>
                <a:off x="802640" y="2235200"/>
                <a:ext cx="436880" cy="436880"/>
              </a:xfrm>
              <a:prstGeom prst="diamond">
                <a:avLst/>
              </a:prstGeom>
              <a:solidFill>
                <a:srgbClr val="1F2B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1306777" y="1894860"/>
              <a:ext cx="3496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rgbClr val="1F2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单击添加您的标题</a:t>
              </a:r>
              <a:endParaRPr lang="zh-CN" altLang="en-US" sz="28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20" b="1004"/>
          <a:stretch>
            <a:fillRect/>
          </a:stretch>
        </p:blipFill>
        <p:spPr>
          <a:xfrm>
            <a:off x="4545180" y="1667114"/>
            <a:ext cx="3481387" cy="2416527"/>
          </a:xfrm>
          <a:custGeom>
            <a:avLst/>
            <a:gdLst>
              <a:gd name="connsiteX0" fmla="*/ 0 w 3485377"/>
              <a:gd name="connsiteY0" fmla="*/ 0 h 4216474"/>
              <a:gd name="connsiteX1" fmla="*/ 3485377 w 3485377"/>
              <a:gd name="connsiteY1" fmla="*/ 0 h 4216474"/>
              <a:gd name="connsiteX2" fmla="*/ 3485377 w 3485377"/>
              <a:gd name="connsiteY2" fmla="*/ 4216474 h 4216474"/>
              <a:gd name="connsiteX3" fmla="*/ 0 w 3485377"/>
              <a:gd name="connsiteY3" fmla="*/ 4216474 h 421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5377" h="4216474">
                <a:moveTo>
                  <a:pt x="0" y="0"/>
                </a:moveTo>
                <a:lnTo>
                  <a:pt x="3485377" y="0"/>
                </a:lnTo>
                <a:lnTo>
                  <a:pt x="3485377" y="4216474"/>
                </a:lnTo>
                <a:lnTo>
                  <a:pt x="0" y="4216474"/>
                </a:lnTo>
                <a:close/>
              </a:path>
            </a:pathLst>
          </a:custGeom>
          <a:ln>
            <a:solidFill>
              <a:srgbClr val="1F2B37"/>
            </a:solidFill>
          </a:ln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07" t="47" r="8227" b="385"/>
          <a:stretch>
            <a:fillRect/>
          </a:stretch>
        </p:blipFill>
        <p:spPr>
          <a:xfrm>
            <a:off x="1017263" y="1663065"/>
            <a:ext cx="3485377" cy="4216474"/>
          </a:xfrm>
          <a:custGeom>
            <a:avLst/>
            <a:gdLst>
              <a:gd name="connsiteX0" fmla="*/ 0 w 3485377"/>
              <a:gd name="connsiteY0" fmla="*/ 0 h 4216474"/>
              <a:gd name="connsiteX1" fmla="*/ 3485377 w 3485377"/>
              <a:gd name="connsiteY1" fmla="*/ 0 h 4216474"/>
              <a:gd name="connsiteX2" fmla="*/ 3485377 w 3485377"/>
              <a:gd name="connsiteY2" fmla="*/ 4216474 h 4216474"/>
              <a:gd name="connsiteX3" fmla="*/ 0 w 3485377"/>
              <a:gd name="connsiteY3" fmla="*/ 4216474 h 421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5377" h="4216474">
                <a:moveTo>
                  <a:pt x="0" y="0"/>
                </a:moveTo>
                <a:lnTo>
                  <a:pt x="3485377" y="0"/>
                </a:lnTo>
                <a:lnTo>
                  <a:pt x="3485377" y="4216474"/>
                </a:lnTo>
                <a:lnTo>
                  <a:pt x="0" y="4216474"/>
                </a:lnTo>
                <a:close/>
              </a:path>
            </a:pathLst>
          </a:custGeom>
          <a:ln>
            <a:solidFill>
              <a:srgbClr val="1F2B37"/>
            </a:solidFill>
          </a:ln>
        </p:spPr>
      </p:pic>
      <p:sp>
        <p:nvSpPr>
          <p:cNvPr id="2" name="矩形 27"/>
          <p:cNvSpPr>
            <a:spLocks noChangeArrowheads="1"/>
          </p:cNvSpPr>
          <p:nvPr/>
        </p:nvSpPr>
        <p:spPr bwMode="auto">
          <a:xfrm rot="5400000">
            <a:off x="5423822" y="3276796"/>
            <a:ext cx="1724099" cy="3481387"/>
          </a:xfrm>
          <a:prstGeom prst="rect">
            <a:avLst/>
          </a:prstGeom>
          <a:solidFill>
            <a:srgbClr val="1F2B37"/>
          </a:solidFill>
          <a:ln w="19050">
            <a:solidFill>
              <a:srgbClr val="1F2B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 sz="1715">
              <a:solidFill>
                <a:schemeClr val="lt1"/>
              </a:solidFill>
              <a:sym typeface="宋体" pitchFamily="2" charset="-122"/>
            </a:endParaRPr>
          </a:p>
        </p:txBody>
      </p:sp>
      <p:sp>
        <p:nvSpPr>
          <p:cNvPr id="4" name="Freeform 25"/>
          <p:cNvSpPr>
            <a:spLocks noChangeArrowheads="1"/>
          </p:cNvSpPr>
          <p:nvPr/>
        </p:nvSpPr>
        <p:spPr bwMode="auto">
          <a:xfrm>
            <a:off x="6129221" y="4775517"/>
            <a:ext cx="156653" cy="156211"/>
          </a:xfrm>
          <a:custGeom>
            <a:avLst/>
            <a:gdLst>
              <a:gd name="T0" fmla="*/ 206 w 413"/>
              <a:gd name="T1" fmla="*/ 413 h 413"/>
              <a:gd name="T2" fmla="*/ 0 w 413"/>
              <a:gd name="T3" fmla="*/ 0 h 413"/>
              <a:gd name="T4" fmla="*/ 413 w 413"/>
              <a:gd name="T5" fmla="*/ 0 h 413"/>
              <a:gd name="T6" fmla="*/ 206 w 413"/>
              <a:gd name="T7" fmla="*/ 413 h 413"/>
              <a:gd name="T8" fmla="*/ 0 60000 65536"/>
              <a:gd name="T9" fmla="*/ 0 60000 65536"/>
              <a:gd name="T10" fmla="*/ 0 60000 65536"/>
              <a:gd name="T11" fmla="*/ 0 60000 65536"/>
              <a:gd name="T12" fmla="*/ 0 w 413"/>
              <a:gd name="T13" fmla="*/ 0 h 413"/>
              <a:gd name="T14" fmla="*/ 413 w 413"/>
              <a:gd name="T15" fmla="*/ 413 h 41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3" h="413">
                <a:moveTo>
                  <a:pt x="206" y="413"/>
                </a:moveTo>
                <a:lnTo>
                  <a:pt x="0" y="0"/>
                </a:lnTo>
                <a:lnTo>
                  <a:pt x="413" y="0"/>
                </a:lnTo>
                <a:lnTo>
                  <a:pt x="206" y="4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z="2000">
              <a:solidFill>
                <a:srgbClr val="000000"/>
              </a:solidFill>
              <a:latin typeface="Calibri" panose="020F0502020204030204" pitchFamily="34" charset="0"/>
              <a:sym typeface="宋体" pitchFamily="2" charset="-122"/>
            </a:endParaRPr>
          </a:p>
        </p:txBody>
      </p:sp>
      <p:sp>
        <p:nvSpPr>
          <p:cNvPr id="5" name="任意多边形 23"/>
          <p:cNvSpPr>
            <a:spLocks noChangeArrowheads="1"/>
          </p:cNvSpPr>
          <p:nvPr/>
        </p:nvSpPr>
        <p:spPr bwMode="auto">
          <a:xfrm>
            <a:off x="5994567" y="4386283"/>
            <a:ext cx="582613" cy="422865"/>
          </a:xfrm>
          <a:custGeom>
            <a:avLst/>
            <a:gdLst>
              <a:gd name="T0" fmla="*/ 290196 w 2438400"/>
              <a:gd name="T1" fmla="*/ 0 h 1774825"/>
              <a:gd name="T2" fmla="*/ 2151973 w 2438400"/>
              <a:gd name="T3" fmla="*/ 0 h 1774825"/>
              <a:gd name="T4" fmla="*/ 2438400 w 2438400"/>
              <a:gd name="T5" fmla="*/ 286384 h 1774825"/>
              <a:gd name="T6" fmla="*/ 2438400 w 2438400"/>
              <a:gd name="T7" fmla="*/ 1484673 h 1774825"/>
              <a:gd name="T8" fmla="*/ 2151973 w 2438400"/>
              <a:gd name="T9" fmla="*/ 1774825 h 1774825"/>
              <a:gd name="T10" fmla="*/ 290196 w 2438400"/>
              <a:gd name="T11" fmla="*/ 1774825 h 1774825"/>
              <a:gd name="T12" fmla="*/ 0 w 2438400"/>
              <a:gd name="T13" fmla="*/ 1484673 h 1774825"/>
              <a:gd name="T14" fmla="*/ 0 w 2438400"/>
              <a:gd name="T15" fmla="*/ 286384 h 1774825"/>
              <a:gd name="T16" fmla="*/ 290196 w 2438400"/>
              <a:gd name="T17" fmla="*/ 0 h 1774825"/>
              <a:gd name="T18" fmla="*/ 471488 w 2438400"/>
              <a:gd name="T19" fmla="*/ 425450 h 1774825"/>
              <a:gd name="T20" fmla="*/ 471488 w 2438400"/>
              <a:gd name="T21" fmla="*/ 598488 h 1774825"/>
              <a:gd name="T22" fmla="*/ 1971676 w 2438400"/>
              <a:gd name="T23" fmla="*/ 598488 h 1774825"/>
              <a:gd name="T24" fmla="*/ 1971676 w 2438400"/>
              <a:gd name="T25" fmla="*/ 425450 h 1774825"/>
              <a:gd name="T26" fmla="*/ 471488 w 2438400"/>
              <a:gd name="T27" fmla="*/ 425450 h 1774825"/>
              <a:gd name="T28" fmla="*/ 471488 w 2438400"/>
              <a:gd name="T29" fmla="*/ 801688 h 1774825"/>
              <a:gd name="T30" fmla="*/ 471488 w 2438400"/>
              <a:gd name="T31" fmla="*/ 971551 h 1774825"/>
              <a:gd name="T32" fmla="*/ 1971676 w 2438400"/>
              <a:gd name="T33" fmla="*/ 971551 h 1774825"/>
              <a:gd name="T34" fmla="*/ 1971676 w 2438400"/>
              <a:gd name="T35" fmla="*/ 801688 h 1774825"/>
              <a:gd name="T36" fmla="*/ 471488 w 2438400"/>
              <a:gd name="T37" fmla="*/ 801688 h 1774825"/>
              <a:gd name="T38" fmla="*/ 471488 w 2438400"/>
              <a:gd name="T39" fmla="*/ 1174750 h 1774825"/>
              <a:gd name="T40" fmla="*/ 471488 w 2438400"/>
              <a:gd name="T41" fmla="*/ 1347788 h 1774825"/>
              <a:gd name="T42" fmla="*/ 1971676 w 2438400"/>
              <a:gd name="T43" fmla="*/ 1347788 h 1774825"/>
              <a:gd name="T44" fmla="*/ 1971676 w 2438400"/>
              <a:gd name="T45" fmla="*/ 1174750 h 1774825"/>
              <a:gd name="T46" fmla="*/ 471488 w 2438400"/>
              <a:gd name="T47" fmla="*/ 1174750 h 1774825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2438400"/>
              <a:gd name="T73" fmla="*/ 0 h 1774825"/>
              <a:gd name="T74" fmla="*/ 2438400 w 2438400"/>
              <a:gd name="T75" fmla="*/ 1774825 h 1774825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2438400" h="1774825">
                <a:moveTo>
                  <a:pt x="290196" y="0"/>
                </a:moveTo>
                <a:cubicBezTo>
                  <a:pt x="2151973" y="0"/>
                  <a:pt x="2151973" y="0"/>
                  <a:pt x="2151973" y="0"/>
                </a:cubicBezTo>
                <a:cubicBezTo>
                  <a:pt x="2310262" y="0"/>
                  <a:pt x="2438400" y="128119"/>
                  <a:pt x="2438400" y="286384"/>
                </a:cubicBezTo>
                <a:lnTo>
                  <a:pt x="2438400" y="1484673"/>
                </a:lnTo>
                <a:cubicBezTo>
                  <a:pt x="2438400" y="1646706"/>
                  <a:pt x="2310262" y="1774825"/>
                  <a:pt x="2151973" y="1774825"/>
                </a:cubicBezTo>
                <a:cubicBezTo>
                  <a:pt x="290196" y="1774825"/>
                  <a:pt x="290196" y="1774825"/>
                  <a:pt x="290196" y="1774825"/>
                </a:cubicBezTo>
                <a:cubicBezTo>
                  <a:pt x="131907" y="1774825"/>
                  <a:pt x="0" y="1646706"/>
                  <a:pt x="0" y="1484673"/>
                </a:cubicBezTo>
                <a:cubicBezTo>
                  <a:pt x="0" y="286384"/>
                  <a:pt x="0" y="286384"/>
                  <a:pt x="0" y="286384"/>
                </a:cubicBezTo>
                <a:cubicBezTo>
                  <a:pt x="0" y="128119"/>
                  <a:pt x="131907" y="0"/>
                  <a:pt x="290196" y="0"/>
                </a:cubicBezTo>
                <a:close/>
                <a:moveTo>
                  <a:pt x="471488" y="425450"/>
                </a:moveTo>
                <a:lnTo>
                  <a:pt x="471488" y="598488"/>
                </a:lnTo>
                <a:lnTo>
                  <a:pt x="1971676" y="598488"/>
                </a:lnTo>
                <a:lnTo>
                  <a:pt x="1971676" y="425450"/>
                </a:lnTo>
                <a:lnTo>
                  <a:pt x="471488" y="425450"/>
                </a:lnTo>
                <a:close/>
                <a:moveTo>
                  <a:pt x="471488" y="801688"/>
                </a:moveTo>
                <a:lnTo>
                  <a:pt x="471488" y="971551"/>
                </a:lnTo>
                <a:lnTo>
                  <a:pt x="1971676" y="971551"/>
                </a:lnTo>
                <a:lnTo>
                  <a:pt x="1971676" y="801688"/>
                </a:lnTo>
                <a:lnTo>
                  <a:pt x="471488" y="801688"/>
                </a:lnTo>
                <a:close/>
                <a:moveTo>
                  <a:pt x="471488" y="1174750"/>
                </a:moveTo>
                <a:lnTo>
                  <a:pt x="471488" y="1347788"/>
                </a:lnTo>
                <a:lnTo>
                  <a:pt x="1971676" y="1347788"/>
                </a:lnTo>
                <a:lnTo>
                  <a:pt x="1971676" y="1174750"/>
                </a:lnTo>
                <a:lnTo>
                  <a:pt x="471488" y="11747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z="2000">
              <a:solidFill>
                <a:srgbClr val="000000"/>
              </a:solidFill>
              <a:latin typeface="Calibri" panose="020F0502020204030204" pitchFamily="34" charset="0"/>
              <a:sym typeface="宋体" pitchFamily="2" charset="-122"/>
            </a:endParaRPr>
          </a:p>
        </p:txBody>
      </p:sp>
      <p:sp>
        <p:nvSpPr>
          <p:cNvPr id="6" name="直接连接符 24"/>
          <p:cNvSpPr>
            <a:spLocks noChangeShapeType="1"/>
          </p:cNvSpPr>
          <p:nvPr/>
        </p:nvSpPr>
        <p:spPr bwMode="auto">
          <a:xfrm>
            <a:off x="5317502" y="5109529"/>
            <a:ext cx="1808480" cy="0"/>
          </a:xfrm>
          <a:prstGeom prst="line">
            <a:avLst/>
          </a:prstGeom>
          <a:noFill/>
          <a:ln w="12700" cap="flat" cmpd="sng">
            <a:solidFill>
              <a:schemeClr val="bg1">
                <a:alpha val="59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文本框 25"/>
          <p:cNvSpPr>
            <a:spLocks noChangeArrowheads="1"/>
          </p:cNvSpPr>
          <p:nvPr/>
        </p:nvSpPr>
        <p:spPr bwMode="auto">
          <a:xfrm>
            <a:off x="5501041" y="5232063"/>
            <a:ext cx="15696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输入您的标题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27"/>
          <p:cNvSpPr>
            <a:spLocks noChangeArrowheads="1"/>
          </p:cNvSpPr>
          <p:nvPr/>
        </p:nvSpPr>
        <p:spPr bwMode="auto">
          <a:xfrm>
            <a:off x="8082328" y="2262514"/>
            <a:ext cx="2096078" cy="2966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indent="457200" algn="just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点击此出编辑文本内容，以表达您的项目详细资料，建议您在展示时采用微软雅黑字体。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just">
              <a:lnSpc>
                <a:spcPct val="120000"/>
              </a:lnSpc>
              <a:spcBef>
                <a:spcPct val="0"/>
              </a:spcBef>
              <a:buNone/>
            </a:pP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just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您也可以根据您的实际需求对文档之中的字体、图标、图片进行进一步修改美化，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Rectangle 21"/>
          <p:cNvSpPr/>
          <p:nvPr/>
        </p:nvSpPr>
        <p:spPr bwMode="auto">
          <a:xfrm>
            <a:off x="8082328" y="1788207"/>
            <a:ext cx="2283528" cy="413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ebas Neue" panose="020B0606020202050201" pitchFamily="34" charset="0"/>
                <a:sym typeface="Bebas Neue" panose="020B0606020202050201" pitchFamily="34" charset="0"/>
              </a:rPr>
              <a:t>单击添加标题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Bebas Neue" panose="020B0606020202050201" pitchFamily="34" charset="0"/>
              <a:sym typeface="Bebas Neue" panose="020B0606020202050201" pitchFamily="3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出自【趣你的PPT】(微信:qunideppt)：最优质的PPT资源库"/>
          <p:cNvSpPr txBox="1"/>
          <p:nvPr/>
        </p:nvSpPr>
        <p:spPr>
          <a:xfrm>
            <a:off x="1561443" y="5509623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rgbClr val="262626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01</a:t>
            </a:r>
            <a:endParaRPr lang="id-ID" sz="1600" b="1" dirty="0">
              <a:solidFill>
                <a:srgbClr val="262626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2856843" y="4538073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rgbClr val="262626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02</a:t>
            </a:r>
            <a:endParaRPr lang="id-ID" sz="1600" b="1" dirty="0">
              <a:solidFill>
                <a:srgbClr val="262626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4180818" y="3499848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rgbClr val="262626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03</a:t>
            </a:r>
            <a:endParaRPr lang="id-ID" sz="1600" b="1" dirty="0">
              <a:solidFill>
                <a:srgbClr val="262626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5476218" y="2861673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rgbClr val="262626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04</a:t>
            </a:r>
            <a:endParaRPr lang="id-ID" sz="1600" b="1" dirty="0">
              <a:solidFill>
                <a:srgbClr val="262626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 bwMode="auto">
          <a:xfrm>
            <a:off x="1655682" y="4072003"/>
            <a:ext cx="225999" cy="13970"/>
          </a:xfrm>
          <a:custGeom>
            <a:avLst/>
            <a:gdLst>
              <a:gd name="T0" fmla="*/ 9 w 306"/>
              <a:gd name="T1" fmla="*/ 0 h 19"/>
              <a:gd name="T2" fmla="*/ 0 w 306"/>
              <a:gd name="T3" fmla="*/ 10 h 19"/>
              <a:gd name="T4" fmla="*/ 9 w 306"/>
              <a:gd name="T5" fmla="*/ 19 h 19"/>
              <a:gd name="T6" fmla="*/ 297 w 306"/>
              <a:gd name="T7" fmla="*/ 19 h 19"/>
              <a:gd name="T8" fmla="*/ 306 w 306"/>
              <a:gd name="T9" fmla="*/ 10 h 19"/>
              <a:gd name="T10" fmla="*/ 297 w 306"/>
              <a:gd name="T11" fmla="*/ 0 h 19"/>
              <a:gd name="T12" fmla="*/ 9 w 306"/>
              <a:gd name="T13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6" h="19">
                <a:moveTo>
                  <a:pt x="9" y="0"/>
                </a:moveTo>
                <a:cubicBezTo>
                  <a:pt x="4" y="0"/>
                  <a:pt x="0" y="5"/>
                  <a:pt x="0" y="10"/>
                </a:cubicBezTo>
                <a:cubicBezTo>
                  <a:pt x="0" y="15"/>
                  <a:pt x="4" y="19"/>
                  <a:pt x="9" y="19"/>
                </a:cubicBezTo>
                <a:cubicBezTo>
                  <a:pt x="297" y="19"/>
                  <a:pt x="297" y="19"/>
                  <a:pt x="297" y="19"/>
                </a:cubicBezTo>
                <a:cubicBezTo>
                  <a:pt x="302" y="19"/>
                  <a:pt x="306" y="15"/>
                  <a:pt x="306" y="10"/>
                </a:cubicBezTo>
                <a:cubicBezTo>
                  <a:pt x="306" y="5"/>
                  <a:pt x="302" y="0"/>
                  <a:pt x="297" y="0"/>
                </a:cubicBezTo>
                <a:lnTo>
                  <a:pt x="9" y="0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9" name="出自【趣你的PPT】(微信:qunideppt)：最优质的PPT资源库"/>
          <p:cNvSpPr/>
          <p:nvPr/>
        </p:nvSpPr>
        <p:spPr bwMode="auto">
          <a:xfrm>
            <a:off x="1655682" y="4114532"/>
            <a:ext cx="225999" cy="13970"/>
          </a:xfrm>
          <a:custGeom>
            <a:avLst/>
            <a:gdLst>
              <a:gd name="T0" fmla="*/ 297 w 306"/>
              <a:gd name="T1" fmla="*/ 0 h 19"/>
              <a:gd name="T2" fmla="*/ 9 w 306"/>
              <a:gd name="T3" fmla="*/ 0 h 19"/>
              <a:gd name="T4" fmla="*/ 0 w 306"/>
              <a:gd name="T5" fmla="*/ 9 h 19"/>
              <a:gd name="T6" fmla="*/ 9 w 306"/>
              <a:gd name="T7" fmla="*/ 19 h 19"/>
              <a:gd name="T8" fmla="*/ 297 w 306"/>
              <a:gd name="T9" fmla="*/ 19 h 19"/>
              <a:gd name="T10" fmla="*/ 306 w 306"/>
              <a:gd name="T11" fmla="*/ 9 h 19"/>
              <a:gd name="T12" fmla="*/ 297 w 306"/>
              <a:gd name="T13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6" h="19">
                <a:moveTo>
                  <a:pt x="297" y="0"/>
                </a:move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5"/>
                  <a:pt x="4" y="19"/>
                  <a:pt x="9" y="19"/>
                </a:cubicBezTo>
                <a:cubicBezTo>
                  <a:pt x="297" y="19"/>
                  <a:pt x="297" y="19"/>
                  <a:pt x="297" y="19"/>
                </a:cubicBezTo>
                <a:cubicBezTo>
                  <a:pt x="302" y="19"/>
                  <a:pt x="306" y="15"/>
                  <a:pt x="306" y="9"/>
                </a:cubicBezTo>
                <a:cubicBezTo>
                  <a:pt x="306" y="4"/>
                  <a:pt x="302" y="0"/>
                  <a:pt x="297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596699" y="3759391"/>
            <a:ext cx="338999" cy="451067"/>
          </a:xfrm>
          <a:custGeom>
            <a:avLst/>
            <a:gdLst>
              <a:gd name="T0" fmla="*/ 353 w 459"/>
              <a:gd name="T1" fmla="*/ 12 h 612"/>
              <a:gd name="T2" fmla="*/ 325 w 459"/>
              <a:gd name="T3" fmla="*/ 0 h 612"/>
              <a:gd name="T4" fmla="*/ 57 w 459"/>
              <a:gd name="T5" fmla="*/ 0 h 612"/>
              <a:gd name="T6" fmla="*/ 0 w 459"/>
              <a:gd name="T7" fmla="*/ 57 h 612"/>
              <a:gd name="T8" fmla="*/ 0 w 459"/>
              <a:gd name="T9" fmla="*/ 555 h 612"/>
              <a:gd name="T10" fmla="*/ 57 w 459"/>
              <a:gd name="T11" fmla="*/ 612 h 612"/>
              <a:gd name="T12" fmla="*/ 402 w 459"/>
              <a:gd name="T13" fmla="*/ 612 h 612"/>
              <a:gd name="T14" fmla="*/ 459 w 459"/>
              <a:gd name="T15" fmla="*/ 555 h 612"/>
              <a:gd name="T16" fmla="*/ 459 w 459"/>
              <a:gd name="T17" fmla="*/ 153 h 612"/>
              <a:gd name="T18" fmla="*/ 353 w 459"/>
              <a:gd name="T19" fmla="*/ 12 h 612"/>
              <a:gd name="T20" fmla="*/ 344 w 459"/>
              <a:gd name="T21" fmla="*/ 59 h 612"/>
              <a:gd name="T22" fmla="*/ 409 w 459"/>
              <a:gd name="T23" fmla="*/ 134 h 612"/>
              <a:gd name="T24" fmla="*/ 344 w 459"/>
              <a:gd name="T25" fmla="*/ 134 h 612"/>
              <a:gd name="T26" fmla="*/ 344 w 459"/>
              <a:gd name="T27" fmla="*/ 59 h 612"/>
              <a:gd name="T28" fmla="*/ 421 w 459"/>
              <a:gd name="T29" fmla="*/ 555 h 612"/>
              <a:gd name="T30" fmla="*/ 402 w 459"/>
              <a:gd name="T31" fmla="*/ 574 h 612"/>
              <a:gd name="T32" fmla="*/ 57 w 459"/>
              <a:gd name="T33" fmla="*/ 574 h 612"/>
              <a:gd name="T34" fmla="*/ 38 w 459"/>
              <a:gd name="T35" fmla="*/ 555 h 612"/>
              <a:gd name="T36" fmla="*/ 38 w 459"/>
              <a:gd name="T37" fmla="*/ 57 h 612"/>
              <a:gd name="T38" fmla="*/ 57 w 459"/>
              <a:gd name="T39" fmla="*/ 38 h 612"/>
              <a:gd name="T40" fmla="*/ 306 w 459"/>
              <a:gd name="T41" fmla="*/ 38 h 612"/>
              <a:gd name="T42" fmla="*/ 306 w 459"/>
              <a:gd name="T43" fmla="*/ 172 h 612"/>
              <a:gd name="T44" fmla="*/ 421 w 459"/>
              <a:gd name="T45" fmla="*/ 172 h 612"/>
              <a:gd name="T46" fmla="*/ 421 w 459"/>
              <a:gd name="T47" fmla="*/ 555 h 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59" h="612">
                <a:moveTo>
                  <a:pt x="353" y="12"/>
                </a:moveTo>
                <a:cubicBezTo>
                  <a:pt x="346" y="4"/>
                  <a:pt x="336" y="0"/>
                  <a:pt x="325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26" y="0"/>
                  <a:pt x="0" y="25"/>
                  <a:pt x="0" y="57"/>
                </a:cubicBezTo>
                <a:cubicBezTo>
                  <a:pt x="0" y="555"/>
                  <a:pt x="0" y="555"/>
                  <a:pt x="0" y="555"/>
                </a:cubicBezTo>
                <a:cubicBezTo>
                  <a:pt x="0" y="587"/>
                  <a:pt x="26" y="612"/>
                  <a:pt x="57" y="612"/>
                </a:cubicBezTo>
                <a:cubicBezTo>
                  <a:pt x="402" y="612"/>
                  <a:pt x="402" y="612"/>
                  <a:pt x="402" y="612"/>
                </a:cubicBezTo>
                <a:cubicBezTo>
                  <a:pt x="434" y="612"/>
                  <a:pt x="459" y="587"/>
                  <a:pt x="459" y="555"/>
                </a:cubicBezTo>
                <a:cubicBezTo>
                  <a:pt x="459" y="153"/>
                  <a:pt x="459" y="153"/>
                  <a:pt x="459" y="153"/>
                </a:cubicBezTo>
                <a:cubicBezTo>
                  <a:pt x="459" y="138"/>
                  <a:pt x="459" y="127"/>
                  <a:pt x="353" y="12"/>
                </a:cubicBezTo>
                <a:close/>
                <a:moveTo>
                  <a:pt x="344" y="59"/>
                </a:moveTo>
                <a:cubicBezTo>
                  <a:pt x="364" y="80"/>
                  <a:pt x="392" y="113"/>
                  <a:pt x="409" y="134"/>
                </a:cubicBezTo>
                <a:cubicBezTo>
                  <a:pt x="344" y="134"/>
                  <a:pt x="344" y="134"/>
                  <a:pt x="344" y="134"/>
                </a:cubicBezTo>
                <a:lnTo>
                  <a:pt x="344" y="59"/>
                </a:lnTo>
                <a:close/>
                <a:moveTo>
                  <a:pt x="421" y="555"/>
                </a:moveTo>
                <a:cubicBezTo>
                  <a:pt x="421" y="566"/>
                  <a:pt x="412" y="574"/>
                  <a:pt x="402" y="574"/>
                </a:cubicBezTo>
                <a:cubicBezTo>
                  <a:pt x="57" y="574"/>
                  <a:pt x="57" y="574"/>
                  <a:pt x="57" y="574"/>
                </a:cubicBezTo>
                <a:cubicBezTo>
                  <a:pt x="47" y="574"/>
                  <a:pt x="38" y="566"/>
                  <a:pt x="38" y="555"/>
                </a:cubicBezTo>
                <a:cubicBezTo>
                  <a:pt x="38" y="57"/>
                  <a:pt x="38" y="57"/>
                  <a:pt x="38" y="57"/>
                </a:cubicBezTo>
                <a:cubicBezTo>
                  <a:pt x="38" y="47"/>
                  <a:pt x="47" y="38"/>
                  <a:pt x="57" y="38"/>
                </a:cubicBezTo>
                <a:cubicBezTo>
                  <a:pt x="306" y="38"/>
                  <a:pt x="306" y="38"/>
                  <a:pt x="306" y="38"/>
                </a:cubicBezTo>
                <a:cubicBezTo>
                  <a:pt x="306" y="172"/>
                  <a:pt x="306" y="172"/>
                  <a:pt x="306" y="172"/>
                </a:cubicBezTo>
                <a:cubicBezTo>
                  <a:pt x="421" y="172"/>
                  <a:pt x="421" y="172"/>
                  <a:pt x="421" y="172"/>
                </a:cubicBezTo>
                <a:lnTo>
                  <a:pt x="421" y="555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1" name="出自【趣你的PPT】(微信:qunideppt)：最优质的PPT资源库"/>
          <p:cNvSpPr/>
          <p:nvPr/>
        </p:nvSpPr>
        <p:spPr bwMode="auto">
          <a:xfrm>
            <a:off x="1652578" y="3829550"/>
            <a:ext cx="141871" cy="28560"/>
          </a:xfrm>
          <a:custGeom>
            <a:avLst/>
            <a:gdLst>
              <a:gd name="T0" fmla="*/ 19 w 192"/>
              <a:gd name="T1" fmla="*/ 39 h 39"/>
              <a:gd name="T2" fmla="*/ 173 w 192"/>
              <a:gd name="T3" fmla="*/ 39 h 39"/>
              <a:gd name="T4" fmla="*/ 192 w 192"/>
              <a:gd name="T5" fmla="*/ 20 h 39"/>
              <a:gd name="T6" fmla="*/ 173 w 192"/>
              <a:gd name="T7" fmla="*/ 0 h 39"/>
              <a:gd name="T8" fmla="*/ 19 w 192"/>
              <a:gd name="T9" fmla="*/ 0 h 39"/>
              <a:gd name="T10" fmla="*/ 0 w 192"/>
              <a:gd name="T11" fmla="*/ 20 h 39"/>
              <a:gd name="T12" fmla="*/ 19 w 192"/>
              <a:gd name="T13" fmla="*/ 3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2" h="39">
                <a:moveTo>
                  <a:pt x="19" y="39"/>
                </a:moveTo>
                <a:cubicBezTo>
                  <a:pt x="173" y="39"/>
                  <a:pt x="173" y="39"/>
                  <a:pt x="173" y="39"/>
                </a:cubicBezTo>
                <a:cubicBezTo>
                  <a:pt x="183" y="39"/>
                  <a:pt x="192" y="30"/>
                  <a:pt x="192" y="20"/>
                </a:cubicBezTo>
                <a:cubicBezTo>
                  <a:pt x="192" y="9"/>
                  <a:pt x="183" y="0"/>
                  <a:pt x="173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30"/>
                  <a:pt x="9" y="39"/>
                  <a:pt x="19" y="39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2" name="出自【趣你的PPT】(微信:qunideppt)：最优质的PPT资源库"/>
          <p:cNvSpPr/>
          <p:nvPr/>
        </p:nvSpPr>
        <p:spPr bwMode="auto">
          <a:xfrm>
            <a:off x="1652578" y="3900020"/>
            <a:ext cx="141871" cy="14280"/>
          </a:xfrm>
          <a:custGeom>
            <a:avLst/>
            <a:gdLst>
              <a:gd name="T0" fmla="*/ 10 w 192"/>
              <a:gd name="T1" fmla="*/ 19 h 19"/>
              <a:gd name="T2" fmla="*/ 182 w 192"/>
              <a:gd name="T3" fmla="*/ 19 h 19"/>
              <a:gd name="T4" fmla="*/ 192 w 192"/>
              <a:gd name="T5" fmla="*/ 10 h 19"/>
              <a:gd name="T6" fmla="*/ 182 w 192"/>
              <a:gd name="T7" fmla="*/ 0 h 19"/>
              <a:gd name="T8" fmla="*/ 10 w 192"/>
              <a:gd name="T9" fmla="*/ 0 h 19"/>
              <a:gd name="T10" fmla="*/ 0 w 192"/>
              <a:gd name="T11" fmla="*/ 10 h 19"/>
              <a:gd name="T12" fmla="*/ 10 w 192"/>
              <a:gd name="T13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2" h="19">
                <a:moveTo>
                  <a:pt x="10" y="19"/>
                </a:moveTo>
                <a:cubicBezTo>
                  <a:pt x="182" y="19"/>
                  <a:pt x="182" y="19"/>
                  <a:pt x="182" y="19"/>
                </a:cubicBezTo>
                <a:cubicBezTo>
                  <a:pt x="188" y="19"/>
                  <a:pt x="192" y="15"/>
                  <a:pt x="192" y="10"/>
                </a:cubicBezTo>
                <a:cubicBezTo>
                  <a:pt x="192" y="4"/>
                  <a:pt x="188" y="0"/>
                  <a:pt x="182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5" y="0"/>
                  <a:pt x="0" y="4"/>
                  <a:pt x="0" y="10"/>
                </a:cubicBezTo>
                <a:cubicBezTo>
                  <a:pt x="0" y="15"/>
                  <a:pt x="5" y="19"/>
                  <a:pt x="10" y="19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3" name="出自【趣你的PPT】(微信:qunideppt)：最优质的PPT资源库"/>
          <p:cNvSpPr/>
          <p:nvPr/>
        </p:nvSpPr>
        <p:spPr bwMode="auto">
          <a:xfrm>
            <a:off x="1652578" y="3942860"/>
            <a:ext cx="226931" cy="13970"/>
          </a:xfrm>
          <a:custGeom>
            <a:avLst/>
            <a:gdLst>
              <a:gd name="T0" fmla="*/ 0 w 307"/>
              <a:gd name="T1" fmla="*/ 9 h 19"/>
              <a:gd name="T2" fmla="*/ 10 w 307"/>
              <a:gd name="T3" fmla="*/ 19 h 19"/>
              <a:gd name="T4" fmla="*/ 297 w 307"/>
              <a:gd name="T5" fmla="*/ 19 h 19"/>
              <a:gd name="T6" fmla="*/ 307 w 307"/>
              <a:gd name="T7" fmla="*/ 9 h 19"/>
              <a:gd name="T8" fmla="*/ 297 w 307"/>
              <a:gd name="T9" fmla="*/ 0 h 19"/>
              <a:gd name="T10" fmla="*/ 10 w 307"/>
              <a:gd name="T11" fmla="*/ 0 h 19"/>
              <a:gd name="T12" fmla="*/ 0 w 307"/>
              <a:gd name="T13" fmla="*/ 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7" h="19">
                <a:moveTo>
                  <a:pt x="0" y="9"/>
                </a:moveTo>
                <a:cubicBezTo>
                  <a:pt x="0" y="14"/>
                  <a:pt x="5" y="19"/>
                  <a:pt x="10" y="19"/>
                </a:cubicBezTo>
                <a:cubicBezTo>
                  <a:pt x="297" y="19"/>
                  <a:pt x="297" y="19"/>
                  <a:pt x="297" y="19"/>
                </a:cubicBezTo>
                <a:cubicBezTo>
                  <a:pt x="302" y="19"/>
                  <a:pt x="307" y="14"/>
                  <a:pt x="307" y="9"/>
                </a:cubicBezTo>
                <a:cubicBezTo>
                  <a:pt x="307" y="4"/>
                  <a:pt x="302" y="0"/>
                  <a:pt x="297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5" y="0"/>
                  <a:pt x="0" y="4"/>
                  <a:pt x="0" y="9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4" name="出自【趣你的PPT】(微信:qunideppt)：最优质的PPT资源库"/>
          <p:cNvSpPr/>
          <p:nvPr/>
        </p:nvSpPr>
        <p:spPr bwMode="auto">
          <a:xfrm>
            <a:off x="1652578" y="4026989"/>
            <a:ext cx="226931" cy="14591"/>
          </a:xfrm>
          <a:custGeom>
            <a:avLst/>
            <a:gdLst>
              <a:gd name="T0" fmla="*/ 297 w 307"/>
              <a:gd name="T1" fmla="*/ 20 h 20"/>
              <a:gd name="T2" fmla="*/ 307 w 307"/>
              <a:gd name="T3" fmla="*/ 10 h 20"/>
              <a:gd name="T4" fmla="*/ 297 w 307"/>
              <a:gd name="T5" fmla="*/ 0 h 20"/>
              <a:gd name="T6" fmla="*/ 10 w 307"/>
              <a:gd name="T7" fmla="*/ 0 h 20"/>
              <a:gd name="T8" fmla="*/ 0 w 307"/>
              <a:gd name="T9" fmla="*/ 10 h 20"/>
              <a:gd name="T10" fmla="*/ 10 w 307"/>
              <a:gd name="T11" fmla="*/ 20 h 20"/>
              <a:gd name="T12" fmla="*/ 297 w 307"/>
              <a:gd name="T13" fmla="*/ 2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7" h="20">
                <a:moveTo>
                  <a:pt x="297" y="20"/>
                </a:moveTo>
                <a:cubicBezTo>
                  <a:pt x="302" y="20"/>
                  <a:pt x="307" y="15"/>
                  <a:pt x="307" y="10"/>
                </a:cubicBezTo>
                <a:cubicBezTo>
                  <a:pt x="307" y="5"/>
                  <a:pt x="302" y="0"/>
                  <a:pt x="297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5" y="0"/>
                  <a:pt x="0" y="5"/>
                  <a:pt x="0" y="10"/>
                </a:cubicBezTo>
                <a:cubicBezTo>
                  <a:pt x="0" y="15"/>
                  <a:pt x="5" y="20"/>
                  <a:pt x="10" y="20"/>
                </a:cubicBezTo>
                <a:lnTo>
                  <a:pt x="297" y="20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5" name="出自【趣你的PPT】(微信:qunideppt)：最优质的PPT资源库"/>
          <p:cNvSpPr/>
          <p:nvPr/>
        </p:nvSpPr>
        <p:spPr bwMode="auto">
          <a:xfrm>
            <a:off x="1652578" y="3984769"/>
            <a:ext cx="212961" cy="14280"/>
          </a:xfrm>
          <a:custGeom>
            <a:avLst/>
            <a:gdLst>
              <a:gd name="T0" fmla="*/ 10 w 288"/>
              <a:gd name="T1" fmla="*/ 19 h 19"/>
              <a:gd name="T2" fmla="*/ 278 w 288"/>
              <a:gd name="T3" fmla="*/ 19 h 19"/>
              <a:gd name="T4" fmla="*/ 288 w 288"/>
              <a:gd name="T5" fmla="*/ 10 h 19"/>
              <a:gd name="T6" fmla="*/ 278 w 288"/>
              <a:gd name="T7" fmla="*/ 0 h 19"/>
              <a:gd name="T8" fmla="*/ 10 w 288"/>
              <a:gd name="T9" fmla="*/ 0 h 19"/>
              <a:gd name="T10" fmla="*/ 0 w 288"/>
              <a:gd name="T11" fmla="*/ 10 h 19"/>
              <a:gd name="T12" fmla="*/ 10 w 288"/>
              <a:gd name="T13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8" h="19">
                <a:moveTo>
                  <a:pt x="10" y="19"/>
                </a:moveTo>
                <a:cubicBezTo>
                  <a:pt x="278" y="19"/>
                  <a:pt x="278" y="19"/>
                  <a:pt x="278" y="19"/>
                </a:cubicBezTo>
                <a:cubicBezTo>
                  <a:pt x="283" y="19"/>
                  <a:pt x="288" y="15"/>
                  <a:pt x="288" y="10"/>
                </a:cubicBezTo>
                <a:cubicBezTo>
                  <a:pt x="288" y="4"/>
                  <a:pt x="283" y="0"/>
                  <a:pt x="278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5" y="0"/>
                  <a:pt x="0" y="4"/>
                  <a:pt x="0" y="10"/>
                </a:cubicBezTo>
                <a:cubicBezTo>
                  <a:pt x="0" y="15"/>
                  <a:pt x="5" y="19"/>
                  <a:pt x="10" y="19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04073" y="1153528"/>
            <a:ext cx="270243" cy="272252"/>
          </a:xfrm>
          <a:custGeom>
            <a:avLst/>
            <a:gdLst>
              <a:gd name="T0" fmla="*/ 115 w 136"/>
              <a:gd name="T1" fmla="*/ 94 h 137"/>
              <a:gd name="T2" fmla="*/ 119 w 136"/>
              <a:gd name="T3" fmla="*/ 83 h 137"/>
              <a:gd name="T4" fmla="*/ 136 w 136"/>
              <a:gd name="T5" fmla="*/ 77 h 137"/>
              <a:gd name="T6" fmla="*/ 136 w 136"/>
              <a:gd name="T7" fmla="*/ 68 h 137"/>
              <a:gd name="T8" fmla="*/ 136 w 136"/>
              <a:gd name="T9" fmla="*/ 60 h 137"/>
              <a:gd name="T10" fmla="*/ 119 w 136"/>
              <a:gd name="T11" fmla="*/ 54 h 137"/>
              <a:gd name="T12" fmla="*/ 115 w 136"/>
              <a:gd name="T13" fmla="*/ 43 h 137"/>
              <a:gd name="T14" fmla="*/ 122 w 136"/>
              <a:gd name="T15" fmla="*/ 27 h 137"/>
              <a:gd name="T16" fmla="*/ 110 w 136"/>
              <a:gd name="T17" fmla="*/ 14 h 137"/>
              <a:gd name="T18" fmla="*/ 94 w 136"/>
              <a:gd name="T19" fmla="*/ 22 h 137"/>
              <a:gd name="T20" fmla="*/ 83 w 136"/>
              <a:gd name="T21" fmla="*/ 18 h 137"/>
              <a:gd name="T22" fmla="*/ 77 w 136"/>
              <a:gd name="T23" fmla="*/ 1 h 137"/>
              <a:gd name="T24" fmla="*/ 68 w 136"/>
              <a:gd name="T25" fmla="*/ 0 h 137"/>
              <a:gd name="T26" fmla="*/ 59 w 136"/>
              <a:gd name="T27" fmla="*/ 1 h 137"/>
              <a:gd name="T28" fmla="*/ 53 w 136"/>
              <a:gd name="T29" fmla="*/ 18 h 137"/>
              <a:gd name="T30" fmla="*/ 43 w 136"/>
              <a:gd name="T31" fmla="*/ 22 h 137"/>
              <a:gd name="T32" fmla="*/ 26 w 136"/>
              <a:gd name="T33" fmla="*/ 14 h 137"/>
              <a:gd name="T34" fmla="*/ 14 w 136"/>
              <a:gd name="T35" fmla="*/ 27 h 137"/>
              <a:gd name="T36" fmla="*/ 22 w 136"/>
              <a:gd name="T37" fmla="*/ 43 h 137"/>
              <a:gd name="T38" fmla="*/ 17 w 136"/>
              <a:gd name="T39" fmla="*/ 54 h 137"/>
              <a:gd name="T40" fmla="*/ 0 w 136"/>
              <a:gd name="T41" fmla="*/ 60 h 137"/>
              <a:gd name="T42" fmla="*/ 0 w 136"/>
              <a:gd name="T43" fmla="*/ 68 h 137"/>
              <a:gd name="T44" fmla="*/ 0 w 136"/>
              <a:gd name="T45" fmla="*/ 77 h 137"/>
              <a:gd name="T46" fmla="*/ 17 w 136"/>
              <a:gd name="T47" fmla="*/ 83 h 137"/>
              <a:gd name="T48" fmla="*/ 22 w 136"/>
              <a:gd name="T49" fmla="*/ 94 h 137"/>
              <a:gd name="T50" fmla="*/ 14 w 136"/>
              <a:gd name="T51" fmla="*/ 110 h 137"/>
              <a:gd name="T52" fmla="*/ 26 w 136"/>
              <a:gd name="T53" fmla="*/ 123 h 137"/>
              <a:gd name="T54" fmla="*/ 43 w 136"/>
              <a:gd name="T55" fmla="*/ 115 h 137"/>
              <a:gd name="T56" fmla="*/ 53 w 136"/>
              <a:gd name="T57" fmla="*/ 119 h 137"/>
              <a:gd name="T58" fmla="*/ 59 w 136"/>
              <a:gd name="T59" fmla="*/ 136 h 137"/>
              <a:gd name="T60" fmla="*/ 68 w 136"/>
              <a:gd name="T61" fmla="*/ 137 h 137"/>
              <a:gd name="T62" fmla="*/ 77 w 136"/>
              <a:gd name="T63" fmla="*/ 136 h 137"/>
              <a:gd name="T64" fmla="*/ 83 w 136"/>
              <a:gd name="T65" fmla="*/ 119 h 137"/>
              <a:gd name="T66" fmla="*/ 94 w 136"/>
              <a:gd name="T67" fmla="*/ 115 h 137"/>
              <a:gd name="T68" fmla="*/ 110 w 136"/>
              <a:gd name="T69" fmla="*/ 123 h 137"/>
              <a:gd name="T70" fmla="*/ 122 w 136"/>
              <a:gd name="T71" fmla="*/ 110 h 137"/>
              <a:gd name="T72" fmla="*/ 115 w 136"/>
              <a:gd name="T73" fmla="*/ 94 h 137"/>
              <a:gd name="T74" fmla="*/ 68 w 136"/>
              <a:gd name="T75" fmla="*/ 92 h 137"/>
              <a:gd name="T76" fmla="*/ 44 w 136"/>
              <a:gd name="T77" fmla="*/ 68 h 137"/>
              <a:gd name="T78" fmla="*/ 68 w 136"/>
              <a:gd name="T79" fmla="*/ 45 h 137"/>
              <a:gd name="T80" fmla="*/ 92 w 136"/>
              <a:gd name="T81" fmla="*/ 68 h 137"/>
              <a:gd name="T82" fmla="*/ 68 w 136"/>
              <a:gd name="T83" fmla="*/ 92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36" h="137">
                <a:moveTo>
                  <a:pt x="115" y="94"/>
                </a:moveTo>
                <a:cubicBezTo>
                  <a:pt x="116" y="91"/>
                  <a:pt x="118" y="87"/>
                  <a:pt x="119" y="83"/>
                </a:cubicBezTo>
                <a:cubicBezTo>
                  <a:pt x="136" y="77"/>
                  <a:pt x="136" y="77"/>
                  <a:pt x="136" y="77"/>
                </a:cubicBezTo>
                <a:cubicBezTo>
                  <a:pt x="136" y="74"/>
                  <a:pt x="136" y="71"/>
                  <a:pt x="136" y="68"/>
                </a:cubicBezTo>
                <a:cubicBezTo>
                  <a:pt x="136" y="65"/>
                  <a:pt x="136" y="63"/>
                  <a:pt x="136" y="60"/>
                </a:cubicBezTo>
                <a:cubicBezTo>
                  <a:pt x="119" y="54"/>
                  <a:pt x="119" y="54"/>
                  <a:pt x="119" y="54"/>
                </a:cubicBezTo>
                <a:cubicBezTo>
                  <a:pt x="118" y="50"/>
                  <a:pt x="116" y="46"/>
                  <a:pt x="115" y="43"/>
                </a:cubicBezTo>
                <a:cubicBezTo>
                  <a:pt x="122" y="27"/>
                  <a:pt x="122" y="27"/>
                  <a:pt x="122" y="27"/>
                </a:cubicBezTo>
                <a:cubicBezTo>
                  <a:pt x="119" y="22"/>
                  <a:pt x="115" y="18"/>
                  <a:pt x="110" y="14"/>
                </a:cubicBezTo>
                <a:cubicBezTo>
                  <a:pt x="94" y="22"/>
                  <a:pt x="94" y="22"/>
                  <a:pt x="94" y="22"/>
                </a:cubicBezTo>
                <a:cubicBezTo>
                  <a:pt x="90" y="20"/>
                  <a:pt x="87" y="19"/>
                  <a:pt x="83" y="18"/>
                </a:cubicBezTo>
                <a:cubicBezTo>
                  <a:pt x="77" y="1"/>
                  <a:pt x="77" y="1"/>
                  <a:pt x="77" y="1"/>
                </a:cubicBezTo>
                <a:cubicBezTo>
                  <a:pt x="74" y="0"/>
                  <a:pt x="71" y="0"/>
                  <a:pt x="68" y="0"/>
                </a:cubicBezTo>
                <a:cubicBezTo>
                  <a:pt x="65" y="0"/>
                  <a:pt x="62" y="0"/>
                  <a:pt x="59" y="1"/>
                </a:cubicBezTo>
                <a:cubicBezTo>
                  <a:pt x="53" y="18"/>
                  <a:pt x="53" y="18"/>
                  <a:pt x="53" y="18"/>
                </a:cubicBezTo>
                <a:cubicBezTo>
                  <a:pt x="50" y="19"/>
                  <a:pt x="46" y="20"/>
                  <a:pt x="43" y="22"/>
                </a:cubicBezTo>
                <a:cubicBezTo>
                  <a:pt x="26" y="14"/>
                  <a:pt x="26" y="14"/>
                  <a:pt x="26" y="14"/>
                </a:cubicBezTo>
                <a:cubicBezTo>
                  <a:pt x="22" y="18"/>
                  <a:pt x="18" y="22"/>
                  <a:pt x="14" y="27"/>
                </a:cubicBezTo>
                <a:cubicBezTo>
                  <a:pt x="22" y="43"/>
                  <a:pt x="22" y="43"/>
                  <a:pt x="22" y="43"/>
                </a:cubicBezTo>
                <a:cubicBezTo>
                  <a:pt x="20" y="46"/>
                  <a:pt x="18" y="50"/>
                  <a:pt x="17" y="54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63"/>
                  <a:pt x="0" y="65"/>
                  <a:pt x="0" y="68"/>
                </a:cubicBezTo>
                <a:cubicBezTo>
                  <a:pt x="0" y="71"/>
                  <a:pt x="0" y="74"/>
                  <a:pt x="0" y="77"/>
                </a:cubicBezTo>
                <a:cubicBezTo>
                  <a:pt x="17" y="83"/>
                  <a:pt x="17" y="83"/>
                  <a:pt x="17" y="83"/>
                </a:cubicBezTo>
                <a:cubicBezTo>
                  <a:pt x="18" y="87"/>
                  <a:pt x="20" y="91"/>
                  <a:pt x="22" y="94"/>
                </a:cubicBezTo>
                <a:cubicBezTo>
                  <a:pt x="14" y="110"/>
                  <a:pt x="14" y="110"/>
                  <a:pt x="14" y="110"/>
                </a:cubicBezTo>
                <a:cubicBezTo>
                  <a:pt x="18" y="115"/>
                  <a:pt x="22" y="119"/>
                  <a:pt x="26" y="123"/>
                </a:cubicBezTo>
                <a:cubicBezTo>
                  <a:pt x="43" y="115"/>
                  <a:pt x="43" y="115"/>
                  <a:pt x="43" y="115"/>
                </a:cubicBezTo>
                <a:cubicBezTo>
                  <a:pt x="46" y="117"/>
                  <a:pt x="50" y="118"/>
                  <a:pt x="53" y="119"/>
                </a:cubicBezTo>
                <a:cubicBezTo>
                  <a:pt x="59" y="136"/>
                  <a:pt x="59" y="136"/>
                  <a:pt x="59" y="136"/>
                </a:cubicBezTo>
                <a:cubicBezTo>
                  <a:pt x="62" y="137"/>
                  <a:pt x="65" y="137"/>
                  <a:pt x="68" y="137"/>
                </a:cubicBezTo>
                <a:cubicBezTo>
                  <a:pt x="71" y="137"/>
                  <a:pt x="74" y="137"/>
                  <a:pt x="77" y="136"/>
                </a:cubicBezTo>
                <a:cubicBezTo>
                  <a:pt x="83" y="119"/>
                  <a:pt x="83" y="119"/>
                  <a:pt x="83" y="119"/>
                </a:cubicBezTo>
                <a:cubicBezTo>
                  <a:pt x="87" y="118"/>
                  <a:pt x="90" y="117"/>
                  <a:pt x="94" y="115"/>
                </a:cubicBezTo>
                <a:cubicBezTo>
                  <a:pt x="110" y="123"/>
                  <a:pt x="110" y="123"/>
                  <a:pt x="110" y="123"/>
                </a:cubicBezTo>
                <a:cubicBezTo>
                  <a:pt x="115" y="119"/>
                  <a:pt x="119" y="115"/>
                  <a:pt x="122" y="110"/>
                </a:cubicBezTo>
                <a:lnTo>
                  <a:pt x="115" y="94"/>
                </a:lnTo>
                <a:close/>
                <a:moveTo>
                  <a:pt x="68" y="92"/>
                </a:moveTo>
                <a:cubicBezTo>
                  <a:pt x="55" y="92"/>
                  <a:pt x="44" y="82"/>
                  <a:pt x="44" y="68"/>
                </a:cubicBezTo>
                <a:cubicBezTo>
                  <a:pt x="44" y="55"/>
                  <a:pt x="55" y="45"/>
                  <a:pt x="68" y="45"/>
                </a:cubicBezTo>
                <a:cubicBezTo>
                  <a:pt x="81" y="45"/>
                  <a:pt x="92" y="55"/>
                  <a:pt x="92" y="68"/>
                </a:cubicBezTo>
                <a:cubicBezTo>
                  <a:pt x="92" y="82"/>
                  <a:pt x="81" y="92"/>
                  <a:pt x="68" y="92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33669" y="1003839"/>
            <a:ext cx="178822" cy="178822"/>
          </a:xfrm>
          <a:custGeom>
            <a:avLst/>
            <a:gdLst>
              <a:gd name="T0" fmla="*/ 4 w 90"/>
              <a:gd name="T1" fmla="*/ 67 h 90"/>
              <a:gd name="T2" fmla="*/ 16 w 90"/>
              <a:gd name="T3" fmla="*/ 67 h 90"/>
              <a:gd name="T4" fmla="*/ 22 w 90"/>
              <a:gd name="T5" fmla="*/ 73 h 90"/>
              <a:gd name="T6" fmla="*/ 21 w 90"/>
              <a:gd name="T7" fmla="*/ 85 h 90"/>
              <a:gd name="T8" fmla="*/ 26 w 90"/>
              <a:gd name="T9" fmla="*/ 88 h 90"/>
              <a:gd name="T10" fmla="*/ 32 w 90"/>
              <a:gd name="T11" fmla="*/ 90 h 90"/>
              <a:gd name="T12" fmla="*/ 40 w 90"/>
              <a:gd name="T13" fmla="*/ 81 h 90"/>
              <a:gd name="T14" fmla="*/ 48 w 90"/>
              <a:gd name="T15" fmla="*/ 81 h 90"/>
              <a:gd name="T16" fmla="*/ 56 w 90"/>
              <a:gd name="T17" fmla="*/ 90 h 90"/>
              <a:gd name="T18" fmla="*/ 67 w 90"/>
              <a:gd name="T19" fmla="*/ 86 h 90"/>
              <a:gd name="T20" fmla="*/ 67 w 90"/>
              <a:gd name="T21" fmla="*/ 74 h 90"/>
              <a:gd name="T22" fmla="*/ 73 w 90"/>
              <a:gd name="T23" fmla="*/ 68 h 90"/>
              <a:gd name="T24" fmla="*/ 85 w 90"/>
              <a:gd name="T25" fmla="*/ 69 h 90"/>
              <a:gd name="T26" fmla="*/ 87 w 90"/>
              <a:gd name="T27" fmla="*/ 64 h 90"/>
              <a:gd name="T28" fmla="*/ 89 w 90"/>
              <a:gd name="T29" fmla="*/ 58 h 90"/>
              <a:gd name="T30" fmla="*/ 81 w 90"/>
              <a:gd name="T31" fmla="*/ 50 h 90"/>
              <a:gd name="T32" fmla="*/ 81 w 90"/>
              <a:gd name="T33" fmla="*/ 42 h 90"/>
              <a:gd name="T34" fmla="*/ 90 w 90"/>
              <a:gd name="T35" fmla="*/ 34 h 90"/>
              <a:gd name="T36" fmla="*/ 86 w 90"/>
              <a:gd name="T37" fmla="*/ 23 h 90"/>
              <a:gd name="T38" fmla="*/ 73 w 90"/>
              <a:gd name="T39" fmla="*/ 23 h 90"/>
              <a:gd name="T40" fmla="*/ 68 w 90"/>
              <a:gd name="T41" fmla="*/ 17 h 90"/>
              <a:gd name="T42" fmla="*/ 69 w 90"/>
              <a:gd name="T43" fmla="*/ 5 h 90"/>
              <a:gd name="T44" fmla="*/ 63 w 90"/>
              <a:gd name="T45" fmla="*/ 3 h 90"/>
              <a:gd name="T46" fmla="*/ 58 w 90"/>
              <a:gd name="T47" fmla="*/ 0 h 90"/>
              <a:gd name="T48" fmla="*/ 49 w 90"/>
              <a:gd name="T49" fmla="*/ 9 h 90"/>
              <a:gd name="T50" fmla="*/ 41 w 90"/>
              <a:gd name="T51" fmla="*/ 9 h 90"/>
              <a:gd name="T52" fmla="*/ 33 w 90"/>
              <a:gd name="T53" fmla="*/ 0 h 90"/>
              <a:gd name="T54" fmla="*/ 22 w 90"/>
              <a:gd name="T55" fmla="*/ 4 h 90"/>
              <a:gd name="T56" fmla="*/ 23 w 90"/>
              <a:gd name="T57" fmla="*/ 17 h 90"/>
              <a:gd name="T58" fmla="*/ 17 w 90"/>
              <a:gd name="T59" fmla="*/ 22 h 90"/>
              <a:gd name="T60" fmla="*/ 5 w 90"/>
              <a:gd name="T61" fmla="*/ 21 h 90"/>
              <a:gd name="T62" fmla="*/ 2 w 90"/>
              <a:gd name="T63" fmla="*/ 27 h 90"/>
              <a:gd name="T64" fmla="*/ 0 w 90"/>
              <a:gd name="T65" fmla="*/ 32 h 90"/>
              <a:gd name="T66" fmla="*/ 9 w 90"/>
              <a:gd name="T67" fmla="*/ 40 h 90"/>
              <a:gd name="T68" fmla="*/ 9 w 90"/>
              <a:gd name="T69" fmla="*/ 48 h 90"/>
              <a:gd name="T70" fmla="*/ 0 w 90"/>
              <a:gd name="T71" fmla="*/ 56 h 90"/>
              <a:gd name="T72" fmla="*/ 4 w 90"/>
              <a:gd name="T73" fmla="*/ 67 h 90"/>
              <a:gd name="T74" fmla="*/ 30 w 90"/>
              <a:gd name="T75" fmla="*/ 39 h 90"/>
              <a:gd name="T76" fmla="*/ 51 w 90"/>
              <a:gd name="T77" fmla="*/ 30 h 90"/>
              <a:gd name="T78" fmla="*/ 60 w 90"/>
              <a:gd name="T79" fmla="*/ 52 h 90"/>
              <a:gd name="T80" fmla="*/ 38 w 90"/>
              <a:gd name="T81" fmla="*/ 60 h 90"/>
              <a:gd name="T82" fmla="*/ 30 w 90"/>
              <a:gd name="T83" fmla="*/ 39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90" h="90">
                <a:moveTo>
                  <a:pt x="4" y="67"/>
                </a:moveTo>
                <a:cubicBezTo>
                  <a:pt x="16" y="67"/>
                  <a:pt x="16" y="67"/>
                  <a:pt x="16" y="67"/>
                </a:cubicBezTo>
                <a:cubicBezTo>
                  <a:pt x="18" y="69"/>
                  <a:pt x="20" y="71"/>
                  <a:pt x="22" y="73"/>
                </a:cubicBezTo>
                <a:cubicBezTo>
                  <a:pt x="21" y="85"/>
                  <a:pt x="21" y="85"/>
                  <a:pt x="21" y="85"/>
                </a:cubicBezTo>
                <a:cubicBezTo>
                  <a:pt x="23" y="86"/>
                  <a:pt x="25" y="87"/>
                  <a:pt x="26" y="88"/>
                </a:cubicBezTo>
                <a:cubicBezTo>
                  <a:pt x="28" y="88"/>
                  <a:pt x="30" y="89"/>
                  <a:pt x="32" y="90"/>
                </a:cubicBezTo>
                <a:cubicBezTo>
                  <a:pt x="40" y="81"/>
                  <a:pt x="40" y="81"/>
                  <a:pt x="40" y="81"/>
                </a:cubicBezTo>
                <a:cubicBezTo>
                  <a:pt x="43" y="81"/>
                  <a:pt x="46" y="81"/>
                  <a:pt x="48" y="81"/>
                </a:cubicBezTo>
                <a:cubicBezTo>
                  <a:pt x="56" y="90"/>
                  <a:pt x="56" y="90"/>
                  <a:pt x="56" y="90"/>
                </a:cubicBezTo>
                <a:cubicBezTo>
                  <a:pt x="60" y="89"/>
                  <a:pt x="64" y="88"/>
                  <a:pt x="67" y="86"/>
                </a:cubicBezTo>
                <a:cubicBezTo>
                  <a:pt x="67" y="74"/>
                  <a:pt x="67" y="74"/>
                  <a:pt x="67" y="74"/>
                </a:cubicBezTo>
                <a:cubicBezTo>
                  <a:pt x="69" y="72"/>
                  <a:pt x="71" y="70"/>
                  <a:pt x="73" y="68"/>
                </a:cubicBezTo>
                <a:cubicBezTo>
                  <a:pt x="85" y="69"/>
                  <a:pt x="85" y="69"/>
                  <a:pt x="85" y="69"/>
                </a:cubicBezTo>
                <a:cubicBezTo>
                  <a:pt x="86" y="67"/>
                  <a:pt x="87" y="65"/>
                  <a:pt x="87" y="64"/>
                </a:cubicBezTo>
                <a:cubicBezTo>
                  <a:pt x="88" y="62"/>
                  <a:pt x="89" y="60"/>
                  <a:pt x="89" y="58"/>
                </a:cubicBezTo>
                <a:cubicBezTo>
                  <a:pt x="81" y="50"/>
                  <a:pt x="81" y="50"/>
                  <a:pt x="81" y="50"/>
                </a:cubicBezTo>
                <a:cubicBezTo>
                  <a:pt x="81" y="47"/>
                  <a:pt x="81" y="44"/>
                  <a:pt x="81" y="42"/>
                </a:cubicBezTo>
                <a:cubicBezTo>
                  <a:pt x="90" y="34"/>
                  <a:pt x="90" y="34"/>
                  <a:pt x="90" y="34"/>
                </a:cubicBezTo>
                <a:cubicBezTo>
                  <a:pt x="89" y="30"/>
                  <a:pt x="87" y="26"/>
                  <a:pt x="86" y="23"/>
                </a:cubicBezTo>
                <a:cubicBezTo>
                  <a:pt x="73" y="23"/>
                  <a:pt x="73" y="23"/>
                  <a:pt x="73" y="23"/>
                </a:cubicBezTo>
                <a:cubicBezTo>
                  <a:pt x="72" y="21"/>
                  <a:pt x="70" y="19"/>
                  <a:pt x="68" y="17"/>
                </a:cubicBezTo>
                <a:cubicBezTo>
                  <a:pt x="69" y="5"/>
                  <a:pt x="69" y="5"/>
                  <a:pt x="69" y="5"/>
                </a:cubicBezTo>
                <a:cubicBezTo>
                  <a:pt x="67" y="4"/>
                  <a:pt x="65" y="3"/>
                  <a:pt x="63" y="3"/>
                </a:cubicBezTo>
                <a:cubicBezTo>
                  <a:pt x="62" y="2"/>
                  <a:pt x="60" y="1"/>
                  <a:pt x="58" y="0"/>
                </a:cubicBezTo>
                <a:cubicBezTo>
                  <a:pt x="49" y="9"/>
                  <a:pt x="49" y="9"/>
                  <a:pt x="49" y="9"/>
                </a:cubicBezTo>
                <a:cubicBezTo>
                  <a:pt x="47" y="9"/>
                  <a:pt x="44" y="9"/>
                  <a:pt x="41" y="9"/>
                </a:cubicBezTo>
                <a:cubicBezTo>
                  <a:pt x="33" y="0"/>
                  <a:pt x="33" y="0"/>
                  <a:pt x="33" y="0"/>
                </a:cubicBezTo>
                <a:cubicBezTo>
                  <a:pt x="30" y="1"/>
                  <a:pt x="26" y="3"/>
                  <a:pt x="22" y="4"/>
                </a:cubicBezTo>
                <a:cubicBezTo>
                  <a:pt x="23" y="17"/>
                  <a:pt x="23" y="17"/>
                  <a:pt x="23" y="17"/>
                </a:cubicBezTo>
                <a:cubicBezTo>
                  <a:pt x="21" y="18"/>
                  <a:pt x="19" y="20"/>
                  <a:pt x="17" y="22"/>
                </a:cubicBezTo>
                <a:cubicBezTo>
                  <a:pt x="5" y="21"/>
                  <a:pt x="5" y="21"/>
                  <a:pt x="5" y="21"/>
                </a:cubicBezTo>
                <a:cubicBezTo>
                  <a:pt x="4" y="23"/>
                  <a:pt x="3" y="25"/>
                  <a:pt x="2" y="27"/>
                </a:cubicBezTo>
                <a:cubicBezTo>
                  <a:pt x="2" y="28"/>
                  <a:pt x="1" y="30"/>
                  <a:pt x="0" y="32"/>
                </a:cubicBezTo>
                <a:cubicBezTo>
                  <a:pt x="9" y="40"/>
                  <a:pt x="9" y="40"/>
                  <a:pt x="9" y="40"/>
                </a:cubicBezTo>
                <a:cubicBezTo>
                  <a:pt x="9" y="43"/>
                  <a:pt x="9" y="46"/>
                  <a:pt x="9" y="48"/>
                </a:cubicBezTo>
                <a:cubicBezTo>
                  <a:pt x="0" y="56"/>
                  <a:pt x="0" y="56"/>
                  <a:pt x="0" y="56"/>
                </a:cubicBezTo>
                <a:cubicBezTo>
                  <a:pt x="1" y="60"/>
                  <a:pt x="2" y="64"/>
                  <a:pt x="4" y="67"/>
                </a:cubicBezTo>
                <a:close/>
                <a:moveTo>
                  <a:pt x="30" y="39"/>
                </a:moveTo>
                <a:cubicBezTo>
                  <a:pt x="34" y="30"/>
                  <a:pt x="43" y="27"/>
                  <a:pt x="51" y="30"/>
                </a:cubicBezTo>
                <a:cubicBezTo>
                  <a:pt x="60" y="34"/>
                  <a:pt x="63" y="43"/>
                  <a:pt x="60" y="52"/>
                </a:cubicBezTo>
                <a:cubicBezTo>
                  <a:pt x="56" y="60"/>
                  <a:pt x="47" y="63"/>
                  <a:pt x="38" y="60"/>
                </a:cubicBezTo>
                <a:cubicBezTo>
                  <a:pt x="30" y="56"/>
                  <a:pt x="26" y="47"/>
                  <a:pt x="30" y="39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58242" y="1129417"/>
            <a:ext cx="143661" cy="144665"/>
          </a:xfrm>
          <a:custGeom>
            <a:avLst/>
            <a:gdLst>
              <a:gd name="T0" fmla="*/ 63 w 72"/>
              <a:gd name="T1" fmla="*/ 44 h 73"/>
              <a:gd name="T2" fmla="*/ 72 w 72"/>
              <a:gd name="T3" fmla="*/ 41 h 73"/>
              <a:gd name="T4" fmla="*/ 72 w 72"/>
              <a:gd name="T5" fmla="*/ 36 h 73"/>
              <a:gd name="T6" fmla="*/ 72 w 72"/>
              <a:gd name="T7" fmla="*/ 31 h 73"/>
              <a:gd name="T8" fmla="*/ 63 w 72"/>
              <a:gd name="T9" fmla="*/ 28 h 73"/>
              <a:gd name="T10" fmla="*/ 60 w 72"/>
              <a:gd name="T11" fmla="*/ 23 h 73"/>
              <a:gd name="T12" fmla="*/ 64 w 72"/>
              <a:gd name="T13" fmla="*/ 14 h 73"/>
              <a:gd name="T14" fmla="*/ 58 w 72"/>
              <a:gd name="T15" fmla="*/ 8 h 73"/>
              <a:gd name="T16" fmla="*/ 49 w 72"/>
              <a:gd name="T17" fmla="*/ 12 h 73"/>
              <a:gd name="T18" fmla="*/ 43 w 72"/>
              <a:gd name="T19" fmla="*/ 10 h 73"/>
              <a:gd name="T20" fmla="*/ 40 w 72"/>
              <a:gd name="T21" fmla="*/ 1 h 73"/>
              <a:gd name="T22" fmla="*/ 35 w 72"/>
              <a:gd name="T23" fmla="*/ 0 h 73"/>
              <a:gd name="T24" fmla="*/ 31 w 72"/>
              <a:gd name="T25" fmla="*/ 1 h 73"/>
              <a:gd name="T26" fmla="*/ 28 w 72"/>
              <a:gd name="T27" fmla="*/ 10 h 73"/>
              <a:gd name="T28" fmla="*/ 22 w 72"/>
              <a:gd name="T29" fmla="*/ 12 h 73"/>
              <a:gd name="T30" fmla="*/ 13 w 72"/>
              <a:gd name="T31" fmla="*/ 8 h 73"/>
              <a:gd name="T32" fmla="*/ 7 w 72"/>
              <a:gd name="T33" fmla="*/ 15 h 73"/>
              <a:gd name="T34" fmla="*/ 11 w 72"/>
              <a:gd name="T35" fmla="*/ 24 h 73"/>
              <a:gd name="T36" fmla="*/ 9 w 72"/>
              <a:gd name="T37" fmla="*/ 29 h 73"/>
              <a:gd name="T38" fmla="*/ 0 w 72"/>
              <a:gd name="T39" fmla="*/ 33 h 73"/>
              <a:gd name="T40" fmla="*/ 0 w 72"/>
              <a:gd name="T41" fmla="*/ 37 h 73"/>
              <a:gd name="T42" fmla="*/ 0 w 72"/>
              <a:gd name="T43" fmla="*/ 42 h 73"/>
              <a:gd name="T44" fmla="*/ 9 w 72"/>
              <a:gd name="T45" fmla="*/ 45 h 73"/>
              <a:gd name="T46" fmla="*/ 12 w 72"/>
              <a:gd name="T47" fmla="*/ 51 h 73"/>
              <a:gd name="T48" fmla="*/ 8 w 72"/>
              <a:gd name="T49" fmla="*/ 59 h 73"/>
              <a:gd name="T50" fmla="*/ 15 w 72"/>
              <a:gd name="T51" fmla="*/ 66 h 73"/>
              <a:gd name="T52" fmla="*/ 23 w 72"/>
              <a:gd name="T53" fmla="*/ 62 h 73"/>
              <a:gd name="T54" fmla="*/ 29 w 72"/>
              <a:gd name="T55" fmla="*/ 64 h 73"/>
              <a:gd name="T56" fmla="*/ 32 w 72"/>
              <a:gd name="T57" fmla="*/ 73 h 73"/>
              <a:gd name="T58" fmla="*/ 37 w 72"/>
              <a:gd name="T59" fmla="*/ 73 h 73"/>
              <a:gd name="T60" fmla="*/ 41 w 72"/>
              <a:gd name="T61" fmla="*/ 72 h 73"/>
              <a:gd name="T62" fmla="*/ 44 w 72"/>
              <a:gd name="T63" fmla="*/ 63 h 73"/>
              <a:gd name="T64" fmla="*/ 50 w 72"/>
              <a:gd name="T65" fmla="*/ 61 h 73"/>
              <a:gd name="T66" fmla="*/ 59 w 72"/>
              <a:gd name="T67" fmla="*/ 65 h 73"/>
              <a:gd name="T68" fmla="*/ 65 w 72"/>
              <a:gd name="T69" fmla="*/ 58 h 73"/>
              <a:gd name="T70" fmla="*/ 61 w 72"/>
              <a:gd name="T71" fmla="*/ 50 h 73"/>
              <a:gd name="T72" fmla="*/ 63 w 72"/>
              <a:gd name="T73" fmla="*/ 44 h 73"/>
              <a:gd name="T74" fmla="*/ 36 w 72"/>
              <a:gd name="T75" fmla="*/ 49 h 73"/>
              <a:gd name="T76" fmla="*/ 23 w 72"/>
              <a:gd name="T77" fmla="*/ 37 h 73"/>
              <a:gd name="T78" fmla="*/ 36 w 72"/>
              <a:gd name="T79" fmla="*/ 24 h 73"/>
              <a:gd name="T80" fmla="*/ 49 w 72"/>
              <a:gd name="T81" fmla="*/ 36 h 73"/>
              <a:gd name="T82" fmla="*/ 36 w 72"/>
              <a:gd name="T83" fmla="*/ 49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2" h="73">
                <a:moveTo>
                  <a:pt x="63" y="44"/>
                </a:moveTo>
                <a:cubicBezTo>
                  <a:pt x="72" y="41"/>
                  <a:pt x="72" y="41"/>
                  <a:pt x="72" y="41"/>
                </a:cubicBezTo>
                <a:cubicBezTo>
                  <a:pt x="72" y="39"/>
                  <a:pt x="72" y="37"/>
                  <a:pt x="72" y="36"/>
                </a:cubicBezTo>
                <a:cubicBezTo>
                  <a:pt x="72" y="34"/>
                  <a:pt x="72" y="33"/>
                  <a:pt x="72" y="31"/>
                </a:cubicBezTo>
                <a:cubicBezTo>
                  <a:pt x="63" y="28"/>
                  <a:pt x="63" y="28"/>
                  <a:pt x="63" y="28"/>
                </a:cubicBezTo>
                <a:cubicBezTo>
                  <a:pt x="62" y="26"/>
                  <a:pt x="61" y="24"/>
                  <a:pt x="60" y="23"/>
                </a:cubicBezTo>
                <a:cubicBezTo>
                  <a:pt x="64" y="14"/>
                  <a:pt x="64" y="14"/>
                  <a:pt x="64" y="14"/>
                </a:cubicBezTo>
                <a:cubicBezTo>
                  <a:pt x="62" y="12"/>
                  <a:pt x="60" y="9"/>
                  <a:pt x="58" y="8"/>
                </a:cubicBezTo>
                <a:cubicBezTo>
                  <a:pt x="49" y="12"/>
                  <a:pt x="49" y="12"/>
                  <a:pt x="49" y="12"/>
                </a:cubicBezTo>
                <a:cubicBezTo>
                  <a:pt x="47" y="11"/>
                  <a:pt x="45" y="10"/>
                  <a:pt x="43" y="10"/>
                </a:cubicBezTo>
                <a:cubicBezTo>
                  <a:pt x="40" y="1"/>
                  <a:pt x="40" y="1"/>
                  <a:pt x="40" y="1"/>
                </a:cubicBezTo>
                <a:cubicBezTo>
                  <a:pt x="38" y="0"/>
                  <a:pt x="37" y="0"/>
                  <a:pt x="35" y="0"/>
                </a:cubicBezTo>
                <a:cubicBezTo>
                  <a:pt x="34" y="0"/>
                  <a:pt x="32" y="1"/>
                  <a:pt x="31" y="1"/>
                </a:cubicBezTo>
                <a:cubicBezTo>
                  <a:pt x="28" y="10"/>
                  <a:pt x="28" y="10"/>
                  <a:pt x="28" y="10"/>
                </a:cubicBezTo>
                <a:cubicBezTo>
                  <a:pt x="26" y="10"/>
                  <a:pt x="24" y="11"/>
                  <a:pt x="22" y="12"/>
                </a:cubicBezTo>
                <a:cubicBezTo>
                  <a:pt x="13" y="8"/>
                  <a:pt x="13" y="8"/>
                  <a:pt x="13" y="8"/>
                </a:cubicBezTo>
                <a:cubicBezTo>
                  <a:pt x="11" y="10"/>
                  <a:pt x="9" y="13"/>
                  <a:pt x="7" y="15"/>
                </a:cubicBezTo>
                <a:cubicBezTo>
                  <a:pt x="11" y="24"/>
                  <a:pt x="11" y="24"/>
                  <a:pt x="11" y="24"/>
                </a:cubicBezTo>
                <a:cubicBezTo>
                  <a:pt x="10" y="25"/>
                  <a:pt x="10" y="27"/>
                  <a:pt x="9" y="29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4"/>
                  <a:pt x="0" y="36"/>
                  <a:pt x="0" y="37"/>
                </a:cubicBezTo>
                <a:cubicBezTo>
                  <a:pt x="0" y="39"/>
                  <a:pt x="0" y="41"/>
                  <a:pt x="0" y="42"/>
                </a:cubicBezTo>
                <a:cubicBezTo>
                  <a:pt x="9" y="45"/>
                  <a:pt x="9" y="45"/>
                  <a:pt x="9" y="45"/>
                </a:cubicBezTo>
                <a:cubicBezTo>
                  <a:pt x="10" y="47"/>
                  <a:pt x="11" y="49"/>
                  <a:pt x="12" y="51"/>
                </a:cubicBezTo>
                <a:cubicBezTo>
                  <a:pt x="8" y="59"/>
                  <a:pt x="8" y="59"/>
                  <a:pt x="8" y="59"/>
                </a:cubicBezTo>
                <a:cubicBezTo>
                  <a:pt x="10" y="62"/>
                  <a:pt x="12" y="64"/>
                  <a:pt x="15" y="66"/>
                </a:cubicBezTo>
                <a:cubicBezTo>
                  <a:pt x="23" y="62"/>
                  <a:pt x="23" y="62"/>
                  <a:pt x="23" y="62"/>
                </a:cubicBezTo>
                <a:cubicBezTo>
                  <a:pt x="25" y="62"/>
                  <a:pt x="27" y="63"/>
                  <a:pt x="29" y="64"/>
                </a:cubicBezTo>
                <a:cubicBezTo>
                  <a:pt x="32" y="73"/>
                  <a:pt x="32" y="73"/>
                  <a:pt x="32" y="73"/>
                </a:cubicBezTo>
                <a:cubicBezTo>
                  <a:pt x="34" y="73"/>
                  <a:pt x="35" y="73"/>
                  <a:pt x="37" y="73"/>
                </a:cubicBezTo>
                <a:cubicBezTo>
                  <a:pt x="38" y="73"/>
                  <a:pt x="40" y="73"/>
                  <a:pt x="41" y="72"/>
                </a:cubicBezTo>
                <a:cubicBezTo>
                  <a:pt x="44" y="63"/>
                  <a:pt x="44" y="63"/>
                  <a:pt x="44" y="63"/>
                </a:cubicBezTo>
                <a:cubicBezTo>
                  <a:pt x="46" y="63"/>
                  <a:pt x="48" y="62"/>
                  <a:pt x="50" y="61"/>
                </a:cubicBezTo>
                <a:cubicBezTo>
                  <a:pt x="59" y="65"/>
                  <a:pt x="59" y="65"/>
                  <a:pt x="59" y="65"/>
                </a:cubicBezTo>
                <a:cubicBezTo>
                  <a:pt x="61" y="63"/>
                  <a:pt x="63" y="61"/>
                  <a:pt x="65" y="58"/>
                </a:cubicBezTo>
                <a:cubicBezTo>
                  <a:pt x="61" y="50"/>
                  <a:pt x="61" y="50"/>
                  <a:pt x="61" y="50"/>
                </a:cubicBezTo>
                <a:cubicBezTo>
                  <a:pt x="62" y="48"/>
                  <a:pt x="63" y="46"/>
                  <a:pt x="63" y="44"/>
                </a:cubicBezTo>
                <a:close/>
                <a:moveTo>
                  <a:pt x="36" y="49"/>
                </a:moveTo>
                <a:cubicBezTo>
                  <a:pt x="29" y="49"/>
                  <a:pt x="24" y="44"/>
                  <a:pt x="23" y="37"/>
                </a:cubicBezTo>
                <a:cubicBezTo>
                  <a:pt x="23" y="30"/>
                  <a:pt x="29" y="24"/>
                  <a:pt x="36" y="24"/>
                </a:cubicBezTo>
                <a:cubicBezTo>
                  <a:pt x="43" y="24"/>
                  <a:pt x="49" y="29"/>
                  <a:pt x="49" y="36"/>
                </a:cubicBezTo>
                <a:cubicBezTo>
                  <a:pt x="49" y="43"/>
                  <a:pt x="43" y="49"/>
                  <a:pt x="36" y="49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15982" y="1713909"/>
            <a:ext cx="468253" cy="413700"/>
          </a:xfrm>
          <a:custGeom>
            <a:avLst/>
            <a:gdLst>
              <a:gd name="T0" fmla="*/ 167 w 258"/>
              <a:gd name="T1" fmla="*/ 228 h 228"/>
              <a:gd name="T2" fmla="*/ 123 w 258"/>
              <a:gd name="T3" fmla="*/ 210 h 228"/>
              <a:gd name="T4" fmla="*/ 79 w 258"/>
              <a:gd name="T5" fmla="*/ 166 h 228"/>
              <a:gd name="T6" fmla="*/ 72 w 258"/>
              <a:gd name="T7" fmla="*/ 161 h 228"/>
              <a:gd name="T8" fmla="*/ 71 w 258"/>
              <a:gd name="T9" fmla="*/ 162 h 228"/>
              <a:gd name="T10" fmla="*/ 75 w 258"/>
              <a:gd name="T11" fmla="*/ 173 h 228"/>
              <a:gd name="T12" fmla="*/ 75 w 258"/>
              <a:gd name="T13" fmla="*/ 210 h 228"/>
              <a:gd name="T14" fmla="*/ 57 w 258"/>
              <a:gd name="T15" fmla="*/ 218 h 228"/>
              <a:gd name="T16" fmla="*/ 39 w 258"/>
              <a:gd name="T17" fmla="*/ 210 h 228"/>
              <a:gd name="T18" fmla="*/ 1 w 258"/>
              <a:gd name="T19" fmla="*/ 122 h 228"/>
              <a:gd name="T20" fmla="*/ 35 w 258"/>
              <a:gd name="T21" fmla="*/ 33 h 228"/>
              <a:gd name="T22" fmla="*/ 117 w 258"/>
              <a:gd name="T23" fmla="*/ 0 h 228"/>
              <a:gd name="T24" fmla="*/ 207 w 258"/>
              <a:gd name="T25" fmla="*/ 37 h 228"/>
              <a:gd name="T26" fmla="*/ 211 w 258"/>
              <a:gd name="T27" fmla="*/ 210 h 228"/>
              <a:gd name="T28" fmla="*/ 167 w 258"/>
              <a:gd name="T29" fmla="*/ 228 h 228"/>
              <a:gd name="T30" fmla="*/ 72 w 258"/>
              <a:gd name="T31" fmla="*/ 149 h 228"/>
              <a:gd name="T32" fmla="*/ 87 w 258"/>
              <a:gd name="T33" fmla="*/ 157 h 228"/>
              <a:gd name="T34" fmla="*/ 131 w 258"/>
              <a:gd name="T35" fmla="*/ 201 h 228"/>
              <a:gd name="T36" fmla="*/ 167 w 258"/>
              <a:gd name="T37" fmla="*/ 216 h 228"/>
              <a:gd name="T38" fmla="*/ 203 w 258"/>
              <a:gd name="T39" fmla="*/ 201 h 228"/>
              <a:gd name="T40" fmla="*/ 199 w 258"/>
              <a:gd name="T41" fmla="*/ 46 h 228"/>
              <a:gd name="T42" fmla="*/ 117 w 258"/>
              <a:gd name="T43" fmla="*/ 12 h 228"/>
              <a:gd name="T44" fmla="*/ 43 w 258"/>
              <a:gd name="T45" fmla="*/ 42 h 228"/>
              <a:gd name="T46" fmla="*/ 13 w 258"/>
              <a:gd name="T47" fmla="*/ 121 h 228"/>
              <a:gd name="T48" fmla="*/ 47 w 258"/>
              <a:gd name="T49" fmla="*/ 201 h 228"/>
              <a:gd name="T50" fmla="*/ 67 w 258"/>
              <a:gd name="T51" fmla="*/ 201 h 228"/>
              <a:gd name="T52" fmla="*/ 67 w 258"/>
              <a:gd name="T53" fmla="*/ 182 h 228"/>
              <a:gd name="T54" fmla="*/ 63 w 258"/>
              <a:gd name="T55" fmla="*/ 153 h 228"/>
              <a:gd name="T56" fmla="*/ 72 w 258"/>
              <a:gd name="T57" fmla="*/ 149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58" h="228">
                <a:moveTo>
                  <a:pt x="167" y="228"/>
                </a:moveTo>
                <a:cubicBezTo>
                  <a:pt x="150" y="228"/>
                  <a:pt x="134" y="221"/>
                  <a:pt x="123" y="210"/>
                </a:cubicBezTo>
                <a:cubicBezTo>
                  <a:pt x="79" y="166"/>
                  <a:pt x="79" y="166"/>
                  <a:pt x="79" y="166"/>
                </a:cubicBezTo>
                <a:cubicBezTo>
                  <a:pt x="74" y="161"/>
                  <a:pt x="72" y="161"/>
                  <a:pt x="72" y="161"/>
                </a:cubicBezTo>
                <a:cubicBezTo>
                  <a:pt x="72" y="161"/>
                  <a:pt x="72" y="161"/>
                  <a:pt x="71" y="162"/>
                </a:cubicBezTo>
                <a:cubicBezTo>
                  <a:pt x="70" y="163"/>
                  <a:pt x="70" y="168"/>
                  <a:pt x="75" y="173"/>
                </a:cubicBezTo>
                <a:cubicBezTo>
                  <a:pt x="85" y="184"/>
                  <a:pt x="85" y="200"/>
                  <a:pt x="75" y="210"/>
                </a:cubicBezTo>
                <a:cubicBezTo>
                  <a:pt x="70" y="215"/>
                  <a:pt x="64" y="218"/>
                  <a:pt x="57" y="218"/>
                </a:cubicBezTo>
                <a:cubicBezTo>
                  <a:pt x="50" y="218"/>
                  <a:pt x="44" y="215"/>
                  <a:pt x="39" y="210"/>
                </a:cubicBezTo>
                <a:cubicBezTo>
                  <a:pt x="16" y="187"/>
                  <a:pt x="2" y="155"/>
                  <a:pt x="1" y="122"/>
                </a:cubicBezTo>
                <a:cubicBezTo>
                  <a:pt x="0" y="88"/>
                  <a:pt x="12" y="56"/>
                  <a:pt x="35" y="33"/>
                </a:cubicBezTo>
                <a:cubicBezTo>
                  <a:pt x="57" y="12"/>
                  <a:pt x="86" y="0"/>
                  <a:pt x="117" y="0"/>
                </a:cubicBezTo>
                <a:cubicBezTo>
                  <a:pt x="150" y="0"/>
                  <a:pt x="183" y="13"/>
                  <a:pt x="207" y="37"/>
                </a:cubicBezTo>
                <a:cubicBezTo>
                  <a:pt x="256" y="86"/>
                  <a:pt x="258" y="163"/>
                  <a:pt x="211" y="210"/>
                </a:cubicBezTo>
                <a:cubicBezTo>
                  <a:pt x="200" y="221"/>
                  <a:pt x="184" y="228"/>
                  <a:pt x="167" y="228"/>
                </a:cubicBezTo>
                <a:close/>
                <a:moveTo>
                  <a:pt x="72" y="149"/>
                </a:moveTo>
                <a:cubicBezTo>
                  <a:pt x="77" y="149"/>
                  <a:pt x="81" y="152"/>
                  <a:pt x="87" y="157"/>
                </a:cubicBezTo>
                <a:cubicBezTo>
                  <a:pt x="131" y="201"/>
                  <a:pt x="131" y="201"/>
                  <a:pt x="131" y="201"/>
                </a:cubicBezTo>
                <a:cubicBezTo>
                  <a:pt x="141" y="211"/>
                  <a:pt x="153" y="216"/>
                  <a:pt x="167" y="216"/>
                </a:cubicBezTo>
                <a:cubicBezTo>
                  <a:pt x="181" y="216"/>
                  <a:pt x="193" y="211"/>
                  <a:pt x="203" y="201"/>
                </a:cubicBezTo>
                <a:cubicBezTo>
                  <a:pt x="245" y="160"/>
                  <a:pt x="243" y="90"/>
                  <a:pt x="199" y="46"/>
                </a:cubicBezTo>
                <a:cubicBezTo>
                  <a:pt x="177" y="24"/>
                  <a:pt x="147" y="12"/>
                  <a:pt x="117" y="12"/>
                </a:cubicBezTo>
                <a:cubicBezTo>
                  <a:pt x="89" y="12"/>
                  <a:pt x="63" y="22"/>
                  <a:pt x="43" y="42"/>
                </a:cubicBezTo>
                <a:cubicBezTo>
                  <a:pt x="23" y="62"/>
                  <a:pt x="12" y="91"/>
                  <a:pt x="13" y="121"/>
                </a:cubicBezTo>
                <a:cubicBezTo>
                  <a:pt x="14" y="151"/>
                  <a:pt x="26" y="181"/>
                  <a:pt x="47" y="201"/>
                </a:cubicBezTo>
                <a:cubicBezTo>
                  <a:pt x="53" y="207"/>
                  <a:pt x="61" y="207"/>
                  <a:pt x="67" y="201"/>
                </a:cubicBezTo>
                <a:cubicBezTo>
                  <a:pt x="72" y="196"/>
                  <a:pt x="72" y="187"/>
                  <a:pt x="67" y="182"/>
                </a:cubicBezTo>
                <a:cubicBezTo>
                  <a:pt x="56" y="171"/>
                  <a:pt x="57" y="159"/>
                  <a:pt x="63" y="153"/>
                </a:cubicBezTo>
                <a:cubicBezTo>
                  <a:pt x="66" y="150"/>
                  <a:pt x="69" y="149"/>
                  <a:pt x="72" y="149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77385" y="1804832"/>
            <a:ext cx="79557" cy="80315"/>
          </a:xfrm>
          <a:custGeom>
            <a:avLst/>
            <a:gdLst>
              <a:gd name="T0" fmla="*/ 22 w 44"/>
              <a:gd name="T1" fmla="*/ 44 h 44"/>
              <a:gd name="T2" fmla="*/ 6 w 44"/>
              <a:gd name="T3" fmla="*/ 37 h 44"/>
              <a:gd name="T4" fmla="*/ 0 w 44"/>
              <a:gd name="T5" fmla="*/ 22 h 44"/>
              <a:gd name="T6" fmla="*/ 6 w 44"/>
              <a:gd name="T7" fmla="*/ 6 h 44"/>
              <a:gd name="T8" fmla="*/ 22 w 44"/>
              <a:gd name="T9" fmla="*/ 0 h 44"/>
              <a:gd name="T10" fmla="*/ 37 w 44"/>
              <a:gd name="T11" fmla="*/ 6 h 44"/>
              <a:gd name="T12" fmla="*/ 44 w 44"/>
              <a:gd name="T13" fmla="*/ 22 h 44"/>
              <a:gd name="T14" fmla="*/ 37 w 44"/>
              <a:gd name="T15" fmla="*/ 37 h 44"/>
              <a:gd name="T16" fmla="*/ 22 w 44"/>
              <a:gd name="T17" fmla="*/ 44 h 44"/>
              <a:gd name="T18" fmla="*/ 22 w 44"/>
              <a:gd name="T19" fmla="*/ 12 h 44"/>
              <a:gd name="T20" fmla="*/ 15 w 44"/>
              <a:gd name="T21" fmla="*/ 15 h 44"/>
              <a:gd name="T22" fmla="*/ 12 w 44"/>
              <a:gd name="T23" fmla="*/ 22 h 44"/>
              <a:gd name="T24" fmla="*/ 15 w 44"/>
              <a:gd name="T25" fmla="*/ 29 h 44"/>
              <a:gd name="T26" fmla="*/ 29 w 44"/>
              <a:gd name="T27" fmla="*/ 29 h 44"/>
              <a:gd name="T28" fmla="*/ 32 w 44"/>
              <a:gd name="T29" fmla="*/ 22 h 44"/>
              <a:gd name="T30" fmla="*/ 29 w 44"/>
              <a:gd name="T31" fmla="*/ 15 h 44"/>
              <a:gd name="T32" fmla="*/ 22 w 44"/>
              <a:gd name="T33" fmla="*/ 12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4" h="44">
                <a:moveTo>
                  <a:pt x="22" y="44"/>
                </a:moveTo>
                <a:cubicBezTo>
                  <a:pt x="16" y="44"/>
                  <a:pt x="10" y="41"/>
                  <a:pt x="6" y="37"/>
                </a:cubicBezTo>
                <a:cubicBezTo>
                  <a:pt x="2" y="33"/>
                  <a:pt x="0" y="28"/>
                  <a:pt x="0" y="22"/>
                </a:cubicBezTo>
                <a:cubicBezTo>
                  <a:pt x="0" y="16"/>
                  <a:pt x="2" y="10"/>
                  <a:pt x="6" y="6"/>
                </a:cubicBezTo>
                <a:cubicBezTo>
                  <a:pt x="10" y="2"/>
                  <a:pt x="16" y="0"/>
                  <a:pt x="22" y="0"/>
                </a:cubicBezTo>
                <a:cubicBezTo>
                  <a:pt x="28" y="0"/>
                  <a:pt x="33" y="2"/>
                  <a:pt x="37" y="6"/>
                </a:cubicBezTo>
                <a:cubicBezTo>
                  <a:pt x="42" y="10"/>
                  <a:pt x="44" y="16"/>
                  <a:pt x="44" y="22"/>
                </a:cubicBezTo>
                <a:cubicBezTo>
                  <a:pt x="44" y="28"/>
                  <a:pt x="42" y="33"/>
                  <a:pt x="37" y="37"/>
                </a:cubicBezTo>
                <a:cubicBezTo>
                  <a:pt x="33" y="41"/>
                  <a:pt x="28" y="44"/>
                  <a:pt x="22" y="44"/>
                </a:cubicBezTo>
                <a:close/>
                <a:moveTo>
                  <a:pt x="22" y="12"/>
                </a:moveTo>
                <a:cubicBezTo>
                  <a:pt x="19" y="12"/>
                  <a:pt x="17" y="13"/>
                  <a:pt x="15" y="15"/>
                </a:cubicBezTo>
                <a:cubicBezTo>
                  <a:pt x="13" y="17"/>
                  <a:pt x="12" y="19"/>
                  <a:pt x="12" y="22"/>
                </a:cubicBezTo>
                <a:cubicBezTo>
                  <a:pt x="12" y="24"/>
                  <a:pt x="13" y="27"/>
                  <a:pt x="15" y="29"/>
                </a:cubicBezTo>
                <a:cubicBezTo>
                  <a:pt x="19" y="33"/>
                  <a:pt x="25" y="33"/>
                  <a:pt x="29" y="29"/>
                </a:cubicBezTo>
                <a:cubicBezTo>
                  <a:pt x="31" y="27"/>
                  <a:pt x="32" y="24"/>
                  <a:pt x="32" y="22"/>
                </a:cubicBezTo>
                <a:cubicBezTo>
                  <a:pt x="32" y="19"/>
                  <a:pt x="31" y="17"/>
                  <a:pt x="29" y="15"/>
                </a:cubicBezTo>
                <a:cubicBezTo>
                  <a:pt x="27" y="13"/>
                  <a:pt x="24" y="12"/>
                  <a:pt x="22" y="12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31939" y="1903332"/>
            <a:ext cx="70465" cy="65162"/>
          </a:xfrm>
          <a:custGeom>
            <a:avLst/>
            <a:gdLst>
              <a:gd name="T0" fmla="*/ 20 w 39"/>
              <a:gd name="T1" fmla="*/ 36 h 36"/>
              <a:gd name="T2" fmla="*/ 7 w 39"/>
              <a:gd name="T3" fmla="*/ 30 h 36"/>
              <a:gd name="T4" fmla="*/ 7 w 39"/>
              <a:gd name="T5" fmla="*/ 5 h 36"/>
              <a:gd name="T6" fmla="*/ 20 w 39"/>
              <a:gd name="T7" fmla="*/ 0 h 36"/>
              <a:gd name="T8" fmla="*/ 32 w 39"/>
              <a:gd name="T9" fmla="*/ 5 h 36"/>
              <a:gd name="T10" fmla="*/ 32 w 39"/>
              <a:gd name="T11" fmla="*/ 30 h 36"/>
              <a:gd name="T12" fmla="*/ 20 w 39"/>
              <a:gd name="T13" fmla="*/ 36 h 36"/>
              <a:gd name="T14" fmla="*/ 20 w 39"/>
              <a:gd name="T15" fmla="*/ 12 h 36"/>
              <a:gd name="T16" fmla="*/ 15 w 39"/>
              <a:gd name="T17" fmla="*/ 13 h 36"/>
              <a:gd name="T18" fmla="*/ 15 w 39"/>
              <a:gd name="T19" fmla="*/ 22 h 36"/>
              <a:gd name="T20" fmla="*/ 24 w 39"/>
              <a:gd name="T21" fmla="*/ 22 h 36"/>
              <a:gd name="T22" fmla="*/ 24 w 39"/>
              <a:gd name="T23" fmla="*/ 13 h 36"/>
              <a:gd name="T24" fmla="*/ 20 w 39"/>
              <a:gd name="T25" fmla="*/ 12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9" h="36">
                <a:moveTo>
                  <a:pt x="20" y="36"/>
                </a:moveTo>
                <a:cubicBezTo>
                  <a:pt x="15" y="36"/>
                  <a:pt x="10" y="34"/>
                  <a:pt x="7" y="30"/>
                </a:cubicBezTo>
                <a:cubicBezTo>
                  <a:pt x="0" y="23"/>
                  <a:pt x="0" y="12"/>
                  <a:pt x="7" y="5"/>
                </a:cubicBezTo>
                <a:cubicBezTo>
                  <a:pt x="10" y="1"/>
                  <a:pt x="15" y="0"/>
                  <a:pt x="20" y="0"/>
                </a:cubicBezTo>
                <a:cubicBezTo>
                  <a:pt x="24" y="0"/>
                  <a:pt x="29" y="1"/>
                  <a:pt x="32" y="5"/>
                </a:cubicBezTo>
                <a:cubicBezTo>
                  <a:pt x="39" y="12"/>
                  <a:pt x="39" y="23"/>
                  <a:pt x="32" y="30"/>
                </a:cubicBezTo>
                <a:cubicBezTo>
                  <a:pt x="29" y="34"/>
                  <a:pt x="24" y="36"/>
                  <a:pt x="20" y="36"/>
                </a:cubicBezTo>
                <a:close/>
                <a:moveTo>
                  <a:pt x="20" y="12"/>
                </a:moveTo>
                <a:cubicBezTo>
                  <a:pt x="18" y="12"/>
                  <a:pt x="17" y="12"/>
                  <a:pt x="15" y="13"/>
                </a:cubicBezTo>
                <a:cubicBezTo>
                  <a:pt x="13" y="16"/>
                  <a:pt x="13" y="20"/>
                  <a:pt x="15" y="22"/>
                </a:cubicBezTo>
                <a:cubicBezTo>
                  <a:pt x="18" y="24"/>
                  <a:pt x="22" y="24"/>
                  <a:pt x="24" y="22"/>
                </a:cubicBezTo>
                <a:cubicBezTo>
                  <a:pt x="26" y="20"/>
                  <a:pt x="26" y="16"/>
                  <a:pt x="24" y="13"/>
                </a:cubicBezTo>
                <a:cubicBezTo>
                  <a:pt x="23" y="12"/>
                  <a:pt x="21" y="12"/>
                  <a:pt x="20" y="12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69808" y="1979101"/>
            <a:ext cx="94711" cy="94712"/>
          </a:xfrm>
          <a:custGeom>
            <a:avLst/>
            <a:gdLst>
              <a:gd name="T0" fmla="*/ 26 w 52"/>
              <a:gd name="T1" fmla="*/ 52 h 52"/>
              <a:gd name="T2" fmla="*/ 7 w 52"/>
              <a:gd name="T3" fmla="*/ 44 h 52"/>
              <a:gd name="T4" fmla="*/ 0 w 52"/>
              <a:gd name="T5" fmla="*/ 26 h 52"/>
              <a:gd name="T6" fmla="*/ 7 w 52"/>
              <a:gd name="T7" fmla="*/ 7 h 52"/>
              <a:gd name="T8" fmla="*/ 26 w 52"/>
              <a:gd name="T9" fmla="*/ 0 h 52"/>
              <a:gd name="T10" fmla="*/ 44 w 52"/>
              <a:gd name="T11" fmla="*/ 7 h 52"/>
              <a:gd name="T12" fmla="*/ 52 w 52"/>
              <a:gd name="T13" fmla="*/ 26 h 52"/>
              <a:gd name="T14" fmla="*/ 44 w 52"/>
              <a:gd name="T15" fmla="*/ 44 h 52"/>
              <a:gd name="T16" fmla="*/ 26 w 52"/>
              <a:gd name="T17" fmla="*/ 52 h 52"/>
              <a:gd name="T18" fmla="*/ 26 w 52"/>
              <a:gd name="T19" fmla="*/ 12 h 52"/>
              <a:gd name="T20" fmla="*/ 16 w 52"/>
              <a:gd name="T21" fmla="*/ 16 h 52"/>
              <a:gd name="T22" fmla="*/ 12 w 52"/>
              <a:gd name="T23" fmla="*/ 26 h 52"/>
              <a:gd name="T24" fmla="*/ 16 w 52"/>
              <a:gd name="T25" fmla="*/ 35 h 52"/>
              <a:gd name="T26" fmla="*/ 36 w 52"/>
              <a:gd name="T27" fmla="*/ 35 h 52"/>
              <a:gd name="T28" fmla="*/ 40 w 52"/>
              <a:gd name="T29" fmla="*/ 26 h 52"/>
              <a:gd name="T30" fmla="*/ 36 w 52"/>
              <a:gd name="T31" fmla="*/ 16 h 52"/>
              <a:gd name="T32" fmla="*/ 26 w 52"/>
              <a:gd name="T33" fmla="*/ 1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2" h="52">
                <a:moveTo>
                  <a:pt x="26" y="52"/>
                </a:moveTo>
                <a:cubicBezTo>
                  <a:pt x="19" y="52"/>
                  <a:pt x="12" y="49"/>
                  <a:pt x="7" y="44"/>
                </a:cubicBezTo>
                <a:cubicBezTo>
                  <a:pt x="3" y="39"/>
                  <a:pt x="0" y="32"/>
                  <a:pt x="0" y="26"/>
                </a:cubicBezTo>
                <a:cubicBezTo>
                  <a:pt x="0" y="19"/>
                  <a:pt x="3" y="12"/>
                  <a:pt x="7" y="7"/>
                </a:cubicBezTo>
                <a:cubicBezTo>
                  <a:pt x="12" y="2"/>
                  <a:pt x="19" y="0"/>
                  <a:pt x="26" y="0"/>
                </a:cubicBezTo>
                <a:cubicBezTo>
                  <a:pt x="33" y="0"/>
                  <a:pt x="39" y="2"/>
                  <a:pt x="44" y="7"/>
                </a:cubicBezTo>
                <a:cubicBezTo>
                  <a:pt x="49" y="12"/>
                  <a:pt x="52" y="19"/>
                  <a:pt x="52" y="26"/>
                </a:cubicBezTo>
                <a:cubicBezTo>
                  <a:pt x="52" y="32"/>
                  <a:pt x="49" y="39"/>
                  <a:pt x="44" y="44"/>
                </a:cubicBezTo>
                <a:cubicBezTo>
                  <a:pt x="39" y="49"/>
                  <a:pt x="33" y="52"/>
                  <a:pt x="26" y="52"/>
                </a:cubicBezTo>
                <a:close/>
                <a:moveTo>
                  <a:pt x="26" y="12"/>
                </a:moveTo>
                <a:cubicBezTo>
                  <a:pt x="22" y="12"/>
                  <a:pt x="19" y="13"/>
                  <a:pt x="16" y="16"/>
                </a:cubicBezTo>
                <a:cubicBezTo>
                  <a:pt x="13" y="18"/>
                  <a:pt x="12" y="22"/>
                  <a:pt x="12" y="26"/>
                </a:cubicBezTo>
                <a:cubicBezTo>
                  <a:pt x="12" y="29"/>
                  <a:pt x="13" y="33"/>
                  <a:pt x="16" y="35"/>
                </a:cubicBezTo>
                <a:cubicBezTo>
                  <a:pt x="21" y="41"/>
                  <a:pt x="30" y="41"/>
                  <a:pt x="36" y="35"/>
                </a:cubicBezTo>
                <a:cubicBezTo>
                  <a:pt x="38" y="33"/>
                  <a:pt x="40" y="29"/>
                  <a:pt x="40" y="26"/>
                </a:cubicBezTo>
                <a:cubicBezTo>
                  <a:pt x="40" y="22"/>
                  <a:pt x="38" y="18"/>
                  <a:pt x="36" y="16"/>
                </a:cubicBezTo>
                <a:cubicBezTo>
                  <a:pt x="33" y="13"/>
                  <a:pt x="30" y="12"/>
                  <a:pt x="26" y="12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262974" y="1785132"/>
            <a:ext cx="79557" cy="79558"/>
          </a:xfrm>
          <a:custGeom>
            <a:avLst/>
            <a:gdLst>
              <a:gd name="T0" fmla="*/ 22 w 44"/>
              <a:gd name="T1" fmla="*/ 44 h 44"/>
              <a:gd name="T2" fmla="*/ 6 w 44"/>
              <a:gd name="T3" fmla="*/ 38 h 44"/>
              <a:gd name="T4" fmla="*/ 0 w 44"/>
              <a:gd name="T5" fmla="*/ 22 h 44"/>
              <a:gd name="T6" fmla="*/ 6 w 44"/>
              <a:gd name="T7" fmla="*/ 6 h 44"/>
              <a:gd name="T8" fmla="*/ 22 w 44"/>
              <a:gd name="T9" fmla="*/ 0 h 44"/>
              <a:gd name="T10" fmla="*/ 38 w 44"/>
              <a:gd name="T11" fmla="*/ 6 h 44"/>
              <a:gd name="T12" fmla="*/ 44 w 44"/>
              <a:gd name="T13" fmla="*/ 22 h 44"/>
              <a:gd name="T14" fmla="*/ 38 w 44"/>
              <a:gd name="T15" fmla="*/ 38 h 44"/>
              <a:gd name="T16" fmla="*/ 22 w 44"/>
              <a:gd name="T17" fmla="*/ 44 h 44"/>
              <a:gd name="T18" fmla="*/ 22 w 44"/>
              <a:gd name="T19" fmla="*/ 12 h 44"/>
              <a:gd name="T20" fmla="*/ 15 w 44"/>
              <a:gd name="T21" fmla="*/ 15 h 44"/>
              <a:gd name="T22" fmla="*/ 12 w 44"/>
              <a:gd name="T23" fmla="*/ 22 h 44"/>
              <a:gd name="T24" fmla="*/ 15 w 44"/>
              <a:gd name="T25" fmla="*/ 29 h 44"/>
              <a:gd name="T26" fmla="*/ 29 w 44"/>
              <a:gd name="T27" fmla="*/ 29 h 44"/>
              <a:gd name="T28" fmla="*/ 32 w 44"/>
              <a:gd name="T29" fmla="*/ 22 h 44"/>
              <a:gd name="T30" fmla="*/ 29 w 44"/>
              <a:gd name="T31" fmla="*/ 15 h 44"/>
              <a:gd name="T32" fmla="*/ 22 w 44"/>
              <a:gd name="T33" fmla="*/ 12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4" h="44">
                <a:moveTo>
                  <a:pt x="22" y="44"/>
                </a:moveTo>
                <a:cubicBezTo>
                  <a:pt x="16" y="44"/>
                  <a:pt x="11" y="42"/>
                  <a:pt x="6" y="38"/>
                </a:cubicBezTo>
                <a:cubicBezTo>
                  <a:pt x="2" y="33"/>
                  <a:pt x="0" y="28"/>
                  <a:pt x="0" y="22"/>
                </a:cubicBezTo>
                <a:cubicBezTo>
                  <a:pt x="0" y="16"/>
                  <a:pt x="2" y="11"/>
                  <a:pt x="6" y="6"/>
                </a:cubicBezTo>
                <a:cubicBezTo>
                  <a:pt x="11" y="2"/>
                  <a:pt x="16" y="0"/>
                  <a:pt x="22" y="0"/>
                </a:cubicBezTo>
                <a:cubicBezTo>
                  <a:pt x="28" y="0"/>
                  <a:pt x="33" y="2"/>
                  <a:pt x="38" y="6"/>
                </a:cubicBezTo>
                <a:cubicBezTo>
                  <a:pt x="42" y="11"/>
                  <a:pt x="44" y="16"/>
                  <a:pt x="44" y="22"/>
                </a:cubicBezTo>
                <a:cubicBezTo>
                  <a:pt x="44" y="28"/>
                  <a:pt x="42" y="33"/>
                  <a:pt x="38" y="38"/>
                </a:cubicBezTo>
                <a:cubicBezTo>
                  <a:pt x="33" y="42"/>
                  <a:pt x="28" y="44"/>
                  <a:pt x="22" y="44"/>
                </a:cubicBezTo>
                <a:close/>
                <a:moveTo>
                  <a:pt x="22" y="12"/>
                </a:moveTo>
                <a:cubicBezTo>
                  <a:pt x="19" y="12"/>
                  <a:pt x="17" y="13"/>
                  <a:pt x="15" y="15"/>
                </a:cubicBezTo>
                <a:cubicBezTo>
                  <a:pt x="13" y="17"/>
                  <a:pt x="12" y="19"/>
                  <a:pt x="12" y="22"/>
                </a:cubicBezTo>
                <a:cubicBezTo>
                  <a:pt x="12" y="25"/>
                  <a:pt x="13" y="27"/>
                  <a:pt x="15" y="29"/>
                </a:cubicBezTo>
                <a:cubicBezTo>
                  <a:pt x="19" y="33"/>
                  <a:pt x="25" y="33"/>
                  <a:pt x="29" y="29"/>
                </a:cubicBezTo>
                <a:cubicBezTo>
                  <a:pt x="31" y="27"/>
                  <a:pt x="32" y="25"/>
                  <a:pt x="32" y="22"/>
                </a:cubicBezTo>
                <a:cubicBezTo>
                  <a:pt x="32" y="19"/>
                  <a:pt x="31" y="17"/>
                  <a:pt x="29" y="15"/>
                </a:cubicBezTo>
                <a:cubicBezTo>
                  <a:pt x="27" y="13"/>
                  <a:pt x="25" y="12"/>
                  <a:pt x="22" y="12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865872" y="2752739"/>
            <a:ext cx="400024" cy="398703"/>
          </a:xfrm>
          <a:custGeom>
            <a:avLst/>
            <a:gdLst>
              <a:gd name="T0" fmla="*/ 80 w 128"/>
              <a:gd name="T1" fmla="*/ 0 h 128"/>
              <a:gd name="T2" fmla="*/ 32 w 128"/>
              <a:gd name="T3" fmla="*/ 48 h 128"/>
              <a:gd name="T4" fmla="*/ 38 w 128"/>
              <a:gd name="T5" fmla="*/ 70 h 128"/>
              <a:gd name="T6" fmla="*/ 4 w 128"/>
              <a:gd name="T7" fmla="*/ 104 h 128"/>
              <a:gd name="T8" fmla="*/ 4 w 128"/>
              <a:gd name="T9" fmla="*/ 104 h 128"/>
              <a:gd name="T10" fmla="*/ 0 w 128"/>
              <a:gd name="T11" fmla="*/ 114 h 128"/>
              <a:gd name="T12" fmla="*/ 14 w 128"/>
              <a:gd name="T13" fmla="*/ 128 h 128"/>
              <a:gd name="T14" fmla="*/ 24 w 128"/>
              <a:gd name="T15" fmla="*/ 124 h 128"/>
              <a:gd name="T16" fmla="*/ 24 w 128"/>
              <a:gd name="T17" fmla="*/ 124 h 128"/>
              <a:gd name="T18" fmla="*/ 58 w 128"/>
              <a:gd name="T19" fmla="*/ 90 h 128"/>
              <a:gd name="T20" fmla="*/ 80 w 128"/>
              <a:gd name="T21" fmla="*/ 96 h 128"/>
              <a:gd name="T22" fmla="*/ 128 w 128"/>
              <a:gd name="T23" fmla="*/ 48 h 128"/>
              <a:gd name="T24" fmla="*/ 80 w 128"/>
              <a:gd name="T25" fmla="*/ 0 h 128"/>
              <a:gd name="T26" fmla="*/ 19 w 128"/>
              <a:gd name="T27" fmla="*/ 119 h 128"/>
              <a:gd name="T28" fmla="*/ 14 w 128"/>
              <a:gd name="T29" fmla="*/ 121 h 128"/>
              <a:gd name="T30" fmla="*/ 7 w 128"/>
              <a:gd name="T31" fmla="*/ 114 h 128"/>
              <a:gd name="T32" fmla="*/ 9 w 128"/>
              <a:gd name="T33" fmla="*/ 109 h 128"/>
              <a:gd name="T34" fmla="*/ 9 w 128"/>
              <a:gd name="T35" fmla="*/ 109 h 128"/>
              <a:gd name="T36" fmla="*/ 41 w 128"/>
              <a:gd name="T37" fmla="*/ 77 h 128"/>
              <a:gd name="T38" fmla="*/ 51 w 128"/>
              <a:gd name="T39" fmla="*/ 87 h 128"/>
              <a:gd name="T40" fmla="*/ 19 w 128"/>
              <a:gd name="T41" fmla="*/ 119 h 128"/>
              <a:gd name="T42" fmla="*/ 80 w 128"/>
              <a:gd name="T43" fmla="*/ 88 h 128"/>
              <a:gd name="T44" fmla="*/ 40 w 128"/>
              <a:gd name="T45" fmla="*/ 48 h 128"/>
              <a:gd name="T46" fmla="*/ 80 w 128"/>
              <a:gd name="T47" fmla="*/ 8 h 128"/>
              <a:gd name="T48" fmla="*/ 120 w 128"/>
              <a:gd name="T49" fmla="*/ 48 h 128"/>
              <a:gd name="T50" fmla="*/ 80 w 128"/>
              <a:gd name="T51" fmla="*/ 8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8" h="128">
                <a:moveTo>
                  <a:pt x="80" y="0"/>
                </a:moveTo>
                <a:cubicBezTo>
                  <a:pt x="53" y="0"/>
                  <a:pt x="32" y="21"/>
                  <a:pt x="32" y="48"/>
                </a:cubicBezTo>
                <a:cubicBezTo>
                  <a:pt x="32" y="56"/>
                  <a:pt x="34" y="64"/>
                  <a:pt x="38" y="70"/>
                </a:cubicBezTo>
                <a:cubicBezTo>
                  <a:pt x="4" y="104"/>
                  <a:pt x="4" y="104"/>
                  <a:pt x="4" y="104"/>
                </a:cubicBezTo>
                <a:cubicBezTo>
                  <a:pt x="4" y="104"/>
                  <a:pt x="4" y="104"/>
                  <a:pt x="4" y="104"/>
                </a:cubicBezTo>
                <a:cubicBezTo>
                  <a:pt x="2" y="106"/>
                  <a:pt x="0" y="110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8" y="128"/>
                  <a:pt x="22" y="126"/>
                  <a:pt x="24" y="124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58" y="90"/>
                  <a:pt x="58" y="90"/>
                  <a:pt x="58" y="90"/>
                </a:cubicBezTo>
                <a:cubicBezTo>
                  <a:pt x="64" y="94"/>
                  <a:pt x="72" y="96"/>
                  <a:pt x="80" y="96"/>
                </a:cubicBezTo>
                <a:cubicBezTo>
                  <a:pt x="107" y="96"/>
                  <a:pt x="128" y="75"/>
                  <a:pt x="128" y="48"/>
                </a:cubicBezTo>
                <a:cubicBezTo>
                  <a:pt x="128" y="21"/>
                  <a:pt x="107" y="0"/>
                  <a:pt x="80" y="0"/>
                </a:cubicBezTo>
                <a:close/>
                <a:moveTo>
                  <a:pt x="19" y="119"/>
                </a:moveTo>
                <a:cubicBezTo>
                  <a:pt x="18" y="120"/>
                  <a:pt x="16" y="121"/>
                  <a:pt x="14" y="121"/>
                </a:cubicBezTo>
                <a:cubicBezTo>
                  <a:pt x="10" y="121"/>
                  <a:pt x="7" y="118"/>
                  <a:pt x="7" y="114"/>
                </a:cubicBezTo>
                <a:cubicBezTo>
                  <a:pt x="7" y="112"/>
                  <a:pt x="8" y="110"/>
                  <a:pt x="9" y="109"/>
                </a:cubicBezTo>
                <a:cubicBezTo>
                  <a:pt x="9" y="109"/>
                  <a:pt x="9" y="109"/>
                  <a:pt x="9" y="109"/>
                </a:cubicBezTo>
                <a:cubicBezTo>
                  <a:pt x="41" y="77"/>
                  <a:pt x="41" y="77"/>
                  <a:pt x="41" y="77"/>
                </a:cubicBezTo>
                <a:cubicBezTo>
                  <a:pt x="44" y="80"/>
                  <a:pt x="48" y="84"/>
                  <a:pt x="51" y="87"/>
                </a:cubicBezTo>
                <a:lnTo>
                  <a:pt x="19" y="119"/>
                </a:lnTo>
                <a:close/>
                <a:moveTo>
                  <a:pt x="80" y="88"/>
                </a:moveTo>
                <a:cubicBezTo>
                  <a:pt x="58" y="88"/>
                  <a:pt x="40" y="70"/>
                  <a:pt x="40" y="48"/>
                </a:cubicBezTo>
                <a:cubicBezTo>
                  <a:pt x="40" y="26"/>
                  <a:pt x="58" y="8"/>
                  <a:pt x="80" y="8"/>
                </a:cubicBezTo>
                <a:cubicBezTo>
                  <a:pt x="102" y="8"/>
                  <a:pt x="120" y="26"/>
                  <a:pt x="120" y="48"/>
                </a:cubicBezTo>
                <a:cubicBezTo>
                  <a:pt x="120" y="70"/>
                  <a:pt x="102" y="88"/>
                  <a:pt x="80" y="88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8" name="出自【趣你的PPT】(微信:qunideppt)：最优质的PPT资源库"/>
          <p:cNvSpPr/>
          <p:nvPr/>
        </p:nvSpPr>
        <p:spPr bwMode="auto">
          <a:xfrm>
            <a:off x="3028258" y="2814790"/>
            <a:ext cx="93735" cy="93735"/>
          </a:xfrm>
          <a:custGeom>
            <a:avLst/>
            <a:gdLst>
              <a:gd name="T0" fmla="*/ 28 w 30"/>
              <a:gd name="T1" fmla="*/ 0 h 30"/>
              <a:gd name="T2" fmla="*/ 0 w 30"/>
              <a:gd name="T3" fmla="*/ 28 h 30"/>
              <a:gd name="T4" fmla="*/ 2 w 30"/>
              <a:gd name="T5" fmla="*/ 30 h 30"/>
              <a:gd name="T6" fmla="*/ 4 w 30"/>
              <a:gd name="T7" fmla="*/ 28 h 30"/>
              <a:gd name="T8" fmla="*/ 28 w 30"/>
              <a:gd name="T9" fmla="*/ 4 h 30"/>
              <a:gd name="T10" fmla="*/ 30 w 30"/>
              <a:gd name="T11" fmla="*/ 2 h 30"/>
              <a:gd name="T12" fmla="*/ 28 w 30"/>
              <a:gd name="T13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" h="30">
                <a:moveTo>
                  <a:pt x="28" y="0"/>
                </a:moveTo>
                <a:cubicBezTo>
                  <a:pt x="13" y="0"/>
                  <a:pt x="0" y="13"/>
                  <a:pt x="0" y="28"/>
                </a:cubicBezTo>
                <a:cubicBezTo>
                  <a:pt x="0" y="29"/>
                  <a:pt x="1" y="30"/>
                  <a:pt x="2" y="30"/>
                </a:cubicBezTo>
                <a:cubicBezTo>
                  <a:pt x="3" y="30"/>
                  <a:pt x="4" y="29"/>
                  <a:pt x="4" y="28"/>
                </a:cubicBezTo>
                <a:cubicBezTo>
                  <a:pt x="4" y="15"/>
                  <a:pt x="15" y="4"/>
                  <a:pt x="28" y="4"/>
                </a:cubicBezTo>
                <a:cubicBezTo>
                  <a:pt x="29" y="4"/>
                  <a:pt x="30" y="3"/>
                  <a:pt x="30" y="2"/>
                </a:cubicBezTo>
                <a:cubicBezTo>
                  <a:pt x="30" y="1"/>
                  <a:pt x="29" y="0"/>
                  <a:pt x="28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9" name="出自【趣你的PPT】(微信:qunideppt)：最优质的PPT资源库"/>
          <p:cNvSpPr/>
          <p:nvPr/>
        </p:nvSpPr>
        <p:spPr bwMode="auto">
          <a:xfrm>
            <a:off x="2402840" y="4273741"/>
            <a:ext cx="646113" cy="2170113"/>
          </a:xfrm>
          <a:custGeom>
            <a:avLst/>
            <a:gdLst>
              <a:gd name="T0" fmla="*/ 209 w 209"/>
              <a:gd name="T1" fmla="*/ 0 h 701"/>
              <a:gd name="T2" fmla="*/ 83 w 209"/>
              <a:gd name="T3" fmla="*/ 134 h 701"/>
              <a:gd name="T4" fmla="*/ 83 w 209"/>
              <a:gd name="T5" fmla="*/ 567 h 701"/>
              <a:gd name="T6" fmla="*/ 0 w 209"/>
              <a:gd name="T7" fmla="*/ 657 h 701"/>
              <a:gd name="T8" fmla="*/ 0 w 209"/>
              <a:gd name="T9" fmla="*/ 701 h 701"/>
              <a:gd name="T10" fmla="*/ 127 w 209"/>
              <a:gd name="T11" fmla="*/ 567 h 701"/>
              <a:gd name="T12" fmla="*/ 127 w 209"/>
              <a:gd name="T13" fmla="*/ 134 h 701"/>
              <a:gd name="T14" fmla="*/ 209 w 209"/>
              <a:gd name="T15" fmla="*/ 44 h 701"/>
              <a:gd name="T16" fmla="*/ 209 w 209"/>
              <a:gd name="T17" fmla="*/ 0 h 7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9" h="701">
                <a:moveTo>
                  <a:pt x="209" y="0"/>
                </a:moveTo>
                <a:cubicBezTo>
                  <a:pt x="139" y="1"/>
                  <a:pt x="83" y="61"/>
                  <a:pt x="83" y="134"/>
                </a:cubicBezTo>
                <a:cubicBezTo>
                  <a:pt x="83" y="567"/>
                  <a:pt x="83" y="567"/>
                  <a:pt x="83" y="567"/>
                </a:cubicBezTo>
                <a:cubicBezTo>
                  <a:pt x="83" y="617"/>
                  <a:pt x="46" y="657"/>
                  <a:pt x="0" y="657"/>
                </a:cubicBezTo>
                <a:cubicBezTo>
                  <a:pt x="0" y="701"/>
                  <a:pt x="0" y="701"/>
                  <a:pt x="0" y="701"/>
                </a:cubicBezTo>
                <a:cubicBezTo>
                  <a:pt x="70" y="701"/>
                  <a:pt x="127" y="641"/>
                  <a:pt x="127" y="567"/>
                </a:cubicBezTo>
                <a:cubicBezTo>
                  <a:pt x="127" y="134"/>
                  <a:pt x="127" y="134"/>
                  <a:pt x="127" y="134"/>
                </a:cubicBezTo>
                <a:cubicBezTo>
                  <a:pt x="127" y="85"/>
                  <a:pt x="164" y="45"/>
                  <a:pt x="209" y="44"/>
                </a:cubicBezTo>
                <a:lnTo>
                  <a:pt x="209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0" name="出自【趣你的PPT】(微信:qunideppt)：最优质的PPT资源库"/>
          <p:cNvSpPr/>
          <p:nvPr/>
        </p:nvSpPr>
        <p:spPr bwMode="auto">
          <a:xfrm>
            <a:off x="1762125" y="5281803"/>
            <a:ext cx="647700" cy="1162050"/>
          </a:xfrm>
          <a:custGeom>
            <a:avLst/>
            <a:gdLst>
              <a:gd name="T0" fmla="*/ 210 w 210"/>
              <a:gd name="T1" fmla="*/ 331 h 375"/>
              <a:gd name="T2" fmla="*/ 127 w 210"/>
              <a:gd name="T3" fmla="*/ 241 h 375"/>
              <a:gd name="T4" fmla="*/ 127 w 210"/>
              <a:gd name="T5" fmla="*/ 134 h 375"/>
              <a:gd name="T6" fmla="*/ 0 w 210"/>
              <a:gd name="T7" fmla="*/ 0 h 375"/>
              <a:gd name="T8" fmla="*/ 0 w 210"/>
              <a:gd name="T9" fmla="*/ 44 h 375"/>
              <a:gd name="T10" fmla="*/ 83 w 210"/>
              <a:gd name="T11" fmla="*/ 134 h 375"/>
              <a:gd name="T12" fmla="*/ 83 w 210"/>
              <a:gd name="T13" fmla="*/ 241 h 375"/>
              <a:gd name="T14" fmla="*/ 210 w 210"/>
              <a:gd name="T15" fmla="*/ 375 h 375"/>
              <a:gd name="T16" fmla="*/ 210 w 210"/>
              <a:gd name="T17" fmla="*/ 331 h 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0" h="375">
                <a:moveTo>
                  <a:pt x="210" y="331"/>
                </a:moveTo>
                <a:cubicBezTo>
                  <a:pt x="164" y="331"/>
                  <a:pt x="127" y="291"/>
                  <a:pt x="127" y="241"/>
                </a:cubicBezTo>
                <a:cubicBezTo>
                  <a:pt x="127" y="134"/>
                  <a:pt x="127" y="134"/>
                  <a:pt x="127" y="134"/>
                </a:cubicBezTo>
                <a:cubicBezTo>
                  <a:pt x="127" y="61"/>
                  <a:pt x="70" y="1"/>
                  <a:pt x="0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46" y="45"/>
                  <a:pt x="83" y="85"/>
                  <a:pt x="83" y="134"/>
                </a:cubicBezTo>
                <a:cubicBezTo>
                  <a:pt x="83" y="241"/>
                  <a:pt x="83" y="241"/>
                  <a:pt x="83" y="241"/>
                </a:cubicBezTo>
                <a:cubicBezTo>
                  <a:pt x="83" y="315"/>
                  <a:pt x="139" y="375"/>
                  <a:pt x="210" y="375"/>
                </a:cubicBezTo>
                <a:lnTo>
                  <a:pt x="210" y="331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1" name="出自【趣你的PPT】(微信:qunideppt)：最优质的PPT资源库"/>
          <p:cNvSpPr/>
          <p:nvPr/>
        </p:nvSpPr>
        <p:spPr bwMode="auto">
          <a:xfrm>
            <a:off x="-3175" y="5281803"/>
            <a:ext cx="1762125" cy="1162050"/>
          </a:xfrm>
          <a:custGeom>
            <a:avLst/>
            <a:gdLst>
              <a:gd name="T0" fmla="*/ 570 w 570"/>
              <a:gd name="T1" fmla="*/ 0 h 375"/>
              <a:gd name="T2" fmla="*/ 442 w 570"/>
              <a:gd name="T3" fmla="*/ 134 h 375"/>
              <a:gd name="T4" fmla="*/ 442 w 570"/>
              <a:gd name="T5" fmla="*/ 241 h 375"/>
              <a:gd name="T6" fmla="*/ 359 w 570"/>
              <a:gd name="T7" fmla="*/ 331 h 375"/>
              <a:gd name="T8" fmla="*/ 0 w 570"/>
              <a:gd name="T9" fmla="*/ 331 h 375"/>
              <a:gd name="T10" fmla="*/ 0 w 570"/>
              <a:gd name="T11" fmla="*/ 375 h 375"/>
              <a:gd name="T12" fmla="*/ 359 w 570"/>
              <a:gd name="T13" fmla="*/ 375 h 375"/>
              <a:gd name="T14" fmla="*/ 486 w 570"/>
              <a:gd name="T15" fmla="*/ 241 h 375"/>
              <a:gd name="T16" fmla="*/ 486 w 570"/>
              <a:gd name="T17" fmla="*/ 134 h 375"/>
              <a:gd name="T18" fmla="*/ 570 w 570"/>
              <a:gd name="T19" fmla="*/ 44 h 375"/>
              <a:gd name="T20" fmla="*/ 570 w 570"/>
              <a:gd name="T21" fmla="*/ 0 h 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70" h="375">
                <a:moveTo>
                  <a:pt x="570" y="0"/>
                </a:moveTo>
                <a:cubicBezTo>
                  <a:pt x="500" y="0"/>
                  <a:pt x="442" y="60"/>
                  <a:pt x="442" y="134"/>
                </a:cubicBezTo>
                <a:cubicBezTo>
                  <a:pt x="442" y="241"/>
                  <a:pt x="442" y="241"/>
                  <a:pt x="442" y="241"/>
                </a:cubicBezTo>
                <a:cubicBezTo>
                  <a:pt x="442" y="291"/>
                  <a:pt x="405" y="331"/>
                  <a:pt x="359" y="331"/>
                </a:cubicBezTo>
                <a:cubicBezTo>
                  <a:pt x="0" y="331"/>
                  <a:pt x="0" y="331"/>
                  <a:pt x="0" y="331"/>
                </a:cubicBezTo>
                <a:cubicBezTo>
                  <a:pt x="0" y="375"/>
                  <a:pt x="0" y="375"/>
                  <a:pt x="0" y="375"/>
                </a:cubicBezTo>
                <a:cubicBezTo>
                  <a:pt x="359" y="375"/>
                  <a:pt x="359" y="375"/>
                  <a:pt x="359" y="375"/>
                </a:cubicBezTo>
                <a:cubicBezTo>
                  <a:pt x="429" y="375"/>
                  <a:pt x="486" y="315"/>
                  <a:pt x="486" y="241"/>
                </a:cubicBezTo>
                <a:cubicBezTo>
                  <a:pt x="486" y="134"/>
                  <a:pt x="486" y="134"/>
                  <a:pt x="486" y="134"/>
                </a:cubicBezTo>
                <a:cubicBezTo>
                  <a:pt x="486" y="85"/>
                  <a:pt x="524" y="44"/>
                  <a:pt x="570" y="44"/>
                </a:cubicBezTo>
                <a:lnTo>
                  <a:pt x="570" y="0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2" name="出自【趣你的PPT】(微信:qunideppt)：最优质的PPT资源库"/>
          <p:cNvSpPr/>
          <p:nvPr/>
        </p:nvSpPr>
        <p:spPr bwMode="auto">
          <a:xfrm>
            <a:off x="3045143" y="4273741"/>
            <a:ext cx="652463" cy="2170113"/>
          </a:xfrm>
          <a:custGeom>
            <a:avLst/>
            <a:gdLst>
              <a:gd name="T0" fmla="*/ 211 w 211"/>
              <a:gd name="T1" fmla="*/ 657 h 701"/>
              <a:gd name="T2" fmla="*/ 127 w 211"/>
              <a:gd name="T3" fmla="*/ 567 h 701"/>
              <a:gd name="T4" fmla="*/ 127 w 211"/>
              <a:gd name="T5" fmla="*/ 134 h 701"/>
              <a:gd name="T6" fmla="*/ 0 w 211"/>
              <a:gd name="T7" fmla="*/ 0 h 701"/>
              <a:gd name="T8" fmla="*/ 0 w 211"/>
              <a:gd name="T9" fmla="*/ 44 h 701"/>
              <a:gd name="T10" fmla="*/ 83 w 211"/>
              <a:gd name="T11" fmla="*/ 134 h 701"/>
              <a:gd name="T12" fmla="*/ 83 w 211"/>
              <a:gd name="T13" fmla="*/ 567 h 701"/>
              <a:gd name="T14" fmla="*/ 211 w 211"/>
              <a:gd name="T15" fmla="*/ 701 h 701"/>
              <a:gd name="T16" fmla="*/ 211 w 211"/>
              <a:gd name="T17" fmla="*/ 657 h 7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1" h="701">
                <a:moveTo>
                  <a:pt x="211" y="657"/>
                </a:moveTo>
                <a:cubicBezTo>
                  <a:pt x="164" y="657"/>
                  <a:pt x="127" y="617"/>
                  <a:pt x="127" y="567"/>
                </a:cubicBezTo>
                <a:cubicBezTo>
                  <a:pt x="127" y="134"/>
                  <a:pt x="127" y="134"/>
                  <a:pt x="127" y="134"/>
                </a:cubicBezTo>
                <a:cubicBezTo>
                  <a:pt x="127" y="61"/>
                  <a:pt x="70" y="1"/>
                  <a:pt x="0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46" y="45"/>
                  <a:pt x="83" y="85"/>
                  <a:pt x="83" y="134"/>
                </a:cubicBezTo>
                <a:cubicBezTo>
                  <a:pt x="83" y="567"/>
                  <a:pt x="83" y="567"/>
                  <a:pt x="83" y="567"/>
                </a:cubicBezTo>
                <a:cubicBezTo>
                  <a:pt x="83" y="641"/>
                  <a:pt x="140" y="701"/>
                  <a:pt x="211" y="701"/>
                </a:cubicBezTo>
                <a:lnTo>
                  <a:pt x="211" y="657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3" name="出自【趣你的PPT】(微信:qunideppt)：最优质的PPT资源库"/>
          <p:cNvSpPr/>
          <p:nvPr/>
        </p:nvSpPr>
        <p:spPr bwMode="auto">
          <a:xfrm>
            <a:off x="4353243" y="3227578"/>
            <a:ext cx="650875" cy="3216275"/>
          </a:xfrm>
          <a:custGeom>
            <a:avLst/>
            <a:gdLst>
              <a:gd name="T0" fmla="*/ 211 w 211"/>
              <a:gd name="T1" fmla="*/ 995 h 1039"/>
              <a:gd name="T2" fmla="*/ 210 w 211"/>
              <a:gd name="T3" fmla="*/ 995 h 1039"/>
              <a:gd name="T4" fmla="*/ 126 w 211"/>
              <a:gd name="T5" fmla="*/ 905 h 1039"/>
              <a:gd name="T6" fmla="*/ 126 w 211"/>
              <a:gd name="T7" fmla="*/ 134 h 1039"/>
              <a:gd name="T8" fmla="*/ 0 w 211"/>
              <a:gd name="T9" fmla="*/ 0 h 1039"/>
              <a:gd name="T10" fmla="*/ 0 w 211"/>
              <a:gd name="T11" fmla="*/ 44 h 1039"/>
              <a:gd name="T12" fmla="*/ 82 w 211"/>
              <a:gd name="T13" fmla="*/ 134 h 1039"/>
              <a:gd name="T14" fmla="*/ 82 w 211"/>
              <a:gd name="T15" fmla="*/ 905 h 1039"/>
              <a:gd name="T16" fmla="*/ 210 w 211"/>
              <a:gd name="T17" fmla="*/ 1039 h 1039"/>
              <a:gd name="T18" fmla="*/ 211 w 211"/>
              <a:gd name="T19" fmla="*/ 1039 h 1039"/>
              <a:gd name="T20" fmla="*/ 211 w 211"/>
              <a:gd name="T21" fmla="*/ 99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1" h="1039">
                <a:moveTo>
                  <a:pt x="211" y="995"/>
                </a:moveTo>
                <a:cubicBezTo>
                  <a:pt x="211" y="995"/>
                  <a:pt x="210" y="995"/>
                  <a:pt x="210" y="995"/>
                </a:cubicBezTo>
                <a:cubicBezTo>
                  <a:pt x="164" y="995"/>
                  <a:pt x="126" y="955"/>
                  <a:pt x="126" y="905"/>
                </a:cubicBezTo>
                <a:cubicBezTo>
                  <a:pt x="126" y="134"/>
                  <a:pt x="126" y="134"/>
                  <a:pt x="126" y="134"/>
                </a:cubicBezTo>
                <a:cubicBezTo>
                  <a:pt x="126" y="61"/>
                  <a:pt x="70" y="1"/>
                  <a:pt x="0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46" y="45"/>
                  <a:pt x="82" y="85"/>
                  <a:pt x="82" y="134"/>
                </a:cubicBezTo>
                <a:cubicBezTo>
                  <a:pt x="82" y="905"/>
                  <a:pt x="82" y="905"/>
                  <a:pt x="82" y="905"/>
                </a:cubicBezTo>
                <a:cubicBezTo>
                  <a:pt x="82" y="979"/>
                  <a:pt x="140" y="1039"/>
                  <a:pt x="210" y="1039"/>
                </a:cubicBezTo>
                <a:cubicBezTo>
                  <a:pt x="210" y="1039"/>
                  <a:pt x="211" y="1039"/>
                  <a:pt x="211" y="1039"/>
                </a:cubicBezTo>
                <a:lnTo>
                  <a:pt x="211" y="995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4" name="出自【趣你的PPT】(微信:qunideppt)：最优质的PPT资源库"/>
          <p:cNvSpPr/>
          <p:nvPr/>
        </p:nvSpPr>
        <p:spPr bwMode="auto">
          <a:xfrm>
            <a:off x="5643978" y="2605278"/>
            <a:ext cx="6518275" cy="3884613"/>
          </a:xfrm>
          <a:custGeom>
            <a:avLst/>
            <a:gdLst>
              <a:gd name="T0" fmla="*/ 211 w 2109"/>
              <a:gd name="T1" fmla="*/ 1211 h 1255"/>
              <a:gd name="T2" fmla="*/ 128 w 2109"/>
              <a:gd name="T3" fmla="*/ 1121 h 1255"/>
              <a:gd name="T4" fmla="*/ 127 w 2109"/>
              <a:gd name="T5" fmla="*/ 134 h 1255"/>
              <a:gd name="T6" fmla="*/ 0 w 2109"/>
              <a:gd name="T7" fmla="*/ 0 h 1255"/>
              <a:gd name="T8" fmla="*/ 0 w 2109"/>
              <a:gd name="T9" fmla="*/ 0 h 1255"/>
              <a:gd name="T10" fmla="*/ 0 w 2109"/>
              <a:gd name="T11" fmla="*/ 44 h 1255"/>
              <a:gd name="T12" fmla="*/ 0 w 2109"/>
              <a:gd name="T13" fmla="*/ 44 h 1255"/>
              <a:gd name="T14" fmla="*/ 83 w 2109"/>
              <a:gd name="T15" fmla="*/ 134 h 1255"/>
              <a:gd name="T16" fmla="*/ 84 w 2109"/>
              <a:gd name="T17" fmla="*/ 1121 h 1255"/>
              <a:gd name="T18" fmla="*/ 210 w 2109"/>
              <a:gd name="T19" fmla="*/ 1255 h 1255"/>
              <a:gd name="T20" fmla="*/ 210 w 2109"/>
              <a:gd name="T21" fmla="*/ 1255 h 1255"/>
              <a:gd name="T22" fmla="*/ 211 w 2109"/>
              <a:gd name="T23" fmla="*/ 1255 h 1255"/>
              <a:gd name="T24" fmla="*/ 211 w 2109"/>
              <a:gd name="T25" fmla="*/ 1255 h 1255"/>
              <a:gd name="T26" fmla="*/ 2109 w 2109"/>
              <a:gd name="T27" fmla="*/ 1255 h 1255"/>
              <a:gd name="T28" fmla="*/ 2109 w 2109"/>
              <a:gd name="T29" fmla="*/ 1211 h 1255"/>
              <a:gd name="T30" fmla="*/ 211 w 2109"/>
              <a:gd name="T31" fmla="*/ 1211 h 1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109" h="1255">
                <a:moveTo>
                  <a:pt x="211" y="1211"/>
                </a:moveTo>
                <a:cubicBezTo>
                  <a:pt x="165" y="1211"/>
                  <a:pt x="128" y="1171"/>
                  <a:pt x="128" y="1121"/>
                </a:cubicBezTo>
                <a:cubicBezTo>
                  <a:pt x="127" y="134"/>
                  <a:pt x="127" y="134"/>
                  <a:pt x="127" y="134"/>
                </a:cubicBezTo>
                <a:cubicBezTo>
                  <a:pt x="127" y="60"/>
                  <a:pt x="7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46" y="44"/>
                  <a:pt x="83" y="84"/>
                  <a:pt x="83" y="134"/>
                </a:cubicBezTo>
                <a:cubicBezTo>
                  <a:pt x="84" y="1121"/>
                  <a:pt x="84" y="1121"/>
                  <a:pt x="84" y="1121"/>
                </a:cubicBezTo>
                <a:cubicBezTo>
                  <a:pt x="84" y="1194"/>
                  <a:pt x="140" y="1254"/>
                  <a:pt x="210" y="1255"/>
                </a:cubicBezTo>
                <a:cubicBezTo>
                  <a:pt x="210" y="1255"/>
                  <a:pt x="210" y="1255"/>
                  <a:pt x="210" y="1255"/>
                </a:cubicBezTo>
                <a:cubicBezTo>
                  <a:pt x="211" y="1255"/>
                  <a:pt x="211" y="1255"/>
                  <a:pt x="211" y="1255"/>
                </a:cubicBezTo>
                <a:cubicBezTo>
                  <a:pt x="211" y="1255"/>
                  <a:pt x="211" y="1255"/>
                  <a:pt x="211" y="1255"/>
                </a:cubicBezTo>
                <a:cubicBezTo>
                  <a:pt x="2109" y="1255"/>
                  <a:pt x="2109" y="1255"/>
                  <a:pt x="2109" y="1255"/>
                </a:cubicBezTo>
                <a:cubicBezTo>
                  <a:pt x="2109" y="1211"/>
                  <a:pt x="2109" y="1211"/>
                  <a:pt x="2109" y="1211"/>
                </a:cubicBezTo>
                <a:lnTo>
                  <a:pt x="211" y="1211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5" name="出自【趣你的PPT】(微信:qunideppt)：最优质的PPT资源库"/>
          <p:cNvSpPr/>
          <p:nvPr/>
        </p:nvSpPr>
        <p:spPr bwMode="auto">
          <a:xfrm>
            <a:off x="5010468" y="2605278"/>
            <a:ext cx="636588" cy="3838575"/>
          </a:xfrm>
          <a:custGeom>
            <a:avLst/>
            <a:gdLst>
              <a:gd name="T0" fmla="*/ 206 w 206"/>
              <a:gd name="T1" fmla="*/ 44 h 1240"/>
              <a:gd name="T2" fmla="*/ 206 w 206"/>
              <a:gd name="T3" fmla="*/ 0 h 1240"/>
              <a:gd name="T4" fmla="*/ 80 w 206"/>
              <a:gd name="T5" fmla="*/ 134 h 1240"/>
              <a:gd name="T6" fmla="*/ 81 w 206"/>
              <a:gd name="T7" fmla="*/ 1106 h 1240"/>
              <a:gd name="T8" fmla="*/ 0 w 206"/>
              <a:gd name="T9" fmla="*/ 1196 h 1240"/>
              <a:gd name="T10" fmla="*/ 0 w 206"/>
              <a:gd name="T11" fmla="*/ 1240 h 1240"/>
              <a:gd name="T12" fmla="*/ 125 w 206"/>
              <a:gd name="T13" fmla="*/ 1106 h 1240"/>
              <a:gd name="T14" fmla="*/ 124 w 206"/>
              <a:gd name="T15" fmla="*/ 134 h 1240"/>
              <a:gd name="T16" fmla="*/ 206 w 206"/>
              <a:gd name="T17" fmla="*/ 44 h 1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6" h="1240">
                <a:moveTo>
                  <a:pt x="206" y="44"/>
                </a:moveTo>
                <a:cubicBezTo>
                  <a:pt x="206" y="0"/>
                  <a:pt x="206" y="0"/>
                  <a:pt x="206" y="0"/>
                </a:cubicBezTo>
                <a:cubicBezTo>
                  <a:pt x="137" y="1"/>
                  <a:pt x="80" y="61"/>
                  <a:pt x="80" y="134"/>
                </a:cubicBezTo>
                <a:cubicBezTo>
                  <a:pt x="81" y="1106"/>
                  <a:pt x="81" y="1106"/>
                  <a:pt x="81" y="1106"/>
                </a:cubicBezTo>
                <a:cubicBezTo>
                  <a:pt x="81" y="1155"/>
                  <a:pt x="44" y="1195"/>
                  <a:pt x="0" y="1196"/>
                </a:cubicBezTo>
                <a:cubicBezTo>
                  <a:pt x="0" y="1240"/>
                  <a:pt x="0" y="1240"/>
                  <a:pt x="0" y="1240"/>
                </a:cubicBezTo>
                <a:cubicBezTo>
                  <a:pt x="69" y="1239"/>
                  <a:pt x="125" y="1179"/>
                  <a:pt x="125" y="1106"/>
                </a:cubicBezTo>
                <a:cubicBezTo>
                  <a:pt x="124" y="134"/>
                  <a:pt x="124" y="134"/>
                  <a:pt x="124" y="134"/>
                </a:cubicBezTo>
                <a:cubicBezTo>
                  <a:pt x="124" y="85"/>
                  <a:pt x="161" y="45"/>
                  <a:pt x="206" y="44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6" name="出自【趣你的PPT】(微信:qunideppt)：最优质的PPT资源库"/>
          <p:cNvSpPr/>
          <p:nvPr/>
        </p:nvSpPr>
        <p:spPr bwMode="auto">
          <a:xfrm>
            <a:off x="3700780" y="3227578"/>
            <a:ext cx="649288" cy="3216275"/>
          </a:xfrm>
          <a:custGeom>
            <a:avLst/>
            <a:gdLst>
              <a:gd name="T0" fmla="*/ 210 w 210"/>
              <a:gd name="T1" fmla="*/ 0 h 1039"/>
              <a:gd name="T2" fmla="*/ 210 w 210"/>
              <a:gd name="T3" fmla="*/ 0 h 1039"/>
              <a:gd name="T4" fmla="*/ 82 w 210"/>
              <a:gd name="T5" fmla="*/ 134 h 1039"/>
              <a:gd name="T6" fmla="*/ 82 w 210"/>
              <a:gd name="T7" fmla="*/ 905 h 1039"/>
              <a:gd name="T8" fmla="*/ 0 w 210"/>
              <a:gd name="T9" fmla="*/ 995 h 1039"/>
              <a:gd name="T10" fmla="*/ 0 w 210"/>
              <a:gd name="T11" fmla="*/ 1039 h 1039"/>
              <a:gd name="T12" fmla="*/ 126 w 210"/>
              <a:gd name="T13" fmla="*/ 905 h 1039"/>
              <a:gd name="T14" fmla="*/ 126 w 210"/>
              <a:gd name="T15" fmla="*/ 134 h 1039"/>
              <a:gd name="T16" fmla="*/ 210 w 210"/>
              <a:gd name="T17" fmla="*/ 44 h 1039"/>
              <a:gd name="T18" fmla="*/ 210 w 210"/>
              <a:gd name="T19" fmla="*/ 44 h 1039"/>
              <a:gd name="T20" fmla="*/ 210 w 210"/>
              <a:gd name="T21" fmla="*/ 0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0" h="1039">
                <a:moveTo>
                  <a:pt x="210" y="0"/>
                </a:moveTo>
                <a:cubicBezTo>
                  <a:pt x="210" y="0"/>
                  <a:pt x="210" y="0"/>
                  <a:pt x="210" y="0"/>
                </a:cubicBezTo>
                <a:cubicBezTo>
                  <a:pt x="139" y="0"/>
                  <a:pt x="82" y="60"/>
                  <a:pt x="82" y="134"/>
                </a:cubicBezTo>
                <a:cubicBezTo>
                  <a:pt x="82" y="905"/>
                  <a:pt x="82" y="905"/>
                  <a:pt x="82" y="905"/>
                </a:cubicBezTo>
                <a:cubicBezTo>
                  <a:pt x="82" y="955"/>
                  <a:pt x="46" y="995"/>
                  <a:pt x="0" y="995"/>
                </a:cubicBezTo>
                <a:cubicBezTo>
                  <a:pt x="0" y="1039"/>
                  <a:pt x="0" y="1039"/>
                  <a:pt x="0" y="1039"/>
                </a:cubicBezTo>
                <a:cubicBezTo>
                  <a:pt x="70" y="1039"/>
                  <a:pt x="126" y="979"/>
                  <a:pt x="126" y="905"/>
                </a:cubicBezTo>
                <a:cubicBezTo>
                  <a:pt x="126" y="134"/>
                  <a:pt x="126" y="134"/>
                  <a:pt x="126" y="134"/>
                </a:cubicBezTo>
                <a:cubicBezTo>
                  <a:pt x="126" y="85"/>
                  <a:pt x="164" y="44"/>
                  <a:pt x="210" y="44"/>
                </a:cubicBezTo>
                <a:cubicBezTo>
                  <a:pt x="210" y="44"/>
                  <a:pt x="210" y="44"/>
                  <a:pt x="210" y="44"/>
                </a:cubicBezTo>
                <a:lnTo>
                  <a:pt x="210" y="0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7" name="出自【趣你的PPT】(微信:qunideppt)：最优质的PPT资源库"/>
          <p:cNvSpPr txBox="1"/>
          <p:nvPr/>
        </p:nvSpPr>
        <p:spPr>
          <a:xfrm>
            <a:off x="841506" y="4307258"/>
            <a:ext cx="182218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出自【趣你的PPT】(微信:qunideppt)：最优质的PPT资源库"/>
          <p:cNvSpPr txBox="1"/>
          <p:nvPr/>
        </p:nvSpPr>
        <p:spPr>
          <a:xfrm>
            <a:off x="845588" y="4593163"/>
            <a:ext cx="181900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出自【趣你的PPT】(微信:qunideppt)：最优质的PPT资源库"/>
          <p:cNvSpPr txBox="1"/>
          <p:nvPr/>
        </p:nvSpPr>
        <p:spPr>
          <a:xfrm>
            <a:off x="3458713" y="2264543"/>
            <a:ext cx="182218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出自【趣你的PPT】(微信:qunideppt)：最优质的PPT资源库"/>
          <p:cNvSpPr txBox="1"/>
          <p:nvPr/>
        </p:nvSpPr>
        <p:spPr>
          <a:xfrm>
            <a:off x="3462795" y="2550448"/>
            <a:ext cx="181900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4780476" y="1524591"/>
            <a:ext cx="182218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出自【趣你的PPT】(微信:qunideppt)：最优质的PPT资源库"/>
          <p:cNvSpPr txBox="1"/>
          <p:nvPr/>
        </p:nvSpPr>
        <p:spPr>
          <a:xfrm>
            <a:off x="4784558" y="1810496"/>
            <a:ext cx="181900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3" name="出自【趣你的PPT】(微信:qunideppt)：最优质的PPT资源库"/>
          <p:cNvSpPr txBox="1"/>
          <p:nvPr/>
        </p:nvSpPr>
        <p:spPr>
          <a:xfrm>
            <a:off x="2148018" y="3259536"/>
            <a:ext cx="182218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出自【趣你的PPT】(微信:qunideppt)：最优质的PPT资源库"/>
          <p:cNvSpPr txBox="1"/>
          <p:nvPr/>
        </p:nvSpPr>
        <p:spPr>
          <a:xfrm>
            <a:off x="2152100" y="3545441"/>
            <a:ext cx="181900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出自【趣你的PPT】(微信:qunideppt)：最优质的PPT资源库"/>
          <p:cNvSpPr txBox="1"/>
          <p:nvPr/>
        </p:nvSpPr>
        <p:spPr>
          <a:xfrm>
            <a:off x="6602665" y="3496581"/>
            <a:ext cx="129433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出自【趣你的PPT】(微信:qunideppt)：最优质的PPT资源库"/>
          <p:cNvSpPr/>
          <p:nvPr/>
        </p:nvSpPr>
        <p:spPr>
          <a:xfrm>
            <a:off x="6602665" y="3930937"/>
            <a:ext cx="4058706" cy="10331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点击此出编辑文本内容，以表达您的项目详细资料，建议您在展示时采用微软雅黑字体。您也可以根据您的实际需求对文档之中的字体、图标、图片进行进一步修改美化</a:t>
            </a:r>
            <a:endParaRPr lang="zh-CN" altLang="en-US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出自【趣你的PPT】(微信:qunideppt)：最优质的PPT资源库"/>
          <p:cNvSpPr/>
          <p:nvPr/>
        </p:nvSpPr>
        <p:spPr bwMode="auto">
          <a:xfrm>
            <a:off x="7118270" y="4781154"/>
            <a:ext cx="425972" cy="426832"/>
          </a:xfrm>
          <a:custGeom>
            <a:avLst/>
            <a:gdLst>
              <a:gd name="T0" fmla="*/ 97 w 106"/>
              <a:gd name="T1" fmla="*/ 105 h 106"/>
              <a:gd name="T2" fmla="*/ 104 w 106"/>
              <a:gd name="T3" fmla="*/ 98 h 106"/>
              <a:gd name="T4" fmla="*/ 95 w 106"/>
              <a:gd name="T5" fmla="*/ 62 h 106"/>
              <a:gd name="T6" fmla="*/ 90 w 106"/>
              <a:gd name="T7" fmla="*/ 43 h 106"/>
              <a:gd name="T8" fmla="*/ 80 w 106"/>
              <a:gd name="T9" fmla="*/ 6 h 106"/>
              <a:gd name="T10" fmla="*/ 70 w 106"/>
              <a:gd name="T11" fmla="*/ 4 h 106"/>
              <a:gd name="T12" fmla="*/ 44 w 106"/>
              <a:gd name="T13" fmla="*/ 30 h 106"/>
              <a:gd name="T14" fmla="*/ 30 w 106"/>
              <a:gd name="T15" fmla="*/ 44 h 106"/>
              <a:gd name="T16" fmla="*/ 4 w 106"/>
              <a:gd name="T17" fmla="*/ 71 h 106"/>
              <a:gd name="T18" fmla="*/ 6 w 106"/>
              <a:gd name="T19" fmla="*/ 80 h 106"/>
              <a:gd name="T20" fmla="*/ 42 w 106"/>
              <a:gd name="T21" fmla="*/ 90 h 106"/>
              <a:gd name="T22" fmla="*/ 61 w 106"/>
              <a:gd name="T23" fmla="*/ 95 h 106"/>
              <a:gd name="T24" fmla="*/ 97 w 106"/>
              <a:gd name="T25" fmla="*/ 10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97" y="105"/>
                </a:moveTo>
                <a:cubicBezTo>
                  <a:pt x="103" y="106"/>
                  <a:pt x="106" y="103"/>
                  <a:pt x="104" y="98"/>
                </a:cubicBezTo>
                <a:cubicBezTo>
                  <a:pt x="95" y="62"/>
                  <a:pt x="95" y="62"/>
                  <a:pt x="95" y="62"/>
                </a:cubicBezTo>
                <a:cubicBezTo>
                  <a:pt x="93" y="56"/>
                  <a:pt x="91" y="48"/>
                  <a:pt x="90" y="43"/>
                </a:cubicBezTo>
                <a:cubicBezTo>
                  <a:pt x="80" y="6"/>
                  <a:pt x="80" y="6"/>
                  <a:pt x="80" y="6"/>
                </a:cubicBezTo>
                <a:cubicBezTo>
                  <a:pt x="78" y="1"/>
                  <a:pt x="74" y="0"/>
                  <a:pt x="70" y="4"/>
                </a:cubicBezTo>
                <a:cubicBezTo>
                  <a:pt x="44" y="30"/>
                  <a:pt x="44" y="30"/>
                  <a:pt x="44" y="30"/>
                </a:cubicBezTo>
                <a:cubicBezTo>
                  <a:pt x="40" y="34"/>
                  <a:pt x="34" y="40"/>
                  <a:pt x="30" y="44"/>
                </a:cubicBezTo>
                <a:cubicBezTo>
                  <a:pt x="4" y="71"/>
                  <a:pt x="4" y="71"/>
                  <a:pt x="4" y="71"/>
                </a:cubicBezTo>
                <a:cubicBezTo>
                  <a:pt x="0" y="75"/>
                  <a:pt x="1" y="79"/>
                  <a:pt x="6" y="80"/>
                </a:cubicBezTo>
                <a:cubicBezTo>
                  <a:pt x="42" y="90"/>
                  <a:pt x="42" y="90"/>
                  <a:pt x="42" y="90"/>
                </a:cubicBezTo>
                <a:cubicBezTo>
                  <a:pt x="47" y="91"/>
                  <a:pt x="56" y="94"/>
                  <a:pt x="61" y="95"/>
                </a:cubicBezTo>
                <a:lnTo>
                  <a:pt x="97" y="105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0" name="出自【趣你的PPT】(微信:qunideppt)：最优质的PPT资源库"/>
          <p:cNvSpPr/>
          <p:nvPr/>
        </p:nvSpPr>
        <p:spPr bwMode="auto">
          <a:xfrm>
            <a:off x="6132968" y="2096775"/>
            <a:ext cx="1727299" cy="1995909"/>
          </a:xfrm>
          <a:custGeom>
            <a:avLst/>
            <a:gdLst>
              <a:gd name="T0" fmla="*/ 0 w 406"/>
              <a:gd name="T1" fmla="*/ 127 h 469"/>
              <a:gd name="T2" fmla="*/ 0 w 406"/>
              <a:gd name="T3" fmla="*/ 152 h 469"/>
              <a:gd name="T4" fmla="*/ 254 w 406"/>
              <a:gd name="T5" fmla="*/ 406 h 469"/>
              <a:gd name="T6" fmla="*/ 279 w 406"/>
              <a:gd name="T7" fmla="*/ 406 h 469"/>
              <a:gd name="T8" fmla="*/ 343 w 406"/>
              <a:gd name="T9" fmla="*/ 469 h 469"/>
              <a:gd name="T10" fmla="*/ 406 w 406"/>
              <a:gd name="T11" fmla="*/ 406 h 469"/>
              <a:gd name="T12" fmla="*/ 0 w 406"/>
              <a:gd name="T13" fmla="*/ 0 h 469"/>
              <a:gd name="T14" fmla="*/ 64 w 406"/>
              <a:gd name="T15" fmla="*/ 63 h 469"/>
              <a:gd name="T16" fmla="*/ 0 w 406"/>
              <a:gd name="T17" fmla="*/ 127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" h="469">
                <a:moveTo>
                  <a:pt x="0" y="127"/>
                </a:moveTo>
                <a:cubicBezTo>
                  <a:pt x="0" y="152"/>
                  <a:pt x="0" y="152"/>
                  <a:pt x="0" y="152"/>
                </a:cubicBezTo>
                <a:cubicBezTo>
                  <a:pt x="140" y="152"/>
                  <a:pt x="254" y="266"/>
                  <a:pt x="254" y="406"/>
                </a:cubicBezTo>
                <a:cubicBezTo>
                  <a:pt x="279" y="406"/>
                  <a:pt x="279" y="406"/>
                  <a:pt x="279" y="406"/>
                </a:cubicBezTo>
                <a:cubicBezTo>
                  <a:pt x="343" y="469"/>
                  <a:pt x="343" y="469"/>
                  <a:pt x="343" y="469"/>
                </a:cubicBezTo>
                <a:cubicBezTo>
                  <a:pt x="406" y="406"/>
                  <a:pt x="406" y="406"/>
                  <a:pt x="406" y="406"/>
                </a:cubicBezTo>
                <a:cubicBezTo>
                  <a:pt x="406" y="182"/>
                  <a:pt x="225" y="0"/>
                  <a:pt x="0" y="0"/>
                </a:cubicBezTo>
                <a:cubicBezTo>
                  <a:pt x="64" y="63"/>
                  <a:pt x="64" y="63"/>
                  <a:pt x="64" y="63"/>
                </a:cubicBezTo>
                <a:lnTo>
                  <a:pt x="0" y="127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1" name="出自【趣你的PPT】(微信:qunideppt)：最优质的PPT资源库"/>
          <p:cNvSpPr/>
          <p:nvPr/>
        </p:nvSpPr>
        <p:spPr bwMode="auto">
          <a:xfrm>
            <a:off x="4404758" y="3557285"/>
            <a:ext cx="1728210" cy="1995909"/>
          </a:xfrm>
          <a:custGeom>
            <a:avLst/>
            <a:gdLst>
              <a:gd name="T0" fmla="*/ 406 w 406"/>
              <a:gd name="T1" fmla="*/ 342 h 469"/>
              <a:gd name="T2" fmla="*/ 406 w 406"/>
              <a:gd name="T3" fmla="*/ 317 h 469"/>
              <a:gd name="T4" fmla="*/ 153 w 406"/>
              <a:gd name="T5" fmla="*/ 63 h 469"/>
              <a:gd name="T6" fmla="*/ 127 w 406"/>
              <a:gd name="T7" fmla="*/ 63 h 469"/>
              <a:gd name="T8" fmla="*/ 64 w 406"/>
              <a:gd name="T9" fmla="*/ 0 h 469"/>
              <a:gd name="T10" fmla="*/ 0 w 406"/>
              <a:gd name="T11" fmla="*/ 63 h 469"/>
              <a:gd name="T12" fmla="*/ 406 w 406"/>
              <a:gd name="T13" fmla="*/ 469 h 469"/>
              <a:gd name="T14" fmla="*/ 343 w 406"/>
              <a:gd name="T15" fmla="*/ 405 h 469"/>
              <a:gd name="T16" fmla="*/ 406 w 406"/>
              <a:gd name="T17" fmla="*/ 342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" h="469">
                <a:moveTo>
                  <a:pt x="406" y="342"/>
                </a:moveTo>
                <a:cubicBezTo>
                  <a:pt x="406" y="317"/>
                  <a:pt x="406" y="317"/>
                  <a:pt x="406" y="317"/>
                </a:cubicBezTo>
                <a:cubicBezTo>
                  <a:pt x="266" y="317"/>
                  <a:pt x="153" y="203"/>
                  <a:pt x="153" y="63"/>
                </a:cubicBezTo>
                <a:cubicBezTo>
                  <a:pt x="127" y="63"/>
                  <a:pt x="127" y="63"/>
                  <a:pt x="127" y="63"/>
                </a:cubicBezTo>
                <a:cubicBezTo>
                  <a:pt x="64" y="0"/>
                  <a:pt x="64" y="0"/>
                  <a:pt x="64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287"/>
                  <a:pt x="182" y="469"/>
                  <a:pt x="406" y="469"/>
                </a:cubicBezTo>
                <a:cubicBezTo>
                  <a:pt x="343" y="405"/>
                  <a:pt x="343" y="405"/>
                  <a:pt x="343" y="405"/>
                </a:cubicBezTo>
                <a:lnTo>
                  <a:pt x="406" y="342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2" name="出自【趣你的PPT】(微信:qunideppt)：最优质的PPT资源库"/>
          <p:cNvSpPr/>
          <p:nvPr/>
        </p:nvSpPr>
        <p:spPr bwMode="auto">
          <a:xfrm>
            <a:off x="4404758" y="2096775"/>
            <a:ext cx="2000462" cy="1728210"/>
          </a:xfrm>
          <a:custGeom>
            <a:avLst/>
            <a:gdLst>
              <a:gd name="T0" fmla="*/ 127 w 470"/>
              <a:gd name="T1" fmla="*/ 406 h 406"/>
              <a:gd name="T2" fmla="*/ 153 w 470"/>
              <a:gd name="T3" fmla="*/ 406 h 406"/>
              <a:gd name="T4" fmla="*/ 406 w 470"/>
              <a:gd name="T5" fmla="*/ 152 h 406"/>
              <a:gd name="T6" fmla="*/ 406 w 470"/>
              <a:gd name="T7" fmla="*/ 127 h 406"/>
              <a:gd name="T8" fmla="*/ 470 w 470"/>
              <a:gd name="T9" fmla="*/ 63 h 406"/>
              <a:gd name="T10" fmla="*/ 406 w 470"/>
              <a:gd name="T11" fmla="*/ 0 h 406"/>
              <a:gd name="T12" fmla="*/ 0 w 470"/>
              <a:gd name="T13" fmla="*/ 406 h 406"/>
              <a:gd name="T14" fmla="*/ 64 w 470"/>
              <a:gd name="T15" fmla="*/ 343 h 406"/>
              <a:gd name="T16" fmla="*/ 127 w 470"/>
              <a:gd name="T17" fmla="*/ 406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0" h="406">
                <a:moveTo>
                  <a:pt x="127" y="406"/>
                </a:moveTo>
                <a:cubicBezTo>
                  <a:pt x="153" y="406"/>
                  <a:pt x="153" y="406"/>
                  <a:pt x="153" y="406"/>
                </a:cubicBezTo>
                <a:cubicBezTo>
                  <a:pt x="153" y="266"/>
                  <a:pt x="266" y="152"/>
                  <a:pt x="406" y="152"/>
                </a:cubicBezTo>
                <a:cubicBezTo>
                  <a:pt x="406" y="127"/>
                  <a:pt x="406" y="127"/>
                  <a:pt x="406" y="127"/>
                </a:cubicBezTo>
                <a:cubicBezTo>
                  <a:pt x="470" y="63"/>
                  <a:pt x="470" y="63"/>
                  <a:pt x="470" y="63"/>
                </a:cubicBezTo>
                <a:cubicBezTo>
                  <a:pt x="406" y="0"/>
                  <a:pt x="406" y="0"/>
                  <a:pt x="406" y="0"/>
                </a:cubicBezTo>
                <a:cubicBezTo>
                  <a:pt x="182" y="0"/>
                  <a:pt x="0" y="182"/>
                  <a:pt x="0" y="406"/>
                </a:cubicBezTo>
                <a:cubicBezTo>
                  <a:pt x="64" y="343"/>
                  <a:pt x="64" y="343"/>
                  <a:pt x="64" y="343"/>
                </a:cubicBezTo>
                <a:lnTo>
                  <a:pt x="127" y="406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3" name="出自【趣你的PPT】(微信:qunideppt)：最优质的PPT资源库"/>
          <p:cNvSpPr/>
          <p:nvPr/>
        </p:nvSpPr>
        <p:spPr bwMode="auto">
          <a:xfrm>
            <a:off x="5864358" y="3824984"/>
            <a:ext cx="1995909" cy="1728210"/>
          </a:xfrm>
          <a:custGeom>
            <a:avLst/>
            <a:gdLst>
              <a:gd name="T0" fmla="*/ 406 w 469"/>
              <a:gd name="T1" fmla="*/ 63 h 406"/>
              <a:gd name="T2" fmla="*/ 342 w 469"/>
              <a:gd name="T3" fmla="*/ 0 h 406"/>
              <a:gd name="T4" fmla="*/ 317 w 469"/>
              <a:gd name="T5" fmla="*/ 0 h 406"/>
              <a:gd name="T6" fmla="*/ 63 w 469"/>
              <a:gd name="T7" fmla="*/ 254 h 406"/>
              <a:gd name="T8" fmla="*/ 63 w 469"/>
              <a:gd name="T9" fmla="*/ 279 h 406"/>
              <a:gd name="T10" fmla="*/ 0 w 469"/>
              <a:gd name="T11" fmla="*/ 342 h 406"/>
              <a:gd name="T12" fmla="*/ 63 w 469"/>
              <a:gd name="T13" fmla="*/ 406 h 406"/>
              <a:gd name="T14" fmla="*/ 469 w 469"/>
              <a:gd name="T15" fmla="*/ 0 h 406"/>
              <a:gd name="T16" fmla="*/ 406 w 469"/>
              <a:gd name="T17" fmla="*/ 63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69" h="406">
                <a:moveTo>
                  <a:pt x="406" y="63"/>
                </a:moveTo>
                <a:cubicBezTo>
                  <a:pt x="342" y="0"/>
                  <a:pt x="342" y="0"/>
                  <a:pt x="342" y="0"/>
                </a:cubicBezTo>
                <a:cubicBezTo>
                  <a:pt x="317" y="0"/>
                  <a:pt x="317" y="0"/>
                  <a:pt x="317" y="0"/>
                </a:cubicBezTo>
                <a:cubicBezTo>
                  <a:pt x="317" y="140"/>
                  <a:pt x="203" y="254"/>
                  <a:pt x="63" y="254"/>
                </a:cubicBezTo>
                <a:cubicBezTo>
                  <a:pt x="63" y="279"/>
                  <a:pt x="63" y="279"/>
                  <a:pt x="63" y="279"/>
                </a:cubicBezTo>
                <a:cubicBezTo>
                  <a:pt x="0" y="342"/>
                  <a:pt x="0" y="342"/>
                  <a:pt x="0" y="342"/>
                </a:cubicBezTo>
                <a:cubicBezTo>
                  <a:pt x="63" y="406"/>
                  <a:pt x="63" y="406"/>
                  <a:pt x="63" y="406"/>
                </a:cubicBezTo>
                <a:cubicBezTo>
                  <a:pt x="288" y="406"/>
                  <a:pt x="469" y="224"/>
                  <a:pt x="469" y="0"/>
                </a:cubicBezTo>
                <a:lnTo>
                  <a:pt x="406" y="63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45621" y="2637638"/>
            <a:ext cx="2374695" cy="2374695"/>
          </a:xfrm>
          <a:custGeom>
            <a:avLst/>
            <a:gdLst>
              <a:gd name="T0" fmla="*/ 279 w 558"/>
              <a:gd name="T1" fmla="*/ 0 h 558"/>
              <a:gd name="T2" fmla="*/ 0 w 558"/>
              <a:gd name="T3" fmla="*/ 279 h 558"/>
              <a:gd name="T4" fmla="*/ 279 w 558"/>
              <a:gd name="T5" fmla="*/ 558 h 558"/>
              <a:gd name="T6" fmla="*/ 558 w 558"/>
              <a:gd name="T7" fmla="*/ 279 h 558"/>
              <a:gd name="T8" fmla="*/ 279 w 558"/>
              <a:gd name="T9" fmla="*/ 0 h 558"/>
              <a:gd name="T10" fmla="*/ 279 w 558"/>
              <a:gd name="T11" fmla="*/ 533 h 558"/>
              <a:gd name="T12" fmla="*/ 26 w 558"/>
              <a:gd name="T13" fmla="*/ 279 h 558"/>
              <a:gd name="T14" fmla="*/ 279 w 558"/>
              <a:gd name="T15" fmla="*/ 25 h 558"/>
              <a:gd name="T16" fmla="*/ 533 w 558"/>
              <a:gd name="T17" fmla="*/ 279 h 558"/>
              <a:gd name="T18" fmla="*/ 279 w 558"/>
              <a:gd name="T19" fmla="*/ 533 h 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8" h="558">
                <a:moveTo>
                  <a:pt x="279" y="0"/>
                </a:moveTo>
                <a:cubicBezTo>
                  <a:pt x="125" y="0"/>
                  <a:pt x="0" y="125"/>
                  <a:pt x="0" y="279"/>
                </a:cubicBezTo>
                <a:cubicBezTo>
                  <a:pt x="0" y="433"/>
                  <a:pt x="125" y="558"/>
                  <a:pt x="279" y="558"/>
                </a:cubicBezTo>
                <a:cubicBezTo>
                  <a:pt x="433" y="558"/>
                  <a:pt x="558" y="433"/>
                  <a:pt x="558" y="279"/>
                </a:cubicBezTo>
                <a:cubicBezTo>
                  <a:pt x="558" y="125"/>
                  <a:pt x="433" y="0"/>
                  <a:pt x="279" y="0"/>
                </a:cubicBezTo>
                <a:close/>
                <a:moveTo>
                  <a:pt x="279" y="533"/>
                </a:moveTo>
                <a:cubicBezTo>
                  <a:pt x="139" y="533"/>
                  <a:pt x="26" y="419"/>
                  <a:pt x="26" y="279"/>
                </a:cubicBezTo>
                <a:cubicBezTo>
                  <a:pt x="26" y="139"/>
                  <a:pt x="139" y="25"/>
                  <a:pt x="279" y="25"/>
                </a:cubicBezTo>
                <a:cubicBezTo>
                  <a:pt x="419" y="25"/>
                  <a:pt x="533" y="139"/>
                  <a:pt x="533" y="279"/>
                </a:cubicBezTo>
                <a:cubicBezTo>
                  <a:pt x="533" y="419"/>
                  <a:pt x="419" y="533"/>
                  <a:pt x="279" y="533"/>
                </a:cubicBezTo>
                <a:close/>
              </a:path>
            </a:pathLst>
          </a:custGeom>
          <a:solidFill>
            <a:srgbClr val="FFFFFF">
              <a:alpha val="45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5" name="出自【趣你的PPT】(微信:qunideppt)：最优质的PPT资源库"/>
          <p:cNvSpPr/>
          <p:nvPr/>
        </p:nvSpPr>
        <p:spPr bwMode="auto">
          <a:xfrm>
            <a:off x="7175539" y="2394522"/>
            <a:ext cx="450719" cy="451629"/>
          </a:xfrm>
          <a:custGeom>
            <a:avLst/>
            <a:gdLst>
              <a:gd name="T0" fmla="*/ 97 w 106"/>
              <a:gd name="T1" fmla="*/ 1 h 106"/>
              <a:gd name="T2" fmla="*/ 104 w 106"/>
              <a:gd name="T3" fmla="*/ 8 h 106"/>
              <a:gd name="T4" fmla="*/ 95 w 106"/>
              <a:gd name="T5" fmla="*/ 44 h 106"/>
              <a:gd name="T6" fmla="*/ 90 w 106"/>
              <a:gd name="T7" fmla="*/ 63 h 106"/>
              <a:gd name="T8" fmla="*/ 80 w 106"/>
              <a:gd name="T9" fmla="*/ 99 h 106"/>
              <a:gd name="T10" fmla="*/ 70 w 106"/>
              <a:gd name="T11" fmla="*/ 102 h 106"/>
              <a:gd name="T12" fmla="*/ 44 w 106"/>
              <a:gd name="T13" fmla="*/ 75 h 106"/>
              <a:gd name="T14" fmla="*/ 30 w 106"/>
              <a:gd name="T15" fmla="*/ 62 h 106"/>
              <a:gd name="T16" fmla="*/ 4 w 106"/>
              <a:gd name="T17" fmla="*/ 35 h 106"/>
              <a:gd name="T18" fmla="*/ 6 w 106"/>
              <a:gd name="T19" fmla="*/ 26 h 106"/>
              <a:gd name="T20" fmla="*/ 42 w 106"/>
              <a:gd name="T21" fmla="*/ 16 h 106"/>
              <a:gd name="T22" fmla="*/ 61 w 106"/>
              <a:gd name="T23" fmla="*/ 11 h 106"/>
              <a:gd name="T24" fmla="*/ 97 w 106"/>
              <a:gd name="T25" fmla="*/ 1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97" y="1"/>
                </a:moveTo>
                <a:cubicBezTo>
                  <a:pt x="103" y="0"/>
                  <a:pt x="106" y="3"/>
                  <a:pt x="104" y="8"/>
                </a:cubicBezTo>
                <a:cubicBezTo>
                  <a:pt x="95" y="44"/>
                  <a:pt x="95" y="44"/>
                  <a:pt x="95" y="44"/>
                </a:cubicBezTo>
                <a:cubicBezTo>
                  <a:pt x="93" y="49"/>
                  <a:pt x="91" y="58"/>
                  <a:pt x="90" y="63"/>
                </a:cubicBezTo>
                <a:cubicBezTo>
                  <a:pt x="80" y="99"/>
                  <a:pt x="80" y="99"/>
                  <a:pt x="80" y="99"/>
                </a:cubicBezTo>
                <a:cubicBezTo>
                  <a:pt x="78" y="105"/>
                  <a:pt x="74" y="106"/>
                  <a:pt x="70" y="102"/>
                </a:cubicBezTo>
                <a:cubicBezTo>
                  <a:pt x="44" y="75"/>
                  <a:pt x="44" y="75"/>
                  <a:pt x="44" y="75"/>
                </a:cubicBezTo>
                <a:cubicBezTo>
                  <a:pt x="40" y="72"/>
                  <a:pt x="34" y="65"/>
                  <a:pt x="30" y="62"/>
                </a:cubicBezTo>
                <a:cubicBezTo>
                  <a:pt x="4" y="35"/>
                  <a:pt x="4" y="35"/>
                  <a:pt x="4" y="35"/>
                </a:cubicBezTo>
                <a:cubicBezTo>
                  <a:pt x="0" y="31"/>
                  <a:pt x="1" y="27"/>
                  <a:pt x="6" y="26"/>
                </a:cubicBezTo>
                <a:cubicBezTo>
                  <a:pt x="42" y="16"/>
                  <a:pt x="42" y="16"/>
                  <a:pt x="42" y="16"/>
                </a:cubicBezTo>
                <a:cubicBezTo>
                  <a:pt x="47" y="15"/>
                  <a:pt x="56" y="12"/>
                  <a:pt x="61" y="11"/>
                </a:cubicBezTo>
                <a:lnTo>
                  <a:pt x="97" y="1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6" name="出自【趣你的PPT】(微信:qunideppt)：最优质的PPT资源库"/>
          <p:cNvSpPr/>
          <p:nvPr/>
        </p:nvSpPr>
        <p:spPr bwMode="auto">
          <a:xfrm>
            <a:off x="4668815" y="2394522"/>
            <a:ext cx="450719" cy="451629"/>
          </a:xfrm>
          <a:custGeom>
            <a:avLst/>
            <a:gdLst>
              <a:gd name="T0" fmla="*/ 8 w 106"/>
              <a:gd name="T1" fmla="*/ 1 h 106"/>
              <a:gd name="T2" fmla="*/ 1 w 106"/>
              <a:gd name="T3" fmla="*/ 8 h 106"/>
              <a:gd name="T4" fmla="*/ 11 w 106"/>
              <a:gd name="T5" fmla="*/ 44 h 106"/>
              <a:gd name="T6" fmla="*/ 16 w 106"/>
              <a:gd name="T7" fmla="*/ 63 h 106"/>
              <a:gd name="T8" fmla="*/ 25 w 106"/>
              <a:gd name="T9" fmla="*/ 99 h 106"/>
              <a:gd name="T10" fmla="*/ 35 w 106"/>
              <a:gd name="T11" fmla="*/ 102 h 106"/>
              <a:gd name="T12" fmla="*/ 61 w 106"/>
              <a:gd name="T13" fmla="*/ 75 h 106"/>
              <a:gd name="T14" fmla="*/ 75 w 106"/>
              <a:gd name="T15" fmla="*/ 62 h 106"/>
              <a:gd name="T16" fmla="*/ 102 w 106"/>
              <a:gd name="T17" fmla="*/ 35 h 106"/>
              <a:gd name="T18" fmla="*/ 99 w 106"/>
              <a:gd name="T19" fmla="*/ 26 h 106"/>
              <a:gd name="T20" fmla="*/ 63 w 106"/>
              <a:gd name="T21" fmla="*/ 16 h 106"/>
              <a:gd name="T22" fmla="*/ 44 w 106"/>
              <a:gd name="T23" fmla="*/ 11 h 106"/>
              <a:gd name="T24" fmla="*/ 8 w 106"/>
              <a:gd name="T25" fmla="*/ 1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8" y="1"/>
                </a:moveTo>
                <a:cubicBezTo>
                  <a:pt x="3" y="0"/>
                  <a:pt x="0" y="3"/>
                  <a:pt x="1" y="8"/>
                </a:cubicBezTo>
                <a:cubicBezTo>
                  <a:pt x="11" y="44"/>
                  <a:pt x="11" y="44"/>
                  <a:pt x="11" y="44"/>
                </a:cubicBezTo>
                <a:cubicBezTo>
                  <a:pt x="12" y="49"/>
                  <a:pt x="14" y="58"/>
                  <a:pt x="16" y="63"/>
                </a:cubicBezTo>
                <a:cubicBezTo>
                  <a:pt x="25" y="99"/>
                  <a:pt x="25" y="99"/>
                  <a:pt x="25" y="99"/>
                </a:cubicBezTo>
                <a:cubicBezTo>
                  <a:pt x="27" y="105"/>
                  <a:pt x="31" y="106"/>
                  <a:pt x="35" y="102"/>
                </a:cubicBezTo>
                <a:cubicBezTo>
                  <a:pt x="61" y="75"/>
                  <a:pt x="61" y="75"/>
                  <a:pt x="61" y="75"/>
                </a:cubicBezTo>
                <a:cubicBezTo>
                  <a:pt x="65" y="72"/>
                  <a:pt x="71" y="65"/>
                  <a:pt x="75" y="62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06" y="31"/>
                  <a:pt x="104" y="27"/>
                  <a:pt x="99" y="26"/>
                </a:cubicBezTo>
                <a:cubicBezTo>
                  <a:pt x="63" y="16"/>
                  <a:pt x="63" y="16"/>
                  <a:pt x="63" y="16"/>
                </a:cubicBezTo>
                <a:cubicBezTo>
                  <a:pt x="58" y="15"/>
                  <a:pt x="49" y="12"/>
                  <a:pt x="44" y="11"/>
                </a:cubicBezTo>
                <a:lnTo>
                  <a:pt x="8" y="1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7" name="出自【趣你的PPT】(微信:qunideppt)：最优质的PPT资源库"/>
          <p:cNvSpPr/>
          <p:nvPr/>
        </p:nvSpPr>
        <p:spPr bwMode="auto">
          <a:xfrm>
            <a:off x="4668815" y="4791069"/>
            <a:ext cx="450719" cy="451629"/>
          </a:xfrm>
          <a:custGeom>
            <a:avLst/>
            <a:gdLst>
              <a:gd name="T0" fmla="*/ 8 w 106"/>
              <a:gd name="T1" fmla="*/ 105 h 106"/>
              <a:gd name="T2" fmla="*/ 1 w 106"/>
              <a:gd name="T3" fmla="*/ 98 h 106"/>
              <a:gd name="T4" fmla="*/ 11 w 106"/>
              <a:gd name="T5" fmla="*/ 62 h 106"/>
              <a:gd name="T6" fmla="*/ 16 w 106"/>
              <a:gd name="T7" fmla="*/ 43 h 106"/>
              <a:gd name="T8" fmla="*/ 25 w 106"/>
              <a:gd name="T9" fmla="*/ 6 h 106"/>
              <a:gd name="T10" fmla="*/ 35 w 106"/>
              <a:gd name="T11" fmla="*/ 4 h 106"/>
              <a:gd name="T12" fmla="*/ 61 w 106"/>
              <a:gd name="T13" fmla="*/ 30 h 106"/>
              <a:gd name="T14" fmla="*/ 75 w 106"/>
              <a:gd name="T15" fmla="*/ 44 h 106"/>
              <a:gd name="T16" fmla="*/ 102 w 106"/>
              <a:gd name="T17" fmla="*/ 71 h 106"/>
              <a:gd name="T18" fmla="*/ 99 w 106"/>
              <a:gd name="T19" fmla="*/ 80 h 106"/>
              <a:gd name="T20" fmla="*/ 63 w 106"/>
              <a:gd name="T21" fmla="*/ 90 h 106"/>
              <a:gd name="T22" fmla="*/ 44 w 106"/>
              <a:gd name="T23" fmla="*/ 95 h 106"/>
              <a:gd name="T24" fmla="*/ 8 w 106"/>
              <a:gd name="T25" fmla="*/ 10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06">
                <a:moveTo>
                  <a:pt x="8" y="105"/>
                </a:moveTo>
                <a:cubicBezTo>
                  <a:pt x="3" y="106"/>
                  <a:pt x="0" y="103"/>
                  <a:pt x="1" y="98"/>
                </a:cubicBezTo>
                <a:cubicBezTo>
                  <a:pt x="11" y="62"/>
                  <a:pt x="11" y="62"/>
                  <a:pt x="11" y="62"/>
                </a:cubicBezTo>
                <a:cubicBezTo>
                  <a:pt x="12" y="56"/>
                  <a:pt x="14" y="48"/>
                  <a:pt x="16" y="43"/>
                </a:cubicBezTo>
                <a:cubicBezTo>
                  <a:pt x="25" y="6"/>
                  <a:pt x="25" y="6"/>
                  <a:pt x="25" y="6"/>
                </a:cubicBezTo>
                <a:cubicBezTo>
                  <a:pt x="27" y="1"/>
                  <a:pt x="31" y="0"/>
                  <a:pt x="35" y="4"/>
                </a:cubicBezTo>
                <a:cubicBezTo>
                  <a:pt x="61" y="30"/>
                  <a:pt x="61" y="30"/>
                  <a:pt x="61" y="30"/>
                </a:cubicBezTo>
                <a:cubicBezTo>
                  <a:pt x="65" y="34"/>
                  <a:pt x="71" y="40"/>
                  <a:pt x="75" y="44"/>
                </a:cubicBezTo>
                <a:cubicBezTo>
                  <a:pt x="102" y="71"/>
                  <a:pt x="102" y="71"/>
                  <a:pt x="102" y="71"/>
                </a:cubicBezTo>
                <a:cubicBezTo>
                  <a:pt x="106" y="75"/>
                  <a:pt x="104" y="79"/>
                  <a:pt x="99" y="80"/>
                </a:cubicBezTo>
                <a:cubicBezTo>
                  <a:pt x="63" y="90"/>
                  <a:pt x="63" y="90"/>
                  <a:pt x="63" y="90"/>
                </a:cubicBezTo>
                <a:cubicBezTo>
                  <a:pt x="58" y="91"/>
                  <a:pt x="49" y="94"/>
                  <a:pt x="44" y="95"/>
                </a:cubicBezTo>
                <a:lnTo>
                  <a:pt x="8" y="105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4688669" y="2673180"/>
            <a:ext cx="669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01</a:t>
            </a:r>
            <a:endParaRPr lang="id-ID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891824" y="2673180"/>
            <a:ext cx="529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02</a:t>
            </a:r>
            <a:endParaRPr lang="id-ID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4737022" y="4693766"/>
            <a:ext cx="623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04</a:t>
            </a:r>
            <a:endParaRPr lang="id-ID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6891824" y="4693766"/>
            <a:ext cx="529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03</a:t>
            </a:r>
            <a:endParaRPr lang="id-ID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2" name="Group 32出自【趣你的PPT】(微信:qunideppt)：最优质的PPT资源库"/>
          <p:cNvGrpSpPr/>
          <p:nvPr/>
        </p:nvGrpSpPr>
        <p:grpSpPr>
          <a:xfrm>
            <a:off x="7778407" y="2173362"/>
            <a:ext cx="493483" cy="379413"/>
            <a:chOff x="2849564" y="3636963"/>
            <a:chExt cx="315912" cy="242888"/>
          </a:xfrm>
          <a:solidFill>
            <a:srgbClr val="404040"/>
          </a:solidFill>
        </p:grpSpPr>
        <p:sp>
          <p:nvSpPr>
            <p:cNvPr id="23" name="出自【趣你的PPT】(微信:qunideppt)：最优质的PPT资源库"/>
            <p:cNvSpPr/>
            <p:nvPr/>
          </p:nvSpPr>
          <p:spPr bwMode="auto">
            <a:xfrm>
              <a:off x="2849564" y="3671888"/>
              <a:ext cx="298450" cy="207963"/>
            </a:xfrm>
            <a:custGeom>
              <a:avLst/>
              <a:gdLst>
                <a:gd name="T0" fmla="*/ 103 w 112"/>
                <a:gd name="T1" fmla="*/ 78 h 78"/>
                <a:gd name="T2" fmla="*/ 9 w 112"/>
                <a:gd name="T3" fmla="*/ 78 h 78"/>
                <a:gd name="T4" fmla="*/ 0 w 112"/>
                <a:gd name="T5" fmla="*/ 69 h 78"/>
                <a:gd name="T6" fmla="*/ 0 w 112"/>
                <a:gd name="T7" fmla="*/ 8 h 78"/>
                <a:gd name="T8" fmla="*/ 9 w 112"/>
                <a:gd name="T9" fmla="*/ 0 h 78"/>
                <a:gd name="T10" fmla="*/ 42 w 112"/>
                <a:gd name="T11" fmla="*/ 0 h 78"/>
                <a:gd name="T12" fmla="*/ 46 w 112"/>
                <a:gd name="T13" fmla="*/ 4 h 78"/>
                <a:gd name="T14" fmla="*/ 42 w 112"/>
                <a:gd name="T15" fmla="*/ 8 h 78"/>
                <a:gd name="T16" fmla="*/ 9 w 112"/>
                <a:gd name="T17" fmla="*/ 8 h 78"/>
                <a:gd name="T18" fmla="*/ 8 w 112"/>
                <a:gd name="T19" fmla="*/ 8 h 78"/>
                <a:gd name="T20" fmla="*/ 8 w 112"/>
                <a:gd name="T21" fmla="*/ 69 h 78"/>
                <a:gd name="T22" fmla="*/ 9 w 112"/>
                <a:gd name="T23" fmla="*/ 70 h 78"/>
                <a:gd name="T24" fmla="*/ 103 w 112"/>
                <a:gd name="T25" fmla="*/ 70 h 78"/>
                <a:gd name="T26" fmla="*/ 104 w 112"/>
                <a:gd name="T27" fmla="*/ 69 h 78"/>
                <a:gd name="T28" fmla="*/ 104 w 112"/>
                <a:gd name="T29" fmla="*/ 43 h 78"/>
                <a:gd name="T30" fmla="*/ 108 w 112"/>
                <a:gd name="T31" fmla="*/ 39 h 78"/>
                <a:gd name="T32" fmla="*/ 112 w 112"/>
                <a:gd name="T33" fmla="*/ 43 h 78"/>
                <a:gd name="T34" fmla="*/ 112 w 112"/>
                <a:gd name="T35" fmla="*/ 69 h 78"/>
                <a:gd name="T36" fmla="*/ 103 w 112"/>
                <a:gd name="T3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2" h="78">
                  <a:moveTo>
                    <a:pt x="103" y="78"/>
                  </a:moveTo>
                  <a:cubicBezTo>
                    <a:pt x="9" y="78"/>
                    <a:pt x="9" y="78"/>
                    <a:pt x="9" y="78"/>
                  </a:cubicBezTo>
                  <a:cubicBezTo>
                    <a:pt x="4" y="78"/>
                    <a:pt x="0" y="74"/>
                    <a:pt x="0" y="6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6" y="1"/>
                    <a:pt x="46" y="4"/>
                  </a:cubicBezTo>
                  <a:cubicBezTo>
                    <a:pt x="46" y="6"/>
                    <a:pt x="44" y="8"/>
                    <a:pt x="42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70"/>
                    <a:pt x="8" y="70"/>
                    <a:pt x="9" y="70"/>
                  </a:cubicBezTo>
                  <a:cubicBezTo>
                    <a:pt x="103" y="70"/>
                    <a:pt x="103" y="70"/>
                    <a:pt x="103" y="70"/>
                  </a:cubicBezTo>
                  <a:cubicBezTo>
                    <a:pt x="103" y="70"/>
                    <a:pt x="104" y="70"/>
                    <a:pt x="104" y="69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4" y="41"/>
                    <a:pt x="105" y="39"/>
                    <a:pt x="108" y="39"/>
                  </a:cubicBezTo>
                  <a:cubicBezTo>
                    <a:pt x="110" y="39"/>
                    <a:pt x="112" y="41"/>
                    <a:pt x="112" y="43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4"/>
                    <a:pt x="108" y="78"/>
                    <a:pt x="103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 bwMode="auto">
            <a:xfrm>
              <a:off x="2943226" y="3636963"/>
              <a:ext cx="222250" cy="200025"/>
            </a:xfrm>
            <a:custGeom>
              <a:avLst/>
              <a:gdLst>
                <a:gd name="T0" fmla="*/ 46 w 83"/>
                <a:gd name="T1" fmla="*/ 58 h 75"/>
                <a:gd name="T2" fmla="*/ 83 w 83"/>
                <a:gd name="T3" fmla="*/ 29 h 75"/>
                <a:gd name="T4" fmla="*/ 46 w 83"/>
                <a:gd name="T5" fmla="*/ 0 h 75"/>
                <a:gd name="T6" fmla="*/ 46 w 83"/>
                <a:gd name="T7" fmla="*/ 20 h 75"/>
                <a:gd name="T8" fmla="*/ 0 w 83"/>
                <a:gd name="T9" fmla="*/ 75 h 75"/>
                <a:gd name="T10" fmla="*/ 46 w 83"/>
                <a:gd name="T11" fmla="*/ 40 h 75"/>
                <a:gd name="T12" fmla="*/ 46 w 83"/>
                <a:gd name="T13" fmla="*/ 5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5">
                  <a:moveTo>
                    <a:pt x="46" y="58"/>
                  </a:moveTo>
                  <a:cubicBezTo>
                    <a:pt x="83" y="29"/>
                    <a:pt x="83" y="29"/>
                    <a:pt x="83" y="29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10" y="21"/>
                    <a:pt x="0" y="38"/>
                    <a:pt x="0" y="75"/>
                  </a:cubicBezTo>
                  <a:cubicBezTo>
                    <a:pt x="15" y="43"/>
                    <a:pt x="30" y="41"/>
                    <a:pt x="46" y="40"/>
                  </a:cubicBezTo>
                  <a:cubicBezTo>
                    <a:pt x="46" y="58"/>
                    <a:pt x="46" y="58"/>
                    <a:pt x="46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73870" y="5217953"/>
            <a:ext cx="479774" cy="359831"/>
          </a:xfrm>
          <a:custGeom>
            <a:avLst/>
            <a:gdLst>
              <a:gd name="T0" fmla="*/ 96 w 112"/>
              <a:gd name="T1" fmla="*/ 0 h 84"/>
              <a:gd name="T2" fmla="*/ 16 w 112"/>
              <a:gd name="T3" fmla="*/ 0 h 84"/>
              <a:gd name="T4" fmla="*/ 0 w 112"/>
              <a:gd name="T5" fmla="*/ 16 h 84"/>
              <a:gd name="T6" fmla="*/ 0 w 112"/>
              <a:gd name="T7" fmla="*/ 68 h 84"/>
              <a:gd name="T8" fmla="*/ 16 w 112"/>
              <a:gd name="T9" fmla="*/ 84 h 84"/>
              <a:gd name="T10" fmla="*/ 96 w 112"/>
              <a:gd name="T11" fmla="*/ 84 h 84"/>
              <a:gd name="T12" fmla="*/ 112 w 112"/>
              <a:gd name="T13" fmla="*/ 68 h 84"/>
              <a:gd name="T14" fmla="*/ 112 w 112"/>
              <a:gd name="T15" fmla="*/ 16 h 84"/>
              <a:gd name="T16" fmla="*/ 96 w 112"/>
              <a:gd name="T17" fmla="*/ 0 h 84"/>
              <a:gd name="T18" fmla="*/ 104 w 112"/>
              <a:gd name="T19" fmla="*/ 16 h 84"/>
              <a:gd name="T20" fmla="*/ 104 w 112"/>
              <a:gd name="T21" fmla="*/ 68 h 84"/>
              <a:gd name="T22" fmla="*/ 104 w 112"/>
              <a:gd name="T23" fmla="*/ 69 h 84"/>
              <a:gd name="T24" fmla="*/ 71 w 112"/>
              <a:gd name="T25" fmla="*/ 38 h 84"/>
              <a:gd name="T26" fmla="*/ 104 w 112"/>
              <a:gd name="T27" fmla="*/ 14 h 84"/>
              <a:gd name="T28" fmla="*/ 104 w 112"/>
              <a:gd name="T29" fmla="*/ 16 h 84"/>
              <a:gd name="T30" fmla="*/ 96 w 112"/>
              <a:gd name="T31" fmla="*/ 8 h 84"/>
              <a:gd name="T32" fmla="*/ 98 w 112"/>
              <a:gd name="T33" fmla="*/ 8 h 84"/>
              <a:gd name="T34" fmla="*/ 55 w 112"/>
              <a:gd name="T35" fmla="*/ 41 h 84"/>
              <a:gd name="T36" fmla="*/ 13 w 112"/>
              <a:gd name="T37" fmla="*/ 9 h 84"/>
              <a:gd name="T38" fmla="*/ 16 w 112"/>
              <a:gd name="T39" fmla="*/ 8 h 84"/>
              <a:gd name="T40" fmla="*/ 96 w 112"/>
              <a:gd name="T41" fmla="*/ 8 h 84"/>
              <a:gd name="T42" fmla="*/ 8 w 112"/>
              <a:gd name="T43" fmla="*/ 69 h 84"/>
              <a:gd name="T44" fmla="*/ 8 w 112"/>
              <a:gd name="T45" fmla="*/ 68 h 84"/>
              <a:gd name="T46" fmla="*/ 8 w 112"/>
              <a:gd name="T47" fmla="*/ 16 h 84"/>
              <a:gd name="T48" fmla="*/ 8 w 112"/>
              <a:gd name="T49" fmla="*/ 15 h 84"/>
              <a:gd name="T50" fmla="*/ 40 w 112"/>
              <a:gd name="T51" fmla="*/ 39 h 84"/>
              <a:gd name="T52" fmla="*/ 8 w 112"/>
              <a:gd name="T53" fmla="*/ 69 h 84"/>
              <a:gd name="T54" fmla="*/ 16 w 112"/>
              <a:gd name="T55" fmla="*/ 76 h 84"/>
              <a:gd name="T56" fmla="*/ 13 w 112"/>
              <a:gd name="T57" fmla="*/ 75 h 84"/>
              <a:gd name="T58" fmla="*/ 47 w 112"/>
              <a:gd name="T59" fmla="*/ 43 h 84"/>
              <a:gd name="T60" fmla="*/ 49 w 112"/>
              <a:gd name="T61" fmla="*/ 45 h 84"/>
              <a:gd name="T62" fmla="*/ 49 w 112"/>
              <a:gd name="T63" fmla="*/ 45 h 84"/>
              <a:gd name="T64" fmla="*/ 55 w 112"/>
              <a:gd name="T65" fmla="*/ 48 h 84"/>
              <a:gd name="T66" fmla="*/ 61 w 112"/>
              <a:gd name="T67" fmla="*/ 45 h 84"/>
              <a:gd name="T68" fmla="*/ 62 w 112"/>
              <a:gd name="T69" fmla="*/ 45 h 84"/>
              <a:gd name="T70" fmla="*/ 65 w 112"/>
              <a:gd name="T71" fmla="*/ 43 h 84"/>
              <a:gd name="T72" fmla="*/ 99 w 112"/>
              <a:gd name="T73" fmla="*/ 75 h 84"/>
              <a:gd name="T74" fmla="*/ 96 w 112"/>
              <a:gd name="T75" fmla="*/ 76 h 84"/>
              <a:gd name="T76" fmla="*/ 16 w 112"/>
              <a:gd name="T77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12" h="84">
                <a:moveTo>
                  <a:pt x="96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77"/>
                  <a:pt x="7" y="84"/>
                  <a:pt x="16" y="84"/>
                </a:cubicBezTo>
                <a:cubicBezTo>
                  <a:pt x="96" y="84"/>
                  <a:pt x="96" y="84"/>
                  <a:pt x="96" y="84"/>
                </a:cubicBezTo>
                <a:cubicBezTo>
                  <a:pt x="105" y="84"/>
                  <a:pt x="112" y="77"/>
                  <a:pt x="112" y="68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lose/>
                <a:moveTo>
                  <a:pt x="104" y="16"/>
                </a:moveTo>
                <a:cubicBezTo>
                  <a:pt x="104" y="68"/>
                  <a:pt x="104" y="68"/>
                  <a:pt x="104" y="68"/>
                </a:cubicBezTo>
                <a:cubicBezTo>
                  <a:pt x="104" y="68"/>
                  <a:pt x="104" y="69"/>
                  <a:pt x="104" y="69"/>
                </a:cubicBezTo>
                <a:cubicBezTo>
                  <a:pt x="71" y="38"/>
                  <a:pt x="71" y="38"/>
                  <a:pt x="71" y="38"/>
                </a:cubicBezTo>
                <a:cubicBezTo>
                  <a:pt x="104" y="14"/>
                  <a:pt x="104" y="14"/>
                  <a:pt x="104" y="14"/>
                </a:cubicBezTo>
                <a:cubicBezTo>
                  <a:pt x="104" y="14"/>
                  <a:pt x="104" y="15"/>
                  <a:pt x="104" y="16"/>
                </a:cubicBezTo>
                <a:close/>
                <a:moveTo>
                  <a:pt x="96" y="8"/>
                </a:moveTo>
                <a:cubicBezTo>
                  <a:pt x="97" y="8"/>
                  <a:pt x="98" y="8"/>
                  <a:pt x="98" y="8"/>
                </a:cubicBezTo>
                <a:cubicBezTo>
                  <a:pt x="55" y="41"/>
                  <a:pt x="55" y="41"/>
                  <a:pt x="55" y="41"/>
                </a:cubicBezTo>
                <a:cubicBezTo>
                  <a:pt x="13" y="9"/>
                  <a:pt x="13" y="9"/>
                  <a:pt x="13" y="9"/>
                </a:cubicBezTo>
                <a:cubicBezTo>
                  <a:pt x="14" y="8"/>
                  <a:pt x="15" y="8"/>
                  <a:pt x="16" y="8"/>
                </a:cubicBezTo>
                <a:lnTo>
                  <a:pt x="96" y="8"/>
                </a:lnTo>
                <a:close/>
                <a:moveTo>
                  <a:pt x="8" y="69"/>
                </a:moveTo>
                <a:cubicBezTo>
                  <a:pt x="8" y="69"/>
                  <a:pt x="8" y="68"/>
                  <a:pt x="8" y="68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5"/>
                  <a:pt x="8" y="15"/>
                  <a:pt x="8" y="15"/>
                </a:cubicBezTo>
                <a:cubicBezTo>
                  <a:pt x="40" y="39"/>
                  <a:pt x="40" y="39"/>
                  <a:pt x="40" y="39"/>
                </a:cubicBezTo>
                <a:lnTo>
                  <a:pt x="8" y="69"/>
                </a:lnTo>
                <a:close/>
                <a:moveTo>
                  <a:pt x="16" y="76"/>
                </a:moveTo>
                <a:cubicBezTo>
                  <a:pt x="15" y="76"/>
                  <a:pt x="13" y="76"/>
                  <a:pt x="13" y="75"/>
                </a:cubicBezTo>
                <a:cubicBezTo>
                  <a:pt x="47" y="43"/>
                  <a:pt x="47" y="43"/>
                  <a:pt x="47" y="43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51" y="47"/>
                  <a:pt x="53" y="48"/>
                  <a:pt x="55" y="48"/>
                </a:cubicBezTo>
                <a:cubicBezTo>
                  <a:pt x="58" y="48"/>
                  <a:pt x="60" y="47"/>
                  <a:pt x="61" y="45"/>
                </a:cubicBezTo>
                <a:cubicBezTo>
                  <a:pt x="62" y="45"/>
                  <a:pt x="62" y="45"/>
                  <a:pt x="62" y="45"/>
                </a:cubicBezTo>
                <a:cubicBezTo>
                  <a:pt x="65" y="43"/>
                  <a:pt x="65" y="43"/>
                  <a:pt x="65" y="43"/>
                </a:cubicBezTo>
                <a:cubicBezTo>
                  <a:pt x="99" y="75"/>
                  <a:pt x="99" y="75"/>
                  <a:pt x="99" y="75"/>
                </a:cubicBezTo>
                <a:cubicBezTo>
                  <a:pt x="99" y="76"/>
                  <a:pt x="97" y="76"/>
                  <a:pt x="96" y="76"/>
                </a:cubicBezTo>
                <a:lnTo>
                  <a:pt x="16" y="76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grpSp>
        <p:nvGrpSpPr>
          <p:cNvPr id="26" name="Group 36出自【趣你的PPT】(微信:qunideppt)：最优质的PPT资源库"/>
          <p:cNvGrpSpPr/>
          <p:nvPr/>
        </p:nvGrpSpPr>
        <p:grpSpPr>
          <a:xfrm>
            <a:off x="7623239" y="5242265"/>
            <a:ext cx="548679" cy="275615"/>
            <a:chOff x="5567364" y="4362450"/>
            <a:chExt cx="341313" cy="171450"/>
          </a:xfrm>
          <a:solidFill>
            <a:schemeClr val="accent3"/>
          </a:solidFill>
        </p:grpSpPr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67364" y="4362450"/>
              <a:ext cx="341313" cy="171450"/>
            </a:xfrm>
            <a:custGeom>
              <a:avLst/>
              <a:gdLst>
                <a:gd name="T0" fmla="*/ 98 w 128"/>
                <a:gd name="T1" fmla="*/ 0 h 64"/>
                <a:gd name="T2" fmla="*/ 30 w 128"/>
                <a:gd name="T3" fmla="*/ 0 h 64"/>
                <a:gd name="T4" fmla="*/ 0 w 128"/>
                <a:gd name="T5" fmla="*/ 32 h 64"/>
                <a:gd name="T6" fmla="*/ 30 w 128"/>
                <a:gd name="T7" fmla="*/ 64 h 64"/>
                <a:gd name="T8" fmla="*/ 98 w 128"/>
                <a:gd name="T9" fmla="*/ 64 h 64"/>
                <a:gd name="T10" fmla="*/ 128 w 128"/>
                <a:gd name="T11" fmla="*/ 32 h 64"/>
                <a:gd name="T12" fmla="*/ 98 w 128"/>
                <a:gd name="T13" fmla="*/ 0 h 64"/>
                <a:gd name="T14" fmla="*/ 8 w 128"/>
                <a:gd name="T15" fmla="*/ 32 h 64"/>
                <a:gd name="T16" fmla="*/ 30 w 128"/>
                <a:gd name="T17" fmla="*/ 8 h 64"/>
                <a:gd name="T18" fmla="*/ 62 w 128"/>
                <a:gd name="T19" fmla="*/ 8 h 64"/>
                <a:gd name="T20" fmla="*/ 62 w 128"/>
                <a:gd name="T21" fmla="*/ 56 h 64"/>
                <a:gd name="T22" fmla="*/ 30 w 128"/>
                <a:gd name="T23" fmla="*/ 56 h 64"/>
                <a:gd name="T24" fmla="*/ 8 w 128"/>
                <a:gd name="T25" fmla="*/ 32 h 64"/>
                <a:gd name="T26" fmla="*/ 98 w 128"/>
                <a:gd name="T27" fmla="*/ 56 h 64"/>
                <a:gd name="T28" fmla="*/ 67 w 128"/>
                <a:gd name="T29" fmla="*/ 56 h 64"/>
                <a:gd name="T30" fmla="*/ 67 w 128"/>
                <a:gd name="T31" fmla="*/ 8 h 64"/>
                <a:gd name="T32" fmla="*/ 98 w 128"/>
                <a:gd name="T33" fmla="*/ 8 h 64"/>
                <a:gd name="T34" fmla="*/ 120 w 128"/>
                <a:gd name="T35" fmla="*/ 32 h 64"/>
                <a:gd name="T36" fmla="*/ 98 w 128"/>
                <a:gd name="T37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8" h="64">
                  <a:moveTo>
                    <a:pt x="98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50"/>
                    <a:pt x="14" y="64"/>
                    <a:pt x="30" y="64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114" y="64"/>
                    <a:pt x="128" y="50"/>
                    <a:pt x="128" y="32"/>
                  </a:cubicBezTo>
                  <a:cubicBezTo>
                    <a:pt x="128" y="14"/>
                    <a:pt x="114" y="0"/>
                    <a:pt x="98" y="0"/>
                  </a:cubicBezTo>
                  <a:close/>
                  <a:moveTo>
                    <a:pt x="8" y="32"/>
                  </a:moveTo>
                  <a:cubicBezTo>
                    <a:pt x="8" y="19"/>
                    <a:pt x="18" y="8"/>
                    <a:pt x="30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21"/>
                    <a:pt x="60" y="43"/>
                    <a:pt x="62" y="56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18" y="56"/>
                    <a:pt x="8" y="45"/>
                    <a:pt x="8" y="32"/>
                  </a:cubicBezTo>
                  <a:close/>
                  <a:moveTo>
                    <a:pt x="98" y="56"/>
                  </a:moveTo>
                  <a:cubicBezTo>
                    <a:pt x="67" y="56"/>
                    <a:pt x="67" y="56"/>
                    <a:pt x="67" y="56"/>
                  </a:cubicBezTo>
                  <a:cubicBezTo>
                    <a:pt x="64" y="44"/>
                    <a:pt x="64" y="20"/>
                    <a:pt x="67" y="8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110" y="8"/>
                    <a:pt x="120" y="19"/>
                    <a:pt x="120" y="32"/>
                  </a:cubicBezTo>
                  <a:cubicBezTo>
                    <a:pt x="120" y="45"/>
                    <a:pt x="110" y="56"/>
                    <a:pt x="98" y="56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 bwMode="auto">
            <a:xfrm>
              <a:off x="5603876" y="4400550"/>
              <a:ext cx="53975" cy="52388"/>
            </a:xfrm>
            <a:custGeom>
              <a:avLst/>
              <a:gdLst>
                <a:gd name="T0" fmla="*/ 18 w 20"/>
                <a:gd name="T1" fmla="*/ 0 h 20"/>
                <a:gd name="T2" fmla="*/ 0 w 20"/>
                <a:gd name="T3" fmla="*/ 18 h 20"/>
                <a:gd name="T4" fmla="*/ 2 w 20"/>
                <a:gd name="T5" fmla="*/ 20 h 20"/>
                <a:gd name="T6" fmla="*/ 4 w 20"/>
                <a:gd name="T7" fmla="*/ 18 h 20"/>
                <a:gd name="T8" fmla="*/ 18 w 20"/>
                <a:gd name="T9" fmla="*/ 4 h 20"/>
                <a:gd name="T10" fmla="*/ 20 w 20"/>
                <a:gd name="T11" fmla="*/ 2 h 20"/>
                <a:gd name="T12" fmla="*/ 18 w 20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19"/>
                    <a:pt x="1" y="20"/>
                    <a:pt x="2" y="20"/>
                  </a:cubicBezTo>
                  <a:cubicBezTo>
                    <a:pt x="3" y="20"/>
                    <a:pt x="4" y="19"/>
                    <a:pt x="4" y="18"/>
                  </a:cubicBezTo>
                  <a:cubicBezTo>
                    <a:pt x="4" y="10"/>
                    <a:pt x="10" y="4"/>
                    <a:pt x="18" y="4"/>
                  </a:cubicBezTo>
                  <a:cubicBezTo>
                    <a:pt x="19" y="4"/>
                    <a:pt x="20" y="3"/>
                    <a:pt x="20" y="2"/>
                  </a:cubicBezTo>
                  <a:cubicBezTo>
                    <a:pt x="20" y="1"/>
                    <a:pt x="19" y="0"/>
                    <a:pt x="18" y="0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 bwMode="auto">
            <a:xfrm>
              <a:off x="5818189" y="4441825"/>
              <a:ext cx="52388" cy="53975"/>
            </a:xfrm>
            <a:custGeom>
              <a:avLst/>
              <a:gdLst>
                <a:gd name="T0" fmla="*/ 18 w 20"/>
                <a:gd name="T1" fmla="*/ 0 h 20"/>
                <a:gd name="T2" fmla="*/ 16 w 20"/>
                <a:gd name="T3" fmla="*/ 2 h 20"/>
                <a:gd name="T4" fmla="*/ 2 w 20"/>
                <a:gd name="T5" fmla="*/ 16 h 20"/>
                <a:gd name="T6" fmla="*/ 0 w 20"/>
                <a:gd name="T7" fmla="*/ 18 h 20"/>
                <a:gd name="T8" fmla="*/ 2 w 20"/>
                <a:gd name="T9" fmla="*/ 20 h 20"/>
                <a:gd name="T10" fmla="*/ 20 w 20"/>
                <a:gd name="T11" fmla="*/ 2 h 20"/>
                <a:gd name="T12" fmla="*/ 18 w 20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18" y="0"/>
                  </a:moveTo>
                  <a:cubicBezTo>
                    <a:pt x="17" y="0"/>
                    <a:pt x="16" y="1"/>
                    <a:pt x="16" y="2"/>
                  </a:cubicBezTo>
                  <a:cubicBezTo>
                    <a:pt x="16" y="10"/>
                    <a:pt x="10" y="16"/>
                    <a:pt x="2" y="16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9"/>
                    <a:pt x="1" y="20"/>
                    <a:pt x="2" y="20"/>
                  </a:cubicBezTo>
                  <a:cubicBezTo>
                    <a:pt x="12" y="20"/>
                    <a:pt x="20" y="12"/>
                    <a:pt x="20" y="2"/>
                  </a:cubicBezTo>
                  <a:cubicBezTo>
                    <a:pt x="20" y="1"/>
                    <a:pt x="19" y="0"/>
                    <a:pt x="18" y="0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grpSp>
        <p:nvGrpSpPr>
          <p:cNvPr id="30" name="Group 40出自【趣你的PPT】(微信:qunideppt)：最优质的PPT资源库"/>
          <p:cNvGrpSpPr/>
          <p:nvPr/>
        </p:nvGrpSpPr>
        <p:grpSpPr>
          <a:xfrm>
            <a:off x="4037966" y="2266845"/>
            <a:ext cx="380570" cy="331342"/>
            <a:chOff x="1482726" y="3625850"/>
            <a:chExt cx="319088" cy="277813"/>
          </a:xfrm>
          <a:solidFill>
            <a:schemeClr val="accent1"/>
          </a:solidFill>
        </p:grpSpPr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82726" y="3625850"/>
              <a:ext cx="319088" cy="277813"/>
            </a:xfrm>
            <a:custGeom>
              <a:avLst/>
              <a:gdLst>
                <a:gd name="T0" fmla="*/ 108 w 120"/>
                <a:gd name="T1" fmla="*/ 0 h 104"/>
                <a:gd name="T2" fmla="*/ 12 w 120"/>
                <a:gd name="T3" fmla="*/ 0 h 104"/>
                <a:gd name="T4" fmla="*/ 0 w 120"/>
                <a:gd name="T5" fmla="*/ 12 h 104"/>
                <a:gd name="T6" fmla="*/ 0 w 120"/>
                <a:gd name="T7" fmla="*/ 16 h 104"/>
                <a:gd name="T8" fmla="*/ 8 w 120"/>
                <a:gd name="T9" fmla="*/ 27 h 104"/>
                <a:gd name="T10" fmla="*/ 8 w 120"/>
                <a:gd name="T11" fmla="*/ 96 h 104"/>
                <a:gd name="T12" fmla="*/ 16 w 120"/>
                <a:gd name="T13" fmla="*/ 104 h 104"/>
                <a:gd name="T14" fmla="*/ 104 w 120"/>
                <a:gd name="T15" fmla="*/ 104 h 104"/>
                <a:gd name="T16" fmla="*/ 112 w 120"/>
                <a:gd name="T17" fmla="*/ 96 h 104"/>
                <a:gd name="T18" fmla="*/ 112 w 120"/>
                <a:gd name="T19" fmla="*/ 27 h 104"/>
                <a:gd name="T20" fmla="*/ 120 w 120"/>
                <a:gd name="T21" fmla="*/ 16 h 104"/>
                <a:gd name="T22" fmla="*/ 120 w 120"/>
                <a:gd name="T23" fmla="*/ 12 h 104"/>
                <a:gd name="T24" fmla="*/ 108 w 120"/>
                <a:gd name="T25" fmla="*/ 0 h 104"/>
                <a:gd name="T26" fmla="*/ 8 w 120"/>
                <a:gd name="T27" fmla="*/ 12 h 104"/>
                <a:gd name="T28" fmla="*/ 12 w 120"/>
                <a:gd name="T29" fmla="*/ 8 h 104"/>
                <a:gd name="T30" fmla="*/ 108 w 120"/>
                <a:gd name="T31" fmla="*/ 8 h 104"/>
                <a:gd name="T32" fmla="*/ 112 w 120"/>
                <a:gd name="T33" fmla="*/ 12 h 104"/>
                <a:gd name="T34" fmla="*/ 112 w 120"/>
                <a:gd name="T35" fmla="*/ 16 h 104"/>
                <a:gd name="T36" fmla="*/ 108 w 120"/>
                <a:gd name="T37" fmla="*/ 20 h 104"/>
                <a:gd name="T38" fmla="*/ 108 w 120"/>
                <a:gd name="T39" fmla="*/ 20 h 104"/>
                <a:gd name="T40" fmla="*/ 12 w 120"/>
                <a:gd name="T41" fmla="*/ 20 h 104"/>
                <a:gd name="T42" fmla="*/ 12 w 120"/>
                <a:gd name="T43" fmla="*/ 20 h 104"/>
                <a:gd name="T44" fmla="*/ 8 w 120"/>
                <a:gd name="T45" fmla="*/ 16 h 104"/>
                <a:gd name="T46" fmla="*/ 8 w 120"/>
                <a:gd name="T47" fmla="*/ 12 h 104"/>
                <a:gd name="T48" fmla="*/ 16 w 120"/>
                <a:gd name="T49" fmla="*/ 96 h 104"/>
                <a:gd name="T50" fmla="*/ 16 w 120"/>
                <a:gd name="T51" fmla="*/ 28 h 104"/>
                <a:gd name="T52" fmla="*/ 104 w 120"/>
                <a:gd name="T53" fmla="*/ 28 h 104"/>
                <a:gd name="T54" fmla="*/ 104 w 120"/>
                <a:gd name="T55" fmla="*/ 96 h 104"/>
                <a:gd name="T56" fmla="*/ 16 w 120"/>
                <a:gd name="T57" fmla="*/ 9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0" h="104">
                  <a:moveTo>
                    <a:pt x="10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1"/>
                    <a:pt x="3" y="26"/>
                    <a:pt x="8" y="27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8" y="100"/>
                    <a:pt x="12" y="104"/>
                    <a:pt x="16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8" y="104"/>
                    <a:pt x="112" y="100"/>
                    <a:pt x="112" y="96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7" y="26"/>
                    <a:pt x="120" y="21"/>
                    <a:pt x="120" y="16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20" y="5"/>
                    <a:pt x="115" y="0"/>
                    <a:pt x="108" y="0"/>
                  </a:cubicBezTo>
                  <a:close/>
                  <a:moveTo>
                    <a:pt x="8" y="12"/>
                  </a:moveTo>
                  <a:cubicBezTo>
                    <a:pt x="8" y="10"/>
                    <a:pt x="10" y="8"/>
                    <a:pt x="12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10" y="8"/>
                    <a:pt x="112" y="10"/>
                    <a:pt x="112" y="12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8"/>
                    <a:pt x="110" y="20"/>
                    <a:pt x="108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0" y="20"/>
                    <a:pt x="8" y="18"/>
                    <a:pt x="8" y="16"/>
                  </a:cubicBezTo>
                  <a:lnTo>
                    <a:pt x="8" y="12"/>
                  </a:lnTo>
                  <a:close/>
                  <a:moveTo>
                    <a:pt x="16" y="96"/>
                  </a:moveTo>
                  <a:cubicBezTo>
                    <a:pt x="16" y="28"/>
                    <a:pt x="16" y="28"/>
                    <a:pt x="16" y="2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6" y="96"/>
                  </a:ln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 bwMode="auto">
            <a:xfrm>
              <a:off x="1600201" y="3732213"/>
              <a:ext cx="84138" cy="22225"/>
            </a:xfrm>
            <a:custGeom>
              <a:avLst/>
              <a:gdLst>
                <a:gd name="T0" fmla="*/ 28 w 32"/>
                <a:gd name="T1" fmla="*/ 0 h 8"/>
                <a:gd name="T2" fmla="*/ 4 w 32"/>
                <a:gd name="T3" fmla="*/ 0 h 8"/>
                <a:gd name="T4" fmla="*/ 0 w 32"/>
                <a:gd name="T5" fmla="*/ 4 h 8"/>
                <a:gd name="T6" fmla="*/ 4 w 32"/>
                <a:gd name="T7" fmla="*/ 8 h 8"/>
                <a:gd name="T8" fmla="*/ 28 w 32"/>
                <a:gd name="T9" fmla="*/ 8 h 8"/>
                <a:gd name="T10" fmla="*/ 32 w 32"/>
                <a:gd name="T11" fmla="*/ 4 h 8"/>
                <a:gd name="T12" fmla="*/ 28 w 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8">
                  <a:moveTo>
                    <a:pt x="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0" y="8"/>
                    <a:pt x="32" y="6"/>
                    <a:pt x="32" y="4"/>
                  </a:cubicBezTo>
                  <a:cubicBezTo>
                    <a:pt x="32" y="2"/>
                    <a:pt x="30" y="0"/>
                    <a:pt x="28" y="0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grpSp>
        <p:nvGrpSpPr>
          <p:cNvPr id="33" name="Group 46出自【趣你的PPT】(微信:qunideppt)：最优质的PPT资源库"/>
          <p:cNvGrpSpPr/>
          <p:nvPr/>
        </p:nvGrpSpPr>
        <p:grpSpPr>
          <a:xfrm>
            <a:off x="5928718" y="3159876"/>
            <a:ext cx="407589" cy="484669"/>
            <a:chOff x="4922838" y="1303338"/>
            <a:chExt cx="554037" cy="658812"/>
          </a:xfrm>
          <a:solidFill>
            <a:srgbClr val="1F2B37"/>
          </a:solidFill>
        </p:grpSpPr>
        <p:sp>
          <p:nvSpPr>
            <p:cNvPr id="34" name="出自【趣你的PPT】(微信:qunideppt)：最优质的PPT资源库"/>
            <p:cNvSpPr/>
            <p:nvPr/>
          </p:nvSpPr>
          <p:spPr bwMode="auto">
            <a:xfrm>
              <a:off x="4922838" y="1751013"/>
              <a:ext cx="554037" cy="211137"/>
            </a:xfrm>
            <a:custGeom>
              <a:avLst/>
              <a:gdLst>
                <a:gd name="T0" fmla="*/ 164 w 183"/>
                <a:gd name="T1" fmla="*/ 0 h 70"/>
                <a:gd name="T2" fmla="*/ 19 w 183"/>
                <a:gd name="T3" fmla="*/ 0 h 70"/>
                <a:gd name="T4" fmla="*/ 0 w 183"/>
                <a:gd name="T5" fmla="*/ 19 h 70"/>
                <a:gd name="T6" fmla="*/ 0 w 183"/>
                <a:gd name="T7" fmla="*/ 50 h 70"/>
                <a:gd name="T8" fmla="*/ 19 w 183"/>
                <a:gd name="T9" fmla="*/ 70 h 70"/>
                <a:gd name="T10" fmla="*/ 164 w 183"/>
                <a:gd name="T11" fmla="*/ 70 h 70"/>
                <a:gd name="T12" fmla="*/ 183 w 183"/>
                <a:gd name="T13" fmla="*/ 50 h 70"/>
                <a:gd name="T14" fmla="*/ 183 w 183"/>
                <a:gd name="T15" fmla="*/ 19 h 70"/>
                <a:gd name="T16" fmla="*/ 164 w 183"/>
                <a:gd name="T1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70">
                  <a:moveTo>
                    <a:pt x="164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61"/>
                    <a:pt x="8" y="70"/>
                    <a:pt x="19" y="70"/>
                  </a:cubicBezTo>
                  <a:cubicBezTo>
                    <a:pt x="164" y="70"/>
                    <a:pt x="164" y="70"/>
                    <a:pt x="164" y="70"/>
                  </a:cubicBezTo>
                  <a:cubicBezTo>
                    <a:pt x="175" y="70"/>
                    <a:pt x="183" y="61"/>
                    <a:pt x="183" y="50"/>
                  </a:cubicBezTo>
                  <a:cubicBezTo>
                    <a:pt x="183" y="19"/>
                    <a:pt x="183" y="19"/>
                    <a:pt x="183" y="19"/>
                  </a:cubicBezTo>
                  <a:cubicBezTo>
                    <a:pt x="183" y="9"/>
                    <a:pt x="175" y="0"/>
                    <a:pt x="1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03813" y="1303338"/>
              <a:ext cx="190500" cy="190500"/>
            </a:xfrm>
            <a:custGeom>
              <a:avLst/>
              <a:gdLst>
                <a:gd name="T0" fmla="*/ 32 w 63"/>
                <a:gd name="T1" fmla="*/ 63 h 63"/>
                <a:gd name="T2" fmla="*/ 63 w 63"/>
                <a:gd name="T3" fmla="*/ 32 h 63"/>
                <a:gd name="T4" fmla="*/ 32 w 63"/>
                <a:gd name="T5" fmla="*/ 0 h 63"/>
                <a:gd name="T6" fmla="*/ 0 w 63"/>
                <a:gd name="T7" fmla="*/ 32 h 63"/>
                <a:gd name="T8" fmla="*/ 32 w 63"/>
                <a:gd name="T9" fmla="*/ 63 h 63"/>
                <a:gd name="T10" fmla="*/ 29 w 63"/>
                <a:gd name="T11" fmla="*/ 9 h 63"/>
                <a:gd name="T12" fmla="*/ 34 w 63"/>
                <a:gd name="T13" fmla="*/ 13 h 63"/>
                <a:gd name="T14" fmla="*/ 29 w 63"/>
                <a:gd name="T15" fmla="*/ 18 h 63"/>
                <a:gd name="T16" fmla="*/ 18 w 63"/>
                <a:gd name="T17" fmla="*/ 29 h 63"/>
                <a:gd name="T18" fmla="*/ 13 w 63"/>
                <a:gd name="T19" fmla="*/ 34 h 63"/>
                <a:gd name="T20" fmla="*/ 8 w 63"/>
                <a:gd name="T21" fmla="*/ 29 h 63"/>
                <a:gd name="T22" fmla="*/ 29 w 63"/>
                <a:gd name="T23" fmla="*/ 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63">
                  <a:moveTo>
                    <a:pt x="32" y="63"/>
                  </a:moveTo>
                  <a:cubicBezTo>
                    <a:pt x="49" y="63"/>
                    <a:pt x="63" y="49"/>
                    <a:pt x="63" y="32"/>
                  </a:cubicBezTo>
                  <a:cubicBezTo>
                    <a:pt x="63" y="14"/>
                    <a:pt x="49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49"/>
                    <a:pt x="14" y="63"/>
                    <a:pt x="32" y="63"/>
                  </a:cubicBezTo>
                  <a:close/>
                  <a:moveTo>
                    <a:pt x="29" y="9"/>
                  </a:moveTo>
                  <a:cubicBezTo>
                    <a:pt x="31" y="9"/>
                    <a:pt x="34" y="11"/>
                    <a:pt x="34" y="13"/>
                  </a:cubicBezTo>
                  <a:cubicBezTo>
                    <a:pt x="34" y="16"/>
                    <a:pt x="31" y="18"/>
                    <a:pt x="29" y="18"/>
                  </a:cubicBezTo>
                  <a:cubicBezTo>
                    <a:pt x="23" y="18"/>
                    <a:pt x="18" y="23"/>
                    <a:pt x="18" y="29"/>
                  </a:cubicBezTo>
                  <a:cubicBezTo>
                    <a:pt x="18" y="32"/>
                    <a:pt x="16" y="34"/>
                    <a:pt x="13" y="34"/>
                  </a:cubicBezTo>
                  <a:cubicBezTo>
                    <a:pt x="10" y="34"/>
                    <a:pt x="8" y="32"/>
                    <a:pt x="8" y="29"/>
                  </a:cubicBezTo>
                  <a:cubicBezTo>
                    <a:pt x="8" y="18"/>
                    <a:pt x="18" y="9"/>
                    <a:pt x="2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 bwMode="auto">
            <a:xfrm>
              <a:off x="5073650" y="1514475"/>
              <a:ext cx="252412" cy="209550"/>
            </a:xfrm>
            <a:custGeom>
              <a:avLst/>
              <a:gdLst>
                <a:gd name="T0" fmla="*/ 11 w 83"/>
                <a:gd name="T1" fmla="*/ 69 h 69"/>
                <a:gd name="T2" fmla="*/ 72 w 83"/>
                <a:gd name="T3" fmla="*/ 69 h 69"/>
                <a:gd name="T4" fmla="*/ 83 w 83"/>
                <a:gd name="T5" fmla="*/ 58 h 69"/>
                <a:gd name="T6" fmla="*/ 72 w 83"/>
                <a:gd name="T7" fmla="*/ 47 h 69"/>
                <a:gd name="T8" fmla="*/ 71 w 83"/>
                <a:gd name="T9" fmla="*/ 47 h 69"/>
                <a:gd name="T10" fmla="*/ 72 w 83"/>
                <a:gd name="T11" fmla="*/ 42 h 69"/>
                <a:gd name="T12" fmla="*/ 62 w 83"/>
                <a:gd name="T13" fmla="*/ 32 h 69"/>
                <a:gd name="T14" fmla="*/ 53 w 83"/>
                <a:gd name="T15" fmla="*/ 32 h 69"/>
                <a:gd name="T16" fmla="*/ 53 w 83"/>
                <a:gd name="T17" fmla="*/ 0 h 69"/>
                <a:gd name="T18" fmla="*/ 30 w 83"/>
                <a:gd name="T19" fmla="*/ 0 h 69"/>
                <a:gd name="T20" fmla="*/ 30 w 83"/>
                <a:gd name="T21" fmla="*/ 32 h 69"/>
                <a:gd name="T22" fmla="*/ 21 w 83"/>
                <a:gd name="T23" fmla="*/ 32 h 69"/>
                <a:gd name="T24" fmla="*/ 11 w 83"/>
                <a:gd name="T25" fmla="*/ 42 h 69"/>
                <a:gd name="T26" fmla="*/ 12 w 83"/>
                <a:gd name="T27" fmla="*/ 47 h 69"/>
                <a:gd name="T28" fmla="*/ 11 w 83"/>
                <a:gd name="T29" fmla="*/ 47 h 69"/>
                <a:gd name="T30" fmla="*/ 0 w 83"/>
                <a:gd name="T31" fmla="*/ 58 h 69"/>
                <a:gd name="T32" fmla="*/ 11 w 83"/>
                <a:gd name="T3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69">
                  <a:moveTo>
                    <a:pt x="11" y="69"/>
                  </a:moveTo>
                  <a:cubicBezTo>
                    <a:pt x="72" y="69"/>
                    <a:pt x="72" y="69"/>
                    <a:pt x="72" y="69"/>
                  </a:cubicBezTo>
                  <a:cubicBezTo>
                    <a:pt x="78" y="69"/>
                    <a:pt x="83" y="64"/>
                    <a:pt x="83" y="58"/>
                  </a:cubicBezTo>
                  <a:cubicBezTo>
                    <a:pt x="83" y="52"/>
                    <a:pt x="78" y="47"/>
                    <a:pt x="72" y="4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2" y="46"/>
                    <a:pt x="72" y="44"/>
                    <a:pt x="72" y="42"/>
                  </a:cubicBezTo>
                  <a:cubicBezTo>
                    <a:pt x="72" y="37"/>
                    <a:pt x="68" y="32"/>
                    <a:pt x="62" y="32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15" y="32"/>
                    <a:pt x="11" y="37"/>
                    <a:pt x="11" y="42"/>
                  </a:cubicBezTo>
                  <a:cubicBezTo>
                    <a:pt x="11" y="44"/>
                    <a:pt x="12" y="46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5" y="47"/>
                    <a:pt x="0" y="52"/>
                    <a:pt x="0" y="58"/>
                  </a:cubicBezTo>
                  <a:cubicBezTo>
                    <a:pt x="0" y="64"/>
                    <a:pt x="5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sp>
        <p:nvSpPr>
          <p:cNvPr id="37" name="出自【趣你的PPT】(微信:qunideppt)：最优质的PPT资源库"/>
          <p:cNvSpPr txBox="1"/>
          <p:nvPr/>
        </p:nvSpPr>
        <p:spPr>
          <a:xfrm>
            <a:off x="8387104" y="2025629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8387104" y="2347630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8387104" y="5008047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387104" y="5330048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561316" y="2098236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1522604" y="2420237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591362" y="5063098"/>
            <a:ext cx="1295287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1552650" y="5385099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5394635" y="3765570"/>
            <a:ext cx="1512248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5301296" y="4051475"/>
            <a:ext cx="1703008" cy="6647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单击此处编辑内容，建议您在展示时采用微软雅黑字体</a:t>
            </a:r>
            <a:endParaRPr lang="en-US" altLang="zh-CN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 flipH="1">
            <a:off x="7084582" y="2138091"/>
            <a:ext cx="2214534" cy="2196808"/>
          </a:xfrm>
          <a:custGeom>
            <a:avLst/>
            <a:gdLst>
              <a:gd name="T0" fmla="*/ 176 w 349"/>
              <a:gd name="T1" fmla="*/ 346 h 346"/>
              <a:gd name="T2" fmla="*/ 176 w 349"/>
              <a:gd name="T3" fmla="*/ 346 h 346"/>
              <a:gd name="T4" fmla="*/ 163 w 349"/>
              <a:gd name="T5" fmla="*/ 345 h 346"/>
              <a:gd name="T6" fmla="*/ 7 w 349"/>
              <a:gd name="T7" fmla="*/ 163 h 346"/>
              <a:gd name="T8" fmla="*/ 190 w 349"/>
              <a:gd name="T9" fmla="*/ 7 h 346"/>
              <a:gd name="T10" fmla="*/ 306 w 349"/>
              <a:gd name="T11" fmla="*/ 67 h 346"/>
              <a:gd name="T12" fmla="*/ 345 w 349"/>
              <a:gd name="T13" fmla="*/ 190 h 346"/>
              <a:gd name="T14" fmla="*/ 176 w 349"/>
              <a:gd name="T15" fmla="*/ 346 h 346"/>
              <a:gd name="T16" fmla="*/ 176 w 349"/>
              <a:gd name="T17" fmla="*/ 34 h 346"/>
              <a:gd name="T18" fmla="*/ 35 w 349"/>
              <a:gd name="T19" fmla="*/ 165 h 346"/>
              <a:gd name="T20" fmla="*/ 68 w 349"/>
              <a:gd name="T21" fmla="*/ 268 h 346"/>
              <a:gd name="T22" fmla="*/ 165 w 349"/>
              <a:gd name="T23" fmla="*/ 318 h 346"/>
              <a:gd name="T24" fmla="*/ 318 w 349"/>
              <a:gd name="T25" fmla="*/ 188 h 346"/>
              <a:gd name="T26" fmla="*/ 285 w 349"/>
              <a:gd name="T27" fmla="*/ 84 h 346"/>
              <a:gd name="T28" fmla="*/ 188 w 349"/>
              <a:gd name="T29" fmla="*/ 35 h 346"/>
              <a:gd name="T30" fmla="*/ 176 w 349"/>
              <a:gd name="T31" fmla="*/ 34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49" h="346">
                <a:moveTo>
                  <a:pt x="176" y="346"/>
                </a:moveTo>
                <a:cubicBezTo>
                  <a:pt x="176" y="346"/>
                  <a:pt x="176" y="346"/>
                  <a:pt x="176" y="346"/>
                </a:cubicBezTo>
                <a:cubicBezTo>
                  <a:pt x="172" y="346"/>
                  <a:pt x="167" y="346"/>
                  <a:pt x="163" y="345"/>
                </a:cubicBezTo>
                <a:cubicBezTo>
                  <a:pt x="69" y="338"/>
                  <a:pt x="0" y="256"/>
                  <a:pt x="7" y="163"/>
                </a:cubicBezTo>
                <a:cubicBezTo>
                  <a:pt x="15" y="71"/>
                  <a:pt x="96" y="0"/>
                  <a:pt x="190" y="7"/>
                </a:cubicBezTo>
                <a:cubicBezTo>
                  <a:pt x="235" y="11"/>
                  <a:pt x="276" y="32"/>
                  <a:pt x="306" y="67"/>
                </a:cubicBezTo>
                <a:cubicBezTo>
                  <a:pt x="335" y="101"/>
                  <a:pt x="349" y="145"/>
                  <a:pt x="345" y="190"/>
                </a:cubicBezTo>
                <a:cubicBezTo>
                  <a:pt x="338" y="278"/>
                  <a:pt x="264" y="346"/>
                  <a:pt x="176" y="346"/>
                </a:cubicBezTo>
                <a:close/>
                <a:moveTo>
                  <a:pt x="176" y="34"/>
                </a:moveTo>
                <a:cubicBezTo>
                  <a:pt x="103" y="34"/>
                  <a:pt x="41" y="92"/>
                  <a:pt x="35" y="165"/>
                </a:cubicBezTo>
                <a:cubicBezTo>
                  <a:pt x="32" y="203"/>
                  <a:pt x="43" y="240"/>
                  <a:pt x="68" y="268"/>
                </a:cubicBezTo>
                <a:cubicBezTo>
                  <a:pt x="93" y="297"/>
                  <a:pt x="127" y="315"/>
                  <a:pt x="165" y="318"/>
                </a:cubicBezTo>
                <a:cubicBezTo>
                  <a:pt x="244" y="325"/>
                  <a:pt x="312" y="265"/>
                  <a:pt x="318" y="188"/>
                </a:cubicBezTo>
                <a:cubicBezTo>
                  <a:pt x="321" y="150"/>
                  <a:pt x="309" y="113"/>
                  <a:pt x="285" y="84"/>
                </a:cubicBezTo>
                <a:cubicBezTo>
                  <a:pt x="260" y="55"/>
                  <a:pt x="226" y="38"/>
                  <a:pt x="188" y="35"/>
                </a:cubicBezTo>
                <a:cubicBezTo>
                  <a:pt x="184" y="34"/>
                  <a:pt x="180" y="34"/>
                  <a:pt x="176" y="3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 bwMode="auto">
          <a:xfrm flipH="1">
            <a:off x="8928578" y="3833558"/>
            <a:ext cx="640489" cy="577859"/>
          </a:xfrm>
          <a:custGeom>
            <a:avLst/>
            <a:gdLst>
              <a:gd name="T0" fmla="*/ 97 w 542"/>
              <a:gd name="T1" fmla="*/ 489 h 489"/>
              <a:gd name="T2" fmla="*/ 0 w 542"/>
              <a:gd name="T3" fmla="*/ 381 h 489"/>
              <a:gd name="T4" fmla="*/ 446 w 542"/>
              <a:gd name="T5" fmla="*/ 0 h 489"/>
              <a:gd name="T6" fmla="*/ 542 w 542"/>
              <a:gd name="T7" fmla="*/ 113 h 489"/>
              <a:gd name="T8" fmla="*/ 97 w 542"/>
              <a:gd name="T9" fmla="*/ 489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2" h="489">
                <a:moveTo>
                  <a:pt x="97" y="489"/>
                </a:moveTo>
                <a:lnTo>
                  <a:pt x="0" y="381"/>
                </a:lnTo>
                <a:lnTo>
                  <a:pt x="446" y="0"/>
                </a:lnTo>
                <a:lnTo>
                  <a:pt x="542" y="113"/>
                </a:lnTo>
                <a:lnTo>
                  <a:pt x="97" y="48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 bwMode="auto">
          <a:xfrm flipH="1">
            <a:off x="9340996" y="4170347"/>
            <a:ext cx="1414513" cy="1306976"/>
          </a:xfrm>
          <a:custGeom>
            <a:avLst/>
            <a:gdLst>
              <a:gd name="T0" fmla="*/ 15 w 223"/>
              <a:gd name="T1" fmla="*/ 132 h 206"/>
              <a:gd name="T2" fmla="*/ 15 w 223"/>
              <a:gd name="T3" fmla="*/ 185 h 206"/>
              <a:gd name="T4" fmla="*/ 67 w 223"/>
              <a:gd name="T5" fmla="*/ 194 h 206"/>
              <a:gd name="T6" fmla="*/ 209 w 223"/>
              <a:gd name="T7" fmla="*/ 74 h 206"/>
              <a:gd name="T8" fmla="*/ 208 w 223"/>
              <a:gd name="T9" fmla="*/ 21 h 206"/>
              <a:gd name="T10" fmla="*/ 156 w 223"/>
              <a:gd name="T11" fmla="*/ 12 h 206"/>
              <a:gd name="T12" fmla="*/ 15 w 223"/>
              <a:gd name="T13" fmla="*/ 132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3" h="206">
                <a:moveTo>
                  <a:pt x="15" y="132"/>
                </a:moveTo>
                <a:cubicBezTo>
                  <a:pt x="0" y="144"/>
                  <a:pt x="0" y="168"/>
                  <a:pt x="15" y="185"/>
                </a:cubicBezTo>
                <a:cubicBezTo>
                  <a:pt x="29" y="202"/>
                  <a:pt x="53" y="206"/>
                  <a:pt x="67" y="194"/>
                </a:cubicBezTo>
                <a:cubicBezTo>
                  <a:pt x="209" y="74"/>
                  <a:pt x="209" y="74"/>
                  <a:pt x="209" y="74"/>
                </a:cubicBezTo>
                <a:cubicBezTo>
                  <a:pt x="223" y="62"/>
                  <a:pt x="223" y="38"/>
                  <a:pt x="208" y="21"/>
                </a:cubicBezTo>
                <a:cubicBezTo>
                  <a:pt x="194" y="4"/>
                  <a:pt x="170" y="0"/>
                  <a:pt x="156" y="12"/>
                </a:cubicBezTo>
                <a:lnTo>
                  <a:pt x="15" y="132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 bwMode="auto">
          <a:xfrm flipH="1">
            <a:off x="9582066" y="4283792"/>
            <a:ext cx="1090723" cy="914647"/>
          </a:xfrm>
          <a:custGeom>
            <a:avLst/>
            <a:gdLst>
              <a:gd name="T0" fmla="*/ 2 w 172"/>
              <a:gd name="T1" fmla="*/ 141 h 144"/>
              <a:gd name="T2" fmla="*/ 80 w 172"/>
              <a:gd name="T3" fmla="*/ 66 h 144"/>
              <a:gd name="T4" fmla="*/ 169 w 172"/>
              <a:gd name="T5" fmla="*/ 3 h 144"/>
              <a:gd name="T6" fmla="*/ 91 w 172"/>
              <a:gd name="T7" fmla="*/ 78 h 144"/>
              <a:gd name="T8" fmla="*/ 2 w 172"/>
              <a:gd name="T9" fmla="*/ 141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" h="144">
                <a:moveTo>
                  <a:pt x="2" y="141"/>
                </a:moveTo>
                <a:cubicBezTo>
                  <a:pt x="0" y="137"/>
                  <a:pt x="34" y="104"/>
                  <a:pt x="80" y="66"/>
                </a:cubicBezTo>
                <a:cubicBezTo>
                  <a:pt x="126" y="28"/>
                  <a:pt x="166" y="0"/>
                  <a:pt x="169" y="3"/>
                </a:cubicBezTo>
                <a:cubicBezTo>
                  <a:pt x="172" y="7"/>
                  <a:pt x="137" y="40"/>
                  <a:pt x="91" y="78"/>
                </a:cubicBezTo>
                <a:cubicBezTo>
                  <a:pt x="45" y="116"/>
                  <a:pt x="5" y="144"/>
                  <a:pt x="2" y="141"/>
                </a:cubicBezTo>
              </a:path>
            </a:pathLst>
          </a:custGeom>
          <a:solidFill>
            <a:schemeClr val="bg1">
              <a:alpha val="4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5" name="出自【趣你的PPT】(微信:qunideppt)：最优质的PPT资源库"/>
          <p:cNvSpPr/>
          <p:nvPr/>
        </p:nvSpPr>
        <p:spPr bwMode="auto">
          <a:xfrm>
            <a:off x="9174870" y="3722832"/>
            <a:ext cx="212668" cy="214714"/>
          </a:xfrm>
          <a:custGeom>
            <a:avLst/>
            <a:gdLst>
              <a:gd name="T0" fmla="*/ 40 w 44"/>
              <a:gd name="T1" fmla="*/ 0 h 44"/>
              <a:gd name="T2" fmla="*/ 4 w 44"/>
              <a:gd name="T3" fmla="*/ 0 h 44"/>
              <a:gd name="T4" fmla="*/ 0 w 44"/>
              <a:gd name="T5" fmla="*/ 4 h 44"/>
              <a:gd name="T6" fmla="*/ 0 w 44"/>
              <a:gd name="T7" fmla="*/ 40 h 44"/>
              <a:gd name="T8" fmla="*/ 4 w 44"/>
              <a:gd name="T9" fmla="*/ 44 h 44"/>
              <a:gd name="T10" fmla="*/ 40 w 44"/>
              <a:gd name="T11" fmla="*/ 44 h 44"/>
              <a:gd name="T12" fmla="*/ 44 w 44"/>
              <a:gd name="T13" fmla="*/ 40 h 44"/>
              <a:gd name="T14" fmla="*/ 44 w 44"/>
              <a:gd name="T15" fmla="*/ 4 h 44"/>
              <a:gd name="T16" fmla="*/ 40 w 44"/>
              <a:gd name="T17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" h="44">
                <a:moveTo>
                  <a:pt x="40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2"/>
                  <a:pt x="2" y="44"/>
                  <a:pt x="4" y="44"/>
                </a:cubicBezTo>
                <a:cubicBezTo>
                  <a:pt x="40" y="44"/>
                  <a:pt x="40" y="44"/>
                  <a:pt x="40" y="44"/>
                </a:cubicBezTo>
                <a:cubicBezTo>
                  <a:pt x="42" y="44"/>
                  <a:pt x="44" y="42"/>
                  <a:pt x="44" y="40"/>
                </a:cubicBezTo>
                <a:cubicBezTo>
                  <a:pt x="44" y="4"/>
                  <a:pt x="44" y="4"/>
                  <a:pt x="44" y="4"/>
                </a:cubicBezTo>
                <a:cubicBezTo>
                  <a:pt x="44" y="2"/>
                  <a:pt x="42" y="0"/>
                  <a:pt x="40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6" name="出自【趣你的PPT】(微信:qunideppt)：最优质的PPT资源库"/>
          <p:cNvSpPr/>
          <p:nvPr/>
        </p:nvSpPr>
        <p:spPr bwMode="auto">
          <a:xfrm>
            <a:off x="9407987" y="3753504"/>
            <a:ext cx="77706" cy="153367"/>
          </a:xfrm>
          <a:custGeom>
            <a:avLst/>
            <a:gdLst>
              <a:gd name="T0" fmla="*/ 13 w 16"/>
              <a:gd name="T1" fmla="*/ 1 h 32"/>
              <a:gd name="T2" fmla="*/ 5 w 16"/>
              <a:gd name="T3" fmla="*/ 5 h 32"/>
              <a:gd name="T4" fmla="*/ 0 w 16"/>
              <a:gd name="T5" fmla="*/ 8 h 32"/>
              <a:gd name="T6" fmla="*/ 0 w 16"/>
              <a:gd name="T7" fmla="*/ 23 h 32"/>
              <a:gd name="T8" fmla="*/ 5 w 16"/>
              <a:gd name="T9" fmla="*/ 27 h 32"/>
              <a:gd name="T10" fmla="*/ 13 w 16"/>
              <a:gd name="T11" fmla="*/ 31 h 32"/>
              <a:gd name="T12" fmla="*/ 16 w 16"/>
              <a:gd name="T13" fmla="*/ 29 h 32"/>
              <a:gd name="T14" fmla="*/ 16 w 16"/>
              <a:gd name="T15" fmla="*/ 3 h 32"/>
              <a:gd name="T16" fmla="*/ 13 w 16"/>
              <a:gd name="T17" fmla="*/ 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" h="32">
                <a:moveTo>
                  <a:pt x="13" y="1"/>
                </a:moveTo>
                <a:cubicBezTo>
                  <a:pt x="5" y="5"/>
                  <a:pt x="5" y="5"/>
                  <a:pt x="5" y="5"/>
                </a:cubicBezTo>
                <a:cubicBezTo>
                  <a:pt x="4" y="6"/>
                  <a:pt x="2" y="7"/>
                  <a:pt x="0" y="8"/>
                </a:cubicBezTo>
                <a:cubicBezTo>
                  <a:pt x="0" y="23"/>
                  <a:pt x="0" y="23"/>
                  <a:pt x="0" y="23"/>
                </a:cubicBezTo>
                <a:cubicBezTo>
                  <a:pt x="2" y="24"/>
                  <a:pt x="4" y="26"/>
                  <a:pt x="5" y="27"/>
                </a:cubicBezTo>
                <a:cubicBezTo>
                  <a:pt x="13" y="31"/>
                  <a:pt x="13" y="31"/>
                  <a:pt x="13" y="31"/>
                </a:cubicBezTo>
                <a:cubicBezTo>
                  <a:pt x="14" y="32"/>
                  <a:pt x="16" y="31"/>
                  <a:pt x="16" y="29"/>
                </a:cubicBezTo>
                <a:cubicBezTo>
                  <a:pt x="16" y="3"/>
                  <a:pt x="16" y="3"/>
                  <a:pt x="16" y="3"/>
                </a:cubicBezTo>
                <a:cubicBezTo>
                  <a:pt x="16" y="1"/>
                  <a:pt x="14" y="0"/>
                  <a:pt x="13" y="1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510889" y="3904524"/>
            <a:ext cx="157216" cy="155747"/>
          </a:xfrm>
          <a:custGeom>
            <a:avLst/>
            <a:gdLst>
              <a:gd name="T0" fmla="*/ 31 w 45"/>
              <a:gd name="T1" fmla="*/ 5 h 45"/>
              <a:gd name="T2" fmla="*/ 18 w 45"/>
              <a:gd name="T3" fmla="*/ 13 h 45"/>
              <a:gd name="T4" fmla="*/ 1 w 45"/>
              <a:gd name="T5" fmla="*/ 30 h 45"/>
              <a:gd name="T6" fmla="*/ 1 w 45"/>
              <a:gd name="T7" fmla="*/ 35 h 45"/>
              <a:gd name="T8" fmla="*/ 10 w 45"/>
              <a:gd name="T9" fmla="*/ 44 h 45"/>
              <a:gd name="T10" fmla="*/ 15 w 45"/>
              <a:gd name="T11" fmla="*/ 44 h 45"/>
              <a:gd name="T12" fmla="*/ 32 w 45"/>
              <a:gd name="T13" fmla="*/ 27 h 45"/>
              <a:gd name="T14" fmla="*/ 40 w 45"/>
              <a:gd name="T15" fmla="*/ 14 h 45"/>
              <a:gd name="T16" fmla="*/ 45 w 45"/>
              <a:gd name="T17" fmla="*/ 0 h 45"/>
              <a:gd name="T18" fmla="*/ 31 w 45"/>
              <a:gd name="T19" fmla="*/ 5 h 45"/>
              <a:gd name="T20" fmla="*/ 20 w 45"/>
              <a:gd name="T21" fmla="*/ 34 h 45"/>
              <a:gd name="T22" fmla="*/ 11 w 45"/>
              <a:gd name="T23" fmla="*/ 34 h 45"/>
              <a:gd name="T24" fmla="*/ 11 w 45"/>
              <a:gd name="T25" fmla="*/ 25 h 45"/>
              <a:gd name="T26" fmla="*/ 20 w 45"/>
              <a:gd name="T27" fmla="*/ 25 h 45"/>
              <a:gd name="T28" fmla="*/ 20 w 45"/>
              <a:gd name="T29" fmla="*/ 34 h 45"/>
              <a:gd name="T30" fmla="*/ 31 w 45"/>
              <a:gd name="T31" fmla="*/ 23 h 45"/>
              <a:gd name="T32" fmla="*/ 22 w 45"/>
              <a:gd name="T33" fmla="*/ 23 h 45"/>
              <a:gd name="T34" fmla="*/ 22 w 45"/>
              <a:gd name="T35" fmla="*/ 14 h 45"/>
              <a:gd name="T36" fmla="*/ 31 w 45"/>
              <a:gd name="T37" fmla="*/ 14 h 45"/>
              <a:gd name="T38" fmla="*/ 31 w 45"/>
              <a:gd name="T39" fmla="*/ 23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5" h="45">
                <a:moveTo>
                  <a:pt x="31" y="5"/>
                </a:moveTo>
                <a:cubicBezTo>
                  <a:pt x="27" y="6"/>
                  <a:pt x="21" y="10"/>
                  <a:pt x="18" y="13"/>
                </a:cubicBezTo>
                <a:cubicBezTo>
                  <a:pt x="1" y="30"/>
                  <a:pt x="1" y="30"/>
                  <a:pt x="1" y="30"/>
                </a:cubicBezTo>
                <a:cubicBezTo>
                  <a:pt x="0" y="31"/>
                  <a:pt x="0" y="34"/>
                  <a:pt x="1" y="35"/>
                </a:cubicBezTo>
                <a:cubicBezTo>
                  <a:pt x="10" y="44"/>
                  <a:pt x="10" y="44"/>
                  <a:pt x="10" y="44"/>
                </a:cubicBezTo>
                <a:cubicBezTo>
                  <a:pt x="11" y="45"/>
                  <a:pt x="14" y="45"/>
                  <a:pt x="15" y="44"/>
                </a:cubicBezTo>
                <a:cubicBezTo>
                  <a:pt x="32" y="27"/>
                  <a:pt x="32" y="27"/>
                  <a:pt x="32" y="27"/>
                </a:cubicBezTo>
                <a:cubicBezTo>
                  <a:pt x="35" y="24"/>
                  <a:pt x="39" y="18"/>
                  <a:pt x="40" y="14"/>
                </a:cubicBezTo>
                <a:cubicBezTo>
                  <a:pt x="45" y="0"/>
                  <a:pt x="45" y="0"/>
                  <a:pt x="45" y="0"/>
                </a:cubicBezTo>
                <a:lnTo>
                  <a:pt x="31" y="5"/>
                </a:lnTo>
                <a:close/>
                <a:moveTo>
                  <a:pt x="20" y="34"/>
                </a:moveTo>
                <a:cubicBezTo>
                  <a:pt x="17" y="36"/>
                  <a:pt x="13" y="36"/>
                  <a:pt x="11" y="34"/>
                </a:cubicBezTo>
                <a:cubicBezTo>
                  <a:pt x="9" y="32"/>
                  <a:pt x="9" y="28"/>
                  <a:pt x="11" y="25"/>
                </a:cubicBezTo>
                <a:cubicBezTo>
                  <a:pt x="13" y="23"/>
                  <a:pt x="17" y="23"/>
                  <a:pt x="20" y="25"/>
                </a:cubicBezTo>
                <a:cubicBezTo>
                  <a:pt x="22" y="28"/>
                  <a:pt x="22" y="32"/>
                  <a:pt x="20" y="34"/>
                </a:cubicBezTo>
                <a:close/>
                <a:moveTo>
                  <a:pt x="31" y="23"/>
                </a:moveTo>
                <a:cubicBezTo>
                  <a:pt x="29" y="25"/>
                  <a:pt x="25" y="25"/>
                  <a:pt x="22" y="23"/>
                </a:cubicBezTo>
                <a:cubicBezTo>
                  <a:pt x="20" y="20"/>
                  <a:pt x="20" y="16"/>
                  <a:pt x="22" y="14"/>
                </a:cubicBezTo>
                <a:cubicBezTo>
                  <a:pt x="25" y="12"/>
                  <a:pt x="29" y="12"/>
                  <a:pt x="31" y="14"/>
                </a:cubicBezTo>
                <a:cubicBezTo>
                  <a:pt x="33" y="16"/>
                  <a:pt x="33" y="20"/>
                  <a:pt x="31" y="23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9" name="出自【趣你的PPT】(微信:qunideppt)：最优质的PPT资源库"/>
          <p:cNvSpPr/>
          <p:nvPr/>
        </p:nvSpPr>
        <p:spPr bwMode="auto">
          <a:xfrm>
            <a:off x="9452117" y="3966235"/>
            <a:ext cx="73466" cy="66119"/>
          </a:xfrm>
          <a:custGeom>
            <a:avLst/>
            <a:gdLst>
              <a:gd name="T0" fmla="*/ 7 w 21"/>
              <a:gd name="T1" fmla="*/ 17 h 19"/>
              <a:gd name="T2" fmla="*/ 21 w 21"/>
              <a:gd name="T3" fmla="*/ 3 h 19"/>
              <a:gd name="T4" fmla="*/ 10 w 21"/>
              <a:gd name="T5" fmla="*/ 3 h 19"/>
              <a:gd name="T6" fmla="*/ 1 w 21"/>
              <a:gd name="T7" fmla="*/ 12 h 19"/>
              <a:gd name="T8" fmla="*/ 1 w 21"/>
              <a:gd name="T9" fmla="*/ 17 h 19"/>
              <a:gd name="T10" fmla="*/ 7 w 21"/>
              <a:gd name="T11" fmla="*/ 17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" h="19">
                <a:moveTo>
                  <a:pt x="7" y="17"/>
                </a:moveTo>
                <a:cubicBezTo>
                  <a:pt x="21" y="3"/>
                  <a:pt x="21" y="3"/>
                  <a:pt x="21" y="3"/>
                </a:cubicBezTo>
                <a:cubicBezTo>
                  <a:pt x="18" y="0"/>
                  <a:pt x="13" y="0"/>
                  <a:pt x="10" y="3"/>
                </a:cubicBezTo>
                <a:cubicBezTo>
                  <a:pt x="1" y="12"/>
                  <a:pt x="1" y="12"/>
                  <a:pt x="1" y="12"/>
                </a:cubicBezTo>
                <a:cubicBezTo>
                  <a:pt x="0" y="13"/>
                  <a:pt x="0" y="16"/>
                  <a:pt x="1" y="17"/>
                </a:cubicBezTo>
                <a:cubicBezTo>
                  <a:pt x="3" y="19"/>
                  <a:pt x="5" y="19"/>
                  <a:pt x="7" y="17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 bwMode="auto">
          <a:xfrm>
            <a:off x="9538805" y="4047047"/>
            <a:ext cx="66119" cy="71997"/>
          </a:xfrm>
          <a:custGeom>
            <a:avLst/>
            <a:gdLst>
              <a:gd name="T0" fmla="*/ 2 w 19"/>
              <a:gd name="T1" fmla="*/ 14 h 21"/>
              <a:gd name="T2" fmla="*/ 2 w 19"/>
              <a:gd name="T3" fmla="*/ 20 h 21"/>
              <a:gd name="T4" fmla="*/ 7 w 19"/>
              <a:gd name="T5" fmla="*/ 20 h 21"/>
              <a:gd name="T6" fmla="*/ 16 w 19"/>
              <a:gd name="T7" fmla="*/ 11 h 21"/>
              <a:gd name="T8" fmla="*/ 16 w 19"/>
              <a:gd name="T9" fmla="*/ 0 h 21"/>
              <a:gd name="T10" fmla="*/ 2 w 19"/>
              <a:gd name="T11" fmla="*/ 14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" h="21">
                <a:moveTo>
                  <a:pt x="2" y="14"/>
                </a:moveTo>
                <a:cubicBezTo>
                  <a:pt x="0" y="16"/>
                  <a:pt x="0" y="18"/>
                  <a:pt x="2" y="20"/>
                </a:cubicBezTo>
                <a:cubicBezTo>
                  <a:pt x="3" y="21"/>
                  <a:pt x="6" y="21"/>
                  <a:pt x="7" y="20"/>
                </a:cubicBezTo>
                <a:cubicBezTo>
                  <a:pt x="16" y="11"/>
                  <a:pt x="16" y="11"/>
                  <a:pt x="16" y="11"/>
                </a:cubicBezTo>
                <a:cubicBezTo>
                  <a:pt x="19" y="8"/>
                  <a:pt x="19" y="3"/>
                  <a:pt x="16" y="0"/>
                </a:cubicBezTo>
                <a:lnTo>
                  <a:pt x="2" y="14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1" name="出自【趣你的PPT】(微信:qunideppt)：最优质的PPT资源库"/>
          <p:cNvSpPr/>
          <p:nvPr/>
        </p:nvSpPr>
        <p:spPr bwMode="auto">
          <a:xfrm>
            <a:off x="9497665" y="4036761"/>
            <a:ext cx="38202" cy="38202"/>
          </a:xfrm>
          <a:custGeom>
            <a:avLst/>
            <a:gdLst>
              <a:gd name="T0" fmla="*/ 1 w 11"/>
              <a:gd name="T1" fmla="*/ 2 h 11"/>
              <a:gd name="T2" fmla="*/ 1 w 11"/>
              <a:gd name="T3" fmla="*/ 4 h 11"/>
              <a:gd name="T4" fmla="*/ 7 w 11"/>
              <a:gd name="T5" fmla="*/ 10 h 11"/>
              <a:gd name="T6" fmla="*/ 9 w 11"/>
              <a:gd name="T7" fmla="*/ 10 h 11"/>
              <a:gd name="T8" fmla="*/ 11 w 11"/>
              <a:gd name="T9" fmla="*/ 9 h 11"/>
              <a:gd name="T10" fmla="*/ 2 w 11"/>
              <a:gd name="T11" fmla="*/ 0 h 11"/>
              <a:gd name="T12" fmla="*/ 1 w 11"/>
              <a:gd name="T13" fmla="*/ 2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11">
                <a:moveTo>
                  <a:pt x="1" y="2"/>
                </a:moveTo>
                <a:cubicBezTo>
                  <a:pt x="0" y="2"/>
                  <a:pt x="0" y="4"/>
                  <a:pt x="1" y="4"/>
                </a:cubicBezTo>
                <a:cubicBezTo>
                  <a:pt x="7" y="10"/>
                  <a:pt x="7" y="10"/>
                  <a:pt x="7" y="10"/>
                </a:cubicBezTo>
                <a:cubicBezTo>
                  <a:pt x="7" y="11"/>
                  <a:pt x="9" y="11"/>
                  <a:pt x="9" y="10"/>
                </a:cubicBezTo>
                <a:cubicBezTo>
                  <a:pt x="11" y="9"/>
                  <a:pt x="11" y="9"/>
                  <a:pt x="11" y="9"/>
                </a:cubicBezTo>
                <a:cubicBezTo>
                  <a:pt x="2" y="0"/>
                  <a:pt x="2" y="0"/>
                  <a:pt x="2" y="0"/>
                </a:cubicBezTo>
                <a:lnTo>
                  <a:pt x="1" y="2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2" name="出自【趣你的PPT】(微信:qunideppt)：最优质的PPT资源库"/>
          <p:cNvSpPr/>
          <p:nvPr/>
        </p:nvSpPr>
        <p:spPr bwMode="auto">
          <a:xfrm>
            <a:off x="9444770" y="4057331"/>
            <a:ext cx="70527" cy="69058"/>
          </a:xfrm>
          <a:custGeom>
            <a:avLst/>
            <a:gdLst>
              <a:gd name="T0" fmla="*/ 0 w 20"/>
              <a:gd name="T1" fmla="*/ 20 h 20"/>
              <a:gd name="T2" fmla="*/ 16 w 20"/>
              <a:gd name="T3" fmla="*/ 4 h 20"/>
              <a:gd name="T4" fmla="*/ 0 w 20"/>
              <a:gd name="T5" fmla="*/ 2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" h="20">
                <a:moveTo>
                  <a:pt x="0" y="20"/>
                </a:moveTo>
                <a:cubicBezTo>
                  <a:pt x="8" y="16"/>
                  <a:pt x="20" y="8"/>
                  <a:pt x="16" y="4"/>
                </a:cubicBezTo>
                <a:cubicBezTo>
                  <a:pt x="12" y="0"/>
                  <a:pt x="4" y="12"/>
                  <a:pt x="0" y="2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3" name="出自【趣你的PPT】(微信:qunideppt)：最优质的PPT资源库"/>
          <p:cNvSpPr/>
          <p:nvPr/>
        </p:nvSpPr>
        <p:spPr bwMode="auto">
          <a:xfrm>
            <a:off x="9487884" y="3502083"/>
            <a:ext cx="315442" cy="335435"/>
          </a:xfrm>
          <a:custGeom>
            <a:avLst/>
            <a:gdLst>
              <a:gd name="T0" fmla="*/ 59 w 60"/>
              <a:gd name="T1" fmla="*/ 40 h 64"/>
              <a:gd name="T2" fmla="*/ 36 w 60"/>
              <a:gd name="T3" fmla="*/ 23 h 64"/>
              <a:gd name="T4" fmla="*/ 36 w 60"/>
              <a:gd name="T5" fmla="*/ 12 h 64"/>
              <a:gd name="T6" fmla="*/ 30 w 60"/>
              <a:gd name="T7" fmla="*/ 0 h 64"/>
              <a:gd name="T8" fmla="*/ 24 w 60"/>
              <a:gd name="T9" fmla="*/ 12 h 64"/>
              <a:gd name="T10" fmla="*/ 24 w 60"/>
              <a:gd name="T11" fmla="*/ 23 h 64"/>
              <a:gd name="T12" fmla="*/ 1 w 60"/>
              <a:gd name="T13" fmla="*/ 40 h 64"/>
              <a:gd name="T14" fmla="*/ 0 w 60"/>
              <a:gd name="T15" fmla="*/ 42 h 64"/>
              <a:gd name="T16" fmla="*/ 0 w 60"/>
              <a:gd name="T17" fmla="*/ 42 h 64"/>
              <a:gd name="T18" fmla="*/ 1 w 60"/>
              <a:gd name="T19" fmla="*/ 44 h 64"/>
              <a:gd name="T20" fmla="*/ 2 w 60"/>
              <a:gd name="T21" fmla="*/ 44 h 64"/>
              <a:gd name="T22" fmla="*/ 24 w 60"/>
              <a:gd name="T23" fmla="*/ 38 h 64"/>
              <a:gd name="T24" fmla="*/ 24 w 60"/>
              <a:gd name="T25" fmla="*/ 42 h 64"/>
              <a:gd name="T26" fmla="*/ 24 w 60"/>
              <a:gd name="T27" fmla="*/ 55 h 64"/>
              <a:gd name="T28" fmla="*/ 17 w 60"/>
              <a:gd name="T29" fmla="*/ 60 h 64"/>
              <a:gd name="T30" fmla="*/ 16 w 60"/>
              <a:gd name="T31" fmla="*/ 62 h 64"/>
              <a:gd name="T32" fmla="*/ 16 w 60"/>
              <a:gd name="T33" fmla="*/ 62 h 64"/>
              <a:gd name="T34" fmla="*/ 17 w 60"/>
              <a:gd name="T35" fmla="*/ 64 h 64"/>
              <a:gd name="T36" fmla="*/ 19 w 60"/>
              <a:gd name="T37" fmla="*/ 64 h 64"/>
              <a:gd name="T38" fmla="*/ 30 w 60"/>
              <a:gd name="T39" fmla="*/ 60 h 64"/>
              <a:gd name="T40" fmla="*/ 41 w 60"/>
              <a:gd name="T41" fmla="*/ 64 h 64"/>
              <a:gd name="T42" fmla="*/ 43 w 60"/>
              <a:gd name="T43" fmla="*/ 64 h 64"/>
              <a:gd name="T44" fmla="*/ 44 w 60"/>
              <a:gd name="T45" fmla="*/ 62 h 64"/>
              <a:gd name="T46" fmla="*/ 44 w 60"/>
              <a:gd name="T47" fmla="*/ 62 h 64"/>
              <a:gd name="T48" fmla="*/ 43 w 60"/>
              <a:gd name="T49" fmla="*/ 60 h 64"/>
              <a:gd name="T50" fmla="*/ 36 w 60"/>
              <a:gd name="T51" fmla="*/ 55 h 64"/>
              <a:gd name="T52" fmla="*/ 36 w 60"/>
              <a:gd name="T53" fmla="*/ 42 h 64"/>
              <a:gd name="T54" fmla="*/ 36 w 60"/>
              <a:gd name="T55" fmla="*/ 38 h 64"/>
              <a:gd name="T56" fmla="*/ 58 w 60"/>
              <a:gd name="T57" fmla="*/ 44 h 64"/>
              <a:gd name="T58" fmla="*/ 59 w 60"/>
              <a:gd name="T59" fmla="*/ 44 h 64"/>
              <a:gd name="T60" fmla="*/ 60 w 60"/>
              <a:gd name="T61" fmla="*/ 42 h 64"/>
              <a:gd name="T62" fmla="*/ 60 w 60"/>
              <a:gd name="T63" fmla="*/ 42 h 64"/>
              <a:gd name="T64" fmla="*/ 59 w 60"/>
              <a:gd name="T65" fmla="*/ 4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64">
                <a:moveTo>
                  <a:pt x="59" y="40"/>
                </a:moveTo>
                <a:cubicBezTo>
                  <a:pt x="36" y="23"/>
                  <a:pt x="36" y="23"/>
                  <a:pt x="36" y="23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9"/>
                  <a:pt x="33" y="0"/>
                  <a:pt x="30" y="0"/>
                </a:cubicBezTo>
                <a:cubicBezTo>
                  <a:pt x="27" y="0"/>
                  <a:pt x="24" y="9"/>
                  <a:pt x="24" y="12"/>
                </a:cubicBezTo>
                <a:cubicBezTo>
                  <a:pt x="24" y="23"/>
                  <a:pt x="24" y="23"/>
                  <a:pt x="24" y="23"/>
                </a:cubicBezTo>
                <a:cubicBezTo>
                  <a:pt x="1" y="40"/>
                  <a:pt x="1" y="40"/>
                  <a:pt x="1" y="40"/>
                </a:cubicBezTo>
                <a:cubicBezTo>
                  <a:pt x="0" y="40"/>
                  <a:pt x="0" y="41"/>
                  <a:pt x="0" y="42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43"/>
                  <a:pt x="0" y="43"/>
                  <a:pt x="1" y="44"/>
                </a:cubicBezTo>
                <a:cubicBezTo>
                  <a:pt x="1" y="44"/>
                  <a:pt x="2" y="44"/>
                  <a:pt x="2" y="44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42"/>
                  <a:pt x="24" y="42"/>
                  <a:pt x="24" y="42"/>
                </a:cubicBezTo>
                <a:cubicBezTo>
                  <a:pt x="24" y="55"/>
                  <a:pt x="24" y="55"/>
                  <a:pt x="24" y="55"/>
                </a:cubicBezTo>
                <a:cubicBezTo>
                  <a:pt x="17" y="60"/>
                  <a:pt x="17" y="60"/>
                  <a:pt x="17" y="60"/>
                </a:cubicBezTo>
                <a:cubicBezTo>
                  <a:pt x="16" y="60"/>
                  <a:pt x="16" y="61"/>
                  <a:pt x="16" y="62"/>
                </a:cubicBezTo>
                <a:cubicBezTo>
                  <a:pt x="16" y="62"/>
                  <a:pt x="16" y="62"/>
                  <a:pt x="16" y="62"/>
                </a:cubicBezTo>
                <a:cubicBezTo>
                  <a:pt x="16" y="63"/>
                  <a:pt x="16" y="63"/>
                  <a:pt x="17" y="64"/>
                </a:cubicBezTo>
                <a:cubicBezTo>
                  <a:pt x="17" y="64"/>
                  <a:pt x="18" y="64"/>
                  <a:pt x="19" y="64"/>
                </a:cubicBezTo>
                <a:cubicBezTo>
                  <a:pt x="30" y="60"/>
                  <a:pt x="30" y="60"/>
                  <a:pt x="30" y="60"/>
                </a:cubicBezTo>
                <a:cubicBezTo>
                  <a:pt x="41" y="64"/>
                  <a:pt x="41" y="64"/>
                  <a:pt x="41" y="64"/>
                </a:cubicBezTo>
                <a:cubicBezTo>
                  <a:pt x="42" y="64"/>
                  <a:pt x="43" y="64"/>
                  <a:pt x="43" y="64"/>
                </a:cubicBezTo>
                <a:cubicBezTo>
                  <a:pt x="44" y="63"/>
                  <a:pt x="44" y="63"/>
                  <a:pt x="44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4" y="61"/>
                  <a:pt x="44" y="60"/>
                  <a:pt x="43" y="60"/>
                </a:cubicBezTo>
                <a:cubicBezTo>
                  <a:pt x="36" y="55"/>
                  <a:pt x="36" y="55"/>
                  <a:pt x="36" y="55"/>
                </a:cubicBezTo>
                <a:cubicBezTo>
                  <a:pt x="36" y="42"/>
                  <a:pt x="36" y="42"/>
                  <a:pt x="36" y="42"/>
                </a:cubicBezTo>
                <a:cubicBezTo>
                  <a:pt x="36" y="38"/>
                  <a:pt x="36" y="38"/>
                  <a:pt x="36" y="38"/>
                </a:cubicBezTo>
                <a:cubicBezTo>
                  <a:pt x="58" y="44"/>
                  <a:pt x="58" y="44"/>
                  <a:pt x="58" y="44"/>
                </a:cubicBezTo>
                <a:cubicBezTo>
                  <a:pt x="58" y="44"/>
                  <a:pt x="59" y="44"/>
                  <a:pt x="59" y="44"/>
                </a:cubicBezTo>
                <a:cubicBezTo>
                  <a:pt x="60" y="43"/>
                  <a:pt x="60" y="43"/>
                  <a:pt x="60" y="42"/>
                </a:cubicBezTo>
                <a:cubicBezTo>
                  <a:pt x="60" y="42"/>
                  <a:pt x="60" y="42"/>
                  <a:pt x="60" y="42"/>
                </a:cubicBezTo>
                <a:cubicBezTo>
                  <a:pt x="60" y="41"/>
                  <a:pt x="60" y="40"/>
                  <a:pt x="59" y="4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4" name="出自【趣你的PPT】(微信:qunideppt)：最优质的PPT资源库"/>
          <p:cNvSpPr/>
          <p:nvPr/>
        </p:nvSpPr>
        <p:spPr bwMode="auto">
          <a:xfrm>
            <a:off x="9251613" y="3529676"/>
            <a:ext cx="193156" cy="144867"/>
          </a:xfrm>
          <a:custGeom>
            <a:avLst/>
            <a:gdLst>
              <a:gd name="T0" fmla="*/ 67 w 152"/>
              <a:gd name="T1" fmla="*/ 19 h 114"/>
              <a:gd name="T2" fmla="*/ 50 w 152"/>
              <a:gd name="T3" fmla="*/ 0 h 114"/>
              <a:gd name="T4" fmla="*/ 0 w 152"/>
              <a:gd name="T5" fmla="*/ 0 h 114"/>
              <a:gd name="T6" fmla="*/ 0 w 152"/>
              <a:gd name="T7" fmla="*/ 114 h 114"/>
              <a:gd name="T8" fmla="*/ 152 w 152"/>
              <a:gd name="T9" fmla="*/ 114 h 114"/>
              <a:gd name="T10" fmla="*/ 152 w 152"/>
              <a:gd name="T11" fmla="*/ 19 h 114"/>
              <a:gd name="T12" fmla="*/ 67 w 152"/>
              <a:gd name="T13" fmla="*/ 19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" h="114">
                <a:moveTo>
                  <a:pt x="67" y="19"/>
                </a:moveTo>
                <a:lnTo>
                  <a:pt x="50" y="0"/>
                </a:lnTo>
                <a:lnTo>
                  <a:pt x="0" y="0"/>
                </a:lnTo>
                <a:lnTo>
                  <a:pt x="0" y="114"/>
                </a:lnTo>
                <a:lnTo>
                  <a:pt x="152" y="114"/>
                </a:lnTo>
                <a:lnTo>
                  <a:pt x="152" y="19"/>
                </a:lnTo>
                <a:lnTo>
                  <a:pt x="67" y="19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5" name="出自【趣你的PPT】(微信:qunideppt)：最优质的PPT资源库"/>
          <p:cNvSpPr/>
          <p:nvPr/>
        </p:nvSpPr>
        <p:spPr bwMode="auto">
          <a:xfrm>
            <a:off x="9631887" y="3315826"/>
            <a:ext cx="232821" cy="232821"/>
          </a:xfrm>
          <a:custGeom>
            <a:avLst/>
            <a:gdLst>
              <a:gd name="T0" fmla="*/ 56 w 64"/>
              <a:gd name="T1" fmla="*/ 17 h 64"/>
              <a:gd name="T2" fmla="*/ 56 w 64"/>
              <a:gd name="T3" fmla="*/ 16 h 64"/>
              <a:gd name="T4" fmla="*/ 45 w 64"/>
              <a:gd name="T5" fmla="*/ 4 h 64"/>
              <a:gd name="T6" fmla="*/ 36 w 64"/>
              <a:gd name="T7" fmla="*/ 0 h 64"/>
              <a:gd name="T8" fmla="*/ 26 w 64"/>
              <a:gd name="T9" fmla="*/ 6 h 64"/>
              <a:gd name="T10" fmla="*/ 20 w 64"/>
              <a:gd name="T11" fmla="*/ 4 h 64"/>
              <a:gd name="T12" fmla="*/ 8 w 64"/>
              <a:gd name="T13" fmla="*/ 16 h 64"/>
              <a:gd name="T14" fmla="*/ 8 w 64"/>
              <a:gd name="T15" fmla="*/ 17 h 64"/>
              <a:gd name="T16" fmla="*/ 0 w 64"/>
              <a:gd name="T17" fmla="*/ 28 h 64"/>
              <a:gd name="T18" fmla="*/ 12 w 64"/>
              <a:gd name="T19" fmla="*/ 40 h 64"/>
              <a:gd name="T20" fmla="*/ 18 w 64"/>
              <a:gd name="T21" fmla="*/ 38 h 64"/>
              <a:gd name="T22" fmla="*/ 24 w 64"/>
              <a:gd name="T23" fmla="*/ 40 h 64"/>
              <a:gd name="T24" fmla="*/ 28 w 64"/>
              <a:gd name="T25" fmla="*/ 39 h 64"/>
              <a:gd name="T26" fmla="*/ 28 w 64"/>
              <a:gd name="T27" fmla="*/ 60 h 64"/>
              <a:gd name="T28" fmla="*/ 24 w 64"/>
              <a:gd name="T29" fmla="*/ 60 h 64"/>
              <a:gd name="T30" fmla="*/ 24 w 64"/>
              <a:gd name="T31" fmla="*/ 64 h 64"/>
              <a:gd name="T32" fmla="*/ 40 w 64"/>
              <a:gd name="T33" fmla="*/ 64 h 64"/>
              <a:gd name="T34" fmla="*/ 40 w 64"/>
              <a:gd name="T35" fmla="*/ 60 h 64"/>
              <a:gd name="T36" fmla="*/ 36 w 64"/>
              <a:gd name="T37" fmla="*/ 60 h 64"/>
              <a:gd name="T38" fmla="*/ 36 w 64"/>
              <a:gd name="T39" fmla="*/ 40 h 64"/>
              <a:gd name="T40" fmla="*/ 38 w 64"/>
              <a:gd name="T41" fmla="*/ 40 h 64"/>
              <a:gd name="T42" fmla="*/ 40 w 64"/>
              <a:gd name="T43" fmla="*/ 40 h 64"/>
              <a:gd name="T44" fmla="*/ 46 w 64"/>
              <a:gd name="T45" fmla="*/ 38 h 64"/>
              <a:gd name="T46" fmla="*/ 52 w 64"/>
              <a:gd name="T47" fmla="*/ 40 h 64"/>
              <a:gd name="T48" fmla="*/ 64 w 64"/>
              <a:gd name="T49" fmla="*/ 28 h 64"/>
              <a:gd name="T50" fmla="*/ 56 w 64"/>
              <a:gd name="T51" fmla="*/ 17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4" h="64">
                <a:moveTo>
                  <a:pt x="56" y="17"/>
                </a:moveTo>
                <a:cubicBezTo>
                  <a:pt x="56" y="16"/>
                  <a:pt x="56" y="16"/>
                  <a:pt x="56" y="16"/>
                </a:cubicBezTo>
                <a:cubicBezTo>
                  <a:pt x="56" y="10"/>
                  <a:pt x="51" y="5"/>
                  <a:pt x="45" y="4"/>
                </a:cubicBezTo>
                <a:cubicBezTo>
                  <a:pt x="43" y="2"/>
                  <a:pt x="40" y="0"/>
                  <a:pt x="36" y="0"/>
                </a:cubicBezTo>
                <a:cubicBezTo>
                  <a:pt x="32" y="0"/>
                  <a:pt x="28" y="2"/>
                  <a:pt x="26" y="6"/>
                </a:cubicBezTo>
                <a:cubicBezTo>
                  <a:pt x="24" y="5"/>
                  <a:pt x="22" y="4"/>
                  <a:pt x="20" y="4"/>
                </a:cubicBezTo>
                <a:cubicBezTo>
                  <a:pt x="13" y="4"/>
                  <a:pt x="8" y="9"/>
                  <a:pt x="8" y="16"/>
                </a:cubicBezTo>
                <a:cubicBezTo>
                  <a:pt x="8" y="16"/>
                  <a:pt x="8" y="16"/>
                  <a:pt x="8" y="17"/>
                </a:cubicBezTo>
                <a:cubicBezTo>
                  <a:pt x="3" y="18"/>
                  <a:pt x="0" y="23"/>
                  <a:pt x="0" y="28"/>
                </a:cubicBezTo>
                <a:cubicBezTo>
                  <a:pt x="0" y="35"/>
                  <a:pt x="5" y="40"/>
                  <a:pt x="12" y="40"/>
                </a:cubicBezTo>
                <a:cubicBezTo>
                  <a:pt x="14" y="40"/>
                  <a:pt x="16" y="39"/>
                  <a:pt x="18" y="38"/>
                </a:cubicBezTo>
                <a:cubicBezTo>
                  <a:pt x="20" y="39"/>
                  <a:pt x="22" y="40"/>
                  <a:pt x="24" y="40"/>
                </a:cubicBezTo>
                <a:cubicBezTo>
                  <a:pt x="25" y="40"/>
                  <a:pt x="27" y="40"/>
                  <a:pt x="28" y="39"/>
                </a:cubicBezTo>
                <a:cubicBezTo>
                  <a:pt x="28" y="60"/>
                  <a:pt x="28" y="60"/>
                  <a:pt x="28" y="60"/>
                </a:cubicBezTo>
                <a:cubicBezTo>
                  <a:pt x="24" y="60"/>
                  <a:pt x="24" y="60"/>
                  <a:pt x="24" y="60"/>
                </a:cubicBezTo>
                <a:cubicBezTo>
                  <a:pt x="24" y="64"/>
                  <a:pt x="24" y="64"/>
                  <a:pt x="24" y="64"/>
                </a:cubicBezTo>
                <a:cubicBezTo>
                  <a:pt x="40" y="64"/>
                  <a:pt x="40" y="64"/>
                  <a:pt x="40" y="64"/>
                </a:cubicBezTo>
                <a:cubicBezTo>
                  <a:pt x="40" y="60"/>
                  <a:pt x="40" y="60"/>
                  <a:pt x="40" y="60"/>
                </a:cubicBezTo>
                <a:cubicBezTo>
                  <a:pt x="36" y="60"/>
                  <a:pt x="36" y="60"/>
                  <a:pt x="36" y="60"/>
                </a:cubicBezTo>
                <a:cubicBezTo>
                  <a:pt x="36" y="40"/>
                  <a:pt x="36" y="40"/>
                  <a:pt x="36" y="40"/>
                </a:cubicBezTo>
                <a:cubicBezTo>
                  <a:pt x="37" y="40"/>
                  <a:pt x="37" y="40"/>
                  <a:pt x="38" y="40"/>
                </a:cubicBezTo>
                <a:cubicBezTo>
                  <a:pt x="39" y="40"/>
                  <a:pt x="39" y="40"/>
                  <a:pt x="40" y="40"/>
                </a:cubicBezTo>
                <a:cubicBezTo>
                  <a:pt x="42" y="40"/>
                  <a:pt x="44" y="39"/>
                  <a:pt x="46" y="38"/>
                </a:cubicBezTo>
                <a:cubicBezTo>
                  <a:pt x="48" y="39"/>
                  <a:pt x="50" y="40"/>
                  <a:pt x="52" y="40"/>
                </a:cubicBezTo>
                <a:cubicBezTo>
                  <a:pt x="59" y="40"/>
                  <a:pt x="64" y="35"/>
                  <a:pt x="64" y="28"/>
                </a:cubicBezTo>
                <a:cubicBezTo>
                  <a:pt x="64" y="23"/>
                  <a:pt x="61" y="18"/>
                  <a:pt x="56" y="17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7" name="出自【趣你的PPT】(微信:qunideppt)：最优质的PPT资源库"/>
          <p:cNvSpPr/>
          <p:nvPr/>
        </p:nvSpPr>
        <p:spPr bwMode="auto">
          <a:xfrm>
            <a:off x="9502543" y="3420164"/>
            <a:ext cx="78470" cy="156940"/>
          </a:xfrm>
          <a:custGeom>
            <a:avLst/>
            <a:gdLst>
              <a:gd name="T0" fmla="*/ 16 w 24"/>
              <a:gd name="T1" fmla="*/ 0 h 48"/>
              <a:gd name="T2" fmla="*/ 8 w 24"/>
              <a:gd name="T3" fmla="*/ 0 h 48"/>
              <a:gd name="T4" fmla="*/ 0 w 24"/>
              <a:gd name="T5" fmla="*/ 8 h 48"/>
              <a:gd name="T6" fmla="*/ 0 w 24"/>
              <a:gd name="T7" fmla="*/ 24 h 48"/>
              <a:gd name="T8" fmla="*/ 4 w 24"/>
              <a:gd name="T9" fmla="*/ 24 h 48"/>
              <a:gd name="T10" fmla="*/ 4 w 24"/>
              <a:gd name="T11" fmla="*/ 48 h 48"/>
              <a:gd name="T12" fmla="*/ 20 w 24"/>
              <a:gd name="T13" fmla="*/ 48 h 48"/>
              <a:gd name="T14" fmla="*/ 20 w 24"/>
              <a:gd name="T15" fmla="*/ 24 h 48"/>
              <a:gd name="T16" fmla="*/ 24 w 24"/>
              <a:gd name="T17" fmla="*/ 24 h 48"/>
              <a:gd name="T18" fmla="*/ 24 w 24"/>
              <a:gd name="T19" fmla="*/ 8 h 48"/>
              <a:gd name="T20" fmla="*/ 16 w 24"/>
              <a:gd name="T21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" h="48">
                <a:moveTo>
                  <a:pt x="16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24"/>
                  <a:pt x="0" y="24"/>
                  <a:pt x="0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48"/>
                  <a:pt x="4" y="48"/>
                  <a:pt x="4" y="48"/>
                </a:cubicBezTo>
                <a:cubicBezTo>
                  <a:pt x="20" y="48"/>
                  <a:pt x="20" y="48"/>
                  <a:pt x="20" y="48"/>
                </a:cubicBezTo>
                <a:cubicBezTo>
                  <a:pt x="20" y="24"/>
                  <a:pt x="20" y="24"/>
                  <a:pt x="20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cubicBezTo>
                  <a:pt x="24" y="4"/>
                  <a:pt x="20" y="0"/>
                  <a:pt x="16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521816" y="3367851"/>
            <a:ext cx="38547" cy="39923"/>
          </a:xfrm>
          <a:prstGeom prst="ellipse">
            <a:avLst/>
          </a:pr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66274" y="3267539"/>
            <a:ext cx="214714" cy="214714"/>
          </a:xfrm>
          <a:custGeom>
            <a:avLst/>
            <a:gdLst>
              <a:gd name="T0" fmla="*/ 55 w 64"/>
              <a:gd name="T1" fmla="*/ 26 h 64"/>
              <a:gd name="T2" fmla="*/ 36 w 64"/>
              <a:gd name="T3" fmla="*/ 46 h 64"/>
              <a:gd name="T4" fmla="*/ 18 w 64"/>
              <a:gd name="T5" fmla="*/ 46 h 64"/>
              <a:gd name="T6" fmla="*/ 18 w 64"/>
              <a:gd name="T7" fmla="*/ 28 h 64"/>
              <a:gd name="T8" fmla="*/ 38 w 64"/>
              <a:gd name="T9" fmla="*/ 9 h 64"/>
              <a:gd name="T10" fmla="*/ 29 w 64"/>
              <a:gd name="T11" fmla="*/ 0 h 64"/>
              <a:gd name="T12" fmla="*/ 10 w 64"/>
              <a:gd name="T13" fmla="*/ 20 h 64"/>
              <a:gd name="T14" fmla="*/ 10 w 64"/>
              <a:gd name="T15" fmla="*/ 54 h 64"/>
              <a:gd name="T16" fmla="*/ 44 w 64"/>
              <a:gd name="T17" fmla="*/ 54 h 64"/>
              <a:gd name="T18" fmla="*/ 64 w 64"/>
              <a:gd name="T19" fmla="*/ 35 h 64"/>
              <a:gd name="T20" fmla="*/ 55 w 64"/>
              <a:gd name="T21" fmla="*/ 26 h 64"/>
              <a:gd name="T22" fmla="*/ 29 w 64"/>
              <a:gd name="T23" fmla="*/ 4 h 64"/>
              <a:gd name="T24" fmla="*/ 33 w 64"/>
              <a:gd name="T25" fmla="*/ 9 h 64"/>
              <a:gd name="T26" fmla="*/ 27 w 64"/>
              <a:gd name="T27" fmla="*/ 15 h 64"/>
              <a:gd name="T28" fmla="*/ 23 w 64"/>
              <a:gd name="T29" fmla="*/ 11 h 64"/>
              <a:gd name="T30" fmla="*/ 29 w 64"/>
              <a:gd name="T31" fmla="*/ 4 h 64"/>
              <a:gd name="T32" fmla="*/ 49 w 64"/>
              <a:gd name="T33" fmla="*/ 37 h 64"/>
              <a:gd name="T34" fmla="*/ 55 w 64"/>
              <a:gd name="T35" fmla="*/ 31 h 64"/>
              <a:gd name="T36" fmla="*/ 60 w 64"/>
              <a:gd name="T37" fmla="*/ 35 h 64"/>
              <a:gd name="T38" fmla="*/ 53 w 64"/>
              <a:gd name="T39" fmla="*/ 41 h 64"/>
              <a:gd name="T40" fmla="*/ 49 w 64"/>
              <a:gd name="T41" fmla="*/ 37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4" h="64">
                <a:moveTo>
                  <a:pt x="55" y="26"/>
                </a:moveTo>
                <a:cubicBezTo>
                  <a:pt x="36" y="46"/>
                  <a:pt x="36" y="46"/>
                  <a:pt x="36" y="46"/>
                </a:cubicBezTo>
                <a:cubicBezTo>
                  <a:pt x="31" y="51"/>
                  <a:pt x="23" y="51"/>
                  <a:pt x="18" y="46"/>
                </a:cubicBezTo>
                <a:cubicBezTo>
                  <a:pt x="13" y="41"/>
                  <a:pt x="13" y="33"/>
                  <a:pt x="18" y="28"/>
                </a:cubicBezTo>
                <a:cubicBezTo>
                  <a:pt x="38" y="9"/>
                  <a:pt x="38" y="9"/>
                  <a:pt x="38" y="9"/>
                </a:cubicBezTo>
                <a:cubicBezTo>
                  <a:pt x="29" y="0"/>
                  <a:pt x="29" y="0"/>
                  <a:pt x="29" y="0"/>
                </a:cubicBezTo>
                <a:cubicBezTo>
                  <a:pt x="10" y="20"/>
                  <a:pt x="10" y="20"/>
                  <a:pt x="10" y="20"/>
                </a:cubicBezTo>
                <a:cubicBezTo>
                  <a:pt x="0" y="29"/>
                  <a:pt x="0" y="45"/>
                  <a:pt x="10" y="54"/>
                </a:cubicBezTo>
                <a:cubicBezTo>
                  <a:pt x="19" y="64"/>
                  <a:pt x="35" y="64"/>
                  <a:pt x="44" y="54"/>
                </a:cubicBezTo>
                <a:cubicBezTo>
                  <a:pt x="64" y="35"/>
                  <a:pt x="64" y="35"/>
                  <a:pt x="64" y="35"/>
                </a:cubicBezTo>
                <a:lnTo>
                  <a:pt x="55" y="26"/>
                </a:lnTo>
                <a:close/>
                <a:moveTo>
                  <a:pt x="29" y="4"/>
                </a:moveTo>
                <a:cubicBezTo>
                  <a:pt x="33" y="9"/>
                  <a:pt x="33" y="9"/>
                  <a:pt x="33" y="9"/>
                </a:cubicBezTo>
                <a:cubicBezTo>
                  <a:pt x="27" y="15"/>
                  <a:pt x="27" y="15"/>
                  <a:pt x="27" y="15"/>
                </a:cubicBezTo>
                <a:cubicBezTo>
                  <a:pt x="23" y="11"/>
                  <a:pt x="23" y="11"/>
                  <a:pt x="23" y="11"/>
                </a:cubicBezTo>
                <a:lnTo>
                  <a:pt x="29" y="4"/>
                </a:lnTo>
                <a:close/>
                <a:moveTo>
                  <a:pt x="49" y="37"/>
                </a:moveTo>
                <a:cubicBezTo>
                  <a:pt x="55" y="31"/>
                  <a:pt x="55" y="31"/>
                  <a:pt x="55" y="31"/>
                </a:cubicBezTo>
                <a:cubicBezTo>
                  <a:pt x="60" y="35"/>
                  <a:pt x="60" y="35"/>
                  <a:pt x="60" y="35"/>
                </a:cubicBezTo>
                <a:cubicBezTo>
                  <a:pt x="53" y="41"/>
                  <a:pt x="53" y="41"/>
                  <a:pt x="53" y="41"/>
                </a:cubicBezTo>
                <a:lnTo>
                  <a:pt x="49" y="37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0" name="出自【趣你的PPT】(微信:qunideppt)：最优质的PPT资源库"/>
          <p:cNvSpPr/>
          <p:nvPr/>
        </p:nvSpPr>
        <p:spPr bwMode="auto">
          <a:xfrm>
            <a:off x="9269722" y="2925322"/>
            <a:ext cx="250459" cy="266334"/>
          </a:xfrm>
          <a:custGeom>
            <a:avLst/>
            <a:gdLst>
              <a:gd name="T0" fmla="*/ 32 w 60"/>
              <a:gd name="T1" fmla="*/ 4 h 64"/>
              <a:gd name="T2" fmla="*/ 32 w 60"/>
              <a:gd name="T3" fmla="*/ 2 h 64"/>
              <a:gd name="T4" fmla="*/ 30 w 60"/>
              <a:gd name="T5" fmla="*/ 0 h 64"/>
              <a:gd name="T6" fmla="*/ 28 w 60"/>
              <a:gd name="T7" fmla="*/ 2 h 64"/>
              <a:gd name="T8" fmla="*/ 28 w 60"/>
              <a:gd name="T9" fmla="*/ 4 h 64"/>
              <a:gd name="T10" fmla="*/ 0 w 60"/>
              <a:gd name="T11" fmla="*/ 34 h 64"/>
              <a:gd name="T12" fmla="*/ 0 w 60"/>
              <a:gd name="T13" fmla="*/ 36 h 64"/>
              <a:gd name="T14" fmla="*/ 0 w 60"/>
              <a:gd name="T15" fmla="*/ 36 h 64"/>
              <a:gd name="T16" fmla="*/ 10 w 60"/>
              <a:gd name="T17" fmla="*/ 28 h 64"/>
              <a:gd name="T18" fmla="*/ 20 w 60"/>
              <a:gd name="T19" fmla="*/ 36 h 64"/>
              <a:gd name="T20" fmla="*/ 20 w 60"/>
              <a:gd name="T21" fmla="*/ 36 h 64"/>
              <a:gd name="T22" fmla="*/ 28 w 60"/>
              <a:gd name="T23" fmla="*/ 28 h 64"/>
              <a:gd name="T24" fmla="*/ 28 w 60"/>
              <a:gd name="T25" fmla="*/ 50 h 64"/>
              <a:gd name="T26" fmla="*/ 22 w 60"/>
              <a:gd name="T27" fmla="*/ 60 h 64"/>
              <a:gd name="T28" fmla="*/ 16 w 60"/>
              <a:gd name="T29" fmla="*/ 54 h 64"/>
              <a:gd name="T30" fmla="*/ 14 w 60"/>
              <a:gd name="T31" fmla="*/ 52 h 64"/>
              <a:gd name="T32" fmla="*/ 12 w 60"/>
              <a:gd name="T33" fmla="*/ 54 h 64"/>
              <a:gd name="T34" fmla="*/ 22 w 60"/>
              <a:gd name="T35" fmla="*/ 64 h 64"/>
              <a:gd name="T36" fmla="*/ 32 w 60"/>
              <a:gd name="T37" fmla="*/ 50 h 64"/>
              <a:gd name="T38" fmla="*/ 32 w 60"/>
              <a:gd name="T39" fmla="*/ 28 h 64"/>
              <a:gd name="T40" fmla="*/ 40 w 60"/>
              <a:gd name="T41" fmla="*/ 36 h 64"/>
              <a:gd name="T42" fmla="*/ 40 w 60"/>
              <a:gd name="T43" fmla="*/ 36 h 64"/>
              <a:gd name="T44" fmla="*/ 50 w 60"/>
              <a:gd name="T45" fmla="*/ 28 h 64"/>
              <a:gd name="T46" fmla="*/ 60 w 60"/>
              <a:gd name="T47" fmla="*/ 36 h 64"/>
              <a:gd name="T48" fmla="*/ 60 w 60"/>
              <a:gd name="T49" fmla="*/ 36 h 64"/>
              <a:gd name="T50" fmla="*/ 60 w 60"/>
              <a:gd name="T51" fmla="*/ 34 h 64"/>
              <a:gd name="T52" fmla="*/ 32 w 60"/>
              <a:gd name="T53" fmla="*/ 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4">
                <a:moveTo>
                  <a:pt x="32" y="4"/>
                </a:moveTo>
                <a:cubicBezTo>
                  <a:pt x="32" y="2"/>
                  <a:pt x="32" y="2"/>
                  <a:pt x="32" y="2"/>
                </a:cubicBezTo>
                <a:cubicBezTo>
                  <a:pt x="32" y="1"/>
                  <a:pt x="31" y="0"/>
                  <a:pt x="30" y="0"/>
                </a:cubicBezTo>
                <a:cubicBezTo>
                  <a:pt x="29" y="0"/>
                  <a:pt x="28" y="1"/>
                  <a:pt x="28" y="2"/>
                </a:cubicBezTo>
                <a:cubicBezTo>
                  <a:pt x="28" y="4"/>
                  <a:pt x="28" y="4"/>
                  <a:pt x="28" y="4"/>
                </a:cubicBezTo>
                <a:cubicBezTo>
                  <a:pt x="12" y="5"/>
                  <a:pt x="0" y="18"/>
                  <a:pt x="0" y="34"/>
                </a:cubicBezTo>
                <a:cubicBezTo>
                  <a:pt x="0" y="35"/>
                  <a:pt x="0" y="35"/>
                  <a:pt x="0" y="36"/>
                </a:cubicBezTo>
                <a:cubicBezTo>
                  <a:pt x="0" y="36"/>
                  <a:pt x="0" y="36"/>
                  <a:pt x="0" y="36"/>
                </a:cubicBezTo>
                <a:cubicBezTo>
                  <a:pt x="1" y="31"/>
                  <a:pt x="5" y="28"/>
                  <a:pt x="10" y="28"/>
                </a:cubicBezTo>
                <a:cubicBezTo>
                  <a:pt x="15" y="28"/>
                  <a:pt x="19" y="31"/>
                  <a:pt x="20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1" y="32"/>
                  <a:pt x="24" y="29"/>
                  <a:pt x="28" y="28"/>
                </a:cubicBezTo>
                <a:cubicBezTo>
                  <a:pt x="28" y="50"/>
                  <a:pt x="28" y="50"/>
                  <a:pt x="28" y="50"/>
                </a:cubicBezTo>
                <a:cubicBezTo>
                  <a:pt x="28" y="60"/>
                  <a:pt x="26" y="60"/>
                  <a:pt x="22" y="60"/>
                </a:cubicBezTo>
                <a:cubicBezTo>
                  <a:pt x="16" y="60"/>
                  <a:pt x="16" y="58"/>
                  <a:pt x="16" y="54"/>
                </a:cubicBezTo>
                <a:cubicBezTo>
                  <a:pt x="16" y="53"/>
                  <a:pt x="15" y="52"/>
                  <a:pt x="14" y="52"/>
                </a:cubicBezTo>
                <a:cubicBezTo>
                  <a:pt x="13" y="52"/>
                  <a:pt x="12" y="53"/>
                  <a:pt x="12" y="54"/>
                </a:cubicBezTo>
                <a:cubicBezTo>
                  <a:pt x="12" y="58"/>
                  <a:pt x="12" y="64"/>
                  <a:pt x="22" y="64"/>
                </a:cubicBezTo>
                <a:cubicBezTo>
                  <a:pt x="27" y="64"/>
                  <a:pt x="32" y="63"/>
                  <a:pt x="32" y="50"/>
                </a:cubicBezTo>
                <a:cubicBezTo>
                  <a:pt x="32" y="28"/>
                  <a:pt x="32" y="28"/>
                  <a:pt x="32" y="28"/>
                </a:cubicBezTo>
                <a:cubicBezTo>
                  <a:pt x="36" y="29"/>
                  <a:pt x="39" y="32"/>
                  <a:pt x="40" y="36"/>
                </a:cubicBezTo>
                <a:cubicBezTo>
                  <a:pt x="40" y="36"/>
                  <a:pt x="40" y="36"/>
                  <a:pt x="40" y="36"/>
                </a:cubicBezTo>
                <a:cubicBezTo>
                  <a:pt x="41" y="31"/>
                  <a:pt x="45" y="28"/>
                  <a:pt x="50" y="28"/>
                </a:cubicBezTo>
                <a:cubicBezTo>
                  <a:pt x="55" y="28"/>
                  <a:pt x="59" y="31"/>
                  <a:pt x="60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35"/>
                  <a:pt x="60" y="35"/>
                  <a:pt x="60" y="34"/>
                </a:cubicBezTo>
                <a:cubicBezTo>
                  <a:pt x="60" y="18"/>
                  <a:pt x="48" y="5"/>
                  <a:pt x="32" y="4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2" name="出自【趣你的PPT】(微信:qunideppt)：最优质的PPT资源库"/>
          <p:cNvSpPr/>
          <p:nvPr/>
        </p:nvSpPr>
        <p:spPr bwMode="auto">
          <a:xfrm>
            <a:off x="9447356" y="3202474"/>
            <a:ext cx="24175" cy="132323"/>
          </a:xfrm>
          <a:custGeom>
            <a:avLst/>
            <a:gdLst>
              <a:gd name="T0" fmla="*/ 0 w 8"/>
              <a:gd name="T1" fmla="*/ 8 h 44"/>
              <a:gd name="T2" fmla="*/ 0 w 8"/>
              <a:gd name="T3" fmla="*/ 36 h 44"/>
              <a:gd name="T4" fmla="*/ 8 w 8"/>
              <a:gd name="T5" fmla="*/ 44 h 44"/>
              <a:gd name="T6" fmla="*/ 8 w 8"/>
              <a:gd name="T7" fmla="*/ 0 h 44"/>
              <a:gd name="T8" fmla="*/ 0 w 8"/>
              <a:gd name="T9" fmla="*/ 8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44">
                <a:moveTo>
                  <a:pt x="0" y="8"/>
                </a:moveTo>
                <a:cubicBezTo>
                  <a:pt x="0" y="36"/>
                  <a:pt x="0" y="36"/>
                  <a:pt x="0" y="36"/>
                </a:cubicBezTo>
                <a:cubicBezTo>
                  <a:pt x="0" y="40"/>
                  <a:pt x="4" y="44"/>
                  <a:pt x="8" y="44"/>
                </a:cubicBez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482982" y="3166848"/>
            <a:ext cx="120873" cy="167949"/>
          </a:xfrm>
          <a:custGeom>
            <a:avLst/>
            <a:gdLst>
              <a:gd name="T0" fmla="*/ 32 w 40"/>
              <a:gd name="T1" fmla="*/ 4 h 56"/>
              <a:gd name="T2" fmla="*/ 28 w 40"/>
              <a:gd name="T3" fmla="*/ 0 h 56"/>
              <a:gd name="T4" fmla="*/ 12 w 40"/>
              <a:gd name="T5" fmla="*/ 0 h 56"/>
              <a:gd name="T6" fmla="*/ 8 w 40"/>
              <a:gd name="T7" fmla="*/ 4 h 56"/>
              <a:gd name="T8" fmla="*/ 8 w 40"/>
              <a:gd name="T9" fmla="*/ 12 h 56"/>
              <a:gd name="T10" fmla="*/ 0 w 40"/>
              <a:gd name="T11" fmla="*/ 12 h 56"/>
              <a:gd name="T12" fmla="*/ 0 w 40"/>
              <a:gd name="T13" fmla="*/ 56 h 56"/>
              <a:gd name="T14" fmla="*/ 40 w 40"/>
              <a:gd name="T15" fmla="*/ 56 h 56"/>
              <a:gd name="T16" fmla="*/ 40 w 40"/>
              <a:gd name="T17" fmla="*/ 12 h 56"/>
              <a:gd name="T18" fmla="*/ 32 w 40"/>
              <a:gd name="T19" fmla="*/ 12 h 56"/>
              <a:gd name="T20" fmla="*/ 32 w 40"/>
              <a:gd name="T21" fmla="*/ 4 h 56"/>
              <a:gd name="T22" fmla="*/ 28 w 40"/>
              <a:gd name="T23" fmla="*/ 12 h 56"/>
              <a:gd name="T24" fmla="*/ 12 w 40"/>
              <a:gd name="T25" fmla="*/ 12 h 56"/>
              <a:gd name="T26" fmla="*/ 12 w 40"/>
              <a:gd name="T27" fmla="*/ 4 h 56"/>
              <a:gd name="T28" fmla="*/ 28 w 40"/>
              <a:gd name="T29" fmla="*/ 4 h 56"/>
              <a:gd name="T30" fmla="*/ 28 w 40"/>
              <a:gd name="T31" fmla="*/ 12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0" h="56">
                <a:moveTo>
                  <a:pt x="32" y="4"/>
                </a:moveTo>
                <a:cubicBezTo>
                  <a:pt x="32" y="2"/>
                  <a:pt x="30" y="0"/>
                  <a:pt x="28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0" y="0"/>
                  <a:pt x="8" y="2"/>
                  <a:pt x="8" y="4"/>
                </a:cubicBezTo>
                <a:cubicBezTo>
                  <a:pt x="8" y="12"/>
                  <a:pt x="8" y="12"/>
                  <a:pt x="8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6"/>
                  <a:pt x="0" y="56"/>
                  <a:pt x="0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40" y="12"/>
                  <a:pt x="40" y="12"/>
                  <a:pt x="40" y="12"/>
                </a:cubicBezTo>
                <a:cubicBezTo>
                  <a:pt x="32" y="12"/>
                  <a:pt x="32" y="12"/>
                  <a:pt x="32" y="12"/>
                </a:cubicBezTo>
                <a:lnTo>
                  <a:pt x="32" y="4"/>
                </a:lnTo>
                <a:close/>
                <a:moveTo>
                  <a:pt x="28" y="12"/>
                </a:moveTo>
                <a:cubicBezTo>
                  <a:pt x="12" y="12"/>
                  <a:pt x="12" y="12"/>
                  <a:pt x="12" y="12"/>
                </a:cubicBezTo>
                <a:cubicBezTo>
                  <a:pt x="12" y="4"/>
                  <a:pt x="12" y="4"/>
                  <a:pt x="12" y="4"/>
                </a:cubicBezTo>
                <a:cubicBezTo>
                  <a:pt x="28" y="4"/>
                  <a:pt x="28" y="4"/>
                  <a:pt x="28" y="4"/>
                </a:cubicBezTo>
                <a:lnTo>
                  <a:pt x="28" y="12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4" name="出自【趣你的PPT】(微信:qunideppt)：最优质的PPT资源库"/>
          <p:cNvSpPr/>
          <p:nvPr/>
        </p:nvSpPr>
        <p:spPr bwMode="auto">
          <a:xfrm>
            <a:off x="9616577" y="3202474"/>
            <a:ext cx="22902" cy="132323"/>
          </a:xfrm>
          <a:custGeom>
            <a:avLst/>
            <a:gdLst>
              <a:gd name="T0" fmla="*/ 0 w 8"/>
              <a:gd name="T1" fmla="*/ 0 h 44"/>
              <a:gd name="T2" fmla="*/ 0 w 8"/>
              <a:gd name="T3" fmla="*/ 44 h 44"/>
              <a:gd name="T4" fmla="*/ 8 w 8"/>
              <a:gd name="T5" fmla="*/ 36 h 44"/>
              <a:gd name="T6" fmla="*/ 8 w 8"/>
              <a:gd name="T7" fmla="*/ 8 h 44"/>
              <a:gd name="T8" fmla="*/ 0 w 8"/>
              <a:gd name="T9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44">
                <a:moveTo>
                  <a:pt x="0" y="0"/>
                </a:moveTo>
                <a:cubicBezTo>
                  <a:pt x="0" y="44"/>
                  <a:pt x="0" y="44"/>
                  <a:pt x="0" y="44"/>
                </a:cubicBezTo>
                <a:cubicBezTo>
                  <a:pt x="4" y="44"/>
                  <a:pt x="8" y="40"/>
                  <a:pt x="8" y="36"/>
                </a:cubicBezTo>
                <a:cubicBezTo>
                  <a:pt x="8" y="8"/>
                  <a:pt x="8" y="8"/>
                  <a:pt x="8" y="8"/>
                </a:cubicBezTo>
                <a:cubicBezTo>
                  <a:pt x="8" y="4"/>
                  <a:pt x="4" y="0"/>
                  <a:pt x="0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681167" y="3190848"/>
            <a:ext cx="82727" cy="82727"/>
          </a:xfrm>
          <a:prstGeom prst="rect">
            <a:avLst/>
          </a:pr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778406" y="3190848"/>
            <a:ext cx="81275" cy="82727"/>
          </a:xfrm>
          <a:prstGeom prst="rect">
            <a:avLst/>
          </a:pr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68104" y="3054422"/>
            <a:ext cx="206090" cy="123364"/>
          </a:xfrm>
          <a:custGeom>
            <a:avLst/>
            <a:gdLst>
              <a:gd name="T0" fmla="*/ 36 w 60"/>
              <a:gd name="T1" fmla="*/ 20 h 36"/>
              <a:gd name="T2" fmla="*/ 36 w 60"/>
              <a:gd name="T3" fmla="*/ 20 h 36"/>
              <a:gd name="T4" fmla="*/ 52 w 60"/>
              <a:gd name="T5" fmla="*/ 10 h 36"/>
              <a:gd name="T6" fmla="*/ 42 w 60"/>
              <a:gd name="T7" fmla="*/ 0 h 36"/>
              <a:gd name="T8" fmla="*/ 32 w 60"/>
              <a:gd name="T9" fmla="*/ 16 h 36"/>
              <a:gd name="T10" fmla="*/ 32 w 60"/>
              <a:gd name="T11" fmla="*/ 16 h 36"/>
              <a:gd name="T12" fmla="*/ 28 w 60"/>
              <a:gd name="T13" fmla="*/ 16 h 36"/>
              <a:gd name="T14" fmla="*/ 28 w 60"/>
              <a:gd name="T15" fmla="*/ 16 h 36"/>
              <a:gd name="T16" fmla="*/ 18 w 60"/>
              <a:gd name="T17" fmla="*/ 0 h 36"/>
              <a:gd name="T18" fmla="*/ 8 w 60"/>
              <a:gd name="T19" fmla="*/ 10 h 36"/>
              <a:gd name="T20" fmla="*/ 24 w 60"/>
              <a:gd name="T21" fmla="*/ 20 h 36"/>
              <a:gd name="T22" fmla="*/ 24 w 60"/>
              <a:gd name="T23" fmla="*/ 20 h 36"/>
              <a:gd name="T24" fmla="*/ 0 w 60"/>
              <a:gd name="T25" fmla="*/ 20 h 36"/>
              <a:gd name="T26" fmla="*/ 0 w 60"/>
              <a:gd name="T27" fmla="*/ 36 h 36"/>
              <a:gd name="T28" fmla="*/ 28 w 60"/>
              <a:gd name="T29" fmla="*/ 36 h 36"/>
              <a:gd name="T30" fmla="*/ 28 w 60"/>
              <a:gd name="T31" fmla="*/ 20 h 36"/>
              <a:gd name="T32" fmla="*/ 32 w 60"/>
              <a:gd name="T33" fmla="*/ 20 h 36"/>
              <a:gd name="T34" fmla="*/ 32 w 60"/>
              <a:gd name="T35" fmla="*/ 36 h 36"/>
              <a:gd name="T36" fmla="*/ 60 w 60"/>
              <a:gd name="T37" fmla="*/ 36 h 36"/>
              <a:gd name="T38" fmla="*/ 60 w 60"/>
              <a:gd name="T39" fmla="*/ 20 h 36"/>
              <a:gd name="T40" fmla="*/ 36 w 60"/>
              <a:gd name="T41" fmla="*/ 20 h 36"/>
              <a:gd name="T42" fmla="*/ 12 w 60"/>
              <a:gd name="T43" fmla="*/ 10 h 36"/>
              <a:gd name="T44" fmla="*/ 18 w 60"/>
              <a:gd name="T45" fmla="*/ 4 h 36"/>
              <a:gd name="T46" fmla="*/ 24 w 60"/>
              <a:gd name="T47" fmla="*/ 16 h 36"/>
              <a:gd name="T48" fmla="*/ 12 w 60"/>
              <a:gd name="T49" fmla="*/ 10 h 36"/>
              <a:gd name="T50" fmla="*/ 42 w 60"/>
              <a:gd name="T51" fmla="*/ 4 h 36"/>
              <a:gd name="T52" fmla="*/ 48 w 60"/>
              <a:gd name="T53" fmla="*/ 10 h 36"/>
              <a:gd name="T54" fmla="*/ 36 w 60"/>
              <a:gd name="T55" fmla="*/ 16 h 36"/>
              <a:gd name="T56" fmla="*/ 42 w 60"/>
              <a:gd name="T57" fmla="*/ 4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60" h="36">
                <a:moveTo>
                  <a:pt x="36" y="20"/>
                </a:moveTo>
                <a:cubicBezTo>
                  <a:pt x="36" y="20"/>
                  <a:pt x="36" y="20"/>
                  <a:pt x="36" y="20"/>
                </a:cubicBezTo>
                <a:cubicBezTo>
                  <a:pt x="42" y="19"/>
                  <a:pt x="52" y="17"/>
                  <a:pt x="52" y="10"/>
                </a:cubicBezTo>
                <a:cubicBezTo>
                  <a:pt x="52" y="5"/>
                  <a:pt x="47" y="0"/>
                  <a:pt x="42" y="0"/>
                </a:cubicBezTo>
                <a:cubicBezTo>
                  <a:pt x="37" y="0"/>
                  <a:pt x="33" y="4"/>
                  <a:pt x="32" y="16"/>
                </a:cubicBezTo>
                <a:cubicBezTo>
                  <a:pt x="32" y="16"/>
                  <a:pt x="32" y="16"/>
                  <a:pt x="32" y="16"/>
                </a:cubicBez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8" y="16"/>
                  <a:pt x="28" y="16"/>
                </a:cubicBezTo>
                <a:cubicBezTo>
                  <a:pt x="27" y="4"/>
                  <a:pt x="23" y="0"/>
                  <a:pt x="18" y="0"/>
                </a:cubicBezTo>
                <a:cubicBezTo>
                  <a:pt x="13" y="0"/>
                  <a:pt x="8" y="5"/>
                  <a:pt x="8" y="10"/>
                </a:cubicBezTo>
                <a:cubicBezTo>
                  <a:pt x="8" y="17"/>
                  <a:pt x="18" y="19"/>
                  <a:pt x="24" y="20"/>
                </a:cubicBezTo>
                <a:cubicBezTo>
                  <a:pt x="24" y="20"/>
                  <a:pt x="24" y="20"/>
                  <a:pt x="24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36"/>
                  <a:pt x="0" y="36"/>
                  <a:pt x="0" y="36"/>
                </a:cubicBezTo>
                <a:cubicBezTo>
                  <a:pt x="28" y="36"/>
                  <a:pt x="28" y="36"/>
                  <a:pt x="28" y="36"/>
                </a:cubicBezTo>
                <a:cubicBezTo>
                  <a:pt x="28" y="20"/>
                  <a:pt x="28" y="20"/>
                  <a:pt x="28" y="20"/>
                </a:cubicBezTo>
                <a:cubicBezTo>
                  <a:pt x="32" y="20"/>
                  <a:pt x="32" y="20"/>
                  <a:pt x="32" y="20"/>
                </a:cubicBezTo>
                <a:cubicBezTo>
                  <a:pt x="32" y="36"/>
                  <a:pt x="32" y="36"/>
                  <a:pt x="32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20"/>
                  <a:pt x="60" y="20"/>
                  <a:pt x="60" y="20"/>
                </a:cubicBezTo>
                <a:lnTo>
                  <a:pt x="36" y="20"/>
                </a:lnTo>
                <a:close/>
                <a:moveTo>
                  <a:pt x="12" y="10"/>
                </a:moveTo>
                <a:cubicBezTo>
                  <a:pt x="12" y="7"/>
                  <a:pt x="15" y="4"/>
                  <a:pt x="18" y="4"/>
                </a:cubicBezTo>
                <a:cubicBezTo>
                  <a:pt x="21" y="4"/>
                  <a:pt x="23" y="8"/>
                  <a:pt x="24" y="16"/>
                </a:cubicBezTo>
                <a:cubicBezTo>
                  <a:pt x="18" y="15"/>
                  <a:pt x="12" y="13"/>
                  <a:pt x="12" y="10"/>
                </a:cubicBezTo>
                <a:close/>
                <a:moveTo>
                  <a:pt x="42" y="4"/>
                </a:moveTo>
                <a:cubicBezTo>
                  <a:pt x="45" y="4"/>
                  <a:pt x="48" y="7"/>
                  <a:pt x="48" y="10"/>
                </a:cubicBezTo>
                <a:cubicBezTo>
                  <a:pt x="48" y="13"/>
                  <a:pt x="42" y="15"/>
                  <a:pt x="36" y="16"/>
                </a:cubicBezTo>
                <a:cubicBezTo>
                  <a:pt x="37" y="8"/>
                  <a:pt x="39" y="4"/>
                  <a:pt x="42" y="4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0" name="出自【趣你的PPT】(微信:qunideppt)：最优质的PPT资源库"/>
          <p:cNvSpPr/>
          <p:nvPr/>
        </p:nvSpPr>
        <p:spPr bwMode="auto">
          <a:xfrm>
            <a:off x="9574795" y="2770854"/>
            <a:ext cx="232594" cy="221431"/>
          </a:xfrm>
          <a:custGeom>
            <a:avLst/>
            <a:gdLst>
              <a:gd name="T0" fmla="*/ 49 w 53"/>
              <a:gd name="T1" fmla="*/ 8 h 50"/>
              <a:gd name="T2" fmla="*/ 53 w 53"/>
              <a:gd name="T3" fmla="*/ 4 h 50"/>
              <a:gd name="T4" fmla="*/ 49 w 53"/>
              <a:gd name="T5" fmla="*/ 0 h 50"/>
              <a:gd name="T6" fmla="*/ 45 w 53"/>
              <a:gd name="T7" fmla="*/ 4 h 50"/>
              <a:gd name="T8" fmla="*/ 45 w 53"/>
              <a:gd name="T9" fmla="*/ 6 h 50"/>
              <a:gd name="T10" fmla="*/ 25 w 53"/>
              <a:gd name="T11" fmla="*/ 20 h 50"/>
              <a:gd name="T12" fmla="*/ 7 w 53"/>
              <a:gd name="T13" fmla="*/ 2 h 50"/>
              <a:gd name="T14" fmla="*/ 3 w 53"/>
              <a:gd name="T15" fmla="*/ 1 h 50"/>
              <a:gd name="T16" fmla="*/ 0 w 53"/>
              <a:gd name="T17" fmla="*/ 4 h 50"/>
              <a:gd name="T18" fmla="*/ 14 w 53"/>
              <a:gd name="T19" fmla="*/ 37 h 50"/>
              <a:gd name="T20" fmla="*/ 46 w 53"/>
              <a:gd name="T21" fmla="*/ 50 h 50"/>
              <a:gd name="T22" fmla="*/ 50 w 53"/>
              <a:gd name="T23" fmla="*/ 48 h 50"/>
              <a:gd name="T24" fmla="*/ 49 w 53"/>
              <a:gd name="T25" fmla="*/ 43 h 50"/>
              <a:gd name="T26" fmla="*/ 33 w 53"/>
              <a:gd name="T27" fmla="*/ 27 h 50"/>
              <a:gd name="T28" fmla="*/ 46 w 53"/>
              <a:gd name="T29" fmla="*/ 7 h 50"/>
              <a:gd name="T30" fmla="*/ 49 w 53"/>
              <a:gd name="T31" fmla="*/ 8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3" h="50">
                <a:moveTo>
                  <a:pt x="49" y="8"/>
                </a:moveTo>
                <a:cubicBezTo>
                  <a:pt x="51" y="8"/>
                  <a:pt x="53" y="6"/>
                  <a:pt x="53" y="4"/>
                </a:cubicBezTo>
                <a:cubicBezTo>
                  <a:pt x="53" y="2"/>
                  <a:pt x="51" y="0"/>
                  <a:pt x="49" y="0"/>
                </a:cubicBezTo>
                <a:cubicBezTo>
                  <a:pt x="46" y="0"/>
                  <a:pt x="45" y="2"/>
                  <a:pt x="45" y="4"/>
                </a:cubicBezTo>
                <a:cubicBezTo>
                  <a:pt x="45" y="5"/>
                  <a:pt x="45" y="6"/>
                  <a:pt x="45" y="6"/>
                </a:cubicBezTo>
                <a:cubicBezTo>
                  <a:pt x="25" y="20"/>
                  <a:pt x="25" y="20"/>
                  <a:pt x="25" y="20"/>
                </a:cubicBezTo>
                <a:cubicBezTo>
                  <a:pt x="7" y="2"/>
                  <a:pt x="7" y="2"/>
                  <a:pt x="7" y="2"/>
                </a:cubicBezTo>
                <a:cubicBezTo>
                  <a:pt x="6" y="0"/>
                  <a:pt x="4" y="0"/>
                  <a:pt x="3" y="1"/>
                </a:cubicBezTo>
                <a:cubicBezTo>
                  <a:pt x="1" y="1"/>
                  <a:pt x="0" y="3"/>
                  <a:pt x="0" y="4"/>
                </a:cubicBezTo>
                <a:cubicBezTo>
                  <a:pt x="0" y="16"/>
                  <a:pt x="5" y="28"/>
                  <a:pt x="14" y="37"/>
                </a:cubicBezTo>
                <a:cubicBezTo>
                  <a:pt x="22" y="46"/>
                  <a:pt x="34" y="50"/>
                  <a:pt x="46" y="50"/>
                </a:cubicBezTo>
                <a:cubicBezTo>
                  <a:pt x="48" y="50"/>
                  <a:pt x="49" y="49"/>
                  <a:pt x="50" y="48"/>
                </a:cubicBezTo>
                <a:cubicBezTo>
                  <a:pt x="51" y="46"/>
                  <a:pt x="50" y="44"/>
                  <a:pt x="49" y="43"/>
                </a:cubicBezTo>
                <a:cubicBezTo>
                  <a:pt x="33" y="27"/>
                  <a:pt x="33" y="27"/>
                  <a:pt x="33" y="27"/>
                </a:cubicBezTo>
                <a:cubicBezTo>
                  <a:pt x="46" y="7"/>
                  <a:pt x="46" y="7"/>
                  <a:pt x="46" y="7"/>
                </a:cubicBezTo>
                <a:cubicBezTo>
                  <a:pt x="47" y="8"/>
                  <a:pt x="48" y="8"/>
                  <a:pt x="49" y="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1" name="出自【趣你的PPT】(微信:qunideppt)：最优质的PPT资源库"/>
          <p:cNvSpPr/>
          <p:nvPr/>
        </p:nvSpPr>
        <p:spPr bwMode="auto">
          <a:xfrm>
            <a:off x="9565490" y="2951346"/>
            <a:ext cx="113507" cy="102342"/>
          </a:xfrm>
          <a:custGeom>
            <a:avLst/>
            <a:gdLst>
              <a:gd name="T0" fmla="*/ 23 w 26"/>
              <a:gd name="T1" fmla="*/ 9 h 23"/>
              <a:gd name="T2" fmla="*/ 22 w 26"/>
              <a:gd name="T3" fmla="*/ 8 h 23"/>
              <a:gd name="T4" fmla="*/ 12 w 26"/>
              <a:gd name="T5" fmla="*/ 0 h 23"/>
              <a:gd name="T6" fmla="*/ 11 w 26"/>
              <a:gd name="T7" fmla="*/ 0 h 23"/>
              <a:gd name="T8" fmla="*/ 11 w 26"/>
              <a:gd name="T9" fmla="*/ 0 h 23"/>
              <a:gd name="T10" fmla="*/ 0 w 26"/>
              <a:gd name="T11" fmla="*/ 20 h 23"/>
              <a:gd name="T12" fmla="*/ 0 w 26"/>
              <a:gd name="T13" fmla="*/ 22 h 23"/>
              <a:gd name="T14" fmla="*/ 2 w 26"/>
              <a:gd name="T15" fmla="*/ 23 h 23"/>
              <a:gd name="T16" fmla="*/ 24 w 26"/>
              <a:gd name="T17" fmla="*/ 23 h 23"/>
              <a:gd name="T18" fmla="*/ 26 w 26"/>
              <a:gd name="T19" fmla="*/ 22 h 23"/>
              <a:gd name="T20" fmla="*/ 26 w 26"/>
              <a:gd name="T21" fmla="*/ 20 h 23"/>
              <a:gd name="T22" fmla="*/ 23 w 26"/>
              <a:gd name="T23" fmla="*/ 9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6" h="23">
                <a:moveTo>
                  <a:pt x="23" y="9"/>
                </a:moveTo>
                <a:cubicBezTo>
                  <a:pt x="22" y="8"/>
                  <a:pt x="22" y="8"/>
                  <a:pt x="22" y="8"/>
                </a:cubicBezTo>
                <a:cubicBezTo>
                  <a:pt x="18" y="6"/>
                  <a:pt x="15" y="3"/>
                  <a:pt x="12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1"/>
                  <a:pt x="0" y="21"/>
                  <a:pt x="0" y="22"/>
                </a:cubicBezTo>
                <a:cubicBezTo>
                  <a:pt x="1" y="23"/>
                  <a:pt x="1" y="23"/>
                  <a:pt x="2" y="23"/>
                </a:cubicBezTo>
                <a:cubicBezTo>
                  <a:pt x="24" y="23"/>
                  <a:pt x="24" y="23"/>
                  <a:pt x="24" y="23"/>
                </a:cubicBezTo>
                <a:cubicBezTo>
                  <a:pt x="25" y="23"/>
                  <a:pt x="25" y="23"/>
                  <a:pt x="26" y="22"/>
                </a:cubicBezTo>
                <a:cubicBezTo>
                  <a:pt x="26" y="22"/>
                  <a:pt x="26" y="21"/>
                  <a:pt x="26" y="20"/>
                </a:cubicBezTo>
                <a:lnTo>
                  <a:pt x="23" y="9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12810" y="2536229"/>
            <a:ext cx="300081" cy="343276"/>
          </a:xfrm>
          <a:custGeom>
            <a:avLst/>
            <a:gdLst>
              <a:gd name="T0" fmla="*/ 48 w 56"/>
              <a:gd name="T1" fmla="*/ 60 h 64"/>
              <a:gd name="T2" fmla="*/ 45 w 56"/>
              <a:gd name="T3" fmla="*/ 60 h 64"/>
              <a:gd name="T4" fmla="*/ 56 w 56"/>
              <a:gd name="T5" fmla="*/ 40 h 64"/>
              <a:gd name="T6" fmla="*/ 38 w 56"/>
              <a:gd name="T7" fmla="*/ 17 h 64"/>
              <a:gd name="T8" fmla="*/ 42 w 56"/>
              <a:gd name="T9" fmla="*/ 8 h 64"/>
              <a:gd name="T10" fmla="*/ 42 w 56"/>
              <a:gd name="T11" fmla="*/ 5 h 64"/>
              <a:gd name="T12" fmla="*/ 31 w 56"/>
              <a:gd name="T13" fmla="*/ 0 h 64"/>
              <a:gd name="T14" fmla="*/ 29 w 56"/>
              <a:gd name="T15" fmla="*/ 0 h 64"/>
              <a:gd name="T16" fmla="*/ 28 w 56"/>
              <a:gd name="T17" fmla="*/ 1 h 64"/>
              <a:gd name="T18" fmla="*/ 15 w 56"/>
              <a:gd name="T19" fmla="*/ 25 h 64"/>
              <a:gd name="T20" fmla="*/ 17 w 56"/>
              <a:gd name="T21" fmla="*/ 31 h 64"/>
              <a:gd name="T22" fmla="*/ 15 w 56"/>
              <a:gd name="T23" fmla="*/ 35 h 64"/>
              <a:gd name="T24" fmla="*/ 22 w 56"/>
              <a:gd name="T25" fmla="*/ 38 h 64"/>
              <a:gd name="T26" fmla="*/ 24 w 56"/>
              <a:gd name="T27" fmla="*/ 35 h 64"/>
              <a:gd name="T28" fmla="*/ 24 w 56"/>
              <a:gd name="T29" fmla="*/ 35 h 64"/>
              <a:gd name="T30" fmla="*/ 30 w 56"/>
              <a:gd name="T31" fmla="*/ 32 h 64"/>
              <a:gd name="T32" fmla="*/ 34 w 56"/>
              <a:gd name="T33" fmla="*/ 24 h 64"/>
              <a:gd name="T34" fmla="*/ 48 w 56"/>
              <a:gd name="T35" fmla="*/ 40 h 64"/>
              <a:gd name="T36" fmla="*/ 32 w 56"/>
              <a:gd name="T37" fmla="*/ 56 h 64"/>
              <a:gd name="T38" fmla="*/ 20 w 56"/>
              <a:gd name="T39" fmla="*/ 52 h 64"/>
              <a:gd name="T40" fmla="*/ 20 w 56"/>
              <a:gd name="T41" fmla="*/ 50 h 64"/>
              <a:gd name="T42" fmla="*/ 22 w 56"/>
              <a:gd name="T43" fmla="*/ 48 h 64"/>
              <a:gd name="T44" fmla="*/ 32 w 56"/>
              <a:gd name="T45" fmla="*/ 48 h 64"/>
              <a:gd name="T46" fmla="*/ 32 w 56"/>
              <a:gd name="T47" fmla="*/ 44 h 64"/>
              <a:gd name="T48" fmla="*/ 17 w 56"/>
              <a:gd name="T49" fmla="*/ 44 h 64"/>
              <a:gd name="T50" fmla="*/ 8 w 56"/>
              <a:gd name="T51" fmla="*/ 44 h 64"/>
              <a:gd name="T52" fmla="*/ 0 w 56"/>
              <a:gd name="T53" fmla="*/ 44 h 64"/>
              <a:gd name="T54" fmla="*/ 0 w 56"/>
              <a:gd name="T55" fmla="*/ 48 h 64"/>
              <a:gd name="T56" fmla="*/ 9 w 56"/>
              <a:gd name="T57" fmla="*/ 48 h 64"/>
              <a:gd name="T58" fmla="*/ 10 w 56"/>
              <a:gd name="T59" fmla="*/ 48 h 64"/>
              <a:gd name="T60" fmla="*/ 12 w 56"/>
              <a:gd name="T61" fmla="*/ 50 h 64"/>
              <a:gd name="T62" fmla="*/ 12 w 56"/>
              <a:gd name="T63" fmla="*/ 52 h 64"/>
              <a:gd name="T64" fmla="*/ 12 w 56"/>
              <a:gd name="T65" fmla="*/ 60 h 64"/>
              <a:gd name="T66" fmla="*/ 4 w 56"/>
              <a:gd name="T67" fmla="*/ 64 h 64"/>
              <a:gd name="T68" fmla="*/ 56 w 56"/>
              <a:gd name="T69" fmla="*/ 64 h 64"/>
              <a:gd name="T70" fmla="*/ 48 w 56"/>
              <a:gd name="T71" fmla="*/ 60 h 64"/>
              <a:gd name="T72" fmla="*/ 34 w 56"/>
              <a:gd name="T73" fmla="*/ 5 h 64"/>
              <a:gd name="T74" fmla="*/ 33 w 56"/>
              <a:gd name="T75" fmla="*/ 7 h 64"/>
              <a:gd name="T76" fmla="*/ 24 w 56"/>
              <a:gd name="T77" fmla="*/ 24 h 64"/>
              <a:gd name="T78" fmla="*/ 20 w 56"/>
              <a:gd name="T79" fmla="*/ 22 h 64"/>
              <a:gd name="T80" fmla="*/ 20 w 56"/>
              <a:gd name="T81" fmla="*/ 22 h 64"/>
              <a:gd name="T82" fmla="*/ 29 w 56"/>
              <a:gd name="T83" fmla="*/ 5 h 64"/>
              <a:gd name="T84" fmla="*/ 30 w 56"/>
              <a:gd name="T85" fmla="*/ 4 h 64"/>
              <a:gd name="T86" fmla="*/ 32 w 56"/>
              <a:gd name="T87" fmla="*/ 4 h 64"/>
              <a:gd name="T88" fmla="*/ 34 w 56"/>
              <a:gd name="T89" fmla="*/ 5 h 64"/>
              <a:gd name="T90" fmla="*/ 34 w 56"/>
              <a:gd name="T91" fmla="*/ 5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6" h="64">
                <a:moveTo>
                  <a:pt x="48" y="60"/>
                </a:moveTo>
                <a:cubicBezTo>
                  <a:pt x="45" y="60"/>
                  <a:pt x="45" y="60"/>
                  <a:pt x="45" y="60"/>
                </a:cubicBezTo>
                <a:cubicBezTo>
                  <a:pt x="52" y="56"/>
                  <a:pt x="56" y="48"/>
                  <a:pt x="56" y="40"/>
                </a:cubicBezTo>
                <a:cubicBezTo>
                  <a:pt x="56" y="29"/>
                  <a:pt x="48" y="19"/>
                  <a:pt x="38" y="17"/>
                </a:cubicBezTo>
                <a:cubicBezTo>
                  <a:pt x="42" y="8"/>
                  <a:pt x="42" y="8"/>
                  <a:pt x="42" y="8"/>
                </a:cubicBezTo>
                <a:cubicBezTo>
                  <a:pt x="43" y="7"/>
                  <a:pt x="43" y="6"/>
                  <a:pt x="42" y="5"/>
                </a:cubicBezTo>
                <a:cubicBezTo>
                  <a:pt x="31" y="0"/>
                  <a:pt x="31" y="0"/>
                  <a:pt x="31" y="0"/>
                </a:cubicBezTo>
                <a:cubicBezTo>
                  <a:pt x="30" y="0"/>
                  <a:pt x="30" y="0"/>
                  <a:pt x="29" y="0"/>
                </a:cubicBezTo>
                <a:cubicBezTo>
                  <a:pt x="29" y="0"/>
                  <a:pt x="28" y="1"/>
                  <a:pt x="28" y="1"/>
                </a:cubicBezTo>
                <a:cubicBezTo>
                  <a:pt x="15" y="25"/>
                  <a:pt x="15" y="25"/>
                  <a:pt x="15" y="25"/>
                </a:cubicBezTo>
                <a:cubicBezTo>
                  <a:pt x="14" y="28"/>
                  <a:pt x="15" y="30"/>
                  <a:pt x="17" y="31"/>
                </a:cubicBezTo>
                <a:cubicBezTo>
                  <a:pt x="15" y="35"/>
                  <a:pt x="15" y="35"/>
                  <a:pt x="15" y="35"/>
                </a:cubicBezTo>
                <a:cubicBezTo>
                  <a:pt x="22" y="38"/>
                  <a:pt x="22" y="38"/>
                  <a:pt x="22" y="38"/>
                </a:cubicBezTo>
                <a:cubicBezTo>
                  <a:pt x="24" y="35"/>
                  <a:pt x="24" y="35"/>
                  <a:pt x="24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26" y="35"/>
                  <a:pt x="29" y="35"/>
                  <a:pt x="30" y="32"/>
                </a:cubicBezTo>
                <a:cubicBezTo>
                  <a:pt x="34" y="24"/>
                  <a:pt x="34" y="24"/>
                  <a:pt x="34" y="24"/>
                </a:cubicBezTo>
                <a:cubicBezTo>
                  <a:pt x="42" y="25"/>
                  <a:pt x="48" y="32"/>
                  <a:pt x="48" y="40"/>
                </a:cubicBezTo>
                <a:cubicBezTo>
                  <a:pt x="48" y="49"/>
                  <a:pt x="41" y="56"/>
                  <a:pt x="32" y="56"/>
                </a:cubicBezTo>
                <a:cubicBezTo>
                  <a:pt x="28" y="56"/>
                  <a:pt x="23" y="54"/>
                  <a:pt x="20" y="52"/>
                </a:cubicBezTo>
                <a:cubicBezTo>
                  <a:pt x="20" y="50"/>
                  <a:pt x="20" y="50"/>
                  <a:pt x="20" y="50"/>
                </a:cubicBezTo>
                <a:cubicBezTo>
                  <a:pt x="20" y="49"/>
                  <a:pt x="21" y="48"/>
                  <a:pt x="22" y="48"/>
                </a:cubicBezTo>
                <a:cubicBezTo>
                  <a:pt x="32" y="48"/>
                  <a:pt x="32" y="48"/>
                  <a:pt x="32" y="48"/>
                </a:cubicBezTo>
                <a:cubicBezTo>
                  <a:pt x="32" y="44"/>
                  <a:pt x="32" y="44"/>
                  <a:pt x="32" y="44"/>
                </a:cubicBezTo>
                <a:cubicBezTo>
                  <a:pt x="17" y="44"/>
                  <a:pt x="17" y="44"/>
                  <a:pt x="17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8"/>
                  <a:pt x="0" y="48"/>
                  <a:pt x="0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10" y="48"/>
                  <a:pt x="10" y="48"/>
                  <a:pt x="10" y="48"/>
                </a:cubicBezTo>
                <a:cubicBezTo>
                  <a:pt x="11" y="48"/>
                  <a:pt x="12" y="49"/>
                  <a:pt x="12" y="50"/>
                </a:cubicBezTo>
                <a:cubicBezTo>
                  <a:pt x="12" y="52"/>
                  <a:pt x="12" y="52"/>
                  <a:pt x="12" y="52"/>
                </a:cubicBezTo>
                <a:cubicBezTo>
                  <a:pt x="12" y="60"/>
                  <a:pt x="12" y="60"/>
                  <a:pt x="12" y="60"/>
                </a:cubicBezTo>
                <a:cubicBezTo>
                  <a:pt x="8" y="60"/>
                  <a:pt x="4" y="60"/>
                  <a:pt x="4" y="64"/>
                </a:cubicBezTo>
                <a:cubicBezTo>
                  <a:pt x="56" y="64"/>
                  <a:pt x="56" y="64"/>
                  <a:pt x="56" y="64"/>
                </a:cubicBezTo>
                <a:cubicBezTo>
                  <a:pt x="56" y="60"/>
                  <a:pt x="52" y="60"/>
                  <a:pt x="48" y="60"/>
                </a:cubicBezTo>
                <a:close/>
                <a:moveTo>
                  <a:pt x="34" y="5"/>
                </a:moveTo>
                <a:cubicBezTo>
                  <a:pt x="33" y="6"/>
                  <a:pt x="33" y="6"/>
                  <a:pt x="33" y="7"/>
                </a:cubicBezTo>
                <a:cubicBezTo>
                  <a:pt x="24" y="24"/>
                  <a:pt x="24" y="24"/>
                  <a:pt x="24" y="24"/>
                </a:cubicBezTo>
                <a:cubicBezTo>
                  <a:pt x="20" y="22"/>
                  <a:pt x="20" y="22"/>
                  <a:pt x="20" y="22"/>
                </a:cubicBezTo>
                <a:cubicBezTo>
                  <a:pt x="20" y="22"/>
                  <a:pt x="20" y="22"/>
                  <a:pt x="20" y="22"/>
                </a:cubicBezTo>
                <a:cubicBezTo>
                  <a:pt x="29" y="5"/>
                  <a:pt x="29" y="5"/>
                  <a:pt x="29" y="5"/>
                </a:cubicBezTo>
                <a:cubicBezTo>
                  <a:pt x="29" y="5"/>
                  <a:pt x="30" y="4"/>
                  <a:pt x="30" y="4"/>
                </a:cubicBezTo>
                <a:cubicBezTo>
                  <a:pt x="31" y="4"/>
                  <a:pt x="31" y="4"/>
                  <a:pt x="32" y="4"/>
                </a:cubicBezTo>
                <a:cubicBezTo>
                  <a:pt x="34" y="5"/>
                  <a:pt x="34" y="5"/>
                  <a:pt x="34" y="5"/>
                </a:cubicBezTo>
                <a:cubicBezTo>
                  <a:pt x="34" y="5"/>
                  <a:pt x="34" y="5"/>
                  <a:pt x="34" y="5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7" name="出自【趣你的PPT】(微信:qunideppt)：最优质的PPT资源库"/>
          <p:cNvSpPr/>
          <p:nvPr/>
        </p:nvSpPr>
        <p:spPr bwMode="auto">
          <a:xfrm>
            <a:off x="9542724" y="2574929"/>
            <a:ext cx="158572" cy="143325"/>
          </a:xfrm>
          <a:custGeom>
            <a:avLst/>
            <a:gdLst>
              <a:gd name="T0" fmla="*/ 36 w 44"/>
              <a:gd name="T1" fmla="*/ 32 h 40"/>
              <a:gd name="T2" fmla="*/ 32 w 44"/>
              <a:gd name="T3" fmla="*/ 32 h 40"/>
              <a:gd name="T4" fmla="*/ 32 w 44"/>
              <a:gd name="T5" fmla="*/ 0 h 40"/>
              <a:gd name="T6" fmla="*/ 24 w 44"/>
              <a:gd name="T7" fmla="*/ 0 h 40"/>
              <a:gd name="T8" fmla="*/ 24 w 44"/>
              <a:gd name="T9" fmla="*/ 32 h 40"/>
              <a:gd name="T10" fmla="*/ 20 w 44"/>
              <a:gd name="T11" fmla="*/ 32 h 40"/>
              <a:gd name="T12" fmla="*/ 20 w 44"/>
              <a:gd name="T13" fmla="*/ 0 h 40"/>
              <a:gd name="T14" fmla="*/ 12 w 44"/>
              <a:gd name="T15" fmla="*/ 0 h 40"/>
              <a:gd name="T16" fmla="*/ 12 w 44"/>
              <a:gd name="T17" fmla="*/ 32 h 40"/>
              <a:gd name="T18" fmla="*/ 8 w 44"/>
              <a:gd name="T19" fmla="*/ 32 h 40"/>
              <a:gd name="T20" fmla="*/ 8 w 44"/>
              <a:gd name="T21" fmla="*/ 0 h 40"/>
              <a:gd name="T22" fmla="*/ 0 w 44"/>
              <a:gd name="T23" fmla="*/ 0 h 40"/>
              <a:gd name="T24" fmla="*/ 0 w 44"/>
              <a:gd name="T25" fmla="*/ 38 h 40"/>
              <a:gd name="T26" fmla="*/ 2 w 44"/>
              <a:gd name="T27" fmla="*/ 40 h 40"/>
              <a:gd name="T28" fmla="*/ 42 w 44"/>
              <a:gd name="T29" fmla="*/ 40 h 40"/>
              <a:gd name="T30" fmla="*/ 44 w 44"/>
              <a:gd name="T31" fmla="*/ 38 h 40"/>
              <a:gd name="T32" fmla="*/ 44 w 44"/>
              <a:gd name="T33" fmla="*/ 0 h 40"/>
              <a:gd name="T34" fmla="*/ 36 w 44"/>
              <a:gd name="T35" fmla="*/ 0 h 40"/>
              <a:gd name="T36" fmla="*/ 36 w 44"/>
              <a:gd name="T37" fmla="*/ 32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" h="40">
                <a:moveTo>
                  <a:pt x="36" y="32"/>
                </a:moveTo>
                <a:cubicBezTo>
                  <a:pt x="32" y="32"/>
                  <a:pt x="32" y="32"/>
                  <a:pt x="32" y="32"/>
                </a:cubicBezTo>
                <a:cubicBezTo>
                  <a:pt x="32" y="0"/>
                  <a:pt x="32" y="0"/>
                  <a:pt x="32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32"/>
                  <a:pt x="24" y="32"/>
                  <a:pt x="24" y="32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0"/>
                  <a:pt x="20" y="0"/>
                  <a:pt x="20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32"/>
                  <a:pt x="12" y="32"/>
                  <a:pt x="12" y="32"/>
                </a:cubicBezTo>
                <a:cubicBezTo>
                  <a:pt x="8" y="32"/>
                  <a:pt x="8" y="32"/>
                  <a:pt x="8" y="32"/>
                </a:cubicBezTo>
                <a:cubicBezTo>
                  <a:pt x="8" y="0"/>
                  <a:pt x="8" y="0"/>
                  <a:pt x="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9"/>
                  <a:pt x="1" y="40"/>
                  <a:pt x="2" y="40"/>
                </a:cubicBezTo>
                <a:cubicBezTo>
                  <a:pt x="42" y="40"/>
                  <a:pt x="42" y="40"/>
                  <a:pt x="42" y="40"/>
                </a:cubicBezTo>
                <a:cubicBezTo>
                  <a:pt x="43" y="40"/>
                  <a:pt x="44" y="39"/>
                  <a:pt x="44" y="38"/>
                </a:cubicBezTo>
                <a:cubicBezTo>
                  <a:pt x="44" y="0"/>
                  <a:pt x="44" y="0"/>
                  <a:pt x="44" y="0"/>
                </a:cubicBezTo>
                <a:cubicBezTo>
                  <a:pt x="36" y="0"/>
                  <a:pt x="36" y="0"/>
                  <a:pt x="36" y="0"/>
                </a:cubicBezTo>
                <a:lnTo>
                  <a:pt x="36" y="32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513753" y="2488020"/>
            <a:ext cx="216512" cy="71663"/>
          </a:xfrm>
          <a:custGeom>
            <a:avLst/>
            <a:gdLst>
              <a:gd name="T0" fmla="*/ 56 w 60"/>
              <a:gd name="T1" fmla="*/ 8 h 20"/>
              <a:gd name="T2" fmla="*/ 40 w 60"/>
              <a:gd name="T3" fmla="*/ 8 h 20"/>
              <a:gd name="T4" fmla="*/ 40 w 60"/>
              <a:gd name="T5" fmla="*/ 2 h 20"/>
              <a:gd name="T6" fmla="*/ 38 w 60"/>
              <a:gd name="T7" fmla="*/ 0 h 20"/>
              <a:gd name="T8" fmla="*/ 22 w 60"/>
              <a:gd name="T9" fmla="*/ 0 h 20"/>
              <a:gd name="T10" fmla="*/ 20 w 60"/>
              <a:gd name="T11" fmla="*/ 2 h 20"/>
              <a:gd name="T12" fmla="*/ 20 w 60"/>
              <a:gd name="T13" fmla="*/ 8 h 20"/>
              <a:gd name="T14" fmla="*/ 4 w 60"/>
              <a:gd name="T15" fmla="*/ 8 h 20"/>
              <a:gd name="T16" fmla="*/ 0 w 60"/>
              <a:gd name="T17" fmla="*/ 12 h 20"/>
              <a:gd name="T18" fmla="*/ 0 w 60"/>
              <a:gd name="T19" fmla="*/ 16 h 20"/>
              <a:gd name="T20" fmla="*/ 4 w 60"/>
              <a:gd name="T21" fmla="*/ 20 h 20"/>
              <a:gd name="T22" fmla="*/ 56 w 60"/>
              <a:gd name="T23" fmla="*/ 20 h 20"/>
              <a:gd name="T24" fmla="*/ 60 w 60"/>
              <a:gd name="T25" fmla="*/ 16 h 20"/>
              <a:gd name="T26" fmla="*/ 60 w 60"/>
              <a:gd name="T27" fmla="*/ 12 h 20"/>
              <a:gd name="T28" fmla="*/ 56 w 60"/>
              <a:gd name="T29" fmla="*/ 8 h 20"/>
              <a:gd name="T30" fmla="*/ 24 w 60"/>
              <a:gd name="T31" fmla="*/ 8 h 20"/>
              <a:gd name="T32" fmla="*/ 24 w 60"/>
              <a:gd name="T33" fmla="*/ 4 h 20"/>
              <a:gd name="T34" fmla="*/ 36 w 60"/>
              <a:gd name="T35" fmla="*/ 4 h 20"/>
              <a:gd name="T36" fmla="*/ 36 w 60"/>
              <a:gd name="T37" fmla="*/ 8 h 20"/>
              <a:gd name="T38" fmla="*/ 24 w 60"/>
              <a:gd name="T39" fmla="*/ 8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60" h="20">
                <a:moveTo>
                  <a:pt x="56" y="8"/>
                </a:moveTo>
                <a:cubicBezTo>
                  <a:pt x="40" y="8"/>
                  <a:pt x="40" y="8"/>
                  <a:pt x="40" y="8"/>
                </a:cubicBezTo>
                <a:cubicBezTo>
                  <a:pt x="40" y="2"/>
                  <a:pt x="40" y="2"/>
                  <a:pt x="40" y="2"/>
                </a:cubicBezTo>
                <a:cubicBezTo>
                  <a:pt x="40" y="1"/>
                  <a:pt x="39" y="0"/>
                  <a:pt x="3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1" y="0"/>
                  <a:pt x="20" y="1"/>
                  <a:pt x="20" y="2"/>
                </a:cubicBezTo>
                <a:cubicBezTo>
                  <a:pt x="20" y="8"/>
                  <a:pt x="20" y="8"/>
                  <a:pt x="20" y="8"/>
                </a:cubicBezTo>
                <a:cubicBezTo>
                  <a:pt x="4" y="8"/>
                  <a:pt x="4" y="8"/>
                  <a:pt x="4" y="8"/>
                </a:cubicBezTo>
                <a:cubicBezTo>
                  <a:pt x="2" y="8"/>
                  <a:pt x="0" y="10"/>
                  <a:pt x="0" y="12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8"/>
                  <a:pt x="2" y="20"/>
                  <a:pt x="4" y="20"/>
                </a:cubicBezTo>
                <a:cubicBezTo>
                  <a:pt x="56" y="20"/>
                  <a:pt x="56" y="20"/>
                  <a:pt x="56" y="20"/>
                </a:cubicBezTo>
                <a:cubicBezTo>
                  <a:pt x="58" y="20"/>
                  <a:pt x="60" y="18"/>
                  <a:pt x="60" y="16"/>
                </a:cubicBezTo>
                <a:cubicBezTo>
                  <a:pt x="60" y="12"/>
                  <a:pt x="60" y="12"/>
                  <a:pt x="60" y="12"/>
                </a:cubicBezTo>
                <a:cubicBezTo>
                  <a:pt x="60" y="10"/>
                  <a:pt x="58" y="8"/>
                  <a:pt x="56" y="8"/>
                </a:cubicBezTo>
                <a:close/>
                <a:moveTo>
                  <a:pt x="24" y="8"/>
                </a:moveTo>
                <a:cubicBezTo>
                  <a:pt x="24" y="4"/>
                  <a:pt x="24" y="4"/>
                  <a:pt x="24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8"/>
                  <a:pt x="36" y="8"/>
                  <a:pt x="36" y="8"/>
                </a:cubicBezTo>
                <a:lnTo>
                  <a:pt x="24" y="8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9" name="出自【趣你的PPT】(微信:qunideppt)：最优质的PPT资源库"/>
          <p:cNvSpPr/>
          <p:nvPr/>
        </p:nvSpPr>
        <p:spPr bwMode="auto">
          <a:xfrm>
            <a:off x="9295592" y="2201951"/>
            <a:ext cx="271881" cy="263981"/>
          </a:xfrm>
          <a:custGeom>
            <a:avLst/>
            <a:gdLst>
              <a:gd name="T0" fmla="*/ 94 w 97"/>
              <a:gd name="T1" fmla="*/ 16 h 94"/>
              <a:gd name="T2" fmla="*/ 81 w 97"/>
              <a:gd name="T3" fmla="*/ 27 h 94"/>
              <a:gd name="T4" fmla="*/ 73 w 97"/>
              <a:gd name="T5" fmla="*/ 12 h 94"/>
              <a:gd name="T6" fmla="*/ 82 w 97"/>
              <a:gd name="T7" fmla="*/ 2 h 94"/>
              <a:gd name="T8" fmla="*/ 77 w 97"/>
              <a:gd name="T9" fmla="*/ 2 h 94"/>
              <a:gd name="T10" fmla="*/ 64 w 97"/>
              <a:gd name="T11" fmla="*/ 5 h 94"/>
              <a:gd name="T12" fmla="*/ 61 w 97"/>
              <a:gd name="T13" fmla="*/ 14 h 94"/>
              <a:gd name="T14" fmla="*/ 63 w 97"/>
              <a:gd name="T15" fmla="*/ 27 h 94"/>
              <a:gd name="T16" fmla="*/ 52 w 97"/>
              <a:gd name="T17" fmla="*/ 42 h 94"/>
              <a:gd name="T18" fmla="*/ 43 w 97"/>
              <a:gd name="T19" fmla="*/ 39 h 94"/>
              <a:gd name="T20" fmla="*/ 35 w 97"/>
              <a:gd name="T21" fmla="*/ 33 h 94"/>
              <a:gd name="T22" fmla="*/ 34 w 97"/>
              <a:gd name="T23" fmla="*/ 31 h 94"/>
              <a:gd name="T24" fmla="*/ 33 w 97"/>
              <a:gd name="T25" fmla="*/ 27 h 94"/>
              <a:gd name="T26" fmla="*/ 31 w 97"/>
              <a:gd name="T27" fmla="*/ 23 h 94"/>
              <a:gd name="T28" fmla="*/ 47 w 97"/>
              <a:gd name="T29" fmla="*/ 17 h 94"/>
              <a:gd name="T30" fmla="*/ 45 w 97"/>
              <a:gd name="T31" fmla="*/ 12 h 94"/>
              <a:gd name="T32" fmla="*/ 44 w 97"/>
              <a:gd name="T33" fmla="*/ 10 h 94"/>
              <a:gd name="T34" fmla="*/ 11 w 97"/>
              <a:gd name="T35" fmla="*/ 23 h 94"/>
              <a:gd name="T36" fmla="*/ 11 w 97"/>
              <a:gd name="T37" fmla="*/ 24 h 94"/>
              <a:gd name="T38" fmla="*/ 9 w 97"/>
              <a:gd name="T39" fmla="*/ 33 h 94"/>
              <a:gd name="T40" fmla="*/ 0 w 97"/>
              <a:gd name="T41" fmla="*/ 38 h 94"/>
              <a:gd name="T42" fmla="*/ 17 w 97"/>
              <a:gd name="T43" fmla="*/ 41 h 94"/>
              <a:gd name="T44" fmla="*/ 16 w 97"/>
              <a:gd name="T45" fmla="*/ 36 h 94"/>
              <a:gd name="T46" fmla="*/ 24 w 97"/>
              <a:gd name="T47" fmla="*/ 37 h 94"/>
              <a:gd name="T48" fmla="*/ 27 w 97"/>
              <a:gd name="T49" fmla="*/ 39 h 94"/>
              <a:gd name="T50" fmla="*/ 29 w 97"/>
              <a:gd name="T51" fmla="*/ 39 h 94"/>
              <a:gd name="T52" fmla="*/ 36 w 97"/>
              <a:gd name="T53" fmla="*/ 49 h 94"/>
              <a:gd name="T54" fmla="*/ 15 w 97"/>
              <a:gd name="T55" fmla="*/ 84 h 94"/>
              <a:gd name="T56" fmla="*/ 23 w 97"/>
              <a:gd name="T57" fmla="*/ 93 h 94"/>
              <a:gd name="T58" fmla="*/ 77 w 97"/>
              <a:gd name="T59" fmla="*/ 89 h 94"/>
              <a:gd name="T60" fmla="*/ 85 w 97"/>
              <a:gd name="T61" fmla="*/ 81 h 94"/>
              <a:gd name="T62" fmla="*/ 59 w 97"/>
              <a:gd name="T63" fmla="*/ 53 h 94"/>
              <a:gd name="T64" fmla="*/ 69 w 97"/>
              <a:gd name="T65" fmla="*/ 42 h 94"/>
              <a:gd name="T66" fmla="*/ 77 w 97"/>
              <a:gd name="T67" fmla="*/ 38 h 94"/>
              <a:gd name="T68" fmla="*/ 96 w 97"/>
              <a:gd name="T69" fmla="*/ 28 h 94"/>
              <a:gd name="T70" fmla="*/ 97 w 97"/>
              <a:gd name="T71" fmla="*/ 17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7" h="94">
                <a:moveTo>
                  <a:pt x="96" y="16"/>
                </a:moveTo>
                <a:cubicBezTo>
                  <a:pt x="95" y="16"/>
                  <a:pt x="94" y="16"/>
                  <a:pt x="94" y="16"/>
                </a:cubicBezTo>
                <a:cubicBezTo>
                  <a:pt x="94" y="16"/>
                  <a:pt x="94" y="16"/>
                  <a:pt x="87" y="27"/>
                </a:cubicBezTo>
                <a:cubicBezTo>
                  <a:pt x="87" y="27"/>
                  <a:pt x="87" y="27"/>
                  <a:pt x="81" y="27"/>
                </a:cubicBezTo>
                <a:cubicBezTo>
                  <a:pt x="81" y="27"/>
                  <a:pt x="81" y="27"/>
                  <a:pt x="73" y="19"/>
                </a:cubicBezTo>
                <a:cubicBezTo>
                  <a:pt x="73" y="19"/>
                  <a:pt x="73" y="19"/>
                  <a:pt x="73" y="12"/>
                </a:cubicBezTo>
                <a:cubicBezTo>
                  <a:pt x="73" y="12"/>
                  <a:pt x="73" y="12"/>
                  <a:pt x="83" y="4"/>
                </a:cubicBezTo>
                <a:cubicBezTo>
                  <a:pt x="83" y="3"/>
                  <a:pt x="83" y="2"/>
                  <a:pt x="82" y="2"/>
                </a:cubicBezTo>
                <a:cubicBezTo>
                  <a:pt x="82" y="2"/>
                  <a:pt x="82" y="2"/>
                  <a:pt x="81" y="2"/>
                </a:cubicBezTo>
                <a:cubicBezTo>
                  <a:pt x="81" y="2"/>
                  <a:pt x="79" y="2"/>
                  <a:pt x="77" y="2"/>
                </a:cubicBezTo>
                <a:cubicBezTo>
                  <a:pt x="77" y="1"/>
                  <a:pt x="76" y="1"/>
                  <a:pt x="75" y="1"/>
                </a:cubicBezTo>
                <a:cubicBezTo>
                  <a:pt x="69" y="0"/>
                  <a:pt x="66" y="3"/>
                  <a:pt x="64" y="5"/>
                </a:cubicBezTo>
                <a:cubicBezTo>
                  <a:pt x="62" y="8"/>
                  <a:pt x="61" y="10"/>
                  <a:pt x="61" y="10"/>
                </a:cubicBezTo>
                <a:cubicBezTo>
                  <a:pt x="61" y="10"/>
                  <a:pt x="61" y="11"/>
                  <a:pt x="61" y="14"/>
                </a:cubicBezTo>
                <a:cubicBezTo>
                  <a:pt x="61" y="18"/>
                  <a:pt x="61" y="23"/>
                  <a:pt x="62" y="26"/>
                </a:cubicBezTo>
                <a:cubicBezTo>
                  <a:pt x="63" y="27"/>
                  <a:pt x="63" y="27"/>
                  <a:pt x="63" y="27"/>
                </a:cubicBezTo>
                <a:cubicBezTo>
                  <a:pt x="62" y="30"/>
                  <a:pt x="59" y="35"/>
                  <a:pt x="59" y="35"/>
                </a:cubicBezTo>
                <a:cubicBezTo>
                  <a:pt x="59" y="35"/>
                  <a:pt x="59" y="35"/>
                  <a:pt x="52" y="42"/>
                </a:cubicBezTo>
                <a:cubicBezTo>
                  <a:pt x="52" y="42"/>
                  <a:pt x="52" y="42"/>
                  <a:pt x="50" y="45"/>
                </a:cubicBezTo>
                <a:cubicBezTo>
                  <a:pt x="50" y="45"/>
                  <a:pt x="50" y="45"/>
                  <a:pt x="43" y="39"/>
                </a:cubicBezTo>
                <a:cubicBezTo>
                  <a:pt x="43" y="40"/>
                  <a:pt x="42" y="41"/>
                  <a:pt x="42" y="41"/>
                </a:cubicBezTo>
                <a:cubicBezTo>
                  <a:pt x="42" y="41"/>
                  <a:pt x="42" y="41"/>
                  <a:pt x="35" y="33"/>
                </a:cubicBezTo>
                <a:cubicBezTo>
                  <a:pt x="35" y="33"/>
                  <a:pt x="35" y="33"/>
                  <a:pt x="35" y="33"/>
                </a:cubicBezTo>
                <a:cubicBezTo>
                  <a:pt x="35" y="33"/>
                  <a:pt x="35" y="33"/>
                  <a:pt x="34" y="31"/>
                </a:cubicBezTo>
                <a:cubicBezTo>
                  <a:pt x="34" y="31"/>
                  <a:pt x="34" y="31"/>
                  <a:pt x="31" y="29"/>
                </a:cubicBezTo>
                <a:cubicBezTo>
                  <a:pt x="31" y="29"/>
                  <a:pt x="31" y="29"/>
                  <a:pt x="33" y="27"/>
                </a:cubicBezTo>
                <a:cubicBezTo>
                  <a:pt x="33" y="27"/>
                  <a:pt x="33" y="27"/>
                  <a:pt x="31" y="26"/>
                </a:cubicBezTo>
                <a:cubicBezTo>
                  <a:pt x="31" y="25"/>
                  <a:pt x="31" y="24"/>
                  <a:pt x="31" y="23"/>
                </a:cubicBezTo>
                <a:cubicBezTo>
                  <a:pt x="32" y="22"/>
                  <a:pt x="39" y="20"/>
                  <a:pt x="45" y="18"/>
                </a:cubicBezTo>
                <a:cubicBezTo>
                  <a:pt x="45" y="18"/>
                  <a:pt x="45" y="18"/>
                  <a:pt x="47" y="17"/>
                </a:cubicBezTo>
                <a:cubicBezTo>
                  <a:pt x="47" y="17"/>
                  <a:pt x="47" y="17"/>
                  <a:pt x="46" y="15"/>
                </a:cubicBezTo>
                <a:cubicBezTo>
                  <a:pt x="46" y="15"/>
                  <a:pt x="46" y="15"/>
                  <a:pt x="45" y="12"/>
                </a:cubicBezTo>
                <a:cubicBezTo>
                  <a:pt x="45" y="12"/>
                  <a:pt x="45" y="12"/>
                  <a:pt x="44" y="11"/>
                </a:cubicBezTo>
                <a:cubicBezTo>
                  <a:pt x="44" y="11"/>
                  <a:pt x="44" y="11"/>
                  <a:pt x="44" y="10"/>
                </a:cubicBezTo>
                <a:cubicBezTo>
                  <a:pt x="43" y="10"/>
                  <a:pt x="38" y="10"/>
                  <a:pt x="32" y="11"/>
                </a:cubicBezTo>
                <a:cubicBezTo>
                  <a:pt x="23" y="13"/>
                  <a:pt x="17" y="17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3"/>
                  <a:pt x="11" y="24"/>
                </a:cubicBezTo>
                <a:cubicBezTo>
                  <a:pt x="11" y="27"/>
                  <a:pt x="11" y="29"/>
                  <a:pt x="11" y="30"/>
                </a:cubicBezTo>
                <a:cubicBezTo>
                  <a:pt x="11" y="31"/>
                  <a:pt x="11" y="33"/>
                  <a:pt x="9" y="33"/>
                </a:cubicBezTo>
                <a:cubicBezTo>
                  <a:pt x="9" y="33"/>
                  <a:pt x="9" y="33"/>
                  <a:pt x="6" y="31"/>
                </a:cubicBezTo>
                <a:cubicBezTo>
                  <a:pt x="6" y="31"/>
                  <a:pt x="6" y="31"/>
                  <a:pt x="0" y="38"/>
                </a:cubicBezTo>
                <a:cubicBezTo>
                  <a:pt x="0" y="38"/>
                  <a:pt x="0" y="38"/>
                  <a:pt x="10" y="48"/>
                </a:cubicBezTo>
                <a:cubicBezTo>
                  <a:pt x="10" y="48"/>
                  <a:pt x="10" y="48"/>
                  <a:pt x="17" y="41"/>
                </a:cubicBezTo>
                <a:cubicBezTo>
                  <a:pt x="17" y="41"/>
                  <a:pt x="17" y="41"/>
                  <a:pt x="13" y="37"/>
                </a:cubicBezTo>
                <a:cubicBezTo>
                  <a:pt x="14" y="37"/>
                  <a:pt x="15" y="37"/>
                  <a:pt x="16" y="36"/>
                </a:cubicBezTo>
                <a:cubicBezTo>
                  <a:pt x="17" y="35"/>
                  <a:pt x="21" y="35"/>
                  <a:pt x="23" y="36"/>
                </a:cubicBezTo>
                <a:cubicBezTo>
                  <a:pt x="23" y="36"/>
                  <a:pt x="23" y="36"/>
                  <a:pt x="24" y="37"/>
                </a:cubicBezTo>
                <a:cubicBezTo>
                  <a:pt x="24" y="37"/>
                  <a:pt x="24" y="37"/>
                  <a:pt x="25" y="36"/>
                </a:cubicBezTo>
                <a:cubicBezTo>
                  <a:pt x="25" y="36"/>
                  <a:pt x="25" y="36"/>
                  <a:pt x="27" y="39"/>
                </a:cubicBezTo>
                <a:cubicBezTo>
                  <a:pt x="27" y="39"/>
                  <a:pt x="27" y="39"/>
                  <a:pt x="29" y="40"/>
                </a:cubicBezTo>
                <a:cubicBezTo>
                  <a:pt x="29" y="40"/>
                  <a:pt x="29" y="40"/>
                  <a:pt x="29" y="39"/>
                </a:cubicBezTo>
                <a:cubicBezTo>
                  <a:pt x="29" y="39"/>
                  <a:pt x="29" y="39"/>
                  <a:pt x="37" y="47"/>
                </a:cubicBezTo>
                <a:cubicBezTo>
                  <a:pt x="36" y="48"/>
                  <a:pt x="36" y="48"/>
                  <a:pt x="36" y="49"/>
                </a:cubicBezTo>
                <a:cubicBezTo>
                  <a:pt x="36" y="49"/>
                  <a:pt x="36" y="49"/>
                  <a:pt x="42" y="55"/>
                </a:cubicBezTo>
                <a:cubicBezTo>
                  <a:pt x="42" y="55"/>
                  <a:pt x="42" y="55"/>
                  <a:pt x="15" y="84"/>
                </a:cubicBezTo>
                <a:cubicBezTo>
                  <a:pt x="13" y="86"/>
                  <a:pt x="14" y="89"/>
                  <a:pt x="17" y="91"/>
                </a:cubicBezTo>
                <a:cubicBezTo>
                  <a:pt x="19" y="93"/>
                  <a:pt x="22" y="94"/>
                  <a:pt x="23" y="93"/>
                </a:cubicBezTo>
                <a:cubicBezTo>
                  <a:pt x="23" y="93"/>
                  <a:pt x="23" y="93"/>
                  <a:pt x="50" y="63"/>
                </a:cubicBezTo>
                <a:cubicBezTo>
                  <a:pt x="50" y="63"/>
                  <a:pt x="50" y="63"/>
                  <a:pt x="77" y="89"/>
                </a:cubicBezTo>
                <a:cubicBezTo>
                  <a:pt x="79" y="91"/>
                  <a:pt x="82" y="90"/>
                  <a:pt x="84" y="88"/>
                </a:cubicBezTo>
                <a:cubicBezTo>
                  <a:pt x="86" y="85"/>
                  <a:pt x="87" y="82"/>
                  <a:pt x="85" y="81"/>
                </a:cubicBezTo>
                <a:cubicBezTo>
                  <a:pt x="85" y="81"/>
                  <a:pt x="85" y="81"/>
                  <a:pt x="58" y="54"/>
                </a:cubicBezTo>
                <a:cubicBezTo>
                  <a:pt x="58" y="54"/>
                  <a:pt x="58" y="54"/>
                  <a:pt x="59" y="53"/>
                </a:cubicBezTo>
                <a:cubicBezTo>
                  <a:pt x="59" y="53"/>
                  <a:pt x="59" y="53"/>
                  <a:pt x="59" y="52"/>
                </a:cubicBezTo>
                <a:cubicBezTo>
                  <a:pt x="59" y="52"/>
                  <a:pt x="65" y="45"/>
                  <a:pt x="69" y="42"/>
                </a:cubicBezTo>
                <a:cubicBezTo>
                  <a:pt x="71" y="40"/>
                  <a:pt x="73" y="39"/>
                  <a:pt x="74" y="38"/>
                </a:cubicBezTo>
                <a:cubicBezTo>
                  <a:pt x="75" y="38"/>
                  <a:pt x="77" y="38"/>
                  <a:pt x="77" y="38"/>
                </a:cubicBezTo>
                <a:cubicBezTo>
                  <a:pt x="77" y="38"/>
                  <a:pt x="83" y="39"/>
                  <a:pt x="83" y="39"/>
                </a:cubicBezTo>
                <a:cubicBezTo>
                  <a:pt x="92" y="39"/>
                  <a:pt x="96" y="28"/>
                  <a:pt x="96" y="28"/>
                </a:cubicBezTo>
                <a:cubicBezTo>
                  <a:pt x="96" y="28"/>
                  <a:pt x="96" y="27"/>
                  <a:pt x="97" y="21"/>
                </a:cubicBezTo>
                <a:cubicBezTo>
                  <a:pt x="97" y="19"/>
                  <a:pt x="97" y="18"/>
                  <a:pt x="97" y="17"/>
                </a:cubicBezTo>
                <a:cubicBezTo>
                  <a:pt x="96" y="16"/>
                  <a:pt x="96" y="16"/>
                  <a:pt x="96" y="16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0" name="出自【趣你的PPT】(微信:qunideppt)：最优质的PPT资源库"/>
          <p:cNvSpPr>
            <a:spLocks noEditPoints="1"/>
          </p:cNvSpPr>
          <p:nvPr/>
        </p:nvSpPr>
        <p:spPr bwMode="auto">
          <a:xfrm rot="21545399">
            <a:off x="9109097" y="2282215"/>
            <a:ext cx="152164" cy="370580"/>
          </a:xfrm>
          <a:custGeom>
            <a:avLst/>
            <a:gdLst>
              <a:gd name="T0" fmla="*/ 120 w 147"/>
              <a:gd name="T1" fmla="*/ 22 h 358"/>
              <a:gd name="T2" fmla="*/ 108 w 147"/>
              <a:gd name="T3" fmla="*/ 0 h 358"/>
              <a:gd name="T4" fmla="*/ 40 w 147"/>
              <a:gd name="T5" fmla="*/ 0 h 358"/>
              <a:gd name="T6" fmla="*/ 25 w 147"/>
              <a:gd name="T7" fmla="*/ 22 h 358"/>
              <a:gd name="T8" fmla="*/ 42 w 147"/>
              <a:gd name="T9" fmla="*/ 73 h 358"/>
              <a:gd name="T10" fmla="*/ 0 w 147"/>
              <a:gd name="T11" fmla="*/ 278 h 358"/>
              <a:gd name="T12" fmla="*/ 72 w 147"/>
              <a:gd name="T13" fmla="*/ 358 h 358"/>
              <a:gd name="T14" fmla="*/ 147 w 147"/>
              <a:gd name="T15" fmla="*/ 278 h 358"/>
              <a:gd name="T16" fmla="*/ 104 w 147"/>
              <a:gd name="T17" fmla="*/ 73 h 358"/>
              <a:gd name="T18" fmla="*/ 120 w 147"/>
              <a:gd name="T19" fmla="*/ 22 h 358"/>
              <a:gd name="T20" fmla="*/ 49 w 147"/>
              <a:gd name="T21" fmla="*/ 17 h 358"/>
              <a:gd name="T22" fmla="*/ 96 w 147"/>
              <a:gd name="T23" fmla="*/ 17 h 358"/>
              <a:gd name="T24" fmla="*/ 101 w 147"/>
              <a:gd name="T25" fmla="*/ 24 h 358"/>
              <a:gd name="T26" fmla="*/ 87 w 147"/>
              <a:gd name="T27" fmla="*/ 62 h 358"/>
              <a:gd name="T28" fmla="*/ 57 w 147"/>
              <a:gd name="T29" fmla="*/ 62 h 358"/>
              <a:gd name="T30" fmla="*/ 45 w 147"/>
              <a:gd name="T31" fmla="*/ 24 h 358"/>
              <a:gd name="T32" fmla="*/ 49 w 147"/>
              <a:gd name="T33" fmla="*/ 17 h 358"/>
              <a:gd name="T34" fmla="*/ 32 w 147"/>
              <a:gd name="T35" fmla="*/ 211 h 358"/>
              <a:gd name="T36" fmla="*/ 109 w 147"/>
              <a:gd name="T37" fmla="*/ 292 h 358"/>
              <a:gd name="T38" fmla="*/ 94 w 147"/>
              <a:gd name="T39" fmla="*/ 307 h 358"/>
              <a:gd name="T40" fmla="*/ 27 w 147"/>
              <a:gd name="T41" fmla="*/ 240 h 358"/>
              <a:gd name="T42" fmla="*/ 32 w 147"/>
              <a:gd name="T43" fmla="*/ 211 h 358"/>
              <a:gd name="T44" fmla="*/ 33 w 147"/>
              <a:gd name="T45" fmla="*/ 201 h 358"/>
              <a:gd name="T46" fmla="*/ 40 w 147"/>
              <a:gd name="T47" fmla="*/ 172 h 358"/>
              <a:gd name="T48" fmla="*/ 125 w 147"/>
              <a:gd name="T49" fmla="*/ 261 h 358"/>
              <a:gd name="T50" fmla="*/ 126 w 147"/>
              <a:gd name="T51" fmla="*/ 273 h 358"/>
              <a:gd name="T52" fmla="*/ 114 w 147"/>
              <a:gd name="T53" fmla="*/ 285 h 358"/>
              <a:gd name="T54" fmla="*/ 33 w 147"/>
              <a:gd name="T55" fmla="*/ 201 h 358"/>
              <a:gd name="T56" fmla="*/ 42 w 147"/>
              <a:gd name="T57" fmla="*/ 162 h 358"/>
              <a:gd name="T58" fmla="*/ 47 w 147"/>
              <a:gd name="T59" fmla="*/ 137 h 358"/>
              <a:gd name="T60" fmla="*/ 111 w 147"/>
              <a:gd name="T61" fmla="*/ 201 h 358"/>
              <a:gd name="T62" fmla="*/ 121 w 147"/>
              <a:gd name="T63" fmla="*/ 245 h 358"/>
              <a:gd name="T64" fmla="*/ 42 w 147"/>
              <a:gd name="T65" fmla="*/ 162 h 358"/>
              <a:gd name="T66" fmla="*/ 49 w 147"/>
              <a:gd name="T67" fmla="*/ 127 h 358"/>
              <a:gd name="T68" fmla="*/ 55 w 147"/>
              <a:gd name="T69" fmla="*/ 96 h 358"/>
              <a:gd name="T70" fmla="*/ 101 w 147"/>
              <a:gd name="T71" fmla="*/ 145 h 358"/>
              <a:gd name="T72" fmla="*/ 108 w 147"/>
              <a:gd name="T73" fmla="*/ 186 h 358"/>
              <a:gd name="T74" fmla="*/ 49 w 147"/>
              <a:gd name="T75" fmla="*/ 127 h 358"/>
              <a:gd name="T76" fmla="*/ 23 w 147"/>
              <a:gd name="T77" fmla="*/ 250 h 358"/>
              <a:gd name="T78" fmla="*/ 87 w 147"/>
              <a:gd name="T79" fmla="*/ 314 h 358"/>
              <a:gd name="T80" fmla="*/ 72 w 147"/>
              <a:gd name="T81" fmla="*/ 331 h 358"/>
              <a:gd name="T82" fmla="*/ 20 w 147"/>
              <a:gd name="T83" fmla="*/ 273 h 358"/>
              <a:gd name="T84" fmla="*/ 23 w 147"/>
              <a:gd name="T85" fmla="*/ 250 h 358"/>
              <a:gd name="T86" fmla="*/ 87 w 147"/>
              <a:gd name="T87" fmla="*/ 81 h 358"/>
              <a:gd name="T88" fmla="*/ 98 w 147"/>
              <a:gd name="T89" fmla="*/ 128 h 358"/>
              <a:gd name="T90" fmla="*/ 57 w 147"/>
              <a:gd name="T91" fmla="*/ 86 h 358"/>
              <a:gd name="T92" fmla="*/ 59 w 147"/>
              <a:gd name="T93" fmla="*/ 81 h 358"/>
              <a:gd name="T94" fmla="*/ 87 w 147"/>
              <a:gd name="T95" fmla="*/ 81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47" h="358">
                <a:moveTo>
                  <a:pt x="120" y="22"/>
                </a:moveTo>
                <a:lnTo>
                  <a:pt x="108" y="0"/>
                </a:lnTo>
                <a:lnTo>
                  <a:pt x="40" y="0"/>
                </a:lnTo>
                <a:lnTo>
                  <a:pt x="25" y="22"/>
                </a:lnTo>
                <a:lnTo>
                  <a:pt x="42" y="73"/>
                </a:lnTo>
                <a:lnTo>
                  <a:pt x="0" y="278"/>
                </a:lnTo>
                <a:lnTo>
                  <a:pt x="72" y="358"/>
                </a:lnTo>
                <a:lnTo>
                  <a:pt x="147" y="278"/>
                </a:lnTo>
                <a:lnTo>
                  <a:pt x="104" y="73"/>
                </a:lnTo>
                <a:lnTo>
                  <a:pt x="120" y="22"/>
                </a:lnTo>
                <a:close/>
                <a:moveTo>
                  <a:pt x="49" y="17"/>
                </a:moveTo>
                <a:lnTo>
                  <a:pt x="96" y="17"/>
                </a:lnTo>
                <a:lnTo>
                  <a:pt x="101" y="24"/>
                </a:lnTo>
                <a:lnTo>
                  <a:pt x="87" y="62"/>
                </a:lnTo>
                <a:lnTo>
                  <a:pt x="57" y="62"/>
                </a:lnTo>
                <a:lnTo>
                  <a:pt x="45" y="24"/>
                </a:lnTo>
                <a:lnTo>
                  <a:pt x="49" y="17"/>
                </a:lnTo>
                <a:close/>
                <a:moveTo>
                  <a:pt x="32" y="211"/>
                </a:moveTo>
                <a:lnTo>
                  <a:pt x="109" y="292"/>
                </a:lnTo>
                <a:lnTo>
                  <a:pt x="94" y="307"/>
                </a:lnTo>
                <a:lnTo>
                  <a:pt x="27" y="240"/>
                </a:lnTo>
                <a:lnTo>
                  <a:pt x="32" y="211"/>
                </a:lnTo>
                <a:close/>
                <a:moveTo>
                  <a:pt x="33" y="201"/>
                </a:moveTo>
                <a:lnTo>
                  <a:pt x="40" y="172"/>
                </a:lnTo>
                <a:lnTo>
                  <a:pt x="125" y="261"/>
                </a:lnTo>
                <a:lnTo>
                  <a:pt x="126" y="273"/>
                </a:lnTo>
                <a:lnTo>
                  <a:pt x="114" y="285"/>
                </a:lnTo>
                <a:lnTo>
                  <a:pt x="33" y="201"/>
                </a:lnTo>
                <a:close/>
                <a:moveTo>
                  <a:pt x="42" y="162"/>
                </a:moveTo>
                <a:lnTo>
                  <a:pt x="47" y="137"/>
                </a:lnTo>
                <a:lnTo>
                  <a:pt x="111" y="201"/>
                </a:lnTo>
                <a:lnTo>
                  <a:pt x="121" y="245"/>
                </a:lnTo>
                <a:lnTo>
                  <a:pt x="42" y="162"/>
                </a:lnTo>
                <a:close/>
                <a:moveTo>
                  <a:pt x="49" y="127"/>
                </a:moveTo>
                <a:lnTo>
                  <a:pt x="55" y="96"/>
                </a:lnTo>
                <a:lnTo>
                  <a:pt x="101" y="145"/>
                </a:lnTo>
                <a:lnTo>
                  <a:pt x="108" y="186"/>
                </a:lnTo>
                <a:lnTo>
                  <a:pt x="49" y="127"/>
                </a:lnTo>
                <a:close/>
                <a:moveTo>
                  <a:pt x="23" y="250"/>
                </a:moveTo>
                <a:lnTo>
                  <a:pt x="87" y="314"/>
                </a:lnTo>
                <a:lnTo>
                  <a:pt x="72" y="331"/>
                </a:lnTo>
                <a:lnTo>
                  <a:pt x="20" y="273"/>
                </a:lnTo>
                <a:lnTo>
                  <a:pt x="23" y="250"/>
                </a:lnTo>
                <a:close/>
                <a:moveTo>
                  <a:pt x="87" y="81"/>
                </a:moveTo>
                <a:lnTo>
                  <a:pt x="98" y="128"/>
                </a:lnTo>
                <a:lnTo>
                  <a:pt x="57" y="86"/>
                </a:lnTo>
                <a:lnTo>
                  <a:pt x="59" y="81"/>
                </a:lnTo>
                <a:lnTo>
                  <a:pt x="87" y="81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5" name="出自【趣你的PPT】(微信:qunideppt)：最优质的PPT资源库"/>
          <p:cNvSpPr>
            <a:spLocks noEditPoints="1"/>
          </p:cNvSpPr>
          <p:nvPr/>
        </p:nvSpPr>
        <p:spPr bwMode="auto">
          <a:xfrm rot="21545399">
            <a:off x="9104272" y="1968028"/>
            <a:ext cx="279933" cy="261703"/>
          </a:xfrm>
          <a:custGeom>
            <a:avLst/>
            <a:gdLst>
              <a:gd name="T0" fmla="*/ 159 w 282"/>
              <a:gd name="T1" fmla="*/ 0 h 264"/>
              <a:gd name="T2" fmla="*/ 0 w 282"/>
              <a:gd name="T3" fmla="*/ 176 h 264"/>
              <a:gd name="T4" fmla="*/ 53 w 282"/>
              <a:gd name="T5" fmla="*/ 176 h 264"/>
              <a:gd name="T6" fmla="*/ 106 w 282"/>
              <a:gd name="T7" fmla="*/ 194 h 264"/>
              <a:gd name="T8" fmla="*/ 159 w 282"/>
              <a:gd name="T9" fmla="*/ 264 h 264"/>
              <a:gd name="T10" fmla="*/ 282 w 282"/>
              <a:gd name="T11" fmla="*/ 124 h 264"/>
              <a:gd name="T12" fmla="*/ 159 w 282"/>
              <a:gd name="T13" fmla="*/ 0 h 264"/>
              <a:gd name="T14" fmla="*/ 71 w 282"/>
              <a:gd name="T15" fmla="*/ 128 h 264"/>
              <a:gd name="T16" fmla="*/ 49 w 282"/>
              <a:gd name="T17" fmla="*/ 106 h 264"/>
              <a:gd name="T18" fmla="*/ 71 w 282"/>
              <a:gd name="T19" fmla="*/ 84 h 264"/>
              <a:gd name="T20" fmla="*/ 93 w 282"/>
              <a:gd name="T21" fmla="*/ 106 h 264"/>
              <a:gd name="T22" fmla="*/ 71 w 282"/>
              <a:gd name="T23" fmla="*/ 128 h 264"/>
              <a:gd name="T24" fmla="*/ 110 w 282"/>
              <a:gd name="T25" fmla="*/ 62 h 264"/>
              <a:gd name="T26" fmla="*/ 132 w 282"/>
              <a:gd name="T27" fmla="*/ 40 h 264"/>
              <a:gd name="T28" fmla="*/ 154 w 282"/>
              <a:gd name="T29" fmla="*/ 62 h 264"/>
              <a:gd name="T30" fmla="*/ 132 w 282"/>
              <a:gd name="T31" fmla="*/ 84 h 264"/>
              <a:gd name="T32" fmla="*/ 110 w 282"/>
              <a:gd name="T33" fmla="*/ 62 h 264"/>
              <a:gd name="T34" fmla="*/ 167 w 282"/>
              <a:gd name="T35" fmla="*/ 216 h 264"/>
              <a:gd name="T36" fmla="*/ 137 w 282"/>
              <a:gd name="T37" fmla="*/ 185 h 264"/>
              <a:gd name="T38" fmla="*/ 167 w 282"/>
              <a:gd name="T39" fmla="*/ 154 h 264"/>
              <a:gd name="T40" fmla="*/ 198 w 282"/>
              <a:gd name="T41" fmla="*/ 185 h 264"/>
              <a:gd name="T42" fmla="*/ 167 w 282"/>
              <a:gd name="T43" fmla="*/ 216 h 264"/>
              <a:gd name="T44" fmla="*/ 220 w 282"/>
              <a:gd name="T45" fmla="*/ 163 h 264"/>
              <a:gd name="T46" fmla="*/ 207 w 282"/>
              <a:gd name="T47" fmla="*/ 150 h 264"/>
              <a:gd name="T48" fmla="*/ 220 w 282"/>
              <a:gd name="T49" fmla="*/ 137 h 264"/>
              <a:gd name="T50" fmla="*/ 233 w 282"/>
              <a:gd name="T51" fmla="*/ 150 h 264"/>
              <a:gd name="T52" fmla="*/ 220 w 282"/>
              <a:gd name="T53" fmla="*/ 163 h 264"/>
              <a:gd name="T54" fmla="*/ 203 w 282"/>
              <a:gd name="T55" fmla="*/ 110 h 264"/>
              <a:gd name="T56" fmla="*/ 172 w 282"/>
              <a:gd name="T57" fmla="*/ 80 h 264"/>
              <a:gd name="T58" fmla="*/ 203 w 282"/>
              <a:gd name="T59" fmla="*/ 49 h 264"/>
              <a:gd name="T60" fmla="*/ 233 w 282"/>
              <a:gd name="T61" fmla="*/ 80 h 264"/>
              <a:gd name="T62" fmla="*/ 203 w 282"/>
              <a:gd name="T63" fmla="*/ 110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82" h="264">
                <a:moveTo>
                  <a:pt x="159" y="0"/>
                </a:moveTo>
                <a:cubicBezTo>
                  <a:pt x="53" y="0"/>
                  <a:pt x="0" y="106"/>
                  <a:pt x="0" y="176"/>
                </a:cubicBezTo>
                <a:cubicBezTo>
                  <a:pt x="0" y="194"/>
                  <a:pt x="35" y="229"/>
                  <a:pt x="53" y="176"/>
                </a:cubicBezTo>
                <a:cubicBezTo>
                  <a:pt x="61" y="153"/>
                  <a:pt x="106" y="159"/>
                  <a:pt x="106" y="194"/>
                </a:cubicBezTo>
                <a:cubicBezTo>
                  <a:pt x="106" y="233"/>
                  <a:pt x="123" y="264"/>
                  <a:pt x="159" y="264"/>
                </a:cubicBezTo>
                <a:cubicBezTo>
                  <a:pt x="264" y="264"/>
                  <a:pt x="282" y="176"/>
                  <a:pt x="282" y="124"/>
                </a:cubicBezTo>
                <a:cubicBezTo>
                  <a:pt x="282" y="71"/>
                  <a:pt x="264" y="0"/>
                  <a:pt x="159" y="0"/>
                </a:cubicBezTo>
                <a:close/>
                <a:moveTo>
                  <a:pt x="71" y="128"/>
                </a:moveTo>
                <a:cubicBezTo>
                  <a:pt x="58" y="128"/>
                  <a:pt x="49" y="118"/>
                  <a:pt x="49" y="106"/>
                </a:cubicBezTo>
                <a:cubicBezTo>
                  <a:pt x="49" y="94"/>
                  <a:pt x="58" y="84"/>
                  <a:pt x="71" y="84"/>
                </a:cubicBezTo>
                <a:cubicBezTo>
                  <a:pt x="83" y="84"/>
                  <a:pt x="93" y="94"/>
                  <a:pt x="93" y="106"/>
                </a:cubicBezTo>
                <a:cubicBezTo>
                  <a:pt x="93" y="118"/>
                  <a:pt x="83" y="128"/>
                  <a:pt x="71" y="128"/>
                </a:cubicBezTo>
                <a:close/>
                <a:moveTo>
                  <a:pt x="110" y="62"/>
                </a:moveTo>
                <a:cubicBezTo>
                  <a:pt x="110" y="50"/>
                  <a:pt x="120" y="40"/>
                  <a:pt x="132" y="40"/>
                </a:cubicBezTo>
                <a:cubicBezTo>
                  <a:pt x="144" y="40"/>
                  <a:pt x="154" y="50"/>
                  <a:pt x="154" y="62"/>
                </a:cubicBezTo>
                <a:cubicBezTo>
                  <a:pt x="154" y="74"/>
                  <a:pt x="144" y="84"/>
                  <a:pt x="132" y="84"/>
                </a:cubicBezTo>
                <a:cubicBezTo>
                  <a:pt x="120" y="84"/>
                  <a:pt x="110" y="74"/>
                  <a:pt x="110" y="62"/>
                </a:cubicBezTo>
                <a:close/>
                <a:moveTo>
                  <a:pt x="167" y="216"/>
                </a:moveTo>
                <a:cubicBezTo>
                  <a:pt x="150" y="216"/>
                  <a:pt x="137" y="202"/>
                  <a:pt x="137" y="185"/>
                </a:cubicBezTo>
                <a:cubicBezTo>
                  <a:pt x="137" y="168"/>
                  <a:pt x="150" y="154"/>
                  <a:pt x="167" y="154"/>
                </a:cubicBezTo>
                <a:cubicBezTo>
                  <a:pt x="184" y="154"/>
                  <a:pt x="198" y="168"/>
                  <a:pt x="198" y="185"/>
                </a:cubicBezTo>
                <a:cubicBezTo>
                  <a:pt x="198" y="202"/>
                  <a:pt x="184" y="216"/>
                  <a:pt x="167" y="216"/>
                </a:cubicBezTo>
                <a:close/>
                <a:moveTo>
                  <a:pt x="220" y="163"/>
                </a:moveTo>
                <a:cubicBezTo>
                  <a:pt x="213" y="163"/>
                  <a:pt x="207" y="157"/>
                  <a:pt x="207" y="150"/>
                </a:cubicBezTo>
                <a:cubicBezTo>
                  <a:pt x="207" y="143"/>
                  <a:pt x="213" y="137"/>
                  <a:pt x="220" y="137"/>
                </a:cubicBezTo>
                <a:cubicBezTo>
                  <a:pt x="227" y="137"/>
                  <a:pt x="233" y="143"/>
                  <a:pt x="233" y="150"/>
                </a:cubicBezTo>
                <a:cubicBezTo>
                  <a:pt x="233" y="157"/>
                  <a:pt x="227" y="163"/>
                  <a:pt x="220" y="163"/>
                </a:cubicBezTo>
                <a:close/>
                <a:moveTo>
                  <a:pt x="203" y="110"/>
                </a:moveTo>
                <a:cubicBezTo>
                  <a:pt x="186" y="110"/>
                  <a:pt x="172" y="97"/>
                  <a:pt x="172" y="80"/>
                </a:cubicBezTo>
                <a:cubicBezTo>
                  <a:pt x="172" y="63"/>
                  <a:pt x="186" y="49"/>
                  <a:pt x="203" y="49"/>
                </a:cubicBezTo>
                <a:cubicBezTo>
                  <a:pt x="220" y="49"/>
                  <a:pt x="233" y="63"/>
                  <a:pt x="233" y="80"/>
                </a:cubicBezTo>
                <a:cubicBezTo>
                  <a:pt x="233" y="97"/>
                  <a:pt x="220" y="110"/>
                  <a:pt x="203" y="11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6" name="出自【趣你的PPT】(微信:qunideppt)：最优质的PPT资源库"/>
          <p:cNvSpPr>
            <a:spLocks noEditPoints="1"/>
          </p:cNvSpPr>
          <p:nvPr/>
        </p:nvSpPr>
        <p:spPr bwMode="auto">
          <a:xfrm rot="21545399">
            <a:off x="8845449" y="2134450"/>
            <a:ext cx="240073" cy="264570"/>
          </a:xfrm>
          <a:custGeom>
            <a:avLst/>
            <a:gdLst>
              <a:gd name="T0" fmla="*/ 132 w 145"/>
              <a:gd name="T1" fmla="*/ 0 h 160"/>
              <a:gd name="T2" fmla="*/ 13 w 145"/>
              <a:gd name="T3" fmla="*/ 0 h 160"/>
              <a:gd name="T4" fmla="*/ 0 w 145"/>
              <a:gd name="T5" fmla="*/ 13 h 160"/>
              <a:gd name="T6" fmla="*/ 0 w 145"/>
              <a:gd name="T7" fmla="*/ 147 h 160"/>
              <a:gd name="T8" fmla="*/ 13 w 145"/>
              <a:gd name="T9" fmla="*/ 160 h 160"/>
              <a:gd name="T10" fmla="*/ 132 w 145"/>
              <a:gd name="T11" fmla="*/ 160 h 160"/>
              <a:gd name="T12" fmla="*/ 145 w 145"/>
              <a:gd name="T13" fmla="*/ 147 h 160"/>
              <a:gd name="T14" fmla="*/ 145 w 145"/>
              <a:gd name="T15" fmla="*/ 13 h 160"/>
              <a:gd name="T16" fmla="*/ 132 w 145"/>
              <a:gd name="T17" fmla="*/ 0 h 160"/>
              <a:gd name="T18" fmla="*/ 10 w 145"/>
              <a:gd name="T19" fmla="*/ 147 h 160"/>
              <a:gd name="T20" fmla="*/ 10 w 145"/>
              <a:gd name="T21" fmla="*/ 13 h 160"/>
              <a:gd name="T22" fmla="*/ 13 w 145"/>
              <a:gd name="T23" fmla="*/ 10 h 160"/>
              <a:gd name="T24" fmla="*/ 36 w 145"/>
              <a:gd name="T25" fmla="*/ 10 h 160"/>
              <a:gd name="T26" fmla="*/ 36 w 145"/>
              <a:gd name="T27" fmla="*/ 150 h 160"/>
              <a:gd name="T28" fmla="*/ 13 w 145"/>
              <a:gd name="T29" fmla="*/ 150 h 160"/>
              <a:gd name="T30" fmla="*/ 10 w 145"/>
              <a:gd name="T31" fmla="*/ 147 h 160"/>
              <a:gd name="T32" fmla="*/ 134 w 145"/>
              <a:gd name="T33" fmla="*/ 147 h 160"/>
              <a:gd name="T34" fmla="*/ 132 w 145"/>
              <a:gd name="T35" fmla="*/ 150 h 160"/>
              <a:gd name="T36" fmla="*/ 41 w 145"/>
              <a:gd name="T37" fmla="*/ 150 h 160"/>
              <a:gd name="T38" fmla="*/ 41 w 145"/>
              <a:gd name="T39" fmla="*/ 10 h 160"/>
              <a:gd name="T40" fmla="*/ 85 w 145"/>
              <a:gd name="T41" fmla="*/ 10 h 160"/>
              <a:gd name="T42" fmla="*/ 85 w 145"/>
              <a:gd name="T43" fmla="*/ 48 h 160"/>
              <a:gd name="T44" fmla="*/ 98 w 145"/>
              <a:gd name="T45" fmla="*/ 36 h 160"/>
              <a:gd name="T46" fmla="*/ 111 w 145"/>
              <a:gd name="T47" fmla="*/ 48 h 160"/>
              <a:gd name="T48" fmla="*/ 111 w 145"/>
              <a:gd name="T49" fmla="*/ 10 h 160"/>
              <a:gd name="T50" fmla="*/ 132 w 145"/>
              <a:gd name="T51" fmla="*/ 10 h 160"/>
              <a:gd name="T52" fmla="*/ 134 w 145"/>
              <a:gd name="T53" fmla="*/ 13 h 160"/>
              <a:gd name="T54" fmla="*/ 134 w 145"/>
              <a:gd name="T55" fmla="*/ 147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45" h="160">
                <a:moveTo>
                  <a:pt x="132" y="0"/>
                </a:move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55"/>
                  <a:pt x="6" y="160"/>
                  <a:pt x="13" y="160"/>
                </a:cubicBezTo>
                <a:cubicBezTo>
                  <a:pt x="132" y="160"/>
                  <a:pt x="132" y="160"/>
                  <a:pt x="132" y="160"/>
                </a:cubicBezTo>
                <a:cubicBezTo>
                  <a:pt x="139" y="160"/>
                  <a:pt x="145" y="155"/>
                  <a:pt x="145" y="147"/>
                </a:cubicBezTo>
                <a:cubicBezTo>
                  <a:pt x="145" y="13"/>
                  <a:pt x="145" y="13"/>
                  <a:pt x="145" y="13"/>
                </a:cubicBezTo>
                <a:cubicBezTo>
                  <a:pt x="145" y="6"/>
                  <a:pt x="139" y="0"/>
                  <a:pt x="132" y="0"/>
                </a:cubicBezTo>
                <a:close/>
                <a:moveTo>
                  <a:pt x="10" y="147"/>
                </a:move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2" y="10"/>
                  <a:pt x="13" y="10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150"/>
                  <a:pt x="36" y="150"/>
                  <a:pt x="36" y="150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2" y="150"/>
                  <a:pt x="10" y="149"/>
                  <a:pt x="10" y="147"/>
                </a:cubicBezTo>
                <a:close/>
                <a:moveTo>
                  <a:pt x="134" y="147"/>
                </a:moveTo>
                <a:cubicBezTo>
                  <a:pt x="134" y="149"/>
                  <a:pt x="133" y="150"/>
                  <a:pt x="132" y="150"/>
                </a:cubicBezTo>
                <a:cubicBezTo>
                  <a:pt x="41" y="150"/>
                  <a:pt x="41" y="150"/>
                  <a:pt x="41" y="150"/>
                </a:cubicBezTo>
                <a:cubicBezTo>
                  <a:pt x="41" y="10"/>
                  <a:pt x="41" y="10"/>
                  <a:pt x="41" y="10"/>
                </a:cubicBezTo>
                <a:cubicBezTo>
                  <a:pt x="85" y="10"/>
                  <a:pt x="85" y="10"/>
                  <a:pt x="85" y="10"/>
                </a:cubicBezTo>
                <a:cubicBezTo>
                  <a:pt x="85" y="48"/>
                  <a:pt x="85" y="48"/>
                  <a:pt x="85" y="48"/>
                </a:cubicBezTo>
                <a:cubicBezTo>
                  <a:pt x="98" y="36"/>
                  <a:pt x="98" y="36"/>
                  <a:pt x="98" y="36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11" y="10"/>
                  <a:pt x="111" y="10"/>
                  <a:pt x="111" y="10"/>
                </a:cubicBezTo>
                <a:cubicBezTo>
                  <a:pt x="132" y="10"/>
                  <a:pt x="132" y="10"/>
                  <a:pt x="132" y="10"/>
                </a:cubicBezTo>
                <a:cubicBezTo>
                  <a:pt x="133" y="10"/>
                  <a:pt x="134" y="12"/>
                  <a:pt x="134" y="13"/>
                </a:cubicBezTo>
                <a:lnTo>
                  <a:pt x="134" y="147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7" name="出自【趣你的PPT】(微信:qunideppt)：最优质的PPT资源库"/>
          <p:cNvSpPr/>
          <p:nvPr/>
        </p:nvSpPr>
        <p:spPr bwMode="auto">
          <a:xfrm rot="21545399">
            <a:off x="8835317" y="1747795"/>
            <a:ext cx="342860" cy="331101"/>
          </a:xfrm>
          <a:custGeom>
            <a:avLst/>
            <a:gdLst>
              <a:gd name="T0" fmla="*/ 118 w 224"/>
              <a:gd name="T1" fmla="*/ 199 h 217"/>
              <a:gd name="T2" fmla="*/ 116 w 224"/>
              <a:gd name="T3" fmla="*/ 185 h 217"/>
              <a:gd name="T4" fmla="*/ 93 w 224"/>
              <a:gd name="T5" fmla="*/ 164 h 217"/>
              <a:gd name="T6" fmla="*/ 112 w 224"/>
              <a:gd name="T7" fmla="*/ 126 h 217"/>
              <a:gd name="T8" fmla="*/ 151 w 224"/>
              <a:gd name="T9" fmla="*/ 145 h 217"/>
              <a:gd name="T10" fmla="*/ 144 w 224"/>
              <a:gd name="T11" fmla="*/ 176 h 217"/>
              <a:gd name="T12" fmla="*/ 149 w 224"/>
              <a:gd name="T13" fmla="*/ 185 h 217"/>
              <a:gd name="T14" fmla="*/ 175 w 224"/>
              <a:gd name="T15" fmla="*/ 173 h 217"/>
              <a:gd name="T16" fmla="*/ 180 w 224"/>
              <a:gd name="T17" fmla="*/ 162 h 217"/>
              <a:gd name="T18" fmla="*/ 163 w 224"/>
              <a:gd name="T19" fmla="*/ 121 h 217"/>
              <a:gd name="T20" fmla="*/ 169 w 224"/>
              <a:gd name="T21" fmla="*/ 117 h 217"/>
              <a:gd name="T22" fmla="*/ 200 w 224"/>
              <a:gd name="T23" fmla="*/ 124 h 217"/>
              <a:gd name="T24" fmla="*/ 219 w 224"/>
              <a:gd name="T25" fmla="*/ 86 h 217"/>
              <a:gd name="T26" fmla="*/ 181 w 224"/>
              <a:gd name="T27" fmla="*/ 66 h 217"/>
              <a:gd name="T28" fmla="*/ 160 w 224"/>
              <a:gd name="T29" fmla="*/ 90 h 217"/>
              <a:gd name="T30" fmla="*/ 152 w 224"/>
              <a:gd name="T31" fmla="*/ 91 h 217"/>
              <a:gd name="T32" fmla="*/ 142 w 224"/>
              <a:gd name="T33" fmla="*/ 46 h 217"/>
              <a:gd name="T34" fmla="*/ 131 w 224"/>
              <a:gd name="T35" fmla="*/ 40 h 217"/>
              <a:gd name="T36" fmla="*/ 84 w 224"/>
              <a:gd name="T37" fmla="*/ 60 h 217"/>
              <a:gd name="T38" fmla="*/ 81 w 224"/>
              <a:gd name="T39" fmla="*/ 55 h 217"/>
              <a:gd name="T40" fmla="*/ 89 w 224"/>
              <a:gd name="T41" fmla="*/ 24 h 217"/>
              <a:gd name="T42" fmla="*/ 50 w 224"/>
              <a:gd name="T43" fmla="*/ 5 h 217"/>
              <a:gd name="T44" fmla="*/ 31 w 224"/>
              <a:gd name="T45" fmla="*/ 43 h 217"/>
              <a:gd name="T46" fmla="*/ 54 w 224"/>
              <a:gd name="T47" fmla="*/ 64 h 217"/>
              <a:gd name="T48" fmla="*/ 55 w 224"/>
              <a:gd name="T49" fmla="*/ 71 h 217"/>
              <a:gd name="T50" fmla="*/ 6 w 224"/>
              <a:gd name="T51" fmla="*/ 81 h 217"/>
              <a:gd name="T52" fmla="*/ 1 w 224"/>
              <a:gd name="T53" fmla="*/ 92 h 217"/>
              <a:gd name="T54" fmla="*/ 11 w 224"/>
              <a:gd name="T55" fmla="*/ 140 h 217"/>
              <a:gd name="T56" fmla="*/ 22 w 224"/>
              <a:gd name="T57" fmla="*/ 139 h 217"/>
              <a:gd name="T58" fmla="*/ 42 w 224"/>
              <a:gd name="T59" fmla="*/ 115 h 217"/>
              <a:gd name="T60" fmla="*/ 81 w 224"/>
              <a:gd name="T61" fmla="*/ 135 h 217"/>
              <a:gd name="T62" fmla="*/ 61 w 224"/>
              <a:gd name="T63" fmla="*/ 173 h 217"/>
              <a:gd name="T64" fmla="*/ 30 w 224"/>
              <a:gd name="T65" fmla="*/ 166 h 217"/>
              <a:gd name="T66" fmla="*/ 23 w 224"/>
              <a:gd name="T67" fmla="*/ 171 h 217"/>
              <a:gd name="T68" fmla="*/ 39 w 224"/>
              <a:gd name="T69" fmla="*/ 208 h 217"/>
              <a:gd name="T70" fmla="*/ 50 w 224"/>
              <a:gd name="T71" fmla="*/ 214 h 217"/>
              <a:gd name="T72" fmla="*/ 118 w 224"/>
              <a:gd name="T73" fmla="*/ 199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4" h="217">
                <a:moveTo>
                  <a:pt x="118" y="199"/>
                </a:moveTo>
                <a:cubicBezTo>
                  <a:pt x="116" y="185"/>
                  <a:pt x="116" y="185"/>
                  <a:pt x="116" y="185"/>
                </a:cubicBezTo>
                <a:cubicBezTo>
                  <a:pt x="106" y="183"/>
                  <a:pt x="97" y="175"/>
                  <a:pt x="93" y="164"/>
                </a:cubicBezTo>
                <a:cubicBezTo>
                  <a:pt x="88" y="148"/>
                  <a:pt x="96" y="131"/>
                  <a:pt x="112" y="126"/>
                </a:cubicBezTo>
                <a:cubicBezTo>
                  <a:pt x="129" y="121"/>
                  <a:pt x="146" y="129"/>
                  <a:pt x="151" y="145"/>
                </a:cubicBezTo>
                <a:cubicBezTo>
                  <a:pt x="155" y="157"/>
                  <a:pt x="151" y="169"/>
                  <a:pt x="144" y="176"/>
                </a:cubicBezTo>
                <a:cubicBezTo>
                  <a:pt x="149" y="185"/>
                  <a:pt x="149" y="185"/>
                  <a:pt x="149" y="185"/>
                </a:cubicBezTo>
                <a:cubicBezTo>
                  <a:pt x="164" y="178"/>
                  <a:pt x="175" y="173"/>
                  <a:pt x="175" y="173"/>
                </a:cubicBezTo>
                <a:cubicBezTo>
                  <a:pt x="179" y="171"/>
                  <a:pt x="182" y="166"/>
                  <a:pt x="180" y="162"/>
                </a:cubicBezTo>
                <a:cubicBezTo>
                  <a:pt x="180" y="162"/>
                  <a:pt x="172" y="143"/>
                  <a:pt x="163" y="121"/>
                </a:cubicBezTo>
                <a:cubicBezTo>
                  <a:pt x="169" y="117"/>
                  <a:pt x="169" y="117"/>
                  <a:pt x="169" y="117"/>
                </a:cubicBezTo>
                <a:cubicBezTo>
                  <a:pt x="176" y="125"/>
                  <a:pt x="188" y="128"/>
                  <a:pt x="200" y="124"/>
                </a:cubicBezTo>
                <a:cubicBezTo>
                  <a:pt x="216" y="119"/>
                  <a:pt x="224" y="102"/>
                  <a:pt x="219" y="86"/>
                </a:cubicBezTo>
                <a:cubicBezTo>
                  <a:pt x="214" y="70"/>
                  <a:pt x="197" y="61"/>
                  <a:pt x="181" y="66"/>
                </a:cubicBezTo>
                <a:cubicBezTo>
                  <a:pt x="170" y="70"/>
                  <a:pt x="162" y="79"/>
                  <a:pt x="160" y="90"/>
                </a:cubicBezTo>
                <a:cubicBezTo>
                  <a:pt x="152" y="91"/>
                  <a:pt x="152" y="91"/>
                  <a:pt x="152" y="91"/>
                </a:cubicBezTo>
                <a:cubicBezTo>
                  <a:pt x="147" y="74"/>
                  <a:pt x="143" y="57"/>
                  <a:pt x="142" y="46"/>
                </a:cubicBezTo>
                <a:cubicBezTo>
                  <a:pt x="139" y="42"/>
                  <a:pt x="136" y="38"/>
                  <a:pt x="131" y="40"/>
                </a:cubicBezTo>
                <a:cubicBezTo>
                  <a:pt x="131" y="40"/>
                  <a:pt x="110" y="50"/>
                  <a:pt x="84" y="60"/>
                </a:cubicBezTo>
                <a:cubicBezTo>
                  <a:pt x="81" y="55"/>
                  <a:pt x="81" y="55"/>
                  <a:pt x="81" y="55"/>
                </a:cubicBezTo>
                <a:cubicBezTo>
                  <a:pt x="89" y="48"/>
                  <a:pt x="92" y="36"/>
                  <a:pt x="89" y="24"/>
                </a:cubicBezTo>
                <a:cubicBezTo>
                  <a:pt x="83" y="8"/>
                  <a:pt x="66" y="0"/>
                  <a:pt x="50" y="5"/>
                </a:cubicBezTo>
                <a:cubicBezTo>
                  <a:pt x="34" y="10"/>
                  <a:pt x="25" y="27"/>
                  <a:pt x="31" y="43"/>
                </a:cubicBezTo>
                <a:cubicBezTo>
                  <a:pt x="34" y="54"/>
                  <a:pt x="44" y="62"/>
                  <a:pt x="54" y="64"/>
                </a:cubicBezTo>
                <a:cubicBezTo>
                  <a:pt x="55" y="71"/>
                  <a:pt x="55" y="71"/>
                  <a:pt x="55" y="71"/>
                </a:cubicBezTo>
                <a:cubicBezTo>
                  <a:pt x="35" y="78"/>
                  <a:pt x="16" y="83"/>
                  <a:pt x="6" y="81"/>
                </a:cubicBezTo>
                <a:cubicBezTo>
                  <a:pt x="2" y="84"/>
                  <a:pt x="0" y="88"/>
                  <a:pt x="1" y="92"/>
                </a:cubicBezTo>
                <a:cubicBezTo>
                  <a:pt x="0" y="103"/>
                  <a:pt x="5" y="121"/>
                  <a:pt x="11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4" y="128"/>
                  <a:pt x="31" y="119"/>
                  <a:pt x="42" y="115"/>
                </a:cubicBezTo>
                <a:cubicBezTo>
                  <a:pt x="58" y="110"/>
                  <a:pt x="75" y="119"/>
                  <a:pt x="81" y="135"/>
                </a:cubicBezTo>
                <a:cubicBezTo>
                  <a:pt x="86" y="151"/>
                  <a:pt x="77" y="168"/>
                  <a:pt x="61" y="173"/>
                </a:cubicBezTo>
                <a:cubicBezTo>
                  <a:pt x="50" y="177"/>
                  <a:pt x="38" y="174"/>
                  <a:pt x="30" y="166"/>
                </a:cubicBezTo>
                <a:cubicBezTo>
                  <a:pt x="23" y="171"/>
                  <a:pt x="23" y="171"/>
                  <a:pt x="23" y="171"/>
                </a:cubicBezTo>
                <a:cubicBezTo>
                  <a:pt x="31" y="192"/>
                  <a:pt x="39" y="208"/>
                  <a:pt x="39" y="208"/>
                </a:cubicBezTo>
                <a:cubicBezTo>
                  <a:pt x="40" y="213"/>
                  <a:pt x="40" y="212"/>
                  <a:pt x="50" y="214"/>
                </a:cubicBezTo>
                <a:cubicBezTo>
                  <a:pt x="65" y="217"/>
                  <a:pt x="93" y="209"/>
                  <a:pt x="118" y="199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0" name="出自【趣你的PPT】(微信:qunideppt)：最优质的PPT资源库"/>
          <p:cNvSpPr>
            <a:spLocks noEditPoints="1"/>
          </p:cNvSpPr>
          <p:nvPr/>
        </p:nvSpPr>
        <p:spPr bwMode="auto">
          <a:xfrm rot="21545399">
            <a:off x="8566307" y="2054281"/>
            <a:ext cx="230645" cy="213842"/>
          </a:xfrm>
          <a:custGeom>
            <a:avLst/>
            <a:gdLst>
              <a:gd name="T0" fmla="*/ 90 w 179"/>
              <a:gd name="T1" fmla="*/ 25 h 166"/>
              <a:gd name="T2" fmla="*/ 0 w 179"/>
              <a:gd name="T3" fmla="*/ 76 h 166"/>
              <a:gd name="T4" fmla="*/ 64 w 179"/>
              <a:gd name="T5" fmla="*/ 166 h 166"/>
              <a:gd name="T6" fmla="*/ 90 w 179"/>
              <a:gd name="T7" fmla="*/ 153 h 166"/>
              <a:gd name="T8" fmla="*/ 115 w 179"/>
              <a:gd name="T9" fmla="*/ 166 h 166"/>
              <a:gd name="T10" fmla="*/ 179 w 179"/>
              <a:gd name="T11" fmla="*/ 76 h 166"/>
              <a:gd name="T12" fmla="*/ 90 w 179"/>
              <a:gd name="T13" fmla="*/ 25 h 166"/>
              <a:gd name="T14" fmla="*/ 39 w 179"/>
              <a:gd name="T15" fmla="*/ 127 h 166"/>
              <a:gd name="T16" fmla="*/ 39 w 179"/>
              <a:gd name="T17" fmla="*/ 38 h 166"/>
              <a:gd name="T18" fmla="*/ 64 w 179"/>
              <a:gd name="T19" fmla="*/ 38 h 166"/>
              <a:gd name="T20" fmla="*/ 39 w 179"/>
              <a:gd name="T21" fmla="*/ 127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79" h="166">
                <a:moveTo>
                  <a:pt x="90" y="25"/>
                </a:moveTo>
                <a:cubicBezTo>
                  <a:pt x="23" y="0"/>
                  <a:pt x="0" y="38"/>
                  <a:pt x="0" y="76"/>
                </a:cubicBezTo>
                <a:cubicBezTo>
                  <a:pt x="0" y="115"/>
                  <a:pt x="46" y="166"/>
                  <a:pt x="64" y="166"/>
                </a:cubicBezTo>
                <a:cubicBezTo>
                  <a:pt x="90" y="166"/>
                  <a:pt x="90" y="153"/>
                  <a:pt x="90" y="153"/>
                </a:cubicBezTo>
                <a:cubicBezTo>
                  <a:pt x="90" y="153"/>
                  <a:pt x="89" y="166"/>
                  <a:pt x="115" y="166"/>
                </a:cubicBezTo>
                <a:cubicBezTo>
                  <a:pt x="134" y="166"/>
                  <a:pt x="179" y="115"/>
                  <a:pt x="179" y="76"/>
                </a:cubicBezTo>
                <a:cubicBezTo>
                  <a:pt x="179" y="38"/>
                  <a:pt x="157" y="0"/>
                  <a:pt x="90" y="25"/>
                </a:cubicBezTo>
                <a:close/>
                <a:moveTo>
                  <a:pt x="39" y="127"/>
                </a:moveTo>
                <a:cubicBezTo>
                  <a:pt x="0" y="76"/>
                  <a:pt x="39" y="38"/>
                  <a:pt x="39" y="38"/>
                </a:cubicBezTo>
                <a:cubicBezTo>
                  <a:pt x="64" y="38"/>
                  <a:pt x="64" y="38"/>
                  <a:pt x="64" y="38"/>
                </a:cubicBezTo>
                <a:cubicBezTo>
                  <a:pt x="64" y="38"/>
                  <a:pt x="39" y="64"/>
                  <a:pt x="39" y="127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1" name="出自【趣你的PPT】(微信:qunideppt)：最优质的PPT资源库"/>
          <p:cNvSpPr/>
          <p:nvPr/>
        </p:nvSpPr>
        <p:spPr bwMode="auto">
          <a:xfrm rot="21545399">
            <a:off x="8614764" y="2005927"/>
            <a:ext cx="65680" cy="65680"/>
          </a:xfrm>
          <a:custGeom>
            <a:avLst/>
            <a:gdLst>
              <a:gd name="T0" fmla="*/ 51 w 51"/>
              <a:gd name="T1" fmla="*/ 51 h 51"/>
              <a:gd name="T2" fmla="*/ 25 w 51"/>
              <a:gd name="T3" fmla="*/ 0 h 51"/>
              <a:gd name="T4" fmla="*/ 0 w 51"/>
              <a:gd name="T5" fmla="*/ 0 h 51"/>
              <a:gd name="T6" fmla="*/ 38 w 51"/>
              <a:gd name="T7" fmla="*/ 51 h 51"/>
              <a:gd name="T8" fmla="*/ 51 w 51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" h="51">
                <a:moveTo>
                  <a:pt x="51" y="51"/>
                </a:moveTo>
                <a:cubicBezTo>
                  <a:pt x="38" y="25"/>
                  <a:pt x="25" y="0"/>
                  <a:pt x="25" y="0"/>
                </a:cubicBezTo>
                <a:cubicBezTo>
                  <a:pt x="0" y="0"/>
                  <a:pt x="0" y="0"/>
                  <a:pt x="0" y="0"/>
                </a:cubicBezTo>
                <a:cubicBezTo>
                  <a:pt x="38" y="51"/>
                  <a:pt x="38" y="51"/>
                  <a:pt x="38" y="51"/>
                </a:cubicBezTo>
                <a:lnTo>
                  <a:pt x="51" y="51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2" name="出自【趣你的PPT】(微信:qunideppt)：最优质的PPT资源库"/>
          <p:cNvSpPr/>
          <p:nvPr/>
        </p:nvSpPr>
        <p:spPr bwMode="auto">
          <a:xfrm rot="21545399">
            <a:off x="8680435" y="2004757"/>
            <a:ext cx="81718" cy="65680"/>
          </a:xfrm>
          <a:custGeom>
            <a:avLst/>
            <a:gdLst>
              <a:gd name="T0" fmla="*/ 63 w 63"/>
              <a:gd name="T1" fmla="*/ 0 h 51"/>
              <a:gd name="T2" fmla="*/ 0 w 63"/>
              <a:gd name="T3" fmla="*/ 51 h 51"/>
              <a:gd name="T4" fmla="*/ 63 w 63"/>
              <a:gd name="T5" fmla="*/ 0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3" h="51">
                <a:moveTo>
                  <a:pt x="63" y="0"/>
                </a:moveTo>
                <a:cubicBezTo>
                  <a:pt x="63" y="0"/>
                  <a:pt x="0" y="0"/>
                  <a:pt x="0" y="51"/>
                </a:cubicBezTo>
                <a:cubicBezTo>
                  <a:pt x="0" y="51"/>
                  <a:pt x="63" y="51"/>
                  <a:pt x="63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502277" y="1625162"/>
            <a:ext cx="319913" cy="330820"/>
          </a:xfrm>
          <a:custGeom>
            <a:avLst/>
            <a:gdLst>
              <a:gd name="T0" fmla="*/ 186 w 186"/>
              <a:gd name="T1" fmla="*/ 108 h 192"/>
              <a:gd name="T2" fmla="*/ 170 w 186"/>
              <a:gd name="T3" fmla="*/ 89 h 192"/>
              <a:gd name="T4" fmla="*/ 171 w 186"/>
              <a:gd name="T5" fmla="*/ 77 h 192"/>
              <a:gd name="T6" fmla="*/ 94 w 186"/>
              <a:gd name="T7" fmla="*/ 0 h 192"/>
              <a:gd name="T8" fmla="*/ 17 w 186"/>
              <a:gd name="T9" fmla="*/ 77 h 192"/>
              <a:gd name="T10" fmla="*/ 18 w 186"/>
              <a:gd name="T11" fmla="*/ 87 h 192"/>
              <a:gd name="T12" fmla="*/ 0 w 186"/>
              <a:gd name="T13" fmla="*/ 106 h 192"/>
              <a:gd name="T14" fmla="*/ 19 w 186"/>
              <a:gd name="T15" fmla="*/ 125 h 192"/>
              <a:gd name="T16" fmla="*/ 22 w 186"/>
              <a:gd name="T17" fmla="*/ 125 h 192"/>
              <a:gd name="T18" fmla="*/ 22 w 186"/>
              <a:gd name="T19" fmla="*/ 133 h 192"/>
              <a:gd name="T20" fmla="*/ 30 w 186"/>
              <a:gd name="T21" fmla="*/ 141 h 192"/>
              <a:gd name="T22" fmla="*/ 43 w 186"/>
              <a:gd name="T23" fmla="*/ 141 h 192"/>
              <a:gd name="T24" fmla="*/ 51 w 186"/>
              <a:gd name="T25" fmla="*/ 133 h 192"/>
              <a:gd name="T26" fmla="*/ 51 w 186"/>
              <a:gd name="T27" fmla="*/ 81 h 192"/>
              <a:gd name="T28" fmla="*/ 43 w 186"/>
              <a:gd name="T29" fmla="*/ 73 h 192"/>
              <a:gd name="T30" fmla="*/ 30 w 186"/>
              <a:gd name="T31" fmla="*/ 73 h 192"/>
              <a:gd name="T32" fmla="*/ 26 w 186"/>
              <a:gd name="T33" fmla="*/ 74 h 192"/>
              <a:gd name="T34" fmla="*/ 94 w 186"/>
              <a:gd name="T35" fmla="*/ 18 h 192"/>
              <a:gd name="T36" fmla="*/ 162 w 186"/>
              <a:gd name="T37" fmla="*/ 76 h 192"/>
              <a:gd name="T38" fmla="*/ 156 w 186"/>
              <a:gd name="T39" fmla="*/ 73 h 192"/>
              <a:gd name="T40" fmla="*/ 143 w 186"/>
              <a:gd name="T41" fmla="*/ 73 h 192"/>
              <a:gd name="T42" fmla="*/ 135 w 186"/>
              <a:gd name="T43" fmla="*/ 81 h 192"/>
              <a:gd name="T44" fmla="*/ 135 w 186"/>
              <a:gd name="T45" fmla="*/ 133 h 192"/>
              <a:gd name="T46" fmla="*/ 143 w 186"/>
              <a:gd name="T47" fmla="*/ 141 h 192"/>
              <a:gd name="T48" fmla="*/ 156 w 186"/>
              <a:gd name="T49" fmla="*/ 141 h 192"/>
              <a:gd name="T50" fmla="*/ 159 w 186"/>
              <a:gd name="T51" fmla="*/ 140 h 192"/>
              <a:gd name="T52" fmla="*/ 122 w 186"/>
              <a:gd name="T53" fmla="*/ 174 h 192"/>
              <a:gd name="T54" fmla="*/ 106 w 186"/>
              <a:gd name="T55" fmla="*/ 163 h 192"/>
              <a:gd name="T56" fmla="*/ 89 w 186"/>
              <a:gd name="T57" fmla="*/ 178 h 192"/>
              <a:gd name="T58" fmla="*/ 106 w 186"/>
              <a:gd name="T59" fmla="*/ 192 h 192"/>
              <a:gd name="T60" fmla="*/ 122 w 186"/>
              <a:gd name="T61" fmla="*/ 183 h 192"/>
              <a:gd name="T62" fmla="*/ 171 w 186"/>
              <a:gd name="T63" fmla="*/ 126 h 192"/>
              <a:gd name="T64" fmla="*/ 186 w 186"/>
              <a:gd name="T65" fmla="*/ 108 h 192"/>
              <a:gd name="T66" fmla="*/ 164 w 186"/>
              <a:gd name="T67" fmla="*/ 126 h 192"/>
              <a:gd name="T68" fmla="*/ 164 w 186"/>
              <a:gd name="T69" fmla="*/ 126 h 192"/>
              <a:gd name="T70" fmla="*/ 164 w 186"/>
              <a:gd name="T71" fmla="*/ 127 h 192"/>
              <a:gd name="T72" fmla="*/ 164 w 186"/>
              <a:gd name="T73" fmla="*/ 12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86" h="192">
                <a:moveTo>
                  <a:pt x="186" y="108"/>
                </a:moveTo>
                <a:cubicBezTo>
                  <a:pt x="186" y="99"/>
                  <a:pt x="179" y="91"/>
                  <a:pt x="170" y="89"/>
                </a:cubicBezTo>
                <a:cubicBezTo>
                  <a:pt x="171" y="85"/>
                  <a:pt x="171" y="81"/>
                  <a:pt x="171" y="77"/>
                </a:cubicBezTo>
                <a:cubicBezTo>
                  <a:pt x="171" y="35"/>
                  <a:pt x="137" y="0"/>
                  <a:pt x="94" y="0"/>
                </a:cubicBezTo>
                <a:cubicBezTo>
                  <a:pt x="51" y="0"/>
                  <a:pt x="17" y="35"/>
                  <a:pt x="17" y="77"/>
                </a:cubicBezTo>
                <a:cubicBezTo>
                  <a:pt x="17" y="81"/>
                  <a:pt x="17" y="84"/>
                  <a:pt x="18" y="87"/>
                </a:cubicBezTo>
                <a:cubicBezTo>
                  <a:pt x="8" y="88"/>
                  <a:pt x="0" y="96"/>
                  <a:pt x="0" y="106"/>
                </a:cubicBezTo>
                <a:cubicBezTo>
                  <a:pt x="0" y="117"/>
                  <a:pt x="8" y="125"/>
                  <a:pt x="19" y="125"/>
                </a:cubicBezTo>
                <a:cubicBezTo>
                  <a:pt x="20" y="125"/>
                  <a:pt x="21" y="125"/>
                  <a:pt x="22" y="125"/>
                </a:cubicBezTo>
                <a:cubicBezTo>
                  <a:pt x="22" y="133"/>
                  <a:pt x="22" y="133"/>
                  <a:pt x="22" y="133"/>
                </a:cubicBezTo>
                <a:cubicBezTo>
                  <a:pt x="22" y="137"/>
                  <a:pt x="25" y="141"/>
                  <a:pt x="30" y="141"/>
                </a:cubicBezTo>
                <a:cubicBezTo>
                  <a:pt x="43" y="141"/>
                  <a:pt x="43" y="141"/>
                  <a:pt x="43" y="141"/>
                </a:cubicBezTo>
                <a:cubicBezTo>
                  <a:pt x="48" y="141"/>
                  <a:pt x="51" y="137"/>
                  <a:pt x="51" y="133"/>
                </a:cubicBezTo>
                <a:cubicBezTo>
                  <a:pt x="51" y="81"/>
                  <a:pt x="51" y="81"/>
                  <a:pt x="51" y="81"/>
                </a:cubicBezTo>
                <a:cubicBezTo>
                  <a:pt x="51" y="77"/>
                  <a:pt x="48" y="73"/>
                  <a:pt x="43" y="73"/>
                </a:cubicBezTo>
                <a:cubicBezTo>
                  <a:pt x="30" y="73"/>
                  <a:pt x="30" y="73"/>
                  <a:pt x="30" y="73"/>
                </a:cubicBezTo>
                <a:cubicBezTo>
                  <a:pt x="29" y="73"/>
                  <a:pt x="27" y="74"/>
                  <a:pt x="26" y="74"/>
                </a:cubicBezTo>
                <a:cubicBezTo>
                  <a:pt x="32" y="42"/>
                  <a:pt x="60" y="18"/>
                  <a:pt x="94" y="18"/>
                </a:cubicBezTo>
                <a:cubicBezTo>
                  <a:pt x="129" y="18"/>
                  <a:pt x="157" y="43"/>
                  <a:pt x="162" y="76"/>
                </a:cubicBezTo>
                <a:cubicBezTo>
                  <a:pt x="161" y="74"/>
                  <a:pt x="159" y="73"/>
                  <a:pt x="156" y="73"/>
                </a:cubicBezTo>
                <a:cubicBezTo>
                  <a:pt x="143" y="73"/>
                  <a:pt x="143" y="73"/>
                  <a:pt x="143" y="73"/>
                </a:cubicBezTo>
                <a:cubicBezTo>
                  <a:pt x="138" y="73"/>
                  <a:pt x="135" y="77"/>
                  <a:pt x="135" y="81"/>
                </a:cubicBezTo>
                <a:cubicBezTo>
                  <a:pt x="135" y="133"/>
                  <a:pt x="135" y="133"/>
                  <a:pt x="135" y="133"/>
                </a:cubicBezTo>
                <a:cubicBezTo>
                  <a:pt x="135" y="137"/>
                  <a:pt x="138" y="141"/>
                  <a:pt x="143" y="141"/>
                </a:cubicBezTo>
                <a:cubicBezTo>
                  <a:pt x="156" y="141"/>
                  <a:pt x="156" y="141"/>
                  <a:pt x="156" y="141"/>
                </a:cubicBezTo>
                <a:cubicBezTo>
                  <a:pt x="157" y="141"/>
                  <a:pt x="158" y="141"/>
                  <a:pt x="159" y="140"/>
                </a:cubicBezTo>
                <a:cubicBezTo>
                  <a:pt x="151" y="157"/>
                  <a:pt x="138" y="169"/>
                  <a:pt x="122" y="174"/>
                </a:cubicBezTo>
                <a:cubicBezTo>
                  <a:pt x="120" y="168"/>
                  <a:pt x="114" y="163"/>
                  <a:pt x="106" y="163"/>
                </a:cubicBezTo>
                <a:cubicBezTo>
                  <a:pt x="97" y="163"/>
                  <a:pt x="89" y="170"/>
                  <a:pt x="89" y="178"/>
                </a:cubicBezTo>
                <a:cubicBezTo>
                  <a:pt x="89" y="186"/>
                  <a:pt x="97" y="192"/>
                  <a:pt x="106" y="192"/>
                </a:cubicBezTo>
                <a:cubicBezTo>
                  <a:pt x="113" y="192"/>
                  <a:pt x="119" y="188"/>
                  <a:pt x="122" y="183"/>
                </a:cubicBezTo>
                <a:cubicBezTo>
                  <a:pt x="146" y="178"/>
                  <a:pt x="166" y="156"/>
                  <a:pt x="171" y="126"/>
                </a:cubicBezTo>
                <a:cubicBezTo>
                  <a:pt x="179" y="125"/>
                  <a:pt x="186" y="117"/>
                  <a:pt x="186" y="108"/>
                </a:cubicBezTo>
                <a:close/>
                <a:moveTo>
                  <a:pt x="164" y="126"/>
                </a:moveTo>
                <a:cubicBezTo>
                  <a:pt x="164" y="126"/>
                  <a:pt x="164" y="126"/>
                  <a:pt x="164" y="126"/>
                </a:cubicBezTo>
                <a:cubicBezTo>
                  <a:pt x="164" y="127"/>
                  <a:pt x="164" y="127"/>
                  <a:pt x="164" y="127"/>
                </a:cubicBezTo>
                <a:lnTo>
                  <a:pt x="164" y="126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5" name="出自【趣你的PPT】(微信:qunideppt)：最优质的PPT资源库"/>
          <p:cNvSpPr/>
          <p:nvPr/>
        </p:nvSpPr>
        <p:spPr bwMode="auto">
          <a:xfrm>
            <a:off x="8110569" y="1617488"/>
            <a:ext cx="330769" cy="332457"/>
          </a:xfrm>
          <a:custGeom>
            <a:avLst/>
            <a:gdLst>
              <a:gd name="T0" fmla="*/ 158 w 166"/>
              <a:gd name="T1" fmla="*/ 51 h 166"/>
              <a:gd name="T2" fmla="*/ 144 w 166"/>
              <a:gd name="T3" fmla="*/ 45 h 166"/>
              <a:gd name="T4" fmla="*/ 133 w 166"/>
              <a:gd name="T5" fmla="*/ 55 h 166"/>
              <a:gd name="T6" fmla="*/ 140 w 166"/>
              <a:gd name="T7" fmla="*/ 83 h 166"/>
              <a:gd name="T8" fmla="*/ 83 w 166"/>
              <a:gd name="T9" fmla="*/ 140 h 166"/>
              <a:gd name="T10" fmla="*/ 26 w 166"/>
              <a:gd name="T11" fmla="*/ 83 h 166"/>
              <a:gd name="T12" fmla="*/ 83 w 166"/>
              <a:gd name="T13" fmla="*/ 26 h 166"/>
              <a:gd name="T14" fmla="*/ 112 w 166"/>
              <a:gd name="T15" fmla="*/ 34 h 166"/>
              <a:gd name="T16" fmla="*/ 122 w 166"/>
              <a:gd name="T17" fmla="*/ 24 h 166"/>
              <a:gd name="T18" fmla="*/ 116 w 166"/>
              <a:gd name="T19" fmla="*/ 9 h 166"/>
              <a:gd name="T20" fmla="*/ 115 w 166"/>
              <a:gd name="T21" fmla="*/ 6 h 166"/>
              <a:gd name="T22" fmla="*/ 83 w 166"/>
              <a:gd name="T23" fmla="*/ 0 h 166"/>
              <a:gd name="T24" fmla="*/ 0 w 166"/>
              <a:gd name="T25" fmla="*/ 83 h 166"/>
              <a:gd name="T26" fmla="*/ 83 w 166"/>
              <a:gd name="T27" fmla="*/ 166 h 166"/>
              <a:gd name="T28" fmla="*/ 166 w 166"/>
              <a:gd name="T29" fmla="*/ 83 h 166"/>
              <a:gd name="T30" fmla="*/ 160 w 166"/>
              <a:gd name="T31" fmla="*/ 52 h 166"/>
              <a:gd name="T32" fmla="*/ 158 w 166"/>
              <a:gd name="T33" fmla="*/ 51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6" h="166">
                <a:moveTo>
                  <a:pt x="158" y="51"/>
                </a:moveTo>
                <a:cubicBezTo>
                  <a:pt x="144" y="45"/>
                  <a:pt x="144" y="45"/>
                  <a:pt x="144" y="45"/>
                </a:cubicBezTo>
                <a:cubicBezTo>
                  <a:pt x="133" y="55"/>
                  <a:pt x="133" y="55"/>
                  <a:pt x="133" y="55"/>
                </a:cubicBezTo>
                <a:cubicBezTo>
                  <a:pt x="137" y="64"/>
                  <a:pt x="140" y="73"/>
                  <a:pt x="140" y="83"/>
                </a:cubicBezTo>
                <a:cubicBezTo>
                  <a:pt x="140" y="114"/>
                  <a:pt x="114" y="140"/>
                  <a:pt x="83" y="140"/>
                </a:cubicBezTo>
                <a:cubicBezTo>
                  <a:pt x="51" y="140"/>
                  <a:pt x="26" y="114"/>
                  <a:pt x="26" y="83"/>
                </a:cubicBezTo>
                <a:cubicBezTo>
                  <a:pt x="26" y="51"/>
                  <a:pt x="51" y="26"/>
                  <a:pt x="83" y="26"/>
                </a:cubicBezTo>
                <a:cubicBezTo>
                  <a:pt x="93" y="26"/>
                  <a:pt x="103" y="29"/>
                  <a:pt x="112" y="3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16" y="9"/>
                  <a:pt x="116" y="9"/>
                  <a:pt x="116" y="9"/>
                </a:cubicBezTo>
                <a:cubicBezTo>
                  <a:pt x="115" y="6"/>
                  <a:pt x="115" y="6"/>
                  <a:pt x="115" y="6"/>
                </a:cubicBezTo>
                <a:cubicBezTo>
                  <a:pt x="105" y="2"/>
                  <a:pt x="94" y="0"/>
                  <a:pt x="83" y="0"/>
                </a:cubicBezTo>
                <a:cubicBezTo>
                  <a:pt x="37" y="0"/>
                  <a:pt x="0" y="37"/>
                  <a:pt x="0" y="83"/>
                </a:cubicBezTo>
                <a:cubicBezTo>
                  <a:pt x="0" y="129"/>
                  <a:pt x="37" y="166"/>
                  <a:pt x="83" y="166"/>
                </a:cubicBezTo>
                <a:cubicBezTo>
                  <a:pt x="129" y="166"/>
                  <a:pt x="166" y="129"/>
                  <a:pt x="166" y="83"/>
                </a:cubicBezTo>
                <a:cubicBezTo>
                  <a:pt x="166" y="72"/>
                  <a:pt x="164" y="61"/>
                  <a:pt x="160" y="52"/>
                </a:cubicBezTo>
                <a:lnTo>
                  <a:pt x="158" y="51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6" name="出自【趣你的PPT】(微信:qunideppt)：最优质的PPT资源库"/>
          <p:cNvSpPr/>
          <p:nvPr/>
        </p:nvSpPr>
        <p:spPr bwMode="auto">
          <a:xfrm>
            <a:off x="8267515" y="1567703"/>
            <a:ext cx="226138" cy="226138"/>
          </a:xfrm>
          <a:custGeom>
            <a:avLst/>
            <a:gdLst>
              <a:gd name="T0" fmla="*/ 97 w 113"/>
              <a:gd name="T1" fmla="*/ 16 h 113"/>
              <a:gd name="T2" fmla="*/ 88 w 113"/>
              <a:gd name="T3" fmla="*/ 16 h 113"/>
              <a:gd name="T4" fmla="*/ 84 w 113"/>
              <a:gd name="T5" fmla="*/ 20 h 113"/>
              <a:gd name="T6" fmla="*/ 75 w 113"/>
              <a:gd name="T7" fmla="*/ 0 h 113"/>
              <a:gd name="T8" fmla="*/ 45 w 113"/>
              <a:gd name="T9" fmla="*/ 31 h 113"/>
              <a:gd name="T10" fmla="*/ 53 w 113"/>
              <a:gd name="T11" fmla="*/ 51 h 113"/>
              <a:gd name="T12" fmla="*/ 2 w 113"/>
              <a:gd name="T13" fmla="*/ 102 h 113"/>
              <a:gd name="T14" fmla="*/ 2 w 113"/>
              <a:gd name="T15" fmla="*/ 111 h 113"/>
              <a:gd name="T16" fmla="*/ 11 w 113"/>
              <a:gd name="T17" fmla="*/ 111 h 113"/>
              <a:gd name="T18" fmla="*/ 63 w 113"/>
              <a:gd name="T19" fmla="*/ 60 h 113"/>
              <a:gd name="T20" fmla="*/ 82 w 113"/>
              <a:gd name="T21" fmla="*/ 68 h 113"/>
              <a:gd name="T22" fmla="*/ 113 w 113"/>
              <a:gd name="T23" fmla="*/ 38 h 113"/>
              <a:gd name="T24" fmla="*/ 93 w 113"/>
              <a:gd name="T25" fmla="*/ 29 h 113"/>
              <a:gd name="T26" fmla="*/ 97 w 113"/>
              <a:gd name="T27" fmla="*/ 25 h 113"/>
              <a:gd name="T28" fmla="*/ 97 w 113"/>
              <a:gd name="T29" fmla="*/ 16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3" h="113">
                <a:moveTo>
                  <a:pt x="97" y="16"/>
                </a:moveTo>
                <a:cubicBezTo>
                  <a:pt x="95" y="13"/>
                  <a:pt x="91" y="13"/>
                  <a:pt x="88" y="16"/>
                </a:cubicBezTo>
                <a:cubicBezTo>
                  <a:pt x="84" y="20"/>
                  <a:pt x="84" y="20"/>
                  <a:pt x="84" y="20"/>
                </a:cubicBezTo>
                <a:cubicBezTo>
                  <a:pt x="75" y="0"/>
                  <a:pt x="75" y="0"/>
                  <a:pt x="75" y="0"/>
                </a:cubicBezTo>
                <a:cubicBezTo>
                  <a:pt x="45" y="31"/>
                  <a:pt x="45" y="31"/>
                  <a:pt x="45" y="31"/>
                </a:cubicBezTo>
                <a:cubicBezTo>
                  <a:pt x="53" y="51"/>
                  <a:pt x="53" y="51"/>
                  <a:pt x="53" y="51"/>
                </a:cubicBezTo>
                <a:cubicBezTo>
                  <a:pt x="2" y="102"/>
                  <a:pt x="2" y="102"/>
                  <a:pt x="2" y="102"/>
                </a:cubicBezTo>
                <a:cubicBezTo>
                  <a:pt x="0" y="104"/>
                  <a:pt x="0" y="108"/>
                  <a:pt x="2" y="111"/>
                </a:cubicBezTo>
                <a:cubicBezTo>
                  <a:pt x="5" y="113"/>
                  <a:pt x="9" y="113"/>
                  <a:pt x="11" y="111"/>
                </a:cubicBezTo>
                <a:cubicBezTo>
                  <a:pt x="63" y="60"/>
                  <a:pt x="63" y="60"/>
                  <a:pt x="63" y="60"/>
                </a:cubicBezTo>
                <a:cubicBezTo>
                  <a:pt x="82" y="68"/>
                  <a:pt x="82" y="68"/>
                  <a:pt x="82" y="68"/>
                </a:cubicBezTo>
                <a:cubicBezTo>
                  <a:pt x="113" y="38"/>
                  <a:pt x="113" y="38"/>
                  <a:pt x="113" y="38"/>
                </a:cubicBezTo>
                <a:cubicBezTo>
                  <a:pt x="93" y="29"/>
                  <a:pt x="93" y="29"/>
                  <a:pt x="93" y="29"/>
                </a:cubicBezTo>
                <a:cubicBezTo>
                  <a:pt x="97" y="25"/>
                  <a:pt x="97" y="25"/>
                  <a:pt x="97" y="25"/>
                </a:cubicBezTo>
                <a:cubicBezTo>
                  <a:pt x="100" y="22"/>
                  <a:pt x="100" y="18"/>
                  <a:pt x="97" y="16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7" name="出自【趣你的PPT】(微信:qunideppt)：最优质的PPT资源库"/>
          <p:cNvSpPr/>
          <p:nvPr/>
        </p:nvSpPr>
        <p:spPr bwMode="auto">
          <a:xfrm>
            <a:off x="8194105" y="1701867"/>
            <a:ext cx="163697" cy="163697"/>
          </a:xfrm>
          <a:custGeom>
            <a:avLst/>
            <a:gdLst>
              <a:gd name="T0" fmla="*/ 55 w 82"/>
              <a:gd name="T1" fmla="*/ 50 h 82"/>
              <a:gd name="T2" fmla="*/ 33 w 82"/>
              <a:gd name="T3" fmla="*/ 50 h 82"/>
              <a:gd name="T4" fmla="*/ 33 w 82"/>
              <a:gd name="T5" fmla="*/ 28 h 82"/>
              <a:gd name="T6" fmla="*/ 58 w 82"/>
              <a:gd name="T7" fmla="*/ 4 h 82"/>
              <a:gd name="T8" fmla="*/ 41 w 82"/>
              <a:gd name="T9" fmla="*/ 0 h 82"/>
              <a:gd name="T10" fmla="*/ 0 w 82"/>
              <a:gd name="T11" fmla="*/ 41 h 82"/>
              <a:gd name="T12" fmla="*/ 41 w 82"/>
              <a:gd name="T13" fmla="*/ 82 h 82"/>
              <a:gd name="T14" fmla="*/ 82 w 82"/>
              <a:gd name="T15" fmla="*/ 41 h 82"/>
              <a:gd name="T16" fmla="*/ 79 w 82"/>
              <a:gd name="T17" fmla="*/ 26 h 82"/>
              <a:gd name="T18" fmla="*/ 55 w 82"/>
              <a:gd name="T19" fmla="*/ 50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2" h="82">
                <a:moveTo>
                  <a:pt x="55" y="50"/>
                </a:moveTo>
                <a:cubicBezTo>
                  <a:pt x="49" y="56"/>
                  <a:pt x="39" y="56"/>
                  <a:pt x="33" y="50"/>
                </a:cubicBezTo>
                <a:cubicBezTo>
                  <a:pt x="27" y="44"/>
                  <a:pt x="27" y="34"/>
                  <a:pt x="33" y="28"/>
                </a:cubicBezTo>
                <a:cubicBezTo>
                  <a:pt x="58" y="4"/>
                  <a:pt x="58" y="4"/>
                  <a:pt x="58" y="4"/>
                </a:cubicBezTo>
                <a:cubicBezTo>
                  <a:pt x="53" y="1"/>
                  <a:pt x="47" y="0"/>
                  <a:pt x="41" y="0"/>
                </a:cubicBezTo>
                <a:cubicBezTo>
                  <a:pt x="18" y="0"/>
                  <a:pt x="0" y="18"/>
                  <a:pt x="0" y="41"/>
                </a:cubicBezTo>
                <a:cubicBezTo>
                  <a:pt x="0" y="63"/>
                  <a:pt x="18" y="82"/>
                  <a:pt x="41" y="82"/>
                </a:cubicBezTo>
                <a:cubicBezTo>
                  <a:pt x="63" y="82"/>
                  <a:pt x="82" y="63"/>
                  <a:pt x="82" y="41"/>
                </a:cubicBezTo>
                <a:cubicBezTo>
                  <a:pt x="82" y="35"/>
                  <a:pt x="81" y="30"/>
                  <a:pt x="79" y="26"/>
                </a:cubicBezTo>
                <a:lnTo>
                  <a:pt x="55" y="5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318114" y="2112180"/>
            <a:ext cx="59376" cy="59376"/>
          </a:xfrm>
          <a:prstGeom prst="ellipse">
            <a:avLst/>
          </a:pr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450927" y="2112180"/>
            <a:ext cx="59376" cy="59376"/>
          </a:xfrm>
          <a:prstGeom prst="ellipse">
            <a:avLst/>
          </a:pr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88425" y="1963740"/>
            <a:ext cx="237502" cy="162502"/>
          </a:xfrm>
          <a:custGeom>
            <a:avLst/>
            <a:gdLst>
              <a:gd name="T0" fmla="*/ 62 w 64"/>
              <a:gd name="T1" fmla="*/ 0 h 44"/>
              <a:gd name="T2" fmla="*/ 22 w 64"/>
              <a:gd name="T3" fmla="*/ 0 h 44"/>
              <a:gd name="T4" fmla="*/ 20 w 64"/>
              <a:gd name="T5" fmla="*/ 2 h 44"/>
              <a:gd name="T6" fmla="*/ 20 w 64"/>
              <a:gd name="T7" fmla="*/ 8 h 44"/>
              <a:gd name="T8" fmla="*/ 10 w 64"/>
              <a:gd name="T9" fmla="*/ 8 h 44"/>
              <a:gd name="T10" fmla="*/ 7 w 64"/>
              <a:gd name="T11" fmla="*/ 10 h 44"/>
              <a:gd name="T12" fmla="*/ 1 w 64"/>
              <a:gd name="T13" fmla="*/ 22 h 44"/>
              <a:gd name="T14" fmla="*/ 0 w 64"/>
              <a:gd name="T15" fmla="*/ 26 h 44"/>
              <a:gd name="T16" fmla="*/ 0 w 64"/>
              <a:gd name="T17" fmla="*/ 38 h 44"/>
              <a:gd name="T18" fmla="*/ 1 w 64"/>
              <a:gd name="T19" fmla="*/ 41 h 44"/>
              <a:gd name="T20" fmla="*/ 3 w 64"/>
              <a:gd name="T21" fmla="*/ 43 h 44"/>
              <a:gd name="T22" fmla="*/ 5 w 64"/>
              <a:gd name="T23" fmla="*/ 44 h 44"/>
              <a:gd name="T24" fmla="*/ 16 w 64"/>
              <a:gd name="T25" fmla="*/ 36 h 44"/>
              <a:gd name="T26" fmla="*/ 27 w 64"/>
              <a:gd name="T27" fmla="*/ 44 h 44"/>
              <a:gd name="T28" fmla="*/ 41 w 64"/>
              <a:gd name="T29" fmla="*/ 44 h 44"/>
              <a:gd name="T30" fmla="*/ 52 w 64"/>
              <a:gd name="T31" fmla="*/ 36 h 44"/>
              <a:gd name="T32" fmla="*/ 63 w 64"/>
              <a:gd name="T33" fmla="*/ 44 h 44"/>
              <a:gd name="T34" fmla="*/ 64 w 64"/>
              <a:gd name="T35" fmla="*/ 42 h 44"/>
              <a:gd name="T36" fmla="*/ 64 w 64"/>
              <a:gd name="T37" fmla="*/ 2 h 44"/>
              <a:gd name="T38" fmla="*/ 62 w 64"/>
              <a:gd name="T39" fmla="*/ 0 h 44"/>
              <a:gd name="T40" fmla="*/ 20 w 64"/>
              <a:gd name="T41" fmla="*/ 24 h 44"/>
              <a:gd name="T42" fmla="*/ 8 w 64"/>
              <a:gd name="T43" fmla="*/ 24 h 44"/>
              <a:gd name="T44" fmla="*/ 12 w 64"/>
              <a:gd name="T45" fmla="*/ 12 h 44"/>
              <a:gd name="T46" fmla="*/ 20 w 64"/>
              <a:gd name="T47" fmla="*/ 12 h 44"/>
              <a:gd name="T48" fmla="*/ 20 w 64"/>
              <a:gd name="T49" fmla="*/ 2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4" h="44">
                <a:moveTo>
                  <a:pt x="62" y="0"/>
                </a:moveTo>
                <a:cubicBezTo>
                  <a:pt x="22" y="0"/>
                  <a:pt x="22" y="0"/>
                  <a:pt x="22" y="0"/>
                </a:cubicBezTo>
                <a:cubicBezTo>
                  <a:pt x="21" y="0"/>
                  <a:pt x="20" y="1"/>
                  <a:pt x="20" y="2"/>
                </a:cubicBezTo>
                <a:cubicBezTo>
                  <a:pt x="20" y="8"/>
                  <a:pt x="20" y="8"/>
                  <a:pt x="20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9" y="8"/>
                  <a:pt x="8" y="9"/>
                  <a:pt x="7" y="10"/>
                </a:cubicBezTo>
                <a:cubicBezTo>
                  <a:pt x="1" y="22"/>
                  <a:pt x="1" y="22"/>
                  <a:pt x="1" y="22"/>
                </a:cubicBezTo>
                <a:cubicBezTo>
                  <a:pt x="0" y="23"/>
                  <a:pt x="0" y="25"/>
                  <a:pt x="0" y="26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9"/>
                  <a:pt x="1" y="41"/>
                  <a:pt x="1" y="41"/>
                </a:cubicBezTo>
                <a:cubicBezTo>
                  <a:pt x="3" y="43"/>
                  <a:pt x="3" y="43"/>
                  <a:pt x="3" y="43"/>
                </a:cubicBezTo>
                <a:cubicBezTo>
                  <a:pt x="3" y="43"/>
                  <a:pt x="4" y="44"/>
                  <a:pt x="5" y="44"/>
                </a:cubicBezTo>
                <a:cubicBezTo>
                  <a:pt x="7" y="39"/>
                  <a:pt x="11" y="36"/>
                  <a:pt x="16" y="36"/>
                </a:cubicBezTo>
                <a:cubicBezTo>
                  <a:pt x="21" y="36"/>
                  <a:pt x="26" y="39"/>
                  <a:pt x="27" y="44"/>
                </a:cubicBezTo>
                <a:cubicBezTo>
                  <a:pt x="41" y="44"/>
                  <a:pt x="41" y="44"/>
                  <a:pt x="41" y="44"/>
                </a:cubicBezTo>
                <a:cubicBezTo>
                  <a:pt x="42" y="39"/>
                  <a:pt x="47" y="36"/>
                  <a:pt x="52" y="36"/>
                </a:cubicBezTo>
                <a:cubicBezTo>
                  <a:pt x="57" y="36"/>
                  <a:pt x="61" y="39"/>
                  <a:pt x="63" y="44"/>
                </a:cubicBezTo>
                <a:cubicBezTo>
                  <a:pt x="64" y="43"/>
                  <a:pt x="64" y="43"/>
                  <a:pt x="64" y="4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1"/>
                  <a:pt x="63" y="0"/>
                  <a:pt x="62" y="0"/>
                </a:cubicBezTo>
                <a:close/>
                <a:moveTo>
                  <a:pt x="20" y="24"/>
                </a:moveTo>
                <a:cubicBezTo>
                  <a:pt x="8" y="24"/>
                  <a:pt x="8" y="24"/>
                  <a:pt x="8" y="24"/>
                </a:cubicBezTo>
                <a:cubicBezTo>
                  <a:pt x="12" y="12"/>
                  <a:pt x="12" y="12"/>
                  <a:pt x="12" y="12"/>
                </a:cubicBezTo>
                <a:cubicBezTo>
                  <a:pt x="20" y="12"/>
                  <a:pt x="20" y="12"/>
                  <a:pt x="20" y="12"/>
                </a:cubicBezTo>
                <a:lnTo>
                  <a:pt x="20" y="24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12832" y="1922351"/>
            <a:ext cx="185915" cy="105634"/>
          </a:xfrm>
          <a:custGeom>
            <a:avLst/>
            <a:gdLst>
              <a:gd name="T0" fmla="*/ 4 w 56"/>
              <a:gd name="T1" fmla="*/ 32 h 32"/>
              <a:gd name="T2" fmla="*/ 52 w 56"/>
              <a:gd name="T3" fmla="*/ 32 h 32"/>
              <a:gd name="T4" fmla="*/ 56 w 56"/>
              <a:gd name="T5" fmla="*/ 28 h 32"/>
              <a:gd name="T6" fmla="*/ 52 w 56"/>
              <a:gd name="T7" fmla="*/ 24 h 32"/>
              <a:gd name="T8" fmla="*/ 40 w 56"/>
              <a:gd name="T9" fmla="*/ 24 h 32"/>
              <a:gd name="T10" fmla="*/ 36 w 56"/>
              <a:gd name="T11" fmla="*/ 20 h 32"/>
              <a:gd name="T12" fmla="*/ 36 w 56"/>
              <a:gd name="T13" fmla="*/ 4 h 32"/>
              <a:gd name="T14" fmla="*/ 32 w 56"/>
              <a:gd name="T15" fmla="*/ 0 h 32"/>
              <a:gd name="T16" fmla="*/ 24 w 56"/>
              <a:gd name="T17" fmla="*/ 0 h 32"/>
              <a:gd name="T18" fmla="*/ 20 w 56"/>
              <a:gd name="T19" fmla="*/ 4 h 32"/>
              <a:gd name="T20" fmla="*/ 20 w 56"/>
              <a:gd name="T21" fmla="*/ 20 h 32"/>
              <a:gd name="T22" fmla="*/ 16 w 56"/>
              <a:gd name="T23" fmla="*/ 24 h 32"/>
              <a:gd name="T24" fmla="*/ 4 w 56"/>
              <a:gd name="T25" fmla="*/ 24 h 32"/>
              <a:gd name="T26" fmla="*/ 0 w 56"/>
              <a:gd name="T27" fmla="*/ 28 h 32"/>
              <a:gd name="T28" fmla="*/ 4 w 56"/>
              <a:gd name="T29" fmla="*/ 32 h 32"/>
              <a:gd name="T30" fmla="*/ 26 w 56"/>
              <a:gd name="T31" fmla="*/ 4 h 32"/>
              <a:gd name="T32" fmla="*/ 30 w 56"/>
              <a:gd name="T33" fmla="*/ 4 h 32"/>
              <a:gd name="T34" fmla="*/ 32 w 56"/>
              <a:gd name="T35" fmla="*/ 6 h 32"/>
              <a:gd name="T36" fmla="*/ 30 w 56"/>
              <a:gd name="T37" fmla="*/ 8 h 32"/>
              <a:gd name="T38" fmla="*/ 26 w 56"/>
              <a:gd name="T39" fmla="*/ 8 h 32"/>
              <a:gd name="T40" fmla="*/ 24 w 56"/>
              <a:gd name="T41" fmla="*/ 6 h 32"/>
              <a:gd name="T42" fmla="*/ 26 w 56"/>
              <a:gd name="T43" fmla="*/ 4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6" h="32">
                <a:moveTo>
                  <a:pt x="4" y="32"/>
                </a:moveTo>
                <a:cubicBezTo>
                  <a:pt x="52" y="32"/>
                  <a:pt x="52" y="32"/>
                  <a:pt x="52" y="32"/>
                </a:cubicBezTo>
                <a:cubicBezTo>
                  <a:pt x="54" y="32"/>
                  <a:pt x="56" y="30"/>
                  <a:pt x="56" y="28"/>
                </a:cubicBezTo>
                <a:cubicBezTo>
                  <a:pt x="56" y="26"/>
                  <a:pt x="54" y="24"/>
                  <a:pt x="52" y="24"/>
                </a:cubicBezTo>
                <a:cubicBezTo>
                  <a:pt x="40" y="24"/>
                  <a:pt x="40" y="24"/>
                  <a:pt x="40" y="24"/>
                </a:cubicBezTo>
                <a:cubicBezTo>
                  <a:pt x="38" y="24"/>
                  <a:pt x="36" y="22"/>
                  <a:pt x="36" y="20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2"/>
                  <a:pt x="34" y="0"/>
                  <a:pt x="32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2" y="0"/>
                  <a:pt x="20" y="2"/>
                  <a:pt x="20" y="4"/>
                </a:cubicBezTo>
                <a:cubicBezTo>
                  <a:pt x="20" y="20"/>
                  <a:pt x="20" y="20"/>
                  <a:pt x="20" y="20"/>
                </a:cubicBezTo>
                <a:cubicBezTo>
                  <a:pt x="20" y="22"/>
                  <a:pt x="18" y="24"/>
                  <a:pt x="16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2" y="24"/>
                  <a:pt x="0" y="26"/>
                  <a:pt x="0" y="28"/>
                </a:cubicBezTo>
                <a:cubicBezTo>
                  <a:pt x="0" y="30"/>
                  <a:pt x="2" y="32"/>
                  <a:pt x="4" y="32"/>
                </a:cubicBezTo>
                <a:close/>
                <a:moveTo>
                  <a:pt x="26" y="4"/>
                </a:moveTo>
                <a:cubicBezTo>
                  <a:pt x="30" y="4"/>
                  <a:pt x="30" y="4"/>
                  <a:pt x="30" y="4"/>
                </a:cubicBezTo>
                <a:cubicBezTo>
                  <a:pt x="31" y="4"/>
                  <a:pt x="32" y="5"/>
                  <a:pt x="32" y="6"/>
                </a:cubicBezTo>
                <a:cubicBezTo>
                  <a:pt x="32" y="7"/>
                  <a:pt x="31" y="8"/>
                  <a:pt x="30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5" y="8"/>
                  <a:pt x="24" y="7"/>
                  <a:pt x="24" y="6"/>
                </a:cubicBezTo>
                <a:cubicBezTo>
                  <a:pt x="24" y="5"/>
                  <a:pt x="25" y="4"/>
                  <a:pt x="26" y="4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4" name="出自【趣你的PPT】(微信:qunideppt)：最优质的PPT资源库"/>
          <p:cNvSpPr/>
          <p:nvPr/>
        </p:nvSpPr>
        <p:spPr bwMode="auto">
          <a:xfrm>
            <a:off x="8012832" y="2042069"/>
            <a:ext cx="185915" cy="92957"/>
          </a:xfrm>
          <a:custGeom>
            <a:avLst/>
            <a:gdLst>
              <a:gd name="T0" fmla="*/ 50 w 56"/>
              <a:gd name="T1" fmla="*/ 0 h 28"/>
              <a:gd name="T2" fmla="*/ 6 w 56"/>
              <a:gd name="T3" fmla="*/ 0 h 28"/>
              <a:gd name="T4" fmla="*/ 4 w 56"/>
              <a:gd name="T5" fmla="*/ 2 h 28"/>
              <a:gd name="T6" fmla="*/ 0 w 56"/>
              <a:gd name="T7" fmla="*/ 28 h 28"/>
              <a:gd name="T8" fmla="*/ 12 w 56"/>
              <a:gd name="T9" fmla="*/ 28 h 28"/>
              <a:gd name="T10" fmla="*/ 16 w 56"/>
              <a:gd name="T11" fmla="*/ 16 h 28"/>
              <a:gd name="T12" fmla="*/ 16 w 56"/>
              <a:gd name="T13" fmla="*/ 28 h 28"/>
              <a:gd name="T14" fmla="*/ 40 w 56"/>
              <a:gd name="T15" fmla="*/ 28 h 28"/>
              <a:gd name="T16" fmla="*/ 40 w 56"/>
              <a:gd name="T17" fmla="*/ 16 h 28"/>
              <a:gd name="T18" fmla="*/ 44 w 56"/>
              <a:gd name="T19" fmla="*/ 28 h 28"/>
              <a:gd name="T20" fmla="*/ 56 w 56"/>
              <a:gd name="T21" fmla="*/ 28 h 28"/>
              <a:gd name="T22" fmla="*/ 52 w 56"/>
              <a:gd name="T23" fmla="*/ 2 h 28"/>
              <a:gd name="T24" fmla="*/ 50 w 56"/>
              <a:gd name="T2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6" h="28">
                <a:moveTo>
                  <a:pt x="50" y="0"/>
                </a:moveTo>
                <a:cubicBezTo>
                  <a:pt x="6" y="0"/>
                  <a:pt x="6" y="0"/>
                  <a:pt x="6" y="0"/>
                </a:cubicBezTo>
                <a:cubicBezTo>
                  <a:pt x="5" y="0"/>
                  <a:pt x="4" y="1"/>
                  <a:pt x="4" y="2"/>
                </a:cubicBezTo>
                <a:cubicBezTo>
                  <a:pt x="0" y="28"/>
                  <a:pt x="0" y="28"/>
                  <a:pt x="0" y="28"/>
                </a:cubicBezTo>
                <a:cubicBezTo>
                  <a:pt x="12" y="28"/>
                  <a:pt x="12" y="28"/>
                  <a:pt x="12" y="28"/>
                </a:cubicBezTo>
                <a:cubicBezTo>
                  <a:pt x="16" y="16"/>
                  <a:pt x="16" y="16"/>
                  <a:pt x="16" y="16"/>
                </a:cubicBezTo>
                <a:cubicBezTo>
                  <a:pt x="16" y="28"/>
                  <a:pt x="16" y="28"/>
                  <a:pt x="16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16"/>
                  <a:pt x="40" y="16"/>
                  <a:pt x="40" y="16"/>
                </a:cubicBezTo>
                <a:cubicBezTo>
                  <a:pt x="44" y="28"/>
                  <a:pt x="44" y="28"/>
                  <a:pt x="44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2" y="2"/>
                  <a:pt x="52" y="2"/>
                  <a:pt x="52" y="2"/>
                </a:cubicBezTo>
                <a:cubicBezTo>
                  <a:pt x="52" y="1"/>
                  <a:pt x="51" y="0"/>
                  <a:pt x="50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725378" y="1894758"/>
            <a:ext cx="265555" cy="267313"/>
          </a:xfrm>
          <a:custGeom>
            <a:avLst/>
            <a:gdLst>
              <a:gd name="T0" fmla="*/ 0 w 151"/>
              <a:gd name="T1" fmla="*/ 0 h 152"/>
              <a:gd name="T2" fmla="*/ 19 w 151"/>
              <a:gd name="T3" fmla="*/ 133 h 152"/>
              <a:gd name="T4" fmla="*/ 76 w 151"/>
              <a:gd name="T5" fmla="*/ 152 h 152"/>
              <a:gd name="T6" fmla="*/ 132 w 151"/>
              <a:gd name="T7" fmla="*/ 133 h 152"/>
              <a:gd name="T8" fmla="*/ 151 w 151"/>
              <a:gd name="T9" fmla="*/ 0 h 152"/>
              <a:gd name="T10" fmla="*/ 0 w 151"/>
              <a:gd name="T11" fmla="*/ 0 h 152"/>
              <a:gd name="T12" fmla="*/ 121 w 151"/>
              <a:gd name="T13" fmla="*/ 38 h 152"/>
              <a:gd name="T14" fmla="*/ 54 w 151"/>
              <a:gd name="T15" fmla="*/ 38 h 152"/>
              <a:gd name="T16" fmla="*/ 57 w 151"/>
              <a:gd name="T17" fmla="*/ 57 h 152"/>
              <a:gd name="T18" fmla="*/ 118 w 151"/>
              <a:gd name="T19" fmla="*/ 57 h 152"/>
              <a:gd name="T20" fmla="*/ 113 w 151"/>
              <a:gd name="T21" fmla="*/ 114 h 152"/>
              <a:gd name="T22" fmla="*/ 76 w 151"/>
              <a:gd name="T23" fmla="*/ 123 h 152"/>
              <a:gd name="T24" fmla="*/ 38 w 151"/>
              <a:gd name="T25" fmla="*/ 114 h 152"/>
              <a:gd name="T26" fmla="*/ 35 w 151"/>
              <a:gd name="T27" fmla="*/ 85 h 152"/>
              <a:gd name="T28" fmla="*/ 57 w 151"/>
              <a:gd name="T29" fmla="*/ 85 h 152"/>
              <a:gd name="T30" fmla="*/ 59 w 151"/>
              <a:gd name="T31" fmla="*/ 99 h 152"/>
              <a:gd name="T32" fmla="*/ 76 w 151"/>
              <a:gd name="T33" fmla="*/ 104 h 152"/>
              <a:gd name="T34" fmla="*/ 94 w 151"/>
              <a:gd name="T35" fmla="*/ 99 h 152"/>
              <a:gd name="T36" fmla="*/ 97 w 151"/>
              <a:gd name="T37" fmla="*/ 76 h 152"/>
              <a:gd name="T38" fmla="*/ 33 w 151"/>
              <a:gd name="T39" fmla="*/ 76 h 152"/>
              <a:gd name="T40" fmla="*/ 28 w 151"/>
              <a:gd name="T41" fmla="*/ 19 h 152"/>
              <a:gd name="T42" fmla="*/ 123 w 151"/>
              <a:gd name="T43" fmla="*/ 19 h 152"/>
              <a:gd name="T44" fmla="*/ 121 w 151"/>
              <a:gd name="T45" fmla="*/ 38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51" h="152">
                <a:moveTo>
                  <a:pt x="0" y="0"/>
                </a:moveTo>
                <a:lnTo>
                  <a:pt x="19" y="133"/>
                </a:lnTo>
                <a:lnTo>
                  <a:pt x="76" y="152"/>
                </a:lnTo>
                <a:lnTo>
                  <a:pt x="132" y="133"/>
                </a:lnTo>
                <a:lnTo>
                  <a:pt x="151" y="0"/>
                </a:lnTo>
                <a:lnTo>
                  <a:pt x="0" y="0"/>
                </a:lnTo>
                <a:close/>
                <a:moveTo>
                  <a:pt x="121" y="38"/>
                </a:moveTo>
                <a:lnTo>
                  <a:pt x="54" y="38"/>
                </a:lnTo>
                <a:lnTo>
                  <a:pt x="57" y="57"/>
                </a:lnTo>
                <a:lnTo>
                  <a:pt x="118" y="57"/>
                </a:lnTo>
                <a:lnTo>
                  <a:pt x="113" y="114"/>
                </a:lnTo>
                <a:lnTo>
                  <a:pt x="76" y="123"/>
                </a:lnTo>
                <a:lnTo>
                  <a:pt x="38" y="114"/>
                </a:lnTo>
                <a:lnTo>
                  <a:pt x="35" y="85"/>
                </a:lnTo>
                <a:lnTo>
                  <a:pt x="57" y="85"/>
                </a:lnTo>
                <a:lnTo>
                  <a:pt x="59" y="99"/>
                </a:lnTo>
                <a:lnTo>
                  <a:pt x="76" y="104"/>
                </a:lnTo>
                <a:lnTo>
                  <a:pt x="94" y="99"/>
                </a:lnTo>
                <a:lnTo>
                  <a:pt x="97" y="76"/>
                </a:lnTo>
                <a:lnTo>
                  <a:pt x="33" y="76"/>
                </a:lnTo>
                <a:lnTo>
                  <a:pt x="28" y="19"/>
                </a:lnTo>
                <a:lnTo>
                  <a:pt x="123" y="19"/>
                </a:lnTo>
                <a:lnTo>
                  <a:pt x="121" y="38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798641" y="1580073"/>
            <a:ext cx="253517" cy="273295"/>
          </a:xfrm>
          <a:custGeom>
            <a:avLst/>
            <a:gdLst>
              <a:gd name="T0" fmla="*/ 56 w 60"/>
              <a:gd name="T1" fmla="*/ 16 h 64"/>
              <a:gd name="T2" fmla="*/ 24 w 60"/>
              <a:gd name="T3" fmla="*/ 16 h 64"/>
              <a:gd name="T4" fmla="*/ 24 w 60"/>
              <a:gd name="T5" fmla="*/ 12 h 64"/>
              <a:gd name="T6" fmla="*/ 30 w 60"/>
              <a:gd name="T7" fmla="*/ 12 h 64"/>
              <a:gd name="T8" fmla="*/ 36 w 60"/>
              <a:gd name="T9" fmla="*/ 6 h 64"/>
              <a:gd name="T10" fmla="*/ 30 w 60"/>
              <a:gd name="T11" fmla="*/ 0 h 64"/>
              <a:gd name="T12" fmla="*/ 20 w 60"/>
              <a:gd name="T13" fmla="*/ 0 h 64"/>
              <a:gd name="T14" fmla="*/ 16 w 60"/>
              <a:gd name="T15" fmla="*/ 4 h 64"/>
              <a:gd name="T16" fmla="*/ 16 w 60"/>
              <a:gd name="T17" fmla="*/ 16 h 64"/>
              <a:gd name="T18" fmla="*/ 4 w 60"/>
              <a:gd name="T19" fmla="*/ 16 h 64"/>
              <a:gd name="T20" fmla="*/ 0 w 60"/>
              <a:gd name="T21" fmla="*/ 20 h 64"/>
              <a:gd name="T22" fmla="*/ 0 w 60"/>
              <a:gd name="T23" fmla="*/ 44 h 64"/>
              <a:gd name="T24" fmla="*/ 4 w 60"/>
              <a:gd name="T25" fmla="*/ 48 h 64"/>
              <a:gd name="T26" fmla="*/ 24 w 60"/>
              <a:gd name="T27" fmla="*/ 48 h 64"/>
              <a:gd name="T28" fmla="*/ 24 w 60"/>
              <a:gd name="T29" fmla="*/ 64 h 64"/>
              <a:gd name="T30" fmla="*/ 40 w 60"/>
              <a:gd name="T31" fmla="*/ 64 h 64"/>
              <a:gd name="T32" fmla="*/ 40 w 60"/>
              <a:gd name="T33" fmla="*/ 48 h 64"/>
              <a:gd name="T34" fmla="*/ 56 w 60"/>
              <a:gd name="T35" fmla="*/ 48 h 64"/>
              <a:gd name="T36" fmla="*/ 60 w 60"/>
              <a:gd name="T37" fmla="*/ 44 h 64"/>
              <a:gd name="T38" fmla="*/ 60 w 60"/>
              <a:gd name="T39" fmla="*/ 20 h 64"/>
              <a:gd name="T40" fmla="*/ 56 w 60"/>
              <a:gd name="T41" fmla="*/ 16 h 64"/>
              <a:gd name="T42" fmla="*/ 32 w 60"/>
              <a:gd name="T43" fmla="*/ 60 h 64"/>
              <a:gd name="T44" fmla="*/ 28 w 60"/>
              <a:gd name="T45" fmla="*/ 60 h 64"/>
              <a:gd name="T46" fmla="*/ 28 w 60"/>
              <a:gd name="T47" fmla="*/ 48 h 64"/>
              <a:gd name="T48" fmla="*/ 32 w 60"/>
              <a:gd name="T49" fmla="*/ 48 h 64"/>
              <a:gd name="T50" fmla="*/ 32 w 60"/>
              <a:gd name="T51" fmla="*/ 60 h 64"/>
              <a:gd name="T52" fmla="*/ 56 w 60"/>
              <a:gd name="T53" fmla="*/ 44 h 64"/>
              <a:gd name="T54" fmla="*/ 4 w 60"/>
              <a:gd name="T55" fmla="*/ 44 h 64"/>
              <a:gd name="T56" fmla="*/ 4 w 60"/>
              <a:gd name="T57" fmla="*/ 20 h 64"/>
              <a:gd name="T58" fmla="*/ 16 w 60"/>
              <a:gd name="T59" fmla="*/ 20 h 64"/>
              <a:gd name="T60" fmla="*/ 16 w 60"/>
              <a:gd name="T61" fmla="*/ 32 h 64"/>
              <a:gd name="T62" fmla="*/ 20 w 60"/>
              <a:gd name="T63" fmla="*/ 36 h 64"/>
              <a:gd name="T64" fmla="*/ 24 w 60"/>
              <a:gd name="T65" fmla="*/ 32 h 64"/>
              <a:gd name="T66" fmla="*/ 24 w 60"/>
              <a:gd name="T67" fmla="*/ 20 h 64"/>
              <a:gd name="T68" fmla="*/ 56 w 60"/>
              <a:gd name="T69" fmla="*/ 20 h 64"/>
              <a:gd name="T70" fmla="*/ 56 w 60"/>
              <a:gd name="T71" fmla="*/ 4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0" h="64">
                <a:moveTo>
                  <a:pt x="56" y="16"/>
                </a:moveTo>
                <a:cubicBezTo>
                  <a:pt x="24" y="16"/>
                  <a:pt x="24" y="16"/>
                  <a:pt x="24" y="16"/>
                </a:cubicBezTo>
                <a:cubicBezTo>
                  <a:pt x="24" y="12"/>
                  <a:pt x="24" y="12"/>
                  <a:pt x="24" y="12"/>
                </a:cubicBezTo>
                <a:cubicBezTo>
                  <a:pt x="30" y="12"/>
                  <a:pt x="30" y="12"/>
                  <a:pt x="30" y="12"/>
                </a:cubicBezTo>
                <a:cubicBezTo>
                  <a:pt x="33" y="12"/>
                  <a:pt x="36" y="9"/>
                  <a:pt x="36" y="6"/>
                </a:cubicBezTo>
                <a:cubicBezTo>
                  <a:pt x="36" y="3"/>
                  <a:pt x="33" y="0"/>
                  <a:pt x="30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18" y="0"/>
                  <a:pt x="16" y="2"/>
                  <a:pt x="16" y="4"/>
                </a:cubicBezTo>
                <a:cubicBezTo>
                  <a:pt x="16" y="16"/>
                  <a:pt x="16" y="16"/>
                  <a:pt x="16" y="16"/>
                </a:cubicBezTo>
                <a:cubicBezTo>
                  <a:pt x="4" y="16"/>
                  <a:pt x="4" y="16"/>
                  <a:pt x="4" y="16"/>
                </a:cubicBezTo>
                <a:cubicBezTo>
                  <a:pt x="2" y="16"/>
                  <a:pt x="0" y="18"/>
                  <a:pt x="0" y="20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6"/>
                  <a:pt x="2" y="48"/>
                  <a:pt x="4" y="48"/>
                </a:cubicBezTo>
                <a:cubicBezTo>
                  <a:pt x="24" y="48"/>
                  <a:pt x="24" y="48"/>
                  <a:pt x="24" y="48"/>
                </a:cubicBezTo>
                <a:cubicBezTo>
                  <a:pt x="24" y="64"/>
                  <a:pt x="24" y="64"/>
                  <a:pt x="24" y="64"/>
                </a:cubicBezTo>
                <a:cubicBezTo>
                  <a:pt x="40" y="64"/>
                  <a:pt x="40" y="64"/>
                  <a:pt x="40" y="64"/>
                </a:cubicBezTo>
                <a:cubicBezTo>
                  <a:pt x="40" y="48"/>
                  <a:pt x="40" y="48"/>
                  <a:pt x="40" y="48"/>
                </a:cubicBezTo>
                <a:cubicBezTo>
                  <a:pt x="56" y="48"/>
                  <a:pt x="56" y="48"/>
                  <a:pt x="56" y="48"/>
                </a:cubicBezTo>
                <a:cubicBezTo>
                  <a:pt x="58" y="48"/>
                  <a:pt x="60" y="46"/>
                  <a:pt x="60" y="44"/>
                </a:cubicBezTo>
                <a:cubicBezTo>
                  <a:pt x="60" y="20"/>
                  <a:pt x="60" y="20"/>
                  <a:pt x="60" y="20"/>
                </a:cubicBezTo>
                <a:cubicBezTo>
                  <a:pt x="60" y="18"/>
                  <a:pt x="58" y="16"/>
                  <a:pt x="56" y="16"/>
                </a:cubicBezTo>
                <a:close/>
                <a:moveTo>
                  <a:pt x="32" y="60"/>
                </a:moveTo>
                <a:cubicBezTo>
                  <a:pt x="28" y="60"/>
                  <a:pt x="28" y="60"/>
                  <a:pt x="28" y="60"/>
                </a:cubicBezTo>
                <a:cubicBezTo>
                  <a:pt x="28" y="48"/>
                  <a:pt x="28" y="48"/>
                  <a:pt x="28" y="48"/>
                </a:cubicBezTo>
                <a:cubicBezTo>
                  <a:pt x="32" y="48"/>
                  <a:pt x="32" y="48"/>
                  <a:pt x="32" y="48"/>
                </a:cubicBezTo>
                <a:lnTo>
                  <a:pt x="32" y="60"/>
                </a:lnTo>
                <a:close/>
                <a:moveTo>
                  <a:pt x="56" y="44"/>
                </a:moveTo>
                <a:cubicBezTo>
                  <a:pt x="4" y="44"/>
                  <a:pt x="4" y="44"/>
                  <a:pt x="4" y="44"/>
                </a:cubicBezTo>
                <a:cubicBezTo>
                  <a:pt x="4" y="20"/>
                  <a:pt x="4" y="20"/>
                  <a:pt x="4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34"/>
                  <a:pt x="18" y="36"/>
                  <a:pt x="20" y="36"/>
                </a:cubicBezTo>
                <a:cubicBezTo>
                  <a:pt x="22" y="36"/>
                  <a:pt x="24" y="34"/>
                  <a:pt x="24" y="32"/>
                </a:cubicBezTo>
                <a:cubicBezTo>
                  <a:pt x="24" y="20"/>
                  <a:pt x="24" y="20"/>
                  <a:pt x="24" y="20"/>
                </a:cubicBezTo>
                <a:cubicBezTo>
                  <a:pt x="56" y="20"/>
                  <a:pt x="56" y="20"/>
                  <a:pt x="56" y="20"/>
                </a:cubicBezTo>
                <a:lnTo>
                  <a:pt x="56" y="44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91608" y="1767139"/>
            <a:ext cx="210400" cy="210400"/>
          </a:xfrm>
          <a:custGeom>
            <a:avLst/>
            <a:gdLst>
              <a:gd name="T0" fmla="*/ 32 w 64"/>
              <a:gd name="T1" fmla="*/ 0 h 64"/>
              <a:gd name="T2" fmla="*/ 0 w 64"/>
              <a:gd name="T3" fmla="*/ 32 h 64"/>
              <a:gd name="T4" fmla="*/ 32 w 64"/>
              <a:gd name="T5" fmla="*/ 64 h 64"/>
              <a:gd name="T6" fmla="*/ 64 w 64"/>
              <a:gd name="T7" fmla="*/ 32 h 64"/>
              <a:gd name="T8" fmla="*/ 32 w 64"/>
              <a:gd name="T9" fmla="*/ 0 h 64"/>
              <a:gd name="T10" fmla="*/ 28 w 64"/>
              <a:gd name="T11" fmla="*/ 8 h 64"/>
              <a:gd name="T12" fmla="*/ 36 w 64"/>
              <a:gd name="T13" fmla="*/ 8 h 64"/>
              <a:gd name="T14" fmla="*/ 36 w 64"/>
              <a:gd name="T15" fmla="*/ 28 h 64"/>
              <a:gd name="T16" fmla="*/ 28 w 64"/>
              <a:gd name="T17" fmla="*/ 28 h 64"/>
              <a:gd name="T18" fmla="*/ 28 w 64"/>
              <a:gd name="T19" fmla="*/ 8 h 64"/>
              <a:gd name="T20" fmla="*/ 32 w 64"/>
              <a:gd name="T21" fmla="*/ 53 h 64"/>
              <a:gd name="T22" fmla="*/ 11 w 64"/>
              <a:gd name="T23" fmla="*/ 32 h 64"/>
              <a:gd name="T24" fmla="*/ 24 w 64"/>
              <a:gd name="T25" fmla="*/ 13 h 64"/>
              <a:gd name="T26" fmla="*/ 24 w 64"/>
              <a:gd name="T27" fmla="*/ 12 h 64"/>
              <a:gd name="T28" fmla="*/ 24 w 64"/>
              <a:gd name="T29" fmla="*/ 20 h 64"/>
              <a:gd name="T30" fmla="*/ 17 w 64"/>
              <a:gd name="T31" fmla="*/ 32 h 64"/>
              <a:gd name="T32" fmla="*/ 32 w 64"/>
              <a:gd name="T33" fmla="*/ 47 h 64"/>
              <a:gd name="T34" fmla="*/ 47 w 64"/>
              <a:gd name="T35" fmla="*/ 32 h 64"/>
              <a:gd name="T36" fmla="*/ 40 w 64"/>
              <a:gd name="T37" fmla="*/ 20 h 64"/>
              <a:gd name="T38" fmla="*/ 40 w 64"/>
              <a:gd name="T39" fmla="*/ 12 h 64"/>
              <a:gd name="T40" fmla="*/ 40 w 64"/>
              <a:gd name="T41" fmla="*/ 13 h 64"/>
              <a:gd name="T42" fmla="*/ 53 w 64"/>
              <a:gd name="T43" fmla="*/ 32 h 64"/>
              <a:gd name="T44" fmla="*/ 32 w 64"/>
              <a:gd name="T45" fmla="*/ 53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4" h="64">
                <a:moveTo>
                  <a:pt x="32" y="0"/>
                </a:moveTo>
                <a:cubicBezTo>
                  <a:pt x="14" y="0"/>
                  <a:pt x="0" y="14"/>
                  <a:pt x="0" y="32"/>
                </a:cubicBezTo>
                <a:cubicBezTo>
                  <a:pt x="0" y="50"/>
                  <a:pt x="14" y="64"/>
                  <a:pt x="32" y="64"/>
                </a:cubicBezTo>
                <a:cubicBezTo>
                  <a:pt x="50" y="64"/>
                  <a:pt x="64" y="50"/>
                  <a:pt x="64" y="32"/>
                </a:cubicBezTo>
                <a:cubicBezTo>
                  <a:pt x="64" y="14"/>
                  <a:pt x="50" y="0"/>
                  <a:pt x="32" y="0"/>
                </a:cubicBezTo>
                <a:close/>
                <a:moveTo>
                  <a:pt x="28" y="8"/>
                </a:moveTo>
                <a:cubicBezTo>
                  <a:pt x="36" y="8"/>
                  <a:pt x="36" y="8"/>
                  <a:pt x="36" y="8"/>
                </a:cubicBezTo>
                <a:cubicBezTo>
                  <a:pt x="36" y="28"/>
                  <a:pt x="36" y="28"/>
                  <a:pt x="36" y="28"/>
                </a:cubicBezTo>
                <a:cubicBezTo>
                  <a:pt x="28" y="28"/>
                  <a:pt x="28" y="28"/>
                  <a:pt x="28" y="28"/>
                </a:cubicBezTo>
                <a:lnTo>
                  <a:pt x="28" y="8"/>
                </a:lnTo>
                <a:close/>
                <a:moveTo>
                  <a:pt x="32" y="53"/>
                </a:moveTo>
                <a:cubicBezTo>
                  <a:pt x="20" y="53"/>
                  <a:pt x="11" y="44"/>
                  <a:pt x="11" y="32"/>
                </a:cubicBezTo>
                <a:cubicBezTo>
                  <a:pt x="11" y="24"/>
                  <a:pt x="16" y="16"/>
                  <a:pt x="24" y="13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20"/>
                  <a:pt x="24" y="20"/>
                  <a:pt x="24" y="20"/>
                </a:cubicBezTo>
                <a:cubicBezTo>
                  <a:pt x="20" y="22"/>
                  <a:pt x="17" y="27"/>
                  <a:pt x="17" y="32"/>
                </a:cubicBezTo>
                <a:cubicBezTo>
                  <a:pt x="17" y="40"/>
                  <a:pt x="24" y="47"/>
                  <a:pt x="32" y="47"/>
                </a:cubicBezTo>
                <a:cubicBezTo>
                  <a:pt x="40" y="47"/>
                  <a:pt x="47" y="40"/>
                  <a:pt x="47" y="32"/>
                </a:cubicBezTo>
                <a:cubicBezTo>
                  <a:pt x="47" y="27"/>
                  <a:pt x="44" y="22"/>
                  <a:pt x="40" y="20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3"/>
                  <a:pt x="40" y="13"/>
                  <a:pt x="40" y="13"/>
                </a:cubicBezTo>
                <a:cubicBezTo>
                  <a:pt x="48" y="16"/>
                  <a:pt x="53" y="24"/>
                  <a:pt x="53" y="32"/>
                </a:cubicBezTo>
                <a:cubicBezTo>
                  <a:pt x="53" y="44"/>
                  <a:pt x="44" y="53"/>
                  <a:pt x="32" y="53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34785" y="2012029"/>
            <a:ext cx="256931" cy="255240"/>
          </a:xfrm>
          <a:custGeom>
            <a:avLst/>
            <a:gdLst>
              <a:gd name="T0" fmla="*/ 0 w 152"/>
              <a:gd name="T1" fmla="*/ 0 h 151"/>
              <a:gd name="T2" fmla="*/ 0 w 152"/>
              <a:gd name="T3" fmla="*/ 151 h 151"/>
              <a:gd name="T4" fmla="*/ 152 w 152"/>
              <a:gd name="T5" fmla="*/ 151 h 151"/>
              <a:gd name="T6" fmla="*/ 152 w 152"/>
              <a:gd name="T7" fmla="*/ 0 h 151"/>
              <a:gd name="T8" fmla="*/ 0 w 152"/>
              <a:gd name="T9" fmla="*/ 0 h 151"/>
              <a:gd name="T10" fmla="*/ 57 w 152"/>
              <a:gd name="T11" fmla="*/ 19 h 151"/>
              <a:gd name="T12" fmla="*/ 67 w 152"/>
              <a:gd name="T13" fmla="*/ 19 h 151"/>
              <a:gd name="T14" fmla="*/ 67 w 152"/>
              <a:gd name="T15" fmla="*/ 28 h 151"/>
              <a:gd name="T16" fmla="*/ 57 w 152"/>
              <a:gd name="T17" fmla="*/ 28 h 151"/>
              <a:gd name="T18" fmla="*/ 57 w 152"/>
              <a:gd name="T19" fmla="*/ 19 h 151"/>
              <a:gd name="T20" fmla="*/ 38 w 152"/>
              <a:gd name="T21" fmla="*/ 19 h 151"/>
              <a:gd name="T22" fmla="*/ 48 w 152"/>
              <a:gd name="T23" fmla="*/ 19 h 151"/>
              <a:gd name="T24" fmla="*/ 48 w 152"/>
              <a:gd name="T25" fmla="*/ 28 h 151"/>
              <a:gd name="T26" fmla="*/ 38 w 152"/>
              <a:gd name="T27" fmla="*/ 28 h 151"/>
              <a:gd name="T28" fmla="*/ 38 w 152"/>
              <a:gd name="T29" fmla="*/ 19 h 151"/>
              <a:gd name="T30" fmla="*/ 19 w 152"/>
              <a:gd name="T31" fmla="*/ 19 h 151"/>
              <a:gd name="T32" fmla="*/ 29 w 152"/>
              <a:gd name="T33" fmla="*/ 19 h 151"/>
              <a:gd name="T34" fmla="*/ 29 w 152"/>
              <a:gd name="T35" fmla="*/ 28 h 151"/>
              <a:gd name="T36" fmla="*/ 19 w 152"/>
              <a:gd name="T37" fmla="*/ 28 h 151"/>
              <a:gd name="T38" fmla="*/ 19 w 152"/>
              <a:gd name="T39" fmla="*/ 19 h 151"/>
              <a:gd name="T40" fmla="*/ 133 w 152"/>
              <a:gd name="T41" fmla="*/ 132 h 151"/>
              <a:gd name="T42" fmla="*/ 19 w 152"/>
              <a:gd name="T43" fmla="*/ 132 h 151"/>
              <a:gd name="T44" fmla="*/ 19 w 152"/>
              <a:gd name="T45" fmla="*/ 38 h 151"/>
              <a:gd name="T46" fmla="*/ 133 w 152"/>
              <a:gd name="T47" fmla="*/ 38 h 151"/>
              <a:gd name="T48" fmla="*/ 133 w 152"/>
              <a:gd name="T49" fmla="*/ 132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2" h="151">
                <a:moveTo>
                  <a:pt x="0" y="0"/>
                </a:moveTo>
                <a:lnTo>
                  <a:pt x="0" y="151"/>
                </a:lnTo>
                <a:lnTo>
                  <a:pt x="152" y="151"/>
                </a:lnTo>
                <a:lnTo>
                  <a:pt x="152" y="0"/>
                </a:lnTo>
                <a:lnTo>
                  <a:pt x="0" y="0"/>
                </a:lnTo>
                <a:close/>
                <a:moveTo>
                  <a:pt x="57" y="19"/>
                </a:moveTo>
                <a:lnTo>
                  <a:pt x="67" y="19"/>
                </a:lnTo>
                <a:lnTo>
                  <a:pt x="67" y="28"/>
                </a:lnTo>
                <a:lnTo>
                  <a:pt x="57" y="28"/>
                </a:lnTo>
                <a:lnTo>
                  <a:pt x="57" y="19"/>
                </a:lnTo>
                <a:close/>
                <a:moveTo>
                  <a:pt x="38" y="19"/>
                </a:moveTo>
                <a:lnTo>
                  <a:pt x="48" y="19"/>
                </a:lnTo>
                <a:lnTo>
                  <a:pt x="48" y="28"/>
                </a:lnTo>
                <a:lnTo>
                  <a:pt x="38" y="28"/>
                </a:lnTo>
                <a:lnTo>
                  <a:pt x="38" y="19"/>
                </a:lnTo>
                <a:close/>
                <a:moveTo>
                  <a:pt x="19" y="19"/>
                </a:moveTo>
                <a:lnTo>
                  <a:pt x="29" y="19"/>
                </a:lnTo>
                <a:lnTo>
                  <a:pt x="29" y="28"/>
                </a:lnTo>
                <a:lnTo>
                  <a:pt x="19" y="28"/>
                </a:lnTo>
                <a:lnTo>
                  <a:pt x="19" y="19"/>
                </a:lnTo>
                <a:close/>
                <a:moveTo>
                  <a:pt x="133" y="132"/>
                </a:moveTo>
                <a:lnTo>
                  <a:pt x="19" y="132"/>
                </a:lnTo>
                <a:lnTo>
                  <a:pt x="19" y="38"/>
                </a:lnTo>
                <a:lnTo>
                  <a:pt x="133" y="38"/>
                </a:lnTo>
                <a:lnTo>
                  <a:pt x="133" y="132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0" name="出自【趣你的PPT】(微信:qunideppt)：最优质的PPT资源库"/>
          <p:cNvSpPr/>
          <p:nvPr/>
        </p:nvSpPr>
        <p:spPr bwMode="auto">
          <a:xfrm>
            <a:off x="7549436" y="1667111"/>
            <a:ext cx="47306" cy="46062"/>
          </a:xfrm>
          <a:custGeom>
            <a:avLst/>
            <a:gdLst>
              <a:gd name="T0" fmla="*/ 14 w 16"/>
              <a:gd name="T1" fmla="*/ 0 h 16"/>
              <a:gd name="T2" fmla="*/ 2 w 16"/>
              <a:gd name="T3" fmla="*/ 0 h 16"/>
              <a:gd name="T4" fmla="*/ 0 w 16"/>
              <a:gd name="T5" fmla="*/ 2 h 16"/>
              <a:gd name="T6" fmla="*/ 0 w 16"/>
              <a:gd name="T7" fmla="*/ 14 h 16"/>
              <a:gd name="T8" fmla="*/ 2 w 16"/>
              <a:gd name="T9" fmla="*/ 16 h 16"/>
              <a:gd name="T10" fmla="*/ 14 w 16"/>
              <a:gd name="T11" fmla="*/ 16 h 16"/>
              <a:gd name="T12" fmla="*/ 16 w 16"/>
              <a:gd name="T13" fmla="*/ 14 h 16"/>
              <a:gd name="T14" fmla="*/ 16 w 16"/>
              <a:gd name="T15" fmla="*/ 2 h 16"/>
              <a:gd name="T16" fmla="*/ 14 w 16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" h="16">
                <a:moveTo>
                  <a:pt x="14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1" y="16"/>
                  <a:pt x="2" y="16"/>
                </a:cubicBezTo>
                <a:cubicBezTo>
                  <a:pt x="14" y="16"/>
                  <a:pt x="14" y="16"/>
                  <a:pt x="14" y="16"/>
                </a:cubicBezTo>
                <a:cubicBezTo>
                  <a:pt x="15" y="16"/>
                  <a:pt x="16" y="15"/>
                  <a:pt x="16" y="14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1"/>
                  <a:pt x="15" y="0"/>
                  <a:pt x="14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1" name="出自【趣你的PPT】(微信:qunideppt)：最优质的PPT资源库"/>
          <p:cNvSpPr/>
          <p:nvPr/>
        </p:nvSpPr>
        <p:spPr bwMode="auto">
          <a:xfrm>
            <a:off x="7549436" y="1736826"/>
            <a:ext cx="47306" cy="47306"/>
          </a:xfrm>
          <a:custGeom>
            <a:avLst/>
            <a:gdLst>
              <a:gd name="T0" fmla="*/ 14 w 16"/>
              <a:gd name="T1" fmla="*/ 0 h 16"/>
              <a:gd name="T2" fmla="*/ 2 w 16"/>
              <a:gd name="T3" fmla="*/ 0 h 16"/>
              <a:gd name="T4" fmla="*/ 0 w 16"/>
              <a:gd name="T5" fmla="*/ 2 h 16"/>
              <a:gd name="T6" fmla="*/ 0 w 16"/>
              <a:gd name="T7" fmla="*/ 14 h 16"/>
              <a:gd name="T8" fmla="*/ 2 w 16"/>
              <a:gd name="T9" fmla="*/ 16 h 16"/>
              <a:gd name="T10" fmla="*/ 14 w 16"/>
              <a:gd name="T11" fmla="*/ 16 h 16"/>
              <a:gd name="T12" fmla="*/ 16 w 16"/>
              <a:gd name="T13" fmla="*/ 14 h 16"/>
              <a:gd name="T14" fmla="*/ 16 w 16"/>
              <a:gd name="T15" fmla="*/ 2 h 16"/>
              <a:gd name="T16" fmla="*/ 14 w 16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" h="16">
                <a:moveTo>
                  <a:pt x="14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1" y="16"/>
                  <a:pt x="2" y="16"/>
                </a:cubicBezTo>
                <a:cubicBezTo>
                  <a:pt x="14" y="16"/>
                  <a:pt x="14" y="16"/>
                  <a:pt x="14" y="16"/>
                </a:cubicBezTo>
                <a:cubicBezTo>
                  <a:pt x="15" y="16"/>
                  <a:pt x="16" y="15"/>
                  <a:pt x="16" y="14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1"/>
                  <a:pt x="15" y="0"/>
                  <a:pt x="14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2" name="出自【趣你的PPT】(微信:qunideppt)：最优质的PPT资源库"/>
          <p:cNvSpPr/>
          <p:nvPr/>
        </p:nvSpPr>
        <p:spPr bwMode="auto">
          <a:xfrm>
            <a:off x="7549436" y="1807786"/>
            <a:ext cx="47306" cy="47306"/>
          </a:xfrm>
          <a:custGeom>
            <a:avLst/>
            <a:gdLst>
              <a:gd name="T0" fmla="*/ 14 w 16"/>
              <a:gd name="T1" fmla="*/ 0 h 16"/>
              <a:gd name="T2" fmla="*/ 2 w 16"/>
              <a:gd name="T3" fmla="*/ 0 h 16"/>
              <a:gd name="T4" fmla="*/ 0 w 16"/>
              <a:gd name="T5" fmla="*/ 2 h 16"/>
              <a:gd name="T6" fmla="*/ 0 w 16"/>
              <a:gd name="T7" fmla="*/ 14 h 16"/>
              <a:gd name="T8" fmla="*/ 2 w 16"/>
              <a:gd name="T9" fmla="*/ 16 h 16"/>
              <a:gd name="T10" fmla="*/ 14 w 16"/>
              <a:gd name="T11" fmla="*/ 16 h 16"/>
              <a:gd name="T12" fmla="*/ 16 w 16"/>
              <a:gd name="T13" fmla="*/ 14 h 16"/>
              <a:gd name="T14" fmla="*/ 16 w 16"/>
              <a:gd name="T15" fmla="*/ 2 h 16"/>
              <a:gd name="T16" fmla="*/ 14 w 16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" h="16">
                <a:moveTo>
                  <a:pt x="14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1" y="16"/>
                  <a:pt x="2" y="16"/>
                </a:cubicBezTo>
                <a:cubicBezTo>
                  <a:pt x="14" y="16"/>
                  <a:pt x="14" y="16"/>
                  <a:pt x="14" y="16"/>
                </a:cubicBezTo>
                <a:cubicBezTo>
                  <a:pt x="15" y="16"/>
                  <a:pt x="16" y="15"/>
                  <a:pt x="16" y="14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1"/>
                  <a:pt x="15" y="0"/>
                  <a:pt x="14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3" name="出自【趣你的PPT】(微信:qunideppt)：最优质的PPT资源库"/>
          <p:cNvSpPr/>
          <p:nvPr/>
        </p:nvSpPr>
        <p:spPr bwMode="auto">
          <a:xfrm>
            <a:off x="7620396" y="1667111"/>
            <a:ext cx="117022" cy="46062"/>
          </a:xfrm>
          <a:custGeom>
            <a:avLst/>
            <a:gdLst>
              <a:gd name="T0" fmla="*/ 38 w 40"/>
              <a:gd name="T1" fmla="*/ 0 h 16"/>
              <a:gd name="T2" fmla="*/ 2 w 40"/>
              <a:gd name="T3" fmla="*/ 0 h 16"/>
              <a:gd name="T4" fmla="*/ 0 w 40"/>
              <a:gd name="T5" fmla="*/ 2 h 16"/>
              <a:gd name="T6" fmla="*/ 0 w 40"/>
              <a:gd name="T7" fmla="*/ 14 h 16"/>
              <a:gd name="T8" fmla="*/ 2 w 40"/>
              <a:gd name="T9" fmla="*/ 16 h 16"/>
              <a:gd name="T10" fmla="*/ 38 w 40"/>
              <a:gd name="T11" fmla="*/ 16 h 16"/>
              <a:gd name="T12" fmla="*/ 40 w 40"/>
              <a:gd name="T13" fmla="*/ 14 h 16"/>
              <a:gd name="T14" fmla="*/ 40 w 40"/>
              <a:gd name="T15" fmla="*/ 2 h 16"/>
              <a:gd name="T16" fmla="*/ 38 w 40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" h="16">
                <a:moveTo>
                  <a:pt x="38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1" y="16"/>
                  <a:pt x="2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9" y="16"/>
                  <a:pt x="40" y="15"/>
                  <a:pt x="40" y="14"/>
                </a:cubicBezTo>
                <a:cubicBezTo>
                  <a:pt x="40" y="2"/>
                  <a:pt x="40" y="2"/>
                  <a:pt x="40" y="2"/>
                </a:cubicBezTo>
                <a:cubicBezTo>
                  <a:pt x="40" y="1"/>
                  <a:pt x="39" y="0"/>
                  <a:pt x="38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4" name="出自【趣你的PPT】(微信:qunideppt)：最优质的PPT资源库"/>
          <p:cNvSpPr/>
          <p:nvPr/>
        </p:nvSpPr>
        <p:spPr bwMode="auto">
          <a:xfrm>
            <a:off x="7620396" y="1736826"/>
            <a:ext cx="117022" cy="47306"/>
          </a:xfrm>
          <a:custGeom>
            <a:avLst/>
            <a:gdLst>
              <a:gd name="T0" fmla="*/ 38 w 40"/>
              <a:gd name="T1" fmla="*/ 0 h 16"/>
              <a:gd name="T2" fmla="*/ 2 w 40"/>
              <a:gd name="T3" fmla="*/ 0 h 16"/>
              <a:gd name="T4" fmla="*/ 0 w 40"/>
              <a:gd name="T5" fmla="*/ 2 h 16"/>
              <a:gd name="T6" fmla="*/ 0 w 40"/>
              <a:gd name="T7" fmla="*/ 14 h 16"/>
              <a:gd name="T8" fmla="*/ 2 w 40"/>
              <a:gd name="T9" fmla="*/ 16 h 16"/>
              <a:gd name="T10" fmla="*/ 38 w 40"/>
              <a:gd name="T11" fmla="*/ 16 h 16"/>
              <a:gd name="T12" fmla="*/ 40 w 40"/>
              <a:gd name="T13" fmla="*/ 14 h 16"/>
              <a:gd name="T14" fmla="*/ 40 w 40"/>
              <a:gd name="T15" fmla="*/ 2 h 16"/>
              <a:gd name="T16" fmla="*/ 38 w 40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" h="16">
                <a:moveTo>
                  <a:pt x="38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1" y="16"/>
                  <a:pt x="2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9" y="16"/>
                  <a:pt x="40" y="15"/>
                  <a:pt x="40" y="14"/>
                </a:cubicBezTo>
                <a:cubicBezTo>
                  <a:pt x="40" y="2"/>
                  <a:pt x="40" y="2"/>
                  <a:pt x="40" y="2"/>
                </a:cubicBezTo>
                <a:cubicBezTo>
                  <a:pt x="40" y="1"/>
                  <a:pt x="39" y="0"/>
                  <a:pt x="38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5" name="出自【趣你的PPT】(微信:qunideppt)：最优质的PPT资源库"/>
          <p:cNvSpPr/>
          <p:nvPr/>
        </p:nvSpPr>
        <p:spPr bwMode="auto">
          <a:xfrm>
            <a:off x="7620396" y="1807786"/>
            <a:ext cx="117022" cy="47306"/>
          </a:xfrm>
          <a:custGeom>
            <a:avLst/>
            <a:gdLst>
              <a:gd name="T0" fmla="*/ 38 w 40"/>
              <a:gd name="T1" fmla="*/ 0 h 16"/>
              <a:gd name="T2" fmla="*/ 2 w 40"/>
              <a:gd name="T3" fmla="*/ 0 h 16"/>
              <a:gd name="T4" fmla="*/ 0 w 40"/>
              <a:gd name="T5" fmla="*/ 2 h 16"/>
              <a:gd name="T6" fmla="*/ 0 w 40"/>
              <a:gd name="T7" fmla="*/ 14 h 16"/>
              <a:gd name="T8" fmla="*/ 2 w 40"/>
              <a:gd name="T9" fmla="*/ 16 h 16"/>
              <a:gd name="T10" fmla="*/ 38 w 40"/>
              <a:gd name="T11" fmla="*/ 16 h 16"/>
              <a:gd name="T12" fmla="*/ 40 w 40"/>
              <a:gd name="T13" fmla="*/ 14 h 16"/>
              <a:gd name="T14" fmla="*/ 40 w 40"/>
              <a:gd name="T15" fmla="*/ 2 h 16"/>
              <a:gd name="T16" fmla="*/ 38 w 40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" h="16">
                <a:moveTo>
                  <a:pt x="38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1" y="16"/>
                  <a:pt x="2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9" y="16"/>
                  <a:pt x="40" y="15"/>
                  <a:pt x="40" y="14"/>
                </a:cubicBezTo>
                <a:cubicBezTo>
                  <a:pt x="40" y="2"/>
                  <a:pt x="40" y="2"/>
                  <a:pt x="40" y="2"/>
                </a:cubicBezTo>
                <a:cubicBezTo>
                  <a:pt x="40" y="1"/>
                  <a:pt x="39" y="0"/>
                  <a:pt x="38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84953" y="2035142"/>
            <a:ext cx="93748" cy="156246"/>
          </a:xfrm>
          <a:custGeom>
            <a:avLst/>
            <a:gdLst>
              <a:gd name="T0" fmla="*/ 12 w 24"/>
              <a:gd name="T1" fmla="*/ 0 h 40"/>
              <a:gd name="T2" fmla="*/ 0 w 24"/>
              <a:gd name="T3" fmla="*/ 12 h 40"/>
              <a:gd name="T4" fmla="*/ 4 w 24"/>
              <a:gd name="T5" fmla="*/ 21 h 40"/>
              <a:gd name="T6" fmla="*/ 4 w 24"/>
              <a:gd name="T7" fmla="*/ 40 h 40"/>
              <a:gd name="T8" fmla="*/ 12 w 24"/>
              <a:gd name="T9" fmla="*/ 32 h 40"/>
              <a:gd name="T10" fmla="*/ 20 w 24"/>
              <a:gd name="T11" fmla="*/ 40 h 40"/>
              <a:gd name="T12" fmla="*/ 20 w 24"/>
              <a:gd name="T13" fmla="*/ 21 h 40"/>
              <a:gd name="T14" fmla="*/ 24 w 24"/>
              <a:gd name="T15" fmla="*/ 12 h 40"/>
              <a:gd name="T16" fmla="*/ 12 w 24"/>
              <a:gd name="T17" fmla="*/ 0 h 40"/>
              <a:gd name="T18" fmla="*/ 12 w 24"/>
              <a:gd name="T19" fmla="*/ 20 h 40"/>
              <a:gd name="T20" fmla="*/ 4 w 24"/>
              <a:gd name="T21" fmla="*/ 12 h 40"/>
              <a:gd name="T22" fmla="*/ 12 w 24"/>
              <a:gd name="T23" fmla="*/ 4 h 40"/>
              <a:gd name="T24" fmla="*/ 20 w 24"/>
              <a:gd name="T25" fmla="*/ 12 h 40"/>
              <a:gd name="T26" fmla="*/ 12 w 24"/>
              <a:gd name="T27" fmla="*/ 2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4" h="40">
                <a:moveTo>
                  <a:pt x="12" y="0"/>
                </a:moveTo>
                <a:cubicBezTo>
                  <a:pt x="5" y="0"/>
                  <a:pt x="0" y="5"/>
                  <a:pt x="0" y="12"/>
                </a:cubicBezTo>
                <a:cubicBezTo>
                  <a:pt x="0" y="16"/>
                  <a:pt x="2" y="19"/>
                  <a:pt x="4" y="21"/>
                </a:cubicBezTo>
                <a:cubicBezTo>
                  <a:pt x="4" y="40"/>
                  <a:pt x="4" y="40"/>
                  <a:pt x="4" y="40"/>
                </a:cubicBezTo>
                <a:cubicBezTo>
                  <a:pt x="12" y="32"/>
                  <a:pt x="12" y="32"/>
                  <a:pt x="12" y="32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21"/>
                  <a:pt x="20" y="21"/>
                  <a:pt x="20" y="21"/>
                </a:cubicBezTo>
                <a:cubicBezTo>
                  <a:pt x="22" y="19"/>
                  <a:pt x="24" y="16"/>
                  <a:pt x="24" y="12"/>
                </a:cubicBezTo>
                <a:cubicBezTo>
                  <a:pt x="24" y="5"/>
                  <a:pt x="19" y="0"/>
                  <a:pt x="12" y="0"/>
                </a:cubicBezTo>
                <a:close/>
                <a:moveTo>
                  <a:pt x="12" y="20"/>
                </a:moveTo>
                <a:cubicBezTo>
                  <a:pt x="8" y="20"/>
                  <a:pt x="4" y="16"/>
                  <a:pt x="4" y="12"/>
                </a:cubicBezTo>
                <a:cubicBezTo>
                  <a:pt x="4" y="8"/>
                  <a:pt x="8" y="4"/>
                  <a:pt x="12" y="4"/>
                </a:cubicBezTo>
                <a:cubicBezTo>
                  <a:pt x="16" y="4"/>
                  <a:pt x="20" y="8"/>
                  <a:pt x="20" y="12"/>
                </a:cubicBezTo>
                <a:cubicBezTo>
                  <a:pt x="20" y="16"/>
                  <a:pt x="16" y="20"/>
                  <a:pt x="12" y="2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8" name="出自【趣你的PPT】(微信:qunideppt)：最优质的PPT资源库"/>
          <p:cNvSpPr/>
          <p:nvPr/>
        </p:nvSpPr>
        <p:spPr bwMode="auto">
          <a:xfrm>
            <a:off x="7145154" y="1941394"/>
            <a:ext cx="202297" cy="249993"/>
          </a:xfrm>
          <a:custGeom>
            <a:avLst/>
            <a:gdLst>
              <a:gd name="T0" fmla="*/ 64 w 123"/>
              <a:gd name="T1" fmla="*/ 133 h 152"/>
              <a:gd name="T2" fmla="*/ 19 w 123"/>
              <a:gd name="T3" fmla="*/ 133 h 152"/>
              <a:gd name="T4" fmla="*/ 19 w 123"/>
              <a:gd name="T5" fmla="*/ 19 h 152"/>
              <a:gd name="T6" fmla="*/ 71 w 123"/>
              <a:gd name="T7" fmla="*/ 19 h 152"/>
              <a:gd name="T8" fmla="*/ 100 w 123"/>
              <a:gd name="T9" fmla="*/ 48 h 152"/>
              <a:gd name="T10" fmla="*/ 123 w 123"/>
              <a:gd name="T11" fmla="*/ 48 h 152"/>
              <a:gd name="T12" fmla="*/ 123 w 123"/>
              <a:gd name="T13" fmla="*/ 43 h 152"/>
              <a:gd name="T14" fmla="*/ 81 w 123"/>
              <a:gd name="T15" fmla="*/ 0 h 152"/>
              <a:gd name="T16" fmla="*/ 0 w 123"/>
              <a:gd name="T17" fmla="*/ 0 h 152"/>
              <a:gd name="T18" fmla="*/ 0 w 123"/>
              <a:gd name="T19" fmla="*/ 152 h 152"/>
              <a:gd name="T20" fmla="*/ 81 w 123"/>
              <a:gd name="T21" fmla="*/ 152 h 152"/>
              <a:gd name="T22" fmla="*/ 64 w 123"/>
              <a:gd name="T23" fmla="*/ 133 h 152"/>
              <a:gd name="T24" fmla="*/ 64 w 123"/>
              <a:gd name="T25" fmla="*/ 13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3" h="152">
                <a:moveTo>
                  <a:pt x="64" y="133"/>
                </a:moveTo>
                <a:lnTo>
                  <a:pt x="19" y="133"/>
                </a:lnTo>
                <a:lnTo>
                  <a:pt x="19" y="19"/>
                </a:lnTo>
                <a:lnTo>
                  <a:pt x="71" y="19"/>
                </a:lnTo>
                <a:lnTo>
                  <a:pt x="100" y="48"/>
                </a:lnTo>
                <a:lnTo>
                  <a:pt x="123" y="48"/>
                </a:lnTo>
                <a:lnTo>
                  <a:pt x="123" y="43"/>
                </a:lnTo>
                <a:lnTo>
                  <a:pt x="81" y="0"/>
                </a:lnTo>
                <a:lnTo>
                  <a:pt x="0" y="0"/>
                </a:lnTo>
                <a:lnTo>
                  <a:pt x="0" y="152"/>
                </a:lnTo>
                <a:lnTo>
                  <a:pt x="81" y="152"/>
                </a:lnTo>
                <a:lnTo>
                  <a:pt x="64" y="133"/>
                </a:lnTo>
                <a:lnTo>
                  <a:pt x="64" y="133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92850" y="2020340"/>
            <a:ext cx="77301" cy="14802"/>
          </a:xfrm>
          <a:prstGeom prst="rect">
            <a:avLst/>
          </a:pr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92850" y="2051589"/>
            <a:ext cx="77301" cy="14802"/>
          </a:xfrm>
          <a:prstGeom prst="rect">
            <a:avLst/>
          </a:pr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92850" y="2082838"/>
            <a:ext cx="77301" cy="14802"/>
          </a:xfrm>
          <a:prstGeom prst="rect">
            <a:avLst/>
          </a:pr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3" name="出自【趣你的PPT】(微信:qunideppt)：最优质的PPT资源库"/>
          <p:cNvSpPr/>
          <p:nvPr/>
        </p:nvSpPr>
        <p:spPr bwMode="auto">
          <a:xfrm rot="21346805">
            <a:off x="6918203" y="2030265"/>
            <a:ext cx="171541" cy="171541"/>
          </a:xfrm>
          <a:custGeom>
            <a:avLst/>
            <a:gdLst>
              <a:gd name="T0" fmla="*/ 37 w 39"/>
              <a:gd name="T1" fmla="*/ 2 h 39"/>
              <a:gd name="T2" fmla="*/ 31 w 39"/>
              <a:gd name="T3" fmla="*/ 3 h 39"/>
              <a:gd name="T4" fmla="*/ 12 w 39"/>
              <a:gd name="T5" fmla="*/ 22 h 39"/>
              <a:gd name="T6" fmla="*/ 0 w 39"/>
              <a:gd name="T7" fmla="*/ 29 h 39"/>
              <a:gd name="T8" fmla="*/ 10 w 39"/>
              <a:gd name="T9" fmla="*/ 39 h 39"/>
              <a:gd name="T10" fmla="*/ 17 w 39"/>
              <a:gd name="T11" fmla="*/ 27 h 39"/>
              <a:gd name="T12" fmla="*/ 36 w 39"/>
              <a:gd name="T13" fmla="*/ 8 h 39"/>
              <a:gd name="T14" fmla="*/ 37 w 39"/>
              <a:gd name="T15" fmla="*/ 2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9" h="39">
                <a:moveTo>
                  <a:pt x="37" y="2"/>
                </a:moveTo>
                <a:cubicBezTo>
                  <a:pt x="34" y="0"/>
                  <a:pt x="31" y="3"/>
                  <a:pt x="31" y="3"/>
                </a:cubicBezTo>
                <a:cubicBezTo>
                  <a:pt x="31" y="3"/>
                  <a:pt x="15" y="19"/>
                  <a:pt x="12" y="22"/>
                </a:cubicBezTo>
                <a:cubicBezTo>
                  <a:pt x="9" y="25"/>
                  <a:pt x="0" y="29"/>
                  <a:pt x="0" y="2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4" y="30"/>
                  <a:pt x="17" y="27"/>
                </a:cubicBezTo>
                <a:cubicBezTo>
                  <a:pt x="20" y="24"/>
                  <a:pt x="36" y="8"/>
                  <a:pt x="36" y="8"/>
                </a:cubicBezTo>
                <a:cubicBezTo>
                  <a:pt x="36" y="8"/>
                  <a:pt x="39" y="5"/>
                  <a:pt x="37" y="2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4" name="出自【趣你的PPT】(微信:qunideppt)：最优质的PPT资源库"/>
          <p:cNvSpPr>
            <a:spLocks noEditPoints="1"/>
          </p:cNvSpPr>
          <p:nvPr/>
        </p:nvSpPr>
        <p:spPr bwMode="auto">
          <a:xfrm rot="21346805">
            <a:off x="6821727" y="2180748"/>
            <a:ext cx="136115" cy="145437"/>
          </a:xfrm>
          <a:custGeom>
            <a:avLst/>
            <a:gdLst>
              <a:gd name="T0" fmla="*/ 12 w 31"/>
              <a:gd name="T1" fmla="*/ 7 h 33"/>
              <a:gd name="T2" fmla="*/ 0 w 31"/>
              <a:gd name="T3" fmla="*/ 27 h 33"/>
              <a:gd name="T4" fmla="*/ 31 w 31"/>
              <a:gd name="T5" fmla="*/ 10 h 33"/>
              <a:gd name="T6" fmla="*/ 21 w 31"/>
              <a:gd name="T7" fmla="*/ 0 h 33"/>
              <a:gd name="T8" fmla="*/ 12 w 31"/>
              <a:gd name="T9" fmla="*/ 7 h 33"/>
              <a:gd name="T10" fmla="*/ 9 w 31"/>
              <a:gd name="T11" fmla="*/ 24 h 33"/>
              <a:gd name="T12" fmla="*/ 20 w 31"/>
              <a:gd name="T13" fmla="*/ 4 h 33"/>
              <a:gd name="T14" fmla="*/ 9 w 31"/>
              <a:gd name="T15" fmla="*/ 24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1" h="33">
                <a:moveTo>
                  <a:pt x="12" y="7"/>
                </a:moveTo>
                <a:cubicBezTo>
                  <a:pt x="7" y="19"/>
                  <a:pt x="8" y="25"/>
                  <a:pt x="0" y="27"/>
                </a:cubicBezTo>
                <a:cubicBezTo>
                  <a:pt x="31" y="33"/>
                  <a:pt x="31" y="10"/>
                  <a:pt x="31" y="1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0"/>
                  <a:pt x="14" y="2"/>
                  <a:pt x="12" y="7"/>
                </a:cubicBezTo>
                <a:close/>
                <a:moveTo>
                  <a:pt x="9" y="24"/>
                </a:moveTo>
                <a:cubicBezTo>
                  <a:pt x="11" y="21"/>
                  <a:pt x="15" y="8"/>
                  <a:pt x="20" y="4"/>
                </a:cubicBezTo>
                <a:cubicBezTo>
                  <a:pt x="23" y="7"/>
                  <a:pt x="20" y="17"/>
                  <a:pt x="9" y="24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81441" y="2205185"/>
            <a:ext cx="299820" cy="301806"/>
          </a:xfrm>
          <a:custGeom>
            <a:avLst/>
            <a:gdLst>
              <a:gd name="T0" fmla="*/ 76 w 151"/>
              <a:gd name="T1" fmla="*/ 0 h 152"/>
              <a:gd name="T2" fmla="*/ 9 w 151"/>
              <a:gd name="T3" fmla="*/ 142 h 152"/>
              <a:gd name="T4" fmla="*/ 0 w 151"/>
              <a:gd name="T5" fmla="*/ 152 h 152"/>
              <a:gd name="T6" fmla="*/ 151 w 151"/>
              <a:gd name="T7" fmla="*/ 38 h 152"/>
              <a:gd name="T8" fmla="*/ 57 w 151"/>
              <a:gd name="T9" fmla="*/ 142 h 152"/>
              <a:gd name="T10" fmla="*/ 28 w 151"/>
              <a:gd name="T11" fmla="*/ 123 h 152"/>
              <a:gd name="T12" fmla="*/ 57 w 151"/>
              <a:gd name="T13" fmla="*/ 142 h 152"/>
              <a:gd name="T14" fmla="*/ 19 w 151"/>
              <a:gd name="T15" fmla="*/ 104 h 152"/>
              <a:gd name="T16" fmla="*/ 66 w 151"/>
              <a:gd name="T17" fmla="*/ 95 h 152"/>
              <a:gd name="T18" fmla="*/ 66 w 151"/>
              <a:gd name="T19" fmla="*/ 85 h 152"/>
              <a:gd name="T20" fmla="*/ 19 w 151"/>
              <a:gd name="T21" fmla="*/ 76 h 152"/>
              <a:gd name="T22" fmla="*/ 66 w 151"/>
              <a:gd name="T23" fmla="*/ 85 h 152"/>
              <a:gd name="T24" fmla="*/ 19 w 151"/>
              <a:gd name="T25" fmla="*/ 66 h 152"/>
              <a:gd name="T26" fmla="*/ 66 w 151"/>
              <a:gd name="T27" fmla="*/ 57 h 152"/>
              <a:gd name="T28" fmla="*/ 66 w 151"/>
              <a:gd name="T29" fmla="*/ 47 h 152"/>
              <a:gd name="T30" fmla="*/ 19 w 151"/>
              <a:gd name="T31" fmla="*/ 38 h 152"/>
              <a:gd name="T32" fmla="*/ 66 w 151"/>
              <a:gd name="T33" fmla="*/ 47 h 152"/>
              <a:gd name="T34" fmla="*/ 19 w 151"/>
              <a:gd name="T35" fmla="*/ 29 h 152"/>
              <a:gd name="T36" fmla="*/ 66 w 151"/>
              <a:gd name="T37" fmla="*/ 19 h 152"/>
              <a:gd name="T38" fmla="*/ 113 w 151"/>
              <a:gd name="T39" fmla="*/ 133 h 152"/>
              <a:gd name="T40" fmla="*/ 95 w 151"/>
              <a:gd name="T41" fmla="*/ 114 h 152"/>
              <a:gd name="T42" fmla="*/ 113 w 151"/>
              <a:gd name="T43" fmla="*/ 133 h 152"/>
              <a:gd name="T44" fmla="*/ 95 w 151"/>
              <a:gd name="T45" fmla="*/ 104 h 152"/>
              <a:gd name="T46" fmla="*/ 113 w 151"/>
              <a:gd name="T47" fmla="*/ 85 h 152"/>
              <a:gd name="T48" fmla="*/ 113 w 151"/>
              <a:gd name="T49" fmla="*/ 76 h 152"/>
              <a:gd name="T50" fmla="*/ 95 w 151"/>
              <a:gd name="T51" fmla="*/ 57 h 152"/>
              <a:gd name="T52" fmla="*/ 113 w 151"/>
              <a:gd name="T53" fmla="*/ 76 h 152"/>
              <a:gd name="T54" fmla="*/ 123 w 151"/>
              <a:gd name="T55" fmla="*/ 133 h 152"/>
              <a:gd name="T56" fmla="*/ 142 w 151"/>
              <a:gd name="T57" fmla="*/ 114 h 152"/>
              <a:gd name="T58" fmla="*/ 142 w 151"/>
              <a:gd name="T59" fmla="*/ 104 h 152"/>
              <a:gd name="T60" fmla="*/ 123 w 151"/>
              <a:gd name="T61" fmla="*/ 85 h 152"/>
              <a:gd name="T62" fmla="*/ 142 w 151"/>
              <a:gd name="T63" fmla="*/ 104 h 152"/>
              <a:gd name="T64" fmla="*/ 123 w 151"/>
              <a:gd name="T65" fmla="*/ 76 h 152"/>
              <a:gd name="T66" fmla="*/ 142 w 151"/>
              <a:gd name="T67" fmla="*/ 57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1" h="152">
                <a:moveTo>
                  <a:pt x="76" y="38"/>
                </a:moveTo>
                <a:lnTo>
                  <a:pt x="76" y="0"/>
                </a:lnTo>
                <a:lnTo>
                  <a:pt x="9" y="0"/>
                </a:lnTo>
                <a:lnTo>
                  <a:pt x="9" y="142"/>
                </a:lnTo>
                <a:lnTo>
                  <a:pt x="0" y="142"/>
                </a:lnTo>
                <a:lnTo>
                  <a:pt x="0" y="152"/>
                </a:lnTo>
                <a:lnTo>
                  <a:pt x="151" y="152"/>
                </a:lnTo>
                <a:lnTo>
                  <a:pt x="151" y="38"/>
                </a:lnTo>
                <a:lnTo>
                  <a:pt x="76" y="38"/>
                </a:lnTo>
                <a:close/>
                <a:moveTo>
                  <a:pt x="57" y="142"/>
                </a:moveTo>
                <a:lnTo>
                  <a:pt x="28" y="142"/>
                </a:lnTo>
                <a:lnTo>
                  <a:pt x="28" y="123"/>
                </a:lnTo>
                <a:lnTo>
                  <a:pt x="57" y="123"/>
                </a:lnTo>
                <a:lnTo>
                  <a:pt x="57" y="142"/>
                </a:lnTo>
                <a:close/>
                <a:moveTo>
                  <a:pt x="66" y="104"/>
                </a:moveTo>
                <a:lnTo>
                  <a:pt x="19" y="104"/>
                </a:lnTo>
                <a:lnTo>
                  <a:pt x="19" y="95"/>
                </a:lnTo>
                <a:lnTo>
                  <a:pt x="66" y="95"/>
                </a:lnTo>
                <a:lnTo>
                  <a:pt x="66" y="104"/>
                </a:lnTo>
                <a:close/>
                <a:moveTo>
                  <a:pt x="66" y="85"/>
                </a:moveTo>
                <a:lnTo>
                  <a:pt x="19" y="85"/>
                </a:lnTo>
                <a:lnTo>
                  <a:pt x="19" y="76"/>
                </a:lnTo>
                <a:lnTo>
                  <a:pt x="66" y="76"/>
                </a:lnTo>
                <a:lnTo>
                  <a:pt x="66" y="85"/>
                </a:lnTo>
                <a:close/>
                <a:moveTo>
                  <a:pt x="66" y="66"/>
                </a:moveTo>
                <a:lnTo>
                  <a:pt x="19" y="66"/>
                </a:lnTo>
                <a:lnTo>
                  <a:pt x="19" y="57"/>
                </a:lnTo>
                <a:lnTo>
                  <a:pt x="66" y="57"/>
                </a:lnTo>
                <a:lnTo>
                  <a:pt x="66" y="66"/>
                </a:lnTo>
                <a:close/>
                <a:moveTo>
                  <a:pt x="66" y="47"/>
                </a:moveTo>
                <a:lnTo>
                  <a:pt x="19" y="47"/>
                </a:lnTo>
                <a:lnTo>
                  <a:pt x="19" y="38"/>
                </a:lnTo>
                <a:lnTo>
                  <a:pt x="66" y="38"/>
                </a:lnTo>
                <a:lnTo>
                  <a:pt x="66" y="47"/>
                </a:lnTo>
                <a:close/>
                <a:moveTo>
                  <a:pt x="66" y="29"/>
                </a:moveTo>
                <a:lnTo>
                  <a:pt x="19" y="29"/>
                </a:lnTo>
                <a:lnTo>
                  <a:pt x="19" y="19"/>
                </a:lnTo>
                <a:lnTo>
                  <a:pt x="66" y="19"/>
                </a:lnTo>
                <a:lnTo>
                  <a:pt x="66" y="29"/>
                </a:lnTo>
                <a:close/>
                <a:moveTo>
                  <a:pt x="113" y="133"/>
                </a:moveTo>
                <a:lnTo>
                  <a:pt x="95" y="133"/>
                </a:lnTo>
                <a:lnTo>
                  <a:pt x="95" y="114"/>
                </a:lnTo>
                <a:lnTo>
                  <a:pt x="113" y="114"/>
                </a:lnTo>
                <a:lnTo>
                  <a:pt x="113" y="133"/>
                </a:lnTo>
                <a:close/>
                <a:moveTo>
                  <a:pt x="113" y="104"/>
                </a:moveTo>
                <a:lnTo>
                  <a:pt x="95" y="104"/>
                </a:lnTo>
                <a:lnTo>
                  <a:pt x="95" y="85"/>
                </a:lnTo>
                <a:lnTo>
                  <a:pt x="113" y="85"/>
                </a:lnTo>
                <a:lnTo>
                  <a:pt x="113" y="104"/>
                </a:lnTo>
                <a:close/>
                <a:moveTo>
                  <a:pt x="113" y="76"/>
                </a:moveTo>
                <a:lnTo>
                  <a:pt x="95" y="76"/>
                </a:lnTo>
                <a:lnTo>
                  <a:pt x="95" y="57"/>
                </a:lnTo>
                <a:lnTo>
                  <a:pt x="113" y="57"/>
                </a:lnTo>
                <a:lnTo>
                  <a:pt x="113" y="76"/>
                </a:lnTo>
                <a:close/>
                <a:moveTo>
                  <a:pt x="142" y="133"/>
                </a:moveTo>
                <a:lnTo>
                  <a:pt x="123" y="133"/>
                </a:lnTo>
                <a:lnTo>
                  <a:pt x="123" y="114"/>
                </a:lnTo>
                <a:lnTo>
                  <a:pt x="142" y="114"/>
                </a:lnTo>
                <a:lnTo>
                  <a:pt x="142" y="133"/>
                </a:lnTo>
                <a:close/>
                <a:moveTo>
                  <a:pt x="142" y="104"/>
                </a:moveTo>
                <a:lnTo>
                  <a:pt x="123" y="104"/>
                </a:lnTo>
                <a:lnTo>
                  <a:pt x="123" y="85"/>
                </a:lnTo>
                <a:lnTo>
                  <a:pt x="142" y="85"/>
                </a:lnTo>
                <a:lnTo>
                  <a:pt x="142" y="104"/>
                </a:lnTo>
                <a:close/>
                <a:moveTo>
                  <a:pt x="142" y="76"/>
                </a:moveTo>
                <a:lnTo>
                  <a:pt x="123" y="76"/>
                </a:lnTo>
                <a:lnTo>
                  <a:pt x="123" y="57"/>
                </a:lnTo>
                <a:lnTo>
                  <a:pt x="142" y="57"/>
                </a:lnTo>
                <a:lnTo>
                  <a:pt x="142" y="76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86643" y="2374196"/>
            <a:ext cx="264110" cy="231096"/>
          </a:xfrm>
          <a:custGeom>
            <a:avLst/>
            <a:gdLst>
              <a:gd name="T0" fmla="*/ 48 w 64"/>
              <a:gd name="T1" fmla="*/ 38 h 56"/>
              <a:gd name="T2" fmla="*/ 51 w 64"/>
              <a:gd name="T3" fmla="*/ 6 h 56"/>
              <a:gd name="T4" fmla="*/ 50 w 64"/>
              <a:gd name="T5" fmla="*/ 3 h 56"/>
              <a:gd name="T6" fmla="*/ 32 w 64"/>
              <a:gd name="T7" fmla="*/ 0 h 56"/>
              <a:gd name="T8" fmla="*/ 14 w 64"/>
              <a:gd name="T9" fmla="*/ 3 h 56"/>
              <a:gd name="T10" fmla="*/ 13 w 64"/>
              <a:gd name="T11" fmla="*/ 6 h 56"/>
              <a:gd name="T12" fmla="*/ 16 w 64"/>
              <a:gd name="T13" fmla="*/ 38 h 56"/>
              <a:gd name="T14" fmla="*/ 0 w 64"/>
              <a:gd name="T15" fmla="*/ 40 h 56"/>
              <a:gd name="T16" fmla="*/ 12 w 64"/>
              <a:gd name="T17" fmla="*/ 52 h 56"/>
              <a:gd name="T18" fmla="*/ 32 w 64"/>
              <a:gd name="T19" fmla="*/ 56 h 56"/>
              <a:gd name="T20" fmla="*/ 52 w 64"/>
              <a:gd name="T21" fmla="*/ 52 h 56"/>
              <a:gd name="T22" fmla="*/ 64 w 64"/>
              <a:gd name="T23" fmla="*/ 40 h 56"/>
              <a:gd name="T24" fmla="*/ 48 w 64"/>
              <a:gd name="T25" fmla="*/ 38 h 56"/>
              <a:gd name="T26" fmla="*/ 24 w 64"/>
              <a:gd name="T27" fmla="*/ 7 h 56"/>
              <a:gd name="T28" fmla="*/ 24 w 64"/>
              <a:gd name="T29" fmla="*/ 7 h 56"/>
              <a:gd name="T30" fmla="*/ 27 w 64"/>
              <a:gd name="T31" fmla="*/ 32 h 56"/>
              <a:gd name="T32" fmla="*/ 27 w 64"/>
              <a:gd name="T33" fmla="*/ 40 h 56"/>
              <a:gd name="T34" fmla="*/ 19 w 64"/>
              <a:gd name="T35" fmla="*/ 39 h 56"/>
              <a:gd name="T36" fmla="*/ 19 w 64"/>
              <a:gd name="T37" fmla="*/ 33 h 56"/>
              <a:gd name="T38" fmla="*/ 16 w 64"/>
              <a:gd name="T39" fmla="*/ 7 h 56"/>
              <a:gd name="T40" fmla="*/ 16 w 64"/>
              <a:gd name="T41" fmla="*/ 6 h 56"/>
              <a:gd name="T42" fmla="*/ 24 w 64"/>
              <a:gd name="T43" fmla="*/ 7 h 56"/>
              <a:gd name="T44" fmla="*/ 61 w 64"/>
              <a:gd name="T45" fmla="*/ 42 h 56"/>
              <a:gd name="T46" fmla="*/ 60 w 64"/>
              <a:gd name="T47" fmla="*/ 42 h 56"/>
              <a:gd name="T48" fmla="*/ 52 w 64"/>
              <a:gd name="T49" fmla="*/ 48 h 56"/>
              <a:gd name="T50" fmla="*/ 32 w 64"/>
              <a:gd name="T51" fmla="*/ 52 h 56"/>
              <a:gd name="T52" fmla="*/ 12 w 64"/>
              <a:gd name="T53" fmla="*/ 48 h 56"/>
              <a:gd name="T54" fmla="*/ 4 w 64"/>
              <a:gd name="T55" fmla="*/ 42 h 56"/>
              <a:gd name="T56" fmla="*/ 3 w 64"/>
              <a:gd name="T57" fmla="*/ 42 h 56"/>
              <a:gd name="T58" fmla="*/ 3 w 64"/>
              <a:gd name="T59" fmla="*/ 42 h 56"/>
              <a:gd name="T60" fmla="*/ 5 w 64"/>
              <a:gd name="T61" fmla="*/ 40 h 56"/>
              <a:gd name="T62" fmla="*/ 7 w 64"/>
              <a:gd name="T63" fmla="*/ 40 h 56"/>
              <a:gd name="T64" fmla="*/ 12 w 64"/>
              <a:gd name="T65" fmla="*/ 43 h 56"/>
              <a:gd name="T66" fmla="*/ 32 w 64"/>
              <a:gd name="T67" fmla="*/ 47 h 56"/>
              <a:gd name="T68" fmla="*/ 52 w 64"/>
              <a:gd name="T69" fmla="*/ 43 h 56"/>
              <a:gd name="T70" fmla="*/ 57 w 64"/>
              <a:gd name="T71" fmla="*/ 40 h 56"/>
              <a:gd name="T72" fmla="*/ 59 w 64"/>
              <a:gd name="T73" fmla="*/ 40 h 56"/>
              <a:gd name="T74" fmla="*/ 61 w 64"/>
              <a:gd name="T75" fmla="*/ 42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4" h="56">
                <a:moveTo>
                  <a:pt x="48" y="38"/>
                </a:moveTo>
                <a:cubicBezTo>
                  <a:pt x="48" y="26"/>
                  <a:pt x="48" y="16"/>
                  <a:pt x="51" y="6"/>
                </a:cubicBezTo>
                <a:cubicBezTo>
                  <a:pt x="52" y="5"/>
                  <a:pt x="51" y="4"/>
                  <a:pt x="50" y="3"/>
                </a:cubicBezTo>
                <a:cubicBezTo>
                  <a:pt x="47" y="2"/>
                  <a:pt x="41" y="0"/>
                  <a:pt x="32" y="0"/>
                </a:cubicBezTo>
                <a:cubicBezTo>
                  <a:pt x="23" y="0"/>
                  <a:pt x="17" y="2"/>
                  <a:pt x="14" y="3"/>
                </a:cubicBezTo>
                <a:cubicBezTo>
                  <a:pt x="13" y="4"/>
                  <a:pt x="12" y="5"/>
                  <a:pt x="13" y="6"/>
                </a:cubicBezTo>
                <a:cubicBezTo>
                  <a:pt x="16" y="16"/>
                  <a:pt x="16" y="26"/>
                  <a:pt x="16" y="38"/>
                </a:cubicBezTo>
                <a:cubicBezTo>
                  <a:pt x="6" y="36"/>
                  <a:pt x="0" y="35"/>
                  <a:pt x="0" y="40"/>
                </a:cubicBezTo>
                <a:cubicBezTo>
                  <a:pt x="0" y="43"/>
                  <a:pt x="4" y="48"/>
                  <a:pt x="12" y="52"/>
                </a:cubicBezTo>
                <a:cubicBezTo>
                  <a:pt x="17" y="54"/>
                  <a:pt x="24" y="56"/>
                  <a:pt x="32" y="56"/>
                </a:cubicBezTo>
                <a:cubicBezTo>
                  <a:pt x="40" y="56"/>
                  <a:pt x="47" y="54"/>
                  <a:pt x="52" y="52"/>
                </a:cubicBezTo>
                <a:cubicBezTo>
                  <a:pt x="60" y="48"/>
                  <a:pt x="64" y="43"/>
                  <a:pt x="64" y="40"/>
                </a:cubicBezTo>
                <a:cubicBezTo>
                  <a:pt x="64" y="35"/>
                  <a:pt x="58" y="36"/>
                  <a:pt x="48" y="38"/>
                </a:cubicBezTo>
                <a:close/>
                <a:moveTo>
                  <a:pt x="24" y="7"/>
                </a:moveTo>
                <a:cubicBezTo>
                  <a:pt x="24" y="7"/>
                  <a:pt x="24" y="7"/>
                  <a:pt x="24" y="7"/>
                </a:cubicBezTo>
                <a:cubicBezTo>
                  <a:pt x="26" y="15"/>
                  <a:pt x="27" y="23"/>
                  <a:pt x="27" y="32"/>
                </a:cubicBezTo>
                <a:cubicBezTo>
                  <a:pt x="27" y="35"/>
                  <a:pt x="27" y="37"/>
                  <a:pt x="27" y="40"/>
                </a:cubicBezTo>
                <a:cubicBezTo>
                  <a:pt x="26" y="39"/>
                  <a:pt x="20" y="39"/>
                  <a:pt x="19" y="39"/>
                </a:cubicBezTo>
                <a:cubicBezTo>
                  <a:pt x="19" y="37"/>
                  <a:pt x="19" y="35"/>
                  <a:pt x="19" y="33"/>
                </a:cubicBezTo>
                <a:cubicBezTo>
                  <a:pt x="19" y="24"/>
                  <a:pt x="18" y="15"/>
                  <a:pt x="16" y="7"/>
                </a:cubicBezTo>
                <a:cubicBezTo>
                  <a:pt x="16" y="6"/>
                  <a:pt x="16" y="6"/>
                  <a:pt x="16" y="6"/>
                </a:cubicBezTo>
                <a:cubicBezTo>
                  <a:pt x="17" y="7"/>
                  <a:pt x="22" y="7"/>
                  <a:pt x="24" y="7"/>
                </a:cubicBezTo>
                <a:close/>
                <a:moveTo>
                  <a:pt x="61" y="42"/>
                </a:moveTo>
                <a:cubicBezTo>
                  <a:pt x="60" y="42"/>
                  <a:pt x="60" y="42"/>
                  <a:pt x="60" y="42"/>
                </a:cubicBezTo>
                <a:cubicBezTo>
                  <a:pt x="58" y="45"/>
                  <a:pt x="55" y="46"/>
                  <a:pt x="52" y="48"/>
                </a:cubicBezTo>
                <a:cubicBezTo>
                  <a:pt x="47" y="51"/>
                  <a:pt x="40" y="52"/>
                  <a:pt x="32" y="52"/>
                </a:cubicBezTo>
                <a:cubicBezTo>
                  <a:pt x="25" y="52"/>
                  <a:pt x="17" y="51"/>
                  <a:pt x="12" y="48"/>
                </a:cubicBezTo>
                <a:cubicBezTo>
                  <a:pt x="9" y="46"/>
                  <a:pt x="6" y="45"/>
                  <a:pt x="4" y="42"/>
                </a:cubicBezTo>
                <a:cubicBezTo>
                  <a:pt x="3" y="42"/>
                  <a:pt x="3" y="42"/>
                  <a:pt x="3" y="42"/>
                </a:cubicBezTo>
                <a:cubicBezTo>
                  <a:pt x="3" y="42"/>
                  <a:pt x="3" y="42"/>
                  <a:pt x="3" y="42"/>
                </a:cubicBezTo>
                <a:cubicBezTo>
                  <a:pt x="3" y="41"/>
                  <a:pt x="4" y="40"/>
                  <a:pt x="5" y="40"/>
                </a:cubicBezTo>
                <a:cubicBezTo>
                  <a:pt x="6" y="39"/>
                  <a:pt x="7" y="39"/>
                  <a:pt x="7" y="40"/>
                </a:cubicBezTo>
                <a:cubicBezTo>
                  <a:pt x="9" y="41"/>
                  <a:pt x="10" y="42"/>
                  <a:pt x="12" y="43"/>
                </a:cubicBezTo>
                <a:cubicBezTo>
                  <a:pt x="17" y="45"/>
                  <a:pt x="25" y="47"/>
                  <a:pt x="32" y="47"/>
                </a:cubicBezTo>
                <a:cubicBezTo>
                  <a:pt x="39" y="47"/>
                  <a:pt x="47" y="45"/>
                  <a:pt x="52" y="43"/>
                </a:cubicBezTo>
                <a:cubicBezTo>
                  <a:pt x="54" y="42"/>
                  <a:pt x="55" y="41"/>
                  <a:pt x="57" y="40"/>
                </a:cubicBezTo>
                <a:cubicBezTo>
                  <a:pt x="58" y="39"/>
                  <a:pt x="59" y="39"/>
                  <a:pt x="59" y="40"/>
                </a:cubicBezTo>
                <a:cubicBezTo>
                  <a:pt x="60" y="40"/>
                  <a:pt x="61" y="41"/>
                  <a:pt x="61" y="42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5" name="出自【趣你的PPT】(微信:qunideppt)：最优质的PPT资源库"/>
          <p:cNvSpPr/>
          <p:nvPr/>
        </p:nvSpPr>
        <p:spPr bwMode="auto">
          <a:xfrm>
            <a:off x="7315753" y="2269859"/>
            <a:ext cx="110375" cy="109512"/>
          </a:xfrm>
          <a:custGeom>
            <a:avLst/>
            <a:gdLst>
              <a:gd name="T0" fmla="*/ 37 w 54"/>
              <a:gd name="T1" fmla="*/ 23 h 54"/>
              <a:gd name="T2" fmla="*/ 31 w 54"/>
              <a:gd name="T3" fmla="*/ 23 h 54"/>
              <a:gd name="T4" fmla="*/ 28 w 54"/>
              <a:gd name="T5" fmla="*/ 8 h 54"/>
              <a:gd name="T6" fmla="*/ 20 w 54"/>
              <a:gd name="T7" fmla="*/ 0 h 54"/>
              <a:gd name="T8" fmla="*/ 17 w 54"/>
              <a:gd name="T9" fmla="*/ 14 h 54"/>
              <a:gd name="T10" fmla="*/ 26 w 54"/>
              <a:gd name="T11" fmla="*/ 23 h 54"/>
              <a:gd name="T12" fmla="*/ 23 w 54"/>
              <a:gd name="T13" fmla="*/ 25 h 54"/>
              <a:gd name="T14" fmla="*/ 14 w 54"/>
              <a:gd name="T15" fmla="*/ 17 h 54"/>
              <a:gd name="T16" fmla="*/ 0 w 54"/>
              <a:gd name="T17" fmla="*/ 20 h 54"/>
              <a:gd name="T18" fmla="*/ 9 w 54"/>
              <a:gd name="T19" fmla="*/ 28 h 54"/>
              <a:gd name="T20" fmla="*/ 23 w 54"/>
              <a:gd name="T21" fmla="*/ 31 h 54"/>
              <a:gd name="T22" fmla="*/ 23 w 54"/>
              <a:gd name="T23" fmla="*/ 37 h 54"/>
              <a:gd name="T24" fmla="*/ 40 w 54"/>
              <a:gd name="T25" fmla="*/ 54 h 54"/>
              <a:gd name="T26" fmla="*/ 54 w 54"/>
              <a:gd name="T27" fmla="*/ 40 h 54"/>
              <a:gd name="T28" fmla="*/ 37 w 54"/>
              <a:gd name="T29" fmla="*/ 23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4" h="54">
                <a:moveTo>
                  <a:pt x="37" y="23"/>
                </a:moveTo>
                <a:cubicBezTo>
                  <a:pt x="35" y="21"/>
                  <a:pt x="33" y="21"/>
                  <a:pt x="31" y="23"/>
                </a:cubicBezTo>
                <a:cubicBezTo>
                  <a:pt x="31" y="23"/>
                  <a:pt x="37" y="17"/>
                  <a:pt x="28" y="8"/>
                </a:cubicBezTo>
                <a:cubicBezTo>
                  <a:pt x="26" y="6"/>
                  <a:pt x="20" y="0"/>
                  <a:pt x="20" y="0"/>
                </a:cubicBezTo>
                <a:cubicBezTo>
                  <a:pt x="17" y="14"/>
                  <a:pt x="17" y="14"/>
                  <a:pt x="17" y="14"/>
                </a:cubicBezTo>
                <a:cubicBezTo>
                  <a:pt x="26" y="23"/>
                  <a:pt x="26" y="23"/>
                  <a:pt x="26" y="23"/>
                </a:cubicBezTo>
                <a:cubicBezTo>
                  <a:pt x="23" y="25"/>
                  <a:pt x="23" y="25"/>
                  <a:pt x="23" y="25"/>
                </a:cubicBezTo>
                <a:cubicBezTo>
                  <a:pt x="14" y="17"/>
                  <a:pt x="14" y="17"/>
                  <a:pt x="14" y="17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0"/>
                  <a:pt x="6" y="25"/>
                  <a:pt x="9" y="28"/>
                </a:cubicBezTo>
                <a:cubicBezTo>
                  <a:pt x="17" y="37"/>
                  <a:pt x="23" y="31"/>
                  <a:pt x="23" y="31"/>
                </a:cubicBezTo>
                <a:cubicBezTo>
                  <a:pt x="21" y="33"/>
                  <a:pt x="21" y="35"/>
                  <a:pt x="23" y="37"/>
                </a:cubicBezTo>
                <a:cubicBezTo>
                  <a:pt x="40" y="54"/>
                  <a:pt x="40" y="54"/>
                  <a:pt x="40" y="54"/>
                </a:cubicBezTo>
                <a:cubicBezTo>
                  <a:pt x="54" y="40"/>
                  <a:pt x="54" y="40"/>
                  <a:pt x="54" y="40"/>
                </a:cubicBezTo>
                <a:lnTo>
                  <a:pt x="37" y="23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6" name="出自【趣你的PPT】(微信:qunideppt)：最优质的PPT资源库"/>
          <p:cNvSpPr/>
          <p:nvPr/>
        </p:nvSpPr>
        <p:spPr bwMode="auto">
          <a:xfrm>
            <a:off x="7403707" y="2355226"/>
            <a:ext cx="44840" cy="46565"/>
          </a:xfrm>
          <a:custGeom>
            <a:avLst/>
            <a:gdLst>
              <a:gd name="T0" fmla="*/ 17 w 22"/>
              <a:gd name="T1" fmla="*/ 3 h 23"/>
              <a:gd name="T2" fmla="*/ 14 w 22"/>
              <a:gd name="T3" fmla="*/ 0 h 23"/>
              <a:gd name="T4" fmla="*/ 0 w 22"/>
              <a:gd name="T5" fmla="*/ 15 h 23"/>
              <a:gd name="T6" fmla="*/ 2 w 22"/>
              <a:gd name="T7" fmla="*/ 17 h 23"/>
              <a:gd name="T8" fmla="*/ 21 w 22"/>
              <a:gd name="T9" fmla="*/ 22 h 23"/>
              <a:gd name="T10" fmla="*/ 17 w 22"/>
              <a:gd name="T11" fmla="*/ 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" h="23">
                <a:moveTo>
                  <a:pt x="17" y="3"/>
                </a:moveTo>
                <a:cubicBezTo>
                  <a:pt x="14" y="0"/>
                  <a:pt x="14" y="0"/>
                  <a:pt x="14" y="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0" y="15"/>
                  <a:pt x="2" y="17"/>
                </a:cubicBezTo>
                <a:cubicBezTo>
                  <a:pt x="8" y="23"/>
                  <a:pt x="21" y="22"/>
                  <a:pt x="21" y="22"/>
                </a:cubicBezTo>
                <a:cubicBezTo>
                  <a:pt x="21" y="22"/>
                  <a:pt x="22" y="9"/>
                  <a:pt x="17" y="3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64119" y="2608951"/>
            <a:ext cx="89052" cy="87197"/>
          </a:xfrm>
          <a:custGeom>
            <a:avLst/>
            <a:gdLst>
              <a:gd name="T0" fmla="*/ 10 w 20"/>
              <a:gd name="T1" fmla="*/ 0 h 20"/>
              <a:gd name="T2" fmla="*/ 0 w 20"/>
              <a:gd name="T3" fmla="*/ 10 h 20"/>
              <a:gd name="T4" fmla="*/ 10 w 20"/>
              <a:gd name="T5" fmla="*/ 20 h 20"/>
              <a:gd name="T6" fmla="*/ 20 w 20"/>
              <a:gd name="T7" fmla="*/ 10 h 20"/>
              <a:gd name="T8" fmla="*/ 10 w 20"/>
              <a:gd name="T9" fmla="*/ 0 h 20"/>
              <a:gd name="T10" fmla="*/ 7 w 20"/>
              <a:gd name="T11" fmla="*/ 16 h 20"/>
              <a:gd name="T12" fmla="*/ 5 w 20"/>
              <a:gd name="T13" fmla="*/ 11 h 20"/>
              <a:gd name="T14" fmla="*/ 11 w 20"/>
              <a:gd name="T15" fmla="*/ 5 h 20"/>
              <a:gd name="T16" fmla="*/ 16 w 20"/>
              <a:gd name="T17" fmla="*/ 8 h 20"/>
              <a:gd name="T18" fmla="*/ 7 w 20"/>
              <a:gd name="T19" fmla="*/ 16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" h="20">
                <a:moveTo>
                  <a:pt x="10" y="0"/>
                </a:moveTo>
                <a:cubicBezTo>
                  <a:pt x="4" y="0"/>
                  <a:pt x="0" y="5"/>
                  <a:pt x="0" y="10"/>
                </a:cubicBezTo>
                <a:cubicBezTo>
                  <a:pt x="0" y="16"/>
                  <a:pt x="4" y="20"/>
                  <a:pt x="10" y="20"/>
                </a:cubicBezTo>
                <a:cubicBezTo>
                  <a:pt x="16" y="20"/>
                  <a:pt x="20" y="16"/>
                  <a:pt x="20" y="10"/>
                </a:cubicBezTo>
                <a:cubicBezTo>
                  <a:pt x="20" y="5"/>
                  <a:pt x="16" y="0"/>
                  <a:pt x="10" y="0"/>
                </a:cubicBezTo>
                <a:close/>
                <a:moveTo>
                  <a:pt x="7" y="16"/>
                </a:moveTo>
                <a:cubicBezTo>
                  <a:pt x="6" y="15"/>
                  <a:pt x="5" y="13"/>
                  <a:pt x="5" y="11"/>
                </a:cubicBezTo>
                <a:cubicBezTo>
                  <a:pt x="5" y="8"/>
                  <a:pt x="8" y="5"/>
                  <a:pt x="11" y="5"/>
                </a:cubicBezTo>
                <a:cubicBezTo>
                  <a:pt x="13" y="5"/>
                  <a:pt x="15" y="6"/>
                  <a:pt x="16" y="8"/>
                </a:cubicBezTo>
                <a:cubicBezTo>
                  <a:pt x="11" y="8"/>
                  <a:pt x="8" y="11"/>
                  <a:pt x="7" y="16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63935" y="2547726"/>
            <a:ext cx="244894" cy="192947"/>
          </a:xfrm>
          <a:custGeom>
            <a:avLst/>
            <a:gdLst>
              <a:gd name="T0" fmla="*/ 52 w 56"/>
              <a:gd name="T1" fmla="*/ 4 h 44"/>
              <a:gd name="T2" fmla="*/ 48 w 56"/>
              <a:gd name="T3" fmla="*/ 4 h 44"/>
              <a:gd name="T4" fmla="*/ 48 w 56"/>
              <a:gd name="T5" fmla="*/ 0 h 44"/>
              <a:gd name="T6" fmla="*/ 44 w 56"/>
              <a:gd name="T7" fmla="*/ 0 h 44"/>
              <a:gd name="T8" fmla="*/ 44 w 56"/>
              <a:gd name="T9" fmla="*/ 4 h 44"/>
              <a:gd name="T10" fmla="*/ 24 w 56"/>
              <a:gd name="T11" fmla="*/ 4 h 44"/>
              <a:gd name="T12" fmla="*/ 20 w 56"/>
              <a:gd name="T13" fmla="*/ 0 h 44"/>
              <a:gd name="T14" fmla="*/ 12 w 56"/>
              <a:gd name="T15" fmla="*/ 0 h 44"/>
              <a:gd name="T16" fmla="*/ 8 w 56"/>
              <a:gd name="T17" fmla="*/ 4 h 44"/>
              <a:gd name="T18" fmla="*/ 4 w 56"/>
              <a:gd name="T19" fmla="*/ 4 h 44"/>
              <a:gd name="T20" fmla="*/ 0 w 56"/>
              <a:gd name="T21" fmla="*/ 8 h 44"/>
              <a:gd name="T22" fmla="*/ 0 w 56"/>
              <a:gd name="T23" fmla="*/ 40 h 44"/>
              <a:gd name="T24" fmla="*/ 4 w 56"/>
              <a:gd name="T25" fmla="*/ 44 h 44"/>
              <a:gd name="T26" fmla="*/ 52 w 56"/>
              <a:gd name="T27" fmla="*/ 44 h 44"/>
              <a:gd name="T28" fmla="*/ 56 w 56"/>
              <a:gd name="T29" fmla="*/ 40 h 44"/>
              <a:gd name="T30" fmla="*/ 56 w 56"/>
              <a:gd name="T31" fmla="*/ 8 h 44"/>
              <a:gd name="T32" fmla="*/ 52 w 56"/>
              <a:gd name="T33" fmla="*/ 4 h 44"/>
              <a:gd name="T34" fmla="*/ 10 w 56"/>
              <a:gd name="T35" fmla="*/ 17 h 44"/>
              <a:gd name="T36" fmla="*/ 7 w 56"/>
              <a:gd name="T37" fmla="*/ 15 h 44"/>
              <a:gd name="T38" fmla="*/ 10 w 56"/>
              <a:gd name="T39" fmla="*/ 12 h 44"/>
              <a:gd name="T40" fmla="*/ 12 w 56"/>
              <a:gd name="T41" fmla="*/ 15 h 44"/>
              <a:gd name="T42" fmla="*/ 10 w 56"/>
              <a:gd name="T43" fmla="*/ 17 h 44"/>
              <a:gd name="T44" fmla="*/ 33 w 56"/>
              <a:gd name="T45" fmla="*/ 40 h 44"/>
              <a:gd name="T46" fmla="*/ 18 w 56"/>
              <a:gd name="T47" fmla="*/ 24 h 44"/>
              <a:gd name="T48" fmla="*/ 33 w 56"/>
              <a:gd name="T49" fmla="*/ 9 h 44"/>
              <a:gd name="T50" fmla="*/ 48 w 56"/>
              <a:gd name="T51" fmla="*/ 24 h 44"/>
              <a:gd name="T52" fmla="*/ 33 w 56"/>
              <a:gd name="T53" fmla="*/ 4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6" h="44">
                <a:moveTo>
                  <a:pt x="52" y="4"/>
                </a:moveTo>
                <a:cubicBezTo>
                  <a:pt x="48" y="4"/>
                  <a:pt x="48" y="4"/>
                  <a:pt x="48" y="4"/>
                </a:cubicBezTo>
                <a:cubicBezTo>
                  <a:pt x="48" y="0"/>
                  <a:pt x="48" y="0"/>
                  <a:pt x="48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4" y="4"/>
                  <a:pt x="44" y="4"/>
                  <a:pt x="44" y="4"/>
                </a:cubicBezTo>
                <a:cubicBezTo>
                  <a:pt x="24" y="4"/>
                  <a:pt x="24" y="4"/>
                  <a:pt x="24" y="4"/>
                </a:cubicBezTo>
                <a:cubicBezTo>
                  <a:pt x="24" y="2"/>
                  <a:pt x="22" y="0"/>
                  <a:pt x="20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0" y="0"/>
                  <a:pt x="8" y="2"/>
                  <a:pt x="8" y="4"/>
                </a:cubicBezTo>
                <a:cubicBezTo>
                  <a:pt x="4" y="4"/>
                  <a:pt x="4" y="4"/>
                  <a:pt x="4" y="4"/>
                </a:cubicBezTo>
                <a:cubicBezTo>
                  <a:pt x="2" y="4"/>
                  <a:pt x="0" y="6"/>
                  <a:pt x="0" y="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2"/>
                  <a:pt x="2" y="44"/>
                  <a:pt x="4" y="44"/>
                </a:cubicBezTo>
                <a:cubicBezTo>
                  <a:pt x="52" y="44"/>
                  <a:pt x="52" y="44"/>
                  <a:pt x="52" y="44"/>
                </a:cubicBezTo>
                <a:cubicBezTo>
                  <a:pt x="54" y="44"/>
                  <a:pt x="56" y="42"/>
                  <a:pt x="56" y="40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6"/>
                  <a:pt x="54" y="4"/>
                  <a:pt x="52" y="4"/>
                </a:cubicBezTo>
                <a:close/>
                <a:moveTo>
                  <a:pt x="10" y="17"/>
                </a:moveTo>
                <a:cubicBezTo>
                  <a:pt x="8" y="17"/>
                  <a:pt x="7" y="16"/>
                  <a:pt x="7" y="15"/>
                </a:cubicBezTo>
                <a:cubicBezTo>
                  <a:pt x="7" y="13"/>
                  <a:pt x="8" y="12"/>
                  <a:pt x="10" y="12"/>
                </a:cubicBezTo>
                <a:cubicBezTo>
                  <a:pt x="11" y="12"/>
                  <a:pt x="12" y="13"/>
                  <a:pt x="12" y="15"/>
                </a:cubicBezTo>
                <a:cubicBezTo>
                  <a:pt x="12" y="16"/>
                  <a:pt x="11" y="17"/>
                  <a:pt x="10" y="17"/>
                </a:cubicBezTo>
                <a:close/>
                <a:moveTo>
                  <a:pt x="33" y="40"/>
                </a:moveTo>
                <a:cubicBezTo>
                  <a:pt x="25" y="40"/>
                  <a:pt x="18" y="33"/>
                  <a:pt x="18" y="24"/>
                </a:cubicBezTo>
                <a:cubicBezTo>
                  <a:pt x="18" y="16"/>
                  <a:pt x="25" y="9"/>
                  <a:pt x="33" y="9"/>
                </a:cubicBezTo>
                <a:cubicBezTo>
                  <a:pt x="41" y="9"/>
                  <a:pt x="48" y="16"/>
                  <a:pt x="48" y="24"/>
                </a:cubicBezTo>
                <a:cubicBezTo>
                  <a:pt x="48" y="33"/>
                  <a:pt x="41" y="40"/>
                  <a:pt x="33" y="4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52678" y="2763955"/>
            <a:ext cx="124171" cy="62086"/>
          </a:xfrm>
          <a:custGeom>
            <a:avLst/>
            <a:gdLst>
              <a:gd name="T0" fmla="*/ 32 w 32"/>
              <a:gd name="T1" fmla="*/ 8 h 16"/>
              <a:gd name="T2" fmla="*/ 24 w 32"/>
              <a:gd name="T3" fmla="*/ 8 h 16"/>
              <a:gd name="T4" fmla="*/ 16 w 32"/>
              <a:gd name="T5" fmla="*/ 0 h 16"/>
              <a:gd name="T6" fmla="*/ 8 w 32"/>
              <a:gd name="T7" fmla="*/ 8 h 16"/>
              <a:gd name="T8" fmla="*/ 0 w 32"/>
              <a:gd name="T9" fmla="*/ 8 h 16"/>
              <a:gd name="T10" fmla="*/ 0 w 32"/>
              <a:gd name="T11" fmla="*/ 16 h 16"/>
              <a:gd name="T12" fmla="*/ 32 w 32"/>
              <a:gd name="T13" fmla="*/ 16 h 16"/>
              <a:gd name="T14" fmla="*/ 32 w 32"/>
              <a:gd name="T15" fmla="*/ 8 h 16"/>
              <a:gd name="T16" fmla="*/ 16 w 32"/>
              <a:gd name="T17" fmla="*/ 12 h 16"/>
              <a:gd name="T18" fmla="*/ 12 w 32"/>
              <a:gd name="T19" fmla="*/ 8 h 16"/>
              <a:gd name="T20" fmla="*/ 16 w 32"/>
              <a:gd name="T21" fmla="*/ 4 h 16"/>
              <a:gd name="T22" fmla="*/ 20 w 32"/>
              <a:gd name="T23" fmla="*/ 8 h 16"/>
              <a:gd name="T24" fmla="*/ 16 w 32"/>
              <a:gd name="T25" fmla="*/ 12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2" h="16">
                <a:moveTo>
                  <a:pt x="32" y="8"/>
                </a:moveTo>
                <a:cubicBezTo>
                  <a:pt x="24" y="8"/>
                  <a:pt x="24" y="8"/>
                  <a:pt x="24" y="8"/>
                </a:cubicBezTo>
                <a:cubicBezTo>
                  <a:pt x="24" y="4"/>
                  <a:pt x="20" y="0"/>
                  <a:pt x="16" y="0"/>
                </a:cubicBezTo>
                <a:cubicBezTo>
                  <a:pt x="12" y="0"/>
                  <a:pt x="8" y="4"/>
                  <a:pt x="8" y="8"/>
                </a:cubicBezTo>
                <a:cubicBezTo>
                  <a:pt x="0" y="8"/>
                  <a:pt x="0" y="8"/>
                  <a:pt x="0" y="8"/>
                </a:cubicBezTo>
                <a:cubicBezTo>
                  <a:pt x="0" y="16"/>
                  <a:pt x="0" y="16"/>
                  <a:pt x="0" y="16"/>
                </a:cubicBezTo>
                <a:cubicBezTo>
                  <a:pt x="32" y="16"/>
                  <a:pt x="32" y="16"/>
                  <a:pt x="32" y="16"/>
                </a:cubicBezTo>
                <a:lnTo>
                  <a:pt x="32" y="8"/>
                </a:lnTo>
                <a:close/>
                <a:moveTo>
                  <a:pt x="16" y="12"/>
                </a:moveTo>
                <a:cubicBezTo>
                  <a:pt x="14" y="12"/>
                  <a:pt x="12" y="10"/>
                  <a:pt x="12" y="8"/>
                </a:cubicBezTo>
                <a:cubicBezTo>
                  <a:pt x="12" y="6"/>
                  <a:pt x="14" y="4"/>
                  <a:pt x="16" y="4"/>
                </a:cubicBezTo>
                <a:cubicBezTo>
                  <a:pt x="18" y="4"/>
                  <a:pt x="20" y="6"/>
                  <a:pt x="20" y="8"/>
                </a:cubicBezTo>
                <a:cubicBezTo>
                  <a:pt x="20" y="10"/>
                  <a:pt x="18" y="12"/>
                  <a:pt x="16" y="12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06931" y="2794997"/>
            <a:ext cx="215666" cy="217300"/>
          </a:xfrm>
          <a:custGeom>
            <a:avLst/>
            <a:gdLst>
              <a:gd name="T0" fmla="*/ 113 w 132"/>
              <a:gd name="T1" fmla="*/ 0 h 133"/>
              <a:gd name="T2" fmla="*/ 113 w 132"/>
              <a:gd name="T3" fmla="*/ 29 h 133"/>
              <a:gd name="T4" fmla="*/ 19 w 132"/>
              <a:gd name="T5" fmla="*/ 29 h 133"/>
              <a:gd name="T6" fmla="*/ 19 w 132"/>
              <a:gd name="T7" fmla="*/ 0 h 133"/>
              <a:gd name="T8" fmla="*/ 0 w 132"/>
              <a:gd name="T9" fmla="*/ 0 h 133"/>
              <a:gd name="T10" fmla="*/ 0 w 132"/>
              <a:gd name="T11" fmla="*/ 133 h 133"/>
              <a:gd name="T12" fmla="*/ 132 w 132"/>
              <a:gd name="T13" fmla="*/ 133 h 133"/>
              <a:gd name="T14" fmla="*/ 132 w 132"/>
              <a:gd name="T15" fmla="*/ 0 h 133"/>
              <a:gd name="T16" fmla="*/ 113 w 132"/>
              <a:gd name="T17" fmla="*/ 0 h 133"/>
              <a:gd name="T18" fmla="*/ 61 w 132"/>
              <a:gd name="T19" fmla="*/ 111 h 133"/>
              <a:gd name="T20" fmla="*/ 54 w 132"/>
              <a:gd name="T21" fmla="*/ 107 h 133"/>
              <a:gd name="T22" fmla="*/ 28 w 132"/>
              <a:gd name="T23" fmla="*/ 78 h 133"/>
              <a:gd name="T24" fmla="*/ 42 w 132"/>
              <a:gd name="T25" fmla="*/ 66 h 133"/>
              <a:gd name="T26" fmla="*/ 61 w 132"/>
              <a:gd name="T27" fmla="*/ 85 h 133"/>
              <a:gd name="T28" fmla="*/ 99 w 132"/>
              <a:gd name="T29" fmla="*/ 47 h 133"/>
              <a:gd name="T30" fmla="*/ 113 w 132"/>
              <a:gd name="T31" fmla="*/ 62 h 133"/>
              <a:gd name="T32" fmla="*/ 61 w 132"/>
              <a:gd name="T33" fmla="*/ 111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2" h="133">
                <a:moveTo>
                  <a:pt x="113" y="0"/>
                </a:moveTo>
                <a:lnTo>
                  <a:pt x="113" y="29"/>
                </a:lnTo>
                <a:lnTo>
                  <a:pt x="19" y="29"/>
                </a:lnTo>
                <a:lnTo>
                  <a:pt x="19" y="0"/>
                </a:lnTo>
                <a:lnTo>
                  <a:pt x="0" y="0"/>
                </a:lnTo>
                <a:lnTo>
                  <a:pt x="0" y="133"/>
                </a:lnTo>
                <a:lnTo>
                  <a:pt x="132" y="133"/>
                </a:lnTo>
                <a:lnTo>
                  <a:pt x="132" y="0"/>
                </a:lnTo>
                <a:lnTo>
                  <a:pt x="113" y="0"/>
                </a:lnTo>
                <a:close/>
                <a:moveTo>
                  <a:pt x="61" y="111"/>
                </a:moveTo>
                <a:lnTo>
                  <a:pt x="54" y="107"/>
                </a:lnTo>
                <a:lnTo>
                  <a:pt x="28" y="78"/>
                </a:lnTo>
                <a:lnTo>
                  <a:pt x="42" y="66"/>
                </a:lnTo>
                <a:lnTo>
                  <a:pt x="61" y="85"/>
                </a:lnTo>
                <a:lnTo>
                  <a:pt x="99" y="47"/>
                </a:lnTo>
                <a:lnTo>
                  <a:pt x="113" y="62"/>
                </a:lnTo>
                <a:lnTo>
                  <a:pt x="61" y="111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7" name="出自【趣你的PPT】(微信:qunideppt)：最优质的PPT资源库"/>
          <p:cNvSpPr/>
          <p:nvPr/>
        </p:nvSpPr>
        <p:spPr bwMode="auto">
          <a:xfrm>
            <a:off x="6697925" y="2744015"/>
            <a:ext cx="102415" cy="104093"/>
          </a:xfrm>
          <a:custGeom>
            <a:avLst/>
            <a:gdLst>
              <a:gd name="T0" fmla="*/ 4 w 26"/>
              <a:gd name="T1" fmla="*/ 25 h 26"/>
              <a:gd name="T2" fmla="*/ 24 w 26"/>
              <a:gd name="T3" fmla="*/ 15 h 26"/>
              <a:gd name="T4" fmla="*/ 24 w 26"/>
              <a:gd name="T5" fmla="*/ 11 h 26"/>
              <a:gd name="T6" fmla="*/ 4 w 26"/>
              <a:gd name="T7" fmla="*/ 1 h 26"/>
              <a:gd name="T8" fmla="*/ 0 w 26"/>
              <a:gd name="T9" fmla="*/ 3 h 26"/>
              <a:gd name="T10" fmla="*/ 0 w 26"/>
              <a:gd name="T11" fmla="*/ 23 h 26"/>
              <a:gd name="T12" fmla="*/ 4 w 26"/>
              <a:gd name="T13" fmla="*/ 25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" h="26">
                <a:moveTo>
                  <a:pt x="4" y="25"/>
                </a:moveTo>
                <a:cubicBezTo>
                  <a:pt x="24" y="15"/>
                  <a:pt x="24" y="15"/>
                  <a:pt x="24" y="15"/>
                </a:cubicBezTo>
                <a:cubicBezTo>
                  <a:pt x="26" y="14"/>
                  <a:pt x="26" y="12"/>
                  <a:pt x="24" y="11"/>
                </a:cubicBezTo>
                <a:cubicBezTo>
                  <a:pt x="4" y="1"/>
                  <a:pt x="4" y="1"/>
                  <a:pt x="4" y="1"/>
                </a:cubicBezTo>
                <a:cubicBezTo>
                  <a:pt x="2" y="0"/>
                  <a:pt x="0" y="1"/>
                  <a:pt x="0" y="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5"/>
                  <a:pt x="2" y="26"/>
                  <a:pt x="4" y="25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19015" y="2644959"/>
            <a:ext cx="253517" cy="253517"/>
          </a:xfrm>
          <a:custGeom>
            <a:avLst/>
            <a:gdLst>
              <a:gd name="T0" fmla="*/ 58 w 64"/>
              <a:gd name="T1" fmla="*/ 0 h 64"/>
              <a:gd name="T2" fmla="*/ 6 w 64"/>
              <a:gd name="T3" fmla="*/ 0 h 64"/>
              <a:gd name="T4" fmla="*/ 0 w 64"/>
              <a:gd name="T5" fmla="*/ 6 h 64"/>
              <a:gd name="T6" fmla="*/ 0 w 64"/>
              <a:gd name="T7" fmla="*/ 58 h 64"/>
              <a:gd name="T8" fmla="*/ 6 w 64"/>
              <a:gd name="T9" fmla="*/ 64 h 64"/>
              <a:gd name="T10" fmla="*/ 58 w 64"/>
              <a:gd name="T11" fmla="*/ 64 h 64"/>
              <a:gd name="T12" fmla="*/ 64 w 64"/>
              <a:gd name="T13" fmla="*/ 58 h 64"/>
              <a:gd name="T14" fmla="*/ 64 w 64"/>
              <a:gd name="T15" fmla="*/ 6 h 64"/>
              <a:gd name="T16" fmla="*/ 58 w 64"/>
              <a:gd name="T17" fmla="*/ 0 h 64"/>
              <a:gd name="T18" fmla="*/ 40 w 64"/>
              <a:gd name="T19" fmla="*/ 4 h 64"/>
              <a:gd name="T20" fmla="*/ 44 w 64"/>
              <a:gd name="T21" fmla="*/ 12 h 64"/>
              <a:gd name="T22" fmla="*/ 36 w 64"/>
              <a:gd name="T23" fmla="*/ 12 h 64"/>
              <a:gd name="T24" fmla="*/ 32 w 64"/>
              <a:gd name="T25" fmla="*/ 4 h 64"/>
              <a:gd name="T26" fmla="*/ 40 w 64"/>
              <a:gd name="T27" fmla="*/ 4 h 64"/>
              <a:gd name="T28" fmla="*/ 24 w 64"/>
              <a:gd name="T29" fmla="*/ 4 h 64"/>
              <a:gd name="T30" fmla="*/ 28 w 64"/>
              <a:gd name="T31" fmla="*/ 12 h 64"/>
              <a:gd name="T32" fmla="*/ 20 w 64"/>
              <a:gd name="T33" fmla="*/ 12 h 64"/>
              <a:gd name="T34" fmla="*/ 16 w 64"/>
              <a:gd name="T35" fmla="*/ 4 h 64"/>
              <a:gd name="T36" fmla="*/ 24 w 64"/>
              <a:gd name="T37" fmla="*/ 4 h 64"/>
              <a:gd name="T38" fmla="*/ 4 w 64"/>
              <a:gd name="T39" fmla="*/ 6 h 64"/>
              <a:gd name="T40" fmla="*/ 6 w 64"/>
              <a:gd name="T41" fmla="*/ 4 h 64"/>
              <a:gd name="T42" fmla="*/ 8 w 64"/>
              <a:gd name="T43" fmla="*/ 4 h 64"/>
              <a:gd name="T44" fmla="*/ 12 w 64"/>
              <a:gd name="T45" fmla="*/ 12 h 64"/>
              <a:gd name="T46" fmla="*/ 4 w 64"/>
              <a:gd name="T47" fmla="*/ 12 h 64"/>
              <a:gd name="T48" fmla="*/ 4 w 64"/>
              <a:gd name="T49" fmla="*/ 6 h 64"/>
              <a:gd name="T50" fmla="*/ 60 w 64"/>
              <a:gd name="T51" fmla="*/ 58 h 64"/>
              <a:gd name="T52" fmla="*/ 58 w 64"/>
              <a:gd name="T53" fmla="*/ 60 h 64"/>
              <a:gd name="T54" fmla="*/ 6 w 64"/>
              <a:gd name="T55" fmla="*/ 60 h 64"/>
              <a:gd name="T56" fmla="*/ 4 w 64"/>
              <a:gd name="T57" fmla="*/ 58 h 64"/>
              <a:gd name="T58" fmla="*/ 4 w 64"/>
              <a:gd name="T59" fmla="*/ 16 h 64"/>
              <a:gd name="T60" fmla="*/ 60 w 64"/>
              <a:gd name="T61" fmla="*/ 16 h 64"/>
              <a:gd name="T62" fmla="*/ 60 w 64"/>
              <a:gd name="T63" fmla="*/ 58 h 64"/>
              <a:gd name="T64" fmla="*/ 52 w 64"/>
              <a:gd name="T65" fmla="*/ 12 h 64"/>
              <a:gd name="T66" fmla="*/ 48 w 64"/>
              <a:gd name="T67" fmla="*/ 4 h 64"/>
              <a:gd name="T68" fmla="*/ 56 w 64"/>
              <a:gd name="T69" fmla="*/ 4 h 64"/>
              <a:gd name="T70" fmla="*/ 60 w 64"/>
              <a:gd name="T71" fmla="*/ 12 h 64"/>
              <a:gd name="T72" fmla="*/ 52 w 64"/>
              <a:gd name="T73" fmla="*/ 12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64" h="64">
                <a:moveTo>
                  <a:pt x="58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61"/>
                  <a:pt x="3" y="64"/>
                  <a:pt x="6" y="64"/>
                </a:cubicBezTo>
                <a:cubicBezTo>
                  <a:pt x="58" y="64"/>
                  <a:pt x="58" y="64"/>
                  <a:pt x="58" y="64"/>
                </a:cubicBezTo>
                <a:cubicBezTo>
                  <a:pt x="61" y="64"/>
                  <a:pt x="64" y="61"/>
                  <a:pt x="64" y="58"/>
                </a:cubicBezTo>
                <a:cubicBezTo>
                  <a:pt x="64" y="6"/>
                  <a:pt x="64" y="6"/>
                  <a:pt x="64" y="6"/>
                </a:cubicBezTo>
                <a:cubicBezTo>
                  <a:pt x="64" y="3"/>
                  <a:pt x="61" y="0"/>
                  <a:pt x="58" y="0"/>
                </a:cubicBezTo>
                <a:close/>
                <a:moveTo>
                  <a:pt x="40" y="4"/>
                </a:moveTo>
                <a:cubicBezTo>
                  <a:pt x="44" y="12"/>
                  <a:pt x="44" y="12"/>
                  <a:pt x="44" y="12"/>
                </a:cubicBezTo>
                <a:cubicBezTo>
                  <a:pt x="36" y="12"/>
                  <a:pt x="36" y="12"/>
                  <a:pt x="36" y="12"/>
                </a:cubicBezTo>
                <a:cubicBezTo>
                  <a:pt x="32" y="4"/>
                  <a:pt x="32" y="4"/>
                  <a:pt x="32" y="4"/>
                </a:cubicBezTo>
                <a:lnTo>
                  <a:pt x="40" y="4"/>
                </a:lnTo>
                <a:close/>
                <a:moveTo>
                  <a:pt x="24" y="4"/>
                </a:moveTo>
                <a:cubicBezTo>
                  <a:pt x="28" y="12"/>
                  <a:pt x="28" y="12"/>
                  <a:pt x="28" y="12"/>
                </a:cubicBezTo>
                <a:cubicBezTo>
                  <a:pt x="20" y="12"/>
                  <a:pt x="20" y="12"/>
                  <a:pt x="20" y="12"/>
                </a:cubicBezTo>
                <a:cubicBezTo>
                  <a:pt x="16" y="4"/>
                  <a:pt x="16" y="4"/>
                  <a:pt x="16" y="4"/>
                </a:cubicBezTo>
                <a:lnTo>
                  <a:pt x="24" y="4"/>
                </a:lnTo>
                <a:close/>
                <a:moveTo>
                  <a:pt x="4" y="6"/>
                </a:moveTo>
                <a:cubicBezTo>
                  <a:pt x="4" y="5"/>
                  <a:pt x="5" y="4"/>
                  <a:pt x="6" y="4"/>
                </a:cubicBezTo>
                <a:cubicBezTo>
                  <a:pt x="8" y="4"/>
                  <a:pt x="8" y="4"/>
                  <a:pt x="8" y="4"/>
                </a:cubicBezTo>
                <a:cubicBezTo>
                  <a:pt x="12" y="12"/>
                  <a:pt x="12" y="12"/>
                  <a:pt x="12" y="12"/>
                </a:cubicBezTo>
                <a:cubicBezTo>
                  <a:pt x="4" y="12"/>
                  <a:pt x="4" y="12"/>
                  <a:pt x="4" y="12"/>
                </a:cubicBezTo>
                <a:lnTo>
                  <a:pt x="4" y="6"/>
                </a:lnTo>
                <a:close/>
                <a:moveTo>
                  <a:pt x="60" y="58"/>
                </a:moveTo>
                <a:cubicBezTo>
                  <a:pt x="60" y="59"/>
                  <a:pt x="59" y="60"/>
                  <a:pt x="58" y="60"/>
                </a:cubicBezTo>
                <a:cubicBezTo>
                  <a:pt x="6" y="60"/>
                  <a:pt x="6" y="60"/>
                  <a:pt x="6" y="60"/>
                </a:cubicBezTo>
                <a:cubicBezTo>
                  <a:pt x="5" y="60"/>
                  <a:pt x="4" y="59"/>
                  <a:pt x="4" y="58"/>
                </a:cubicBezTo>
                <a:cubicBezTo>
                  <a:pt x="4" y="16"/>
                  <a:pt x="4" y="16"/>
                  <a:pt x="4" y="16"/>
                </a:cubicBezTo>
                <a:cubicBezTo>
                  <a:pt x="60" y="16"/>
                  <a:pt x="60" y="16"/>
                  <a:pt x="60" y="16"/>
                </a:cubicBezTo>
                <a:lnTo>
                  <a:pt x="60" y="58"/>
                </a:lnTo>
                <a:close/>
                <a:moveTo>
                  <a:pt x="52" y="12"/>
                </a:moveTo>
                <a:cubicBezTo>
                  <a:pt x="48" y="4"/>
                  <a:pt x="48" y="4"/>
                  <a:pt x="48" y="4"/>
                </a:cubicBezTo>
                <a:cubicBezTo>
                  <a:pt x="56" y="4"/>
                  <a:pt x="56" y="4"/>
                  <a:pt x="56" y="4"/>
                </a:cubicBezTo>
                <a:cubicBezTo>
                  <a:pt x="60" y="12"/>
                  <a:pt x="60" y="12"/>
                  <a:pt x="60" y="12"/>
                </a:cubicBezTo>
                <a:lnTo>
                  <a:pt x="52" y="12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0" name="出自【趣你的PPT】(微信:qunideppt)：最优质的PPT资源库"/>
          <p:cNvSpPr/>
          <p:nvPr/>
        </p:nvSpPr>
        <p:spPr bwMode="auto">
          <a:xfrm>
            <a:off x="6652768" y="3715933"/>
            <a:ext cx="347217" cy="259839"/>
          </a:xfrm>
          <a:custGeom>
            <a:avLst/>
            <a:gdLst>
              <a:gd name="T0" fmla="*/ 56 w 64"/>
              <a:gd name="T1" fmla="*/ 18 h 48"/>
              <a:gd name="T2" fmla="*/ 56 w 64"/>
              <a:gd name="T3" fmla="*/ 18 h 48"/>
              <a:gd name="T4" fmla="*/ 38 w 64"/>
              <a:gd name="T5" fmla="*/ 0 h 48"/>
              <a:gd name="T6" fmla="*/ 22 w 64"/>
              <a:gd name="T7" fmla="*/ 9 h 48"/>
              <a:gd name="T8" fmla="*/ 18 w 64"/>
              <a:gd name="T9" fmla="*/ 8 h 48"/>
              <a:gd name="T10" fmla="*/ 8 w 64"/>
              <a:gd name="T11" fmla="*/ 18 h 48"/>
              <a:gd name="T12" fmla="*/ 8 w 64"/>
              <a:gd name="T13" fmla="*/ 18 h 48"/>
              <a:gd name="T14" fmla="*/ 0 w 64"/>
              <a:gd name="T15" fmla="*/ 32 h 48"/>
              <a:gd name="T16" fmla="*/ 16 w 64"/>
              <a:gd name="T17" fmla="*/ 48 h 48"/>
              <a:gd name="T18" fmla="*/ 20 w 64"/>
              <a:gd name="T19" fmla="*/ 48 h 48"/>
              <a:gd name="T20" fmla="*/ 20 w 64"/>
              <a:gd name="T21" fmla="*/ 44 h 48"/>
              <a:gd name="T22" fmla="*/ 16 w 64"/>
              <a:gd name="T23" fmla="*/ 44 h 48"/>
              <a:gd name="T24" fmla="*/ 4 w 64"/>
              <a:gd name="T25" fmla="*/ 32 h 48"/>
              <a:gd name="T26" fmla="*/ 10 w 64"/>
              <a:gd name="T27" fmla="*/ 22 h 48"/>
              <a:gd name="T28" fmla="*/ 12 w 64"/>
              <a:gd name="T29" fmla="*/ 21 h 48"/>
              <a:gd name="T30" fmla="*/ 12 w 64"/>
              <a:gd name="T31" fmla="*/ 18 h 48"/>
              <a:gd name="T32" fmla="*/ 12 w 64"/>
              <a:gd name="T33" fmla="*/ 18 h 48"/>
              <a:gd name="T34" fmla="*/ 18 w 64"/>
              <a:gd name="T35" fmla="*/ 12 h 48"/>
              <a:gd name="T36" fmla="*/ 21 w 64"/>
              <a:gd name="T37" fmla="*/ 13 h 48"/>
              <a:gd name="T38" fmla="*/ 24 w 64"/>
              <a:gd name="T39" fmla="*/ 14 h 48"/>
              <a:gd name="T40" fmla="*/ 26 w 64"/>
              <a:gd name="T41" fmla="*/ 11 h 48"/>
              <a:gd name="T42" fmla="*/ 38 w 64"/>
              <a:gd name="T43" fmla="*/ 4 h 48"/>
              <a:gd name="T44" fmla="*/ 52 w 64"/>
              <a:gd name="T45" fmla="*/ 18 h 48"/>
              <a:gd name="T46" fmla="*/ 52 w 64"/>
              <a:gd name="T47" fmla="*/ 18 h 48"/>
              <a:gd name="T48" fmla="*/ 52 w 64"/>
              <a:gd name="T49" fmla="*/ 21 h 48"/>
              <a:gd name="T50" fmla="*/ 54 w 64"/>
              <a:gd name="T51" fmla="*/ 22 h 48"/>
              <a:gd name="T52" fmla="*/ 60 w 64"/>
              <a:gd name="T53" fmla="*/ 32 h 48"/>
              <a:gd name="T54" fmla="*/ 48 w 64"/>
              <a:gd name="T55" fmla="*/ 44 h 48"/>
              <a:gd name="T56" fmla="*/ 44 w 64"/>
              <a:gd name="T57" fmla="*/ 44 h 48"/>
              <a:gd name="T58" fmla="*/ 44 w 64"/>
              <a:gd name="T59" fmla="*/ 48 h 48"/>
              <a:gd name="T60" fmla="*/ 48 w 64"/>
              <a:gd name="T61" fmla="*/ 48 h 48"/>
              <a:gd name="T62" fmla="*/ 64 w 64"/>
              <a:gd name="T63" fmla="*/ 32 h 48"/>
              <a:gd name="T64" fmla="*/ 56 w 64"/>
              <a:gd name="T65" fmla="*/ 1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4" h="48">
                <a:moveTo>
                  <a:pt x="56" y="18"/>
                </a:moveTo>
                <a:cubicBezTo>
                  <a:pt x="56" y="18"/>
                  <a:pt x="56" y="18"/>
                  <a:pt x="56" y="18"/>
                </a:cubicBezTo>
                <a:cubicBezTo>
                  <a:pt x="56" y="8"/>
                  <a:pt x="48" y="0"/>
                  <a:pt x="38" y="0"/>
                </a:cubicBezTo>
                <a:cubicBezTo>
                  <a:pt x="31" y="0"/>
                  <a:pt x="26" y="4"/>
                  <a:pt x="22" y="9"/>
                </a:cubicBezTo>
                <a:cubicBezTo>
                  <a:pt x="21" y="8"/>
                  <a:pt x="20" y="8"/>
                  <a:pt x="18" y="8"/>
                </a:cubicBezTo>
                <a:cubicBezTo>
                  <a:pt x="12" y="8"/>
                  <a:pt x="8" y="12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3" y="21"/>
                  <a:pt x="0" y="26"/>
                  <a:pt x="0" y="32"/>
                </a:cubicBezTo>
                <a:cubicBezTo>
                  <a:pt x="0" y="41"/>
                  <a:pt x="7" y="48"/>
                  <a:pt x="16" y="48"/>
                </a:cubicBezTo>
                <a:cubicBezTo>
                  <a:pt x="20" y="48"/>
                  <a:pt x="20" y="48"/>
                  <a:pt x="20" y="48"/>
                </a:cubicBezTo>
                <a:cubicBezTo>
                  <a:pt x="20" y="44"/>
                  <a:pt x="20" y="44"/>
                  <a:pt x="20" y="44"/>
                </a:cubicBezTo>
                <a:cubicBezTo>
                  <a:pt x="16" y="44"/>
                  <a:pt x="16" y="44"/>
                  <a:pt x="16" y="44"/>
                </a:cubicBezTo>
                <a:cubicBezTo>
                  <a:pt x="9" y="44"/>
                  <a:pt x="4" y="39"/>
                  <a:pt x="4" y="32"/>
                </a:cubicBezTo>
                <a:cubicBezTo>
                  <a:pt x="4" y="28"/>
                  <a:pt x="6" y="24"/>
                  <a:pt x="10" y="22"/>
                </a:cubicBezTo>
                <a:cubicBezTo>
                  <a:pt x="12" y="21"/>
                  <a:pt x="12" y="21"/>
                  <a:pt x="12" y="21"/>
                </a:cubicBezTo>
                <a:cubicBezTo>
                  <a:pt x="12" y="18"/>
                  <a:pt x="12" y="18"/>
                  <a:pt x="12" y="18"/>
                </a:cubicBezTo>
                <a:cubicBezTo>
                  <a:pt x="12" y="18"/>
                  <a:pt x="12" y="18"/>
                  <a:pt x="12" y="18"/>
                </a:cubicBezTo>
                <a:cubicBezTo>
                  <a:pt x="12" y="15"/>
                  <a:pt x="15" y="12"/>
                  <a:pt x="18" y="12"/>
                </a:cubicBezTo>
                <a:cubicBezTo>
                  <a:pt x="19" y="12"/>
                  <a:pt x="20" y="12"/>
                  <a:pt x="21" y="13"/>
                </a:cubicBezTo>
                <a:cubicBezTo>
                  <a:pt x="24" y="14"/>
                  <a:pt x="24" y="14"/>
                  <a:pt x="24" y="14"/>
                </a:cubicBezTo>
                <a:cubicBezTo>
                  <a:pt x="26" y="11"/>
                  <a:pt x="26" y="11"/>
                  <a:pt x="26" y="11"/>
                </a:cubicBezTo>
                <a:cubicBezTo>
                  <a:pt x="28" y="7"/>
                  <a:pt x="33" y="4"/>
                  <a:pt x="38" y="4"/>
                </a:cubicBezTo>
                <a:cubicBezTo>
                  <a:pt x="46" y="4"/>
                  <a:pt x="52" y="10"/>
                  <a:pt x="52" y="18"/>
                </a:cubicBezTo>
                <a:cubicBezTo>
                  <a:pt x="52" y="18"/>
                  <a:pt x="52" y="18"/>
                  <a:pt x="52" y="18"/>
                </a:cubicBezTo>
                <a:cubicBezTo>
                  <a:pt x="52" y="21"/>
                  <a:pt x="52" y="21"/>
                  <a:pt x="52" y="21"/>
                </a:cubicBezTo>
                <a:cubicBezTo>
                  <a:pt x="54" y="22"/>
                  <a:pt x="54" y="22"/>
                  <a:pt x="54" y="22"/>
                </a:cubicBezTo>
                <a:cubicBezTo>
                  <a:pt x="58" y="24"/>
                  <a:pt x="60" y="28"/>
                  <a:pt x="60" y="32"/>
                </a:cubicBezTo>
                <a:cubicBezTo>
                  <a:pt x="60" y="39"/>
                  <a:pt x="55" y="44"/>
                  <a:pt x="48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4" y="48"/>
                  <a:pt x="44" y="48"/>
                  <a:pt x="44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57" y="48"/>
                  <a:pt x="64" y="41"/>
                  <a:pt x="64" y="32"/>
                </a:cubicBezTo>
                <a:cubicBezTo>
                  <a:pt x="64" y="26"/>
                  <a:pt x="61" y="21"/>
                  <a:pt x="56" y="18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1" name="出自【趣你的PPT】(微信:qunideppt)：最优质的PPT资源库"/>
          <p:cNvSpPr/>
          <p:nvPr/>
        </p:nvSpPr>
        <p:spPr bwMode="auto">
          <a:xfrm>
            <a:off x="6760842" y="3824008"/>
            <a:ext cx="131069" cy="195454"/>
          </a:xfrm>
          <a:custGeom>
            <a:avLst/>
            <a:gdLst>
              <a:gd name="T0" fmla="*/ 28 w 57"/>
              <a:gd name="T1" fmla="*/ 0 h 85"/>
              <a:gd name="T2" fmla="*/ 0 w 57"/>
              <a:gd name="T3" fmla="*/ 38 h 85"/>
              <a:gd name="T4" fmla="*/ 19 w 57"/>
              <a:gd name="T5" fmla="*/ 38 h 85"/>
              <a:gd name="T6" fmla="*/ 19 w 57"/>
              <a:gd name="T7" fmla="*/ 85 h 85"/>
              <a:gd name="T8" fmla="*/ 38 w 57"/>
              <a:gd name="T9" fmla="*/ 85 h 85"/>
              <a:gd name="T10" fmla="*/ 38 w 57"/>
              <a:gd name="T11" fmla="*/ 38 h 85"/>
              <a:gd name="T12" fmla="*/ 57 w 57"/>
              <a:gd name="T13" fmla="*/ 38 h 85"/>
              <a:gd name="T14" fmla="*/ 28 w 57"/>
              <a:gd name="T15" fmla="*/ 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7" h="85">
                <a:moveTo>
                  <a:pt x="28" y="0"/>
                </a:moveTo>
                <a:lnTo>
                  <a:pt x="0" y="38"/>
                </a:lnTo>
                <a:lnTo>
                  <a:pt x="19" y="38"/>
                </a:lnTo>
                <a:lnTo>
                  <a:pt x="19" y="85"/>
                </a:lnTo>
                <a:lnTo>
                  <a:pt x="38" y="85"/>
                </a:lnTo>
                <a:lnTo>
                  <a:pt x="38" y="38"/>
                </a:lnTo>
                <a:lnTo>
                  <a:pt x="57" y="38"/>
                </a:lnTo>
                <a:lnTo>
                  <a:pt x="28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3" name="出自【趣你的PPT】(微信:qunideppt)：最优质的PPT资源库"/>
          <p:cNvSpPr/>
          <p:nvPr/>
        </p:nvSpPr>
        <p:spPr bwMode="auto">
          <a:xfrm>
            <a:off x="6644550" y="3074049"/>
            <a:ext cx="157507" cy="234879"/>
          </a:xfrm>
          <a:custGeom>
            <a:avLst/>
            <a:gdLst>
              <a:gd name="T0" fmla="*/ 38 w 57"/>
              <a:gd name="T1" fmla="*/ 0 h 85"/>
              <a:gd name="T2" fmla="*/ 19 w 57"/>
              <a:gd name="T3" fmla="*/ 0 h 85"/>
              <a:gd name="T4" fmla="*/ 19 w 57"/>
              <a:gd name="T5" fmla="*/ 47 h 85"/>
              <a:gd name="T6" fmla="*/ 0 w 57"/>
              <a:gd name="T7" fmla="*/ 47 h 85"/>
              <a:gd name="T8" fmla="*/ 28 w 57"/>
              <a:gd name="T9" fmla="*/ 85 h 85"/>
              <a:gd name="T10" fmla="*/ 57 w 57"/>
              <a:gd name="T11" fmla="*/ 47 h 85"/>
              <a:gd name="T12" fmla="*/ 38 w 57"/>
              <a:gd name="T13" fmla="*/ 47 h 85"/>
              <a:gd name="T14" fmla="*/ 38 w 57"/>
              <a:gd name="T15" fmla="*/ 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7" h="85">
                <a:moveTo>
                  <a:pt x="38" y="0"/>
                </a:moveTo>
                <a:lnTo>
                  <a:pt x="19" y="0"/>
                </a:lnTo>
                <a:lnTo>
                  <a:pt x="19" y="47"/>
                </a:lnTo>
                <a:lnTo>
                  <a:pt x="0" y="47"/>
                </a:lnTo>
                <a:lnTo>
                  <a:pt x="28" y="85"/>
                </a:lnTo>
                <a:lnTo>
                  <a:pt x="57" y="47"/>
                </a:lnTo>
                <a:lnTo>
                  <a:pt x="38" y="47"/>
                </a:lnTo>
                <a:lnTo>
                  <a:pt x="38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4" name="出自【趣你的PPT】(微信:qunideppt)：最优质的PPT资源库"/>
          <p:cNvSpPr/>
          <p:nvPr/>
        </p:nvSpPr>
        <p:spPr bwMode="auto">
          <a:xfrm>
            <a:off x="6514676" y="2944175"/>
            <a:ext cx="417255" cy="312251"/>
          </a:xfrm>
          <a:custGeom>
            <a:avLst/>
            <a:gdLst>
              <a:gd name="T0" fmla="*/ 56 w 64"/>
              <a:gd name="T1" fmla="*/ 18 h 48"/>
              <a:gd name="T2" fmla="*/ 56 w 64"/>
              <a:gd name="T3" fmla="*/ 18 h 48"/>
              <a:gd name="T4" fmla="*/ 38 w 64"/>
              <a:gd name="T5" fmla="*/ 0 h 48"/>
              <a:gd name="T6" fmla="*/ 22 w 64"/>
              <a:gd name="T7" fmla="*/ 9 h 48"/>
              <a:gd name="T8" fmla="*/ 18 w 64"/>
              <a:gd name="T9" fmla="*/ 8 h 48"/>
              <a:gd name="T10" fmla="*/ 8 w 64"/>
              <a:gd name="T11" fmla="*/ 18 h 48"/>
              <a:gd name="T12" fmla="*/ 8 w 64"/>
              <a:gd name="T13" fmla="*/ 18 h 48"/>
              <a:gd name="T14" fmla="*/ 0 w 64"/>
              <a:gd name="T15" fmla="*/ 32 h 48"/>
              <a:gd name="T16" fmla="*/ 16 w 64"/>
              <a:gd name="T17" fmla="*/ 48 h 48"/>
              <a:gd name="T18" fmla="*/ 16 w 64"/>
              <a:gd name="T19" fmla="*/ 44 h 48"/>
              <a:gd name="T20" fmla="*/ 4 w 64"/>
              <a:gd name="T21" fmla="*/ 32 h 48"/>
              <a:gd name="T22" fmla="*/ 10 w 64"/>
              <a:gd name="T23" fmla="*/ 22 h 48"/>
              <a:gd name="T24" fmla="*/ 12 w 64"/>
              <a:gd name="T25" fmla="*/ 21 h 48"/>
              <a:gd name="T26" fmla="*/ 12 w 64"/>
              <a:gd name="T27" fmla="*/ 18 h 48"/>
              <a:gd name="T28" fmla="*/ 12 w 64"/>
              <a:gd name="T29" fmla="*/ 18 h 48"/>
              <a:gd name="T30" fmla="*/ 18 w 64"/>
              <a:gd name="T31" fmla="*/ 12 h 48"/>
              <a:gd name="T32" fmla="*/ 21 w 64"/>
              <a:gd name="T33" fmla="*/ 13 h 48"/>
              <a:gd name="T34" fmla="*/ 24 w 64"/>
              <a:gd name="T35" fmla="*/ 14 h 48"/>
              <a:gd name="T36" fmla="*/ 26 w 64"/>
              <a:gd name="T37" fmla="*/ 11 h 48"/>
              <a:gd name="T38" fmla="*/ 38 w 64"/>
              <a:gd name="T39" fmla="*/ 4 h 48"/>
              <a:gd name="T40" fmla="*/ 52 w 64"/>
              <a:gd name="T41" fmla="*/ 18 h 48"/>
              <a:gd name="T42" fmla="*/ 52 w 64"/>
              <a:gd name="T43" fmla="*/ 18 h 48"/>
              <a:gd name="T44" fmla="*/ 52 w 64"/>
              <a:gd name="T45" fmla="*/ 21 h 48"/>
              <a:gd name="T46" fmla="*/ 54 w 64"/>
              <a:gd name="T47" fmla="*/ 22 h 48"/>
              <a:gd name="T48" fmla="*/ 60 w 64"/>
              <a:gd name="T49" fmla="*/ 32 h 48"/>
              <a:gd name="T50" fmla="*/ 48 w 64"/>
              <a:gd name="T51" fmla="*/ 44 h 48"/>
              <a:gd name="T52" fmla="*/ 48 w 64"/>
              <a:gd name="T53" fmla="*/ 48 h 48"/>
              <a:gd name="T54" fmla="*/ 64 w 64"/>
              <a:gd name="T55" fmla="*/ 32 h 48"/>
              <a:gd name="T56" fmla="*/ 56 w 64"/>
              <a:gd name="T57" fmla="*/ 1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64" h="48">
                <a:moveTo>
                  <a:pt x="56" y="18"/>
                </a:moveTo>
                <a:cubicBezTo>
                  <a:pt x="56" y="18"/>
                  <a:pt x="56" y="18"/>
                  <a:pt x="56" y="18"/>
                </a:cubicBezTo>
                <a:cubicBezTo>
                  <a:pt x="56" y="8"/>
                  <a:pt x="48" y="0"/>
                  <a:pt x="38" y="0"/>
                </a:cubicBezTo>
                <a:cubicBezTo>
                  <a:pt x="31" y="0"/>
                  <a:pt x="26" y="4"/>
                  <a:pt x="22" y="9"/>
                </a:cubicBezTo>
                <a:cubicBezTo>
                  <a:pt x="21" y="8"/>
                  <a:pt x="20" y="8"/>
                  <a:pt x="18" y="8"/>
                </a:cubicBezTo>
                <a:cubicBezTo>
                  <a:pt x="12" y="8"/>
                  <a:pt x="8" y="12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3" y="21"/>
                  <a:pt x="0" y="26"/>
                  <a:pt x="0" y="32"/>
                </a:cubicBezTo>
                <a:cubicBezTo>
                  <a:pt x="0" y="41"/>
                  <a:pt x="7" y="48"/>
                  <a:pt x="16" y="48"/>
                </a:cubicBezTo>
                <a:cubicBezTo>
                  <a:pt x="16" y="44"/>
                  <a:pt x="16" y="44"/>
                  <a:pt x="16" y="44"/>
                </a:cubicBezTo>
                <a:cubicBezTo>
                  <a:pt x="9" y="44"/>
                  <a:pt x="4" y="39"/>
                  <a:pt x="4" y="32"/>
                </a:cubicBezTo>
                <a:cubicBezTo>
                  <a:pt x="4" y="28"/>
                  <a:pt x="6" y="24"/>
                  <a:pt x="10" y="22"/>
                </a:cubicBezTo>
                <a:cubicBezTo>
                  <a:pt x="12" y="21"/>
                  <a:pt x="12" y="21"/>
                  <a:pt x="12" y="21"/>
                </a:cubicBezTo>
                <a:cubicBezTo>
                  <a:pt x="12" y="18"/>
                  <a:pt x="12" y="18"/>
                  <a:pt x="12" y="18"/>
                </a:cubicBezTo>
                <a:cubicBezTo>
                  <a:pt x="12" y="18"/>
                  <a:pt x="12" y="18"/>
                  <a:pt x="12" y="18"/>
                </a:cubicBezTo>
                <a:cubicBezTo>
                  <a:pt x="12" y="15"/>
                  <a:pt x="15" y="12"/>
                  <a:pt x="18" y="12"/>
                </a:cubicBezTo>
                <a:cubicBezTo>
                  <a:pt x="19" y="12"/>
                  <a:pt x="20" y="12"/>
                  <a:pt x="21" y="13"/>
                </a:cubicBezTo>
                <a:cubicBezTo>
                  <a:pt x="24" y="14"/>
                  <a:pt x="24" y="14"/>
                  <a:pt x="24" y="14"/>
                </a:cubicBezTo>
                <a:cubicBezTo>
                  <a:pt x="26" y="11"/>
                  <a:pt x="26" y="11"/>
                  <a:pt x="26" y="11"/>
                </a:cubicBezTo>
                <a:cubicBezTo>
                  <a:pt x="28" y="7"/>
                  <a:pt x="33" y="4"/>
                  <a:pt x="38" y="4"/>
                </a:cubicBezTo>
                <a:cubicBezTo>
                  <a:pt x="46" y="4"/>
                  <a:pt x="52" y="10"/>
                  <a:pt x="52" y="18"/>
                </a:cubicBezTo>
                <a:cubicBezTo>
                  <a:pt x="52" y="18"/>
                  <a:pt x="52" y="18"/>
                  <a:pt x="52" y="18"/>
                </a:cubicBezTo>
                <a:cubicBezTo>
                  <a:pt x="52" y="21"/>
                  <a:pt x="52" y="21"/>
                  <a:pt x="52" y="21"/>
                </a:cubicBezTo>
                <a:cubicBezTo>
                  <a:pt x="54" y="22"/>
                  <a:pt x="54" y="22"/>
                  <a:pt x="54" y="22"/>
                </a:cubicBezTo>
                <a:cubicBezTo>
                  <a:pt x="58" y="24"/>
                  <a:pt x="60" y="28"/>
                  <a:pt x="60" y="32"/>
                </a:cubicBezTo>
                <a:cubicBezTo>
                  <a:pt x="60" y="39"/>
                  <a:pt x="55" y="44"/>
                  <a:pt x="48" y="44"/>
                </a:cubicBezTo>
                <a:cubicBezTo>
                  <a:pt x="48" y="48"/>
                  <a:pt x="48" y="48"/>
                  <a:pt x="48" y="48"/>
                </a:cubicBezTo>
                <a:cubicBezTo>
                  <a:pt x="57" y="48"/>
                  <a:pt x="64" y="41"/>
                  <a:pt x="64" y="32"/>
                </a:cubicBezTo>
                <a:cubicBezTo>
                  <a:pt x="64" y="26"/>
                  <a:pt x="61" y="21"/>
                  <a:pt x="56" y="18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981634" y="3101976"/>
            <a:ext cx="57184" cy="59227"/>
          </a:xfrm>
          <a:prstGeom prst="ellipse">
            <a:avLst/>
          </a:pr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7" name="出自【趣你的PPT】(微信:qunideppt)：最优质的PPT资源库"/>
          <p:cNvSpPr/>
          <p:nvPr/>
        </p:nvSpPr>
        <p:spPr bwMode="auto">
          <a:xfrm>
            <a:off x="6953043" y="3185710"/>
            <a:ext cx="114367" cy="226693"/>
          </a:xfrm>
          <a:custGeom>
            <a:avLst/>
            <a:gdLst>
              <a:gd name="T0" fmla="*/ 18 w 24"/>
              <a:gd name="T1" fmla="*/ 0 h 47"/>
              <a:gd name="T2" fmla="*/ 12 w 24"/>
              <a:gd name="T3" fmla="*/ 11 h 47"/>
              <a:gd name="T4" fmla="*/ 6 w 24"/>
              <a:gd name="T5" fmla="*/ 0 h 47"/>
              <a:gd name="T6" fmla="*/ 0 w 24"/>
              <a:gd name="T7" fmla="*/ 2 h 47"/>
              <a:gd name="T8" fmla="*/ 0 w 24"/>
              <a:gd name="T9" fmla="*/ 23 h 47"/>
              <a:gd name="T10" fmla="*/ 6 w 24"/>
              <a:gd name="T11" fmla="*/ 23 h 47"/>
              <a:gd name="T12" fmla="*/ 8 w 24"/>
              <a:gd name="T13" fmla="*/ 47 h 47"/>
              <a:gd name="T14" fmla="*/ 16 w 24"/>
              <a:gd name="T15" fmla="*/ 47 h 47"/>
              <a:gd name="T16" fmla="*/ 18 w 24"/>
              <a:gd name="T17" fmla="*/ 23 h 47"/>
              <a:gd name="T18" fmla="*/ 24 w 24"/>
              <a:gd name="T19" fmla="*/ 23 h 47"/>
              <a:gd name="T20" fmla="*/ 24 w 24"/>
              <a:gd name="T21" fmla="*/ 2 h 47"/>
              <a:gd name="T22" fmla="*/ 18 w 24"/>
              <a:gd name="T23" fmla="*/ 0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" h="47">
                <a:moveTo>
                  <a:pt x="18" y="0"/>
                </a:moveTo>
                <a:cubicBezTo>
                  <a:pt x="12" y="11"/>
                  <a:pt x="12" y="11"/>
                  <a:pt x="12" y="11"/>
                </a:cubicBezTo>
                <a:cubicBezTo>
                  <a:pt x="6" y="0"/>
                  <a:pt x="6" y="0"/>
                  <a:pt x="6" y="0"/>
                </a:cubicBezTo>
                <a:cubicBezTo>
                  <a:pt x="4" y="0"/>
                  <a:pt x="2" y="1"/>
                  <a:pt x="0" y="2"/>
                </a:cubicBezTo>
                <a:cubicBezTo>
                  <a:pt x="0" y="23"/>
                  <a:pt x="0" y="23"/>
                  <a:pt x="0" y="23"/>
                </a:cubicBezTo>
                <a:cubicBezTo>
                  <a:pt x="6" y="23"/>
                  <a:pt x="6" y="23"/>
                  <a:pt x="6" y="23"/>
                </a:cubicBezTo>
                <a:cubicBezTo>
                  <a:pt x="8" y="47"/>
                  <a:pt x="8" y="47"/>
                  <a:pt x="8" y="47"/>
                </a:cubicBezTo>
                <a:cubicBezTo>
                  <a:pt x="16" y="47"/>
                  <a:pt x="16" y="47"/>
                  <a:pt x="16" y="47"/>
                </a:cubicBezTo>
                <a:cubicBezTo>
                  <a:pt x="18" y="23"/>
                  <a:pt x="18" y="23"/>
                  <a:pt x="18" y="23"/>
                </a:cubicBezTo>
                <a:cubicBezTo>
                  <a:pt x="24" y="23"/>
                  <a:pt x="24" y="23"/>
                  <a:pt x="24" y="23"/>
                </a:cubicBezTo>
                <a:cubicBezTo>
                  <a:pt x="24" y="2"/>
                  <a:pt x="24" y="2"/>
                  <a:pt x="24" y="2"/>
                </a:cubicBezTo>
                <a:cubicBezTo>
                  <a:pt x="22" y="1"/>
                  <a:pt x="20" y="0"/>
                  <a:pt x="18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04761" y="3380903"/>
            <a:ext cx="277653" cy="183884"/>
          </a:xfrm>
          <a:custGeom>
            <a:avLst/>
            <a:gdLst>
              <a:gd name="T0" fmla="*/ 92 w 96"/>
              <a:gd name="T1" fmla="*/ 0 h 64"/>
              <a:gd name="T2" fmla="*/ 4 w 96"/>
              <a:gd name="T3" fmla="*/ 0 h 64"/>
              <a:gd name="T4" fmla="*/ 0 w 96"/>
              <a:gd name="T5" fmla="*/ 4 h 64"/>
              <a:gd name="T6" fmla="*/ 0 w 96"/>
              <a:gd name="T7" fmla="*/ 60 h 64"/>
              <a:gd name="T8" fmla="*/ 4 w 96"/>
              <a:gd name="T9" fmla="*/ 64 h 64"/>
              <a:gd name="T10" fmla="*/ 92 w 96"/>
              <a:gd name="T11" fmla="*/ 64 h 64"/>
              <a:gd name="T12" fmla="*/ 96 w 96"/>
              <a:gd name="T13" fmla="*/ 60 h 64"/>
              <a:gd name="T14" fmla="*/ 96 w 96"/>
              <a:gd name="T15" fmla="*/ 4 h 64"/>
              <a:gd name="T16" fmla="*/ 92 w 96"/>
              <a:gd name="T17" fmla="*/ 0 h 64"/>
              <a:gd name="T18" fmla="*/ 92 w 96"/>
              <a:gd name="T19" fmla="*/ 60 h 64"/>
              <a:gd name="T20" fmla="*/ 4 w 96"/>
              <a:gd name="T21" fmla="*/ 60 h 64"/>
              <a:gd name="T22" fmla="*/ 4 w 96"/>
              <a:gd name="T23" fmla="*/ 4 h 64"/>
              <a:gd name="T24" fmla="*/ 92 w 96"/>
              <a:gd name="T25" fmla="*/ 4 h 64"/>
              <a:gd name="T26" fmla="*/ 92 w 96"/>
              <a:gd name="T27" fmla="*/ 6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6" h="64">
                <a:moveTo>
                  <a:pt x="92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62"/>
                  <a:pt x="2" y="64"/>
                  <a:pt x="4" y="64"/>
                </a:cubicBezTo>
                <a:cubicBezTo>
                  <a:pt x="92" y="64"/>
                  <a:pt x="92" y="64"/>
                  <a:pt x="92" y="64"/>
                </a:cubicBezTo>
                <a:cubicBezTo>
                  <a:pt x="94" y="64"/>
                  <a:pt x="96" y="62"/>
                  <a:pt x="96" y="60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lose/>
                <a:moveTo>
                  <a:pt x="92" y="60"/>
                </a:moveTo>
                <a:cubicBezTo>
                  <a:pt x="4" y="60"/>
                  <a:pt x="4" y="60"/>
                  <a:pt x="4" y="60"/>
                </a:cubicBezTo>
                <a:cubicBezTo>
                  <a:pt x="4" y="4"/>
                  <a:pt x="4" y="4"/>
                  <a:pt x="4" y="4"/>
                </a:cubicBezTo>
                <a:cubicBezTo>
                  <a:pt x="92" y="4"/>
                  <a:pt x="92" y="4"/>
                  <a:pt x="92" y="4"/>
                </a:cubicBezTo>
                <a:lnTo>
                  <a:pt x="92" y="60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58486" y="3334627"/>
            <a:ext cx="368986" cy="345848"/>
          </a:xfrm>
          <a:custGeom>
            <a:avLst/>
            <a:gdLst>
              <a:gd name="T0" fmla="*/ 116 w 128"/>
              <a:gd name="T1" fmla="*/ 0 h 120"/>
              <a:gd name="T2" fmla="*/ 12 w 128"/>
              <a:gd name="T3" fmla="*/ 0 h 120"/>
              <a:gd name="T4" fmla="*/ 0 w 128"/>
              <a:gd name="T5" fmla="*/ 12 h 120"/>
              <a:gd name="T6" fmla="*/ 0 w 128"/>
              <a:gd name="T7" fmla="*/ 92 h 120"/>
              <a:gd name="T8" fmla="*/ 12 w 128"/>
              <a:gd name="T9" fmla="*/ 104 h 120"/>
              <a:gd name="T10" fmla="*/ 52 w 128"/>
              <a:gd name="T11" fmla="*/ 104 h 120"/>
              <a:gd name="T12" fmla="*/ 52 w 128"/>
              <a:gd name="T13" fmla="*/ 109 h 120"/>
              <a:gd name="T14" fmla="*/ 27 w 128"/>
              <a:gd name="T15" fmla="*/ 112 h 120"/>
              <a:gd name="T16" fmla="*/ 24 w 128"/>
              <a:gd name="T17" fmla="*/ 116 h 120"/>
              <a:gd name="T18" fmla="*/ 28 w 128"/>
              <a:gd name="T19" fmla="*/ 120 h 120"/>
              <a:gd name="T20" fmla="*/ 100 w 128"/>
              <a:gd name="T21" fmla="*/ 120 h 120"/>
              <a:gd name="T22" fmla="*/ 104 w 128"/>
              <a:gd name="T23" fmla="*/ 116 h 120"/>
              <a:gd name="T24" fmla="*/ 101 w 128"/>
              <a:gd name="T25" fmla="*/ 112 h 120"/>
              <a:gd name="T26" fmla="*/ 76 w 128"/>
              <a:gd name="T27" fmla="*/ 109 h 120"/>
              <a:gd name="T28" fmla="*/ 76 w 128"/>
              <a:gd name="T29" fmla="*/ 104 h 120"/>
              <a:gd name="T30" fmla="*/ 116 w 128"/>
              <a:gd name="T31" fmla="*/ 104 h 120"/>
              <a:gd name="T32" fmla="*/ 128 w 128"/>
              <a:gd name="T33" fmla="*/ 92 h 120"/>
              <a:gd name="T34" fmla="*/ 128 w 128"/>
              <a:gd name="T35" fmla="*/ 12 h 120"/>
              <a:gd name="T36" fmla="*/ 116 w 128"/>
              <a:gd name="T37" fmla="*/ 0 h 120"/>
              <a:gd name="T38" fmla="*/ 120 w 128"/>
              <a:gd name="T39" fmla="*/ 92 h 120"/>
              <a:gd name="T40" fmla="*/ 116 w 128"/>
              <a:gd name="T41" fmla="*/ 96 h 120"/>
              <a:gd name="T42" fmla="*/ 80 w 128"/>
              <a:gd name="T43" fmla="*/ 96 h 120"/>
              <a:gd name="T44" fmla="*/ 48 w 128"/>
              <a:gd name="T45" fmla="*/ 96 h 120"/>
              <a:gd name="T46" fmla="*/ 12 w 128"/>
              <a:gd name="T47" fmla="*/ 96 h 120"/>
              <a:gd name="T48" fmla="*/ 8 w 128"/>
              <a:gd name="T49" fmla="*/ 92 h 120"/>
              <a:gd name="T50" fmla="*/ 8 w 128"/>
              <a:gd name="T51" fmla="*/ 12 h 120"/>
              <a:gd name="T52" fmla="*/ 12 w 128"/>
              <a:gd name="T53" fmla="*/ 8 h 120"/>
              <a:gd name="T54" fmla="*/ 116 w 128"/>
              <a:gd name="T55" fmla="*/ 8 h 120"/>
              <a:gd name="T56" fmla="*/ 120 w 128"/>
              <a:gd name="T57" fmla="*/ 12 h 120"/>
              <a:gd name="T58" fmla="*/ 120 w 128"/>
              <a:gd name="T59" fmla="*/ 9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8" h="120">
                <a:moveTo>
                  <a:pt x="116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92"/>
                  <a:pt x="0" y="92"/>
                  <a:pt x="0" y="92"/>
                </a:cubicBezTo>
                <a:cubicBezTo>
                  <a:pt x="0" y="99"/>
                  <a:pt x="5" y="104"/>
                  <a:pt x="12" y="104"/>
                </a:cubicBezTo>
                <a:cubicBezTo>
                  <a:pt x="52" y="104"/>
                  <a:pt x="52" y="104"/>
                  <a:pt x="52" y="104"/>
                </a:cubicBezTo>
                <a:cubicBezTo>
                  <a:pt x="52" y="109"/>
                  <a:pt x="52" y="109"/>
                  <a:pt x="52" y="109"/>
                </a:cubicBezTo>
                <a:cubicBezTo>
                  <a:pt x="27" y="112"/>
                  <a:pt x="27" y="112"/>
                  <a:pt x="27" y="112"/>
                </a:cubicBezTo>
                <a:cubicBezTo>
                  <a:pt x="25" y="113"/>
                  <a:pt x="24" y="114"/>
                  <a:pt x="24" y="116"/>
                </a:cubicBezTo>
                <a:cubicBezTo>
                  <a:pt x="24" y="118"/>
                  <a:pt x="26" y="120"/>
                  <a:pt x="28" y="120"/>
                </a:cubicBezTo>
                <a:cubicBezTo>
                  <a:pt x="100" y="120"/>
                  <a:pt x="100" y="120"/>
                  <a:pt x="100" y="120"/>
                </a:cubicBezTo>
                <a:cubicBezTo>
                  <a:pt x="102" y="120"/>
                  <a:pt x="104" y="118"/>
                  <a:pt x="104" y="116"/>
                </a:cubicBezTo>
                <a:cubicBezTo>
                  <a:pt x="104" y="114"/>
                  <a:pt x="103" y="113"/>
                  <a:pt x="101" y="112"/>
                </a:cubicBezTo>
                <a:cubicBezTo>
                  <a:pt x="76" y="109"/>
                  <a:pt x="76" y="109"/>
                  <a:pt x="76" y="109"/>
                </a:cubicBezTo>
                <a:cubicBezTo>
                  <a:pt x="76" y="104"/>
                  <a:pt x="76" y="104"/>
                  <a:pt x="76" y="104"/>
                </a:cubicBezTo>
                <a:cubicBezTo>
                  <a:pt x="116" y="104"/>
                  <a:pt x="116" y="104"/>
                  <a:pt x="116" y="104"/>
                </a:cubicBezTo>
                <a:cubicBezTo>
                  <a:pt x="123" y="104"/>
                  <a:pt x="128" y="99"/>
                  <a:pt x="128" y="92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8" y="5"/>
                  <a:pt x="123" y="0"/>
                  <a:pt x="116" y="0"/>
                </a:cubicBezTo>
                <a:close/>
                <a:moveTo>
                  <a:pt x="120" y="92"/>
                </a:moveTo>
                <a:cubicBezTo>
                  <a:pt x="120" y="94"/>
                  <a:pt x="118" y="96"/>
                  <a:pt x="116" y="96"/>
                </a:cubicBezTo>
                <a:cubicBezTo>
                  <a:pt x="80" y="96"/>
                  <a:pt x="80" y="96"/>
                  <a:pt x="80" y="96"/>
                </a:cubicBezTo>
                <a:cubicBezTo>
                  <a:pt x="48" y="96"/>
                  <a:pt x="48" y="96"/>
                  <a:pt x="48" y="96"/>
                </a:cubicBezTo>
                <a:cubicBezTo>
                  <a:pt x="12" y="96"/>
                  <a:pt x="12" y="96"/>
                  <a:pt x="12" y="96"/>
                </a:cubicBezTo>
                <a:cubicBezTo>
                  <a:pt x="10" y="96"/>
                  <a:pt x="8" y="94"/>
                  <a:pt x="8" y="92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10" y="8"/>
                  <a:pt x="12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8" y="8"/>
                  <a:pt x="120" y="10"/>
                  <a:pt x="120" y="12"/>
                </a:cubicBezTo>
                <a:lnTo>
                  <a:pt x="120" y="92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2" name="出自【趣你的PPT】(微信:qunideppt)：最优质的PPT资源库"/>
          <p:cNvSpPr>
            <a:spLocks noEditPoints="1"/>
          </p:cNvSpPr>
          <p:nvPr/>
        </p:nvSpPr>
        <p:spPr bwMode="auto">
          <a:xfrm rot="18900000">
            <a:off x="6926874" y="3525744"/>
            <a:ext cx="217286" cy="216568"/>
          </a:xfrm>
          <a:custGeom>
            <a:avLst/>
            <a:gdLst>
              <a:gd name="T0" fmla="*/ 88 w 128"/>
              <a:gd name="T1" fmla="*/ 0 h 128"/>
              <a:gd name="T2" fmla="*/ 48 w 128"/>
              <a:gd name="T3" fmla="*/ 40 h 128"/>
              <a:gd name="T4" fmla="*/ 51 w 128"/>
              <a:gd name="T5" fmla="*/ 55 h 128"/>
              <a:gd name="T6" fmla="*/ 2 w 128"/>
              <a:gd name="T7" fmla="*/ 103 h 128"/>
              <a:gd name="T8" fmla="*/ 0 w 128"/>
              <a:gd name="T9" fmla="*/ 108 h 128"/>
              <a:gd name="T10" fmla="*/ 0 w 128"/>
              <a:gd name="T11" fmla="*/ 120 h 128"/>
              <a:gd name="T12" fmla="*/ 8 w 128"/>
              <a:gd name="T13" fmla="*/ 128 h 128"/>
              <a:gd name="T14" fmla="*/ 20 w 128"/>
              <a:gd name="T15" fmla="*/ 128 h 128"/>
              <a:gd name="T16" fmla="*/ 25 w 128"/>
              <a:gd name="T17" fmla="*/ 126 h 128"/>
              <a:gd name="T18" fmla="*/ 31 w 128"/>
              <a:gd name="T19" fmla="*/ 120 h 128"/>
              <a:gd name="T20" fmla="*/ 40 w 128"/>
              <a:gd name="T21" fmla="*/ 120 h 128"/>
              <a:gd name="T22" fmla="*/ 48 w 128"/>
              <a:gd name="T23" fmla="*/ 112 h 128"/>
              <a:gd name="T24" fmla="*/ 48 w 128"/>
              <a:gd name="T25" fmla="*/ 104 h 128"/>
              <a:gd name="T26" fmla="*/ 56 w 128"/>
              <a:gd name="T27" fmla="*/ 104 h 128"/>
              <a:gd name="T28" fmla="*/ 64 w 128"/>
              <a:gd name="T29" fmla="*/ 96 h 128"/>
              <a:gd name="T30" fmla="*/ 64 w 128"/>
              <a:gd name="T31" fmla="*/ 87 h 128"/>
              <a:gd name="T32" fmla="*/ 73 w 128"/>
              <a:gd name="T33" fmla="*/ 77 h 128"/>
              <a:gd name="T34" fmla="*/ 88 w 128"/>
              <a:gd name="T35" fmla="*/ 80 h 128"/>
              <a:gd name="T36" fmla="*/ 128 w 128"/>
              <a:gd name="T37" fmla="*/ 40 h 128"/>
              <a:gd name="T38" fmla="*/ 88 w 128"/>
              <a:gd name="T39" fmla="*/ 0 h 128"/>
              <a:gd name="T40" fmla="*/ 88 w 128"/>
              <a:gd name="T41" fmla="*/ 72 h 128"/>
              <a:gd name="T42" fmla="*/ 72 w 128"/>
              <a:gd name="T43" fmla="*/ 67 h 128"/>
              <a:gd name="T44" fmla="*/ 70 w 128"/>
              <a:gd name="T45" fmla="*/ 69 h 128"/>
              <a:gd name="T46" fmla="*/ 66 w 128"/>
              <a:gd name="T47" fmla="*/ 73 h 128"/>
              <a:gd name="T48" fmla="*/ 58 w 128"/>
              <a:gd name="T49" fmla="*/ 81 h 128"/>
              <a:gd name="T50" fmla="*/ 56 w 128"/>
              <a:gd name="T51" fmla="*/ 87 h 128"/>
              <a:gd name="T52" fmla="*/ 56 w 128"/>
              <a:gd name="T53" fmla="*/ 96 h 128"/>
              <a:gd name="T54" fmla="*/ 48 w 128"/>
              <a:gd name="T55" fmla="*/ 96 h 128"/>
              <a:gd name="T56" fmla="*/ 40 w 128"/>
              <a:gd name="T57" fmla="*/ 104 h 128"/>
              <a:gd name="T58" fmla="*/ 40 w 128"/>
              <a:gd name="T59" fmla="*/ 112 h 128"/>
              <a:gd name="T60" fmla="*/ 31 w 128"/>
              <a:gd name="T61" fmla="*/ 112 h 128"/>
              <a:gd name="T62" fmla="*/ 25 w 128"/>
              <a:gd name="T63" fmla="*/ 114 h 128"/>
              <a:gd name="T64" fmla="*/ 19 w 128"/>
              <a:gd name="T65" fmla="*/ 120 h 128"/>
              <a:gd name="T66" fmla="*/ 8 w 128"/>
              <a:gd name="T67" fmla="*/ 120 h 128"/>
              <a:gd name="T68" fmla="*/ 8 w 128"/>
              <a:gd name="T69" fmla="*/ 109 h 128"/>
              <a:gd name="T70" fmla="*/ 55 w 128"/>
              <a:gd name="T71" fmla="*/ 62 h 128"/>
              <a:gd name="T72" fmla="*/ 55 w 128"/>
              <a:gd name="T73" fmla="*/ 62 h 128"/>
              <a:gd name="T74" fmla="*/ 61 w 128"/>
              <a:gd name="T75" fmla="*/ 56 h 128"/>
              <a:gd name="T76" fmla="*/ 56 w 128"/>
              <a:gd name="T77" fmla="*/ 40 h 128"/>
              <a:gd name="T78" fmla="*/ 88 w 128"/>
              <a:gd name="T79" fmla="*/ 8 h 128"/>
              <a:gd name="T80" fmla="*/ 120 w 128"/>
              <a:gd name="T81" fmla="*/ 40 h 128"/>
              <a:gd name="T82" fmla="*/ 88 w 128"/>
              <a:gd name="T83" fmla="*/ 7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88" y="0"/>
                </a:moveTo>
                <a:cubicBezTo>
                  <a:pt x="66" y="0"/>
                  <a:pt x="48" y="18"/>
                  <a:pt x="48" y="40"/>
                </a:cubicBezTo>
                <a:cubicBezTo>
                  <a:pt x="48" y="45"/>
                  <a:pt x="49" y="50"/>
                  <a:pt x="51" y="55"/>
                </a:cubicBezTo>
                <a:cubicBezTo>
                  <a:pt x="2" y="103"/>
                  <a:pt x="2" y="103"/>
                  <a:pt x="2" y="103"/>
                </a:cubicBezTo>
                <a:cubicBezTo>
                  <a:pt x="1" y="105"/>
                  <a:pt x="0" y="106"/>
                  <a:pt x="0" y="108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24"/>
                  <a:pt x="4" y="128"/>
                  <a:pt x="8" y="128"/>
                </a:cubicBezTo>
                <a:cubicBezTo>
                  <a:pt x="20" y="128"/>
                  <a:pt x="20" y="128"/>
                  <a:pt x="20" y="128"/>
                </a:cubicBezTo>
                <a:cubicBezTo>
                  <a:pt x="22" y="128"/>
                  <a:pt x="23" y="127"/>
                  <a:pt x="25" y="126"/>
                </a:cubicBezTo>
                <a:cubicBezTo>
                  <a:pt x="31" y="120"/>
                  <a:pt x="31" y="120"/>
                  <a:pt x="31" y="120"/>
                </a:cubicBezTo>
                <a:cubicBezTo>
                  <a:pt x="40" y="120"/>
                  <a:pt x="40" y="120"/>
                  <a:pt x="40" y="120"/>
                </a:cubicBezTo>
                <a:cubicBezTo>
                  <a:pt x="44" y="120"/>
                  <a:pt x="48" y="116"/>
                  <a:pt x="48" y="112"/>
                </a:cubicBezTo>
                <a:cubicBezTo>
                  <a:pt x="48" y="104"/>
                  <a:pt x="48" y="104"/>
                  <a:pt x="48" y="104"/>
                </a:cubicBezTo>
                <a:cubicBezTo>
                  <a:pt x="56" y="104"/>
                  <a:pt x="56" y="104"/>
                  <a:pt x="56" y="104"/>
                </a:cubicBezTo>
                <a:cubicBezTo>
                  <a:pt x="60" y="104"/>
                  <a:pt x="64" y="100"/>
                  <a:pt x="64" y="96"/>
                </a:cubicBezTo>
                <a:cubicBezTo>
                  <a:pt x="64" y="87"/>
                  <a:pt x="64" y="87"/>
                  <a:pt x="64" y="87"/>
                </a:cubicBezTo>
                <a:cubicBezTo>
                  <a:pt x="73" y="77"/>
                  <a:pt x="73" y="77"/>
                  <a:pt x="73" y="77"/>
                </a:cubicBezTo>
                <a:cubicBezTo>
                  <a:pt x="78" y="79"/>
                  <a:pt x="83" y="80"/>
                  <a:pt x="88" y="80"/>
                </a:cubicBezTo>
                <a:cubicBezTo>
                  <a:pt x="110" y="80"/>
                  <a:pt x="128" y="62"/>
                  <a:pt x="128" y="40"/>
                </a:cubicBezTo>
                <a:cubicBezTo>
                  <a:pt x="128" y="18"/>
                  <a:pt x="110" y="0"/>
                  <a:pt x="88" y="0"/>
                </a:cubicBezTo>
                <a:close/>
                <a:moveTo>
                  <a:pt x="88" y="72"/>
                </a:moveTo>
                <a:cubicBezTo>
                  <a:pt x="82" y="72"/>
                  <a:pt x="77" y="70"/>
                  <a:pt x="72" y="67"/>
                </a:cubicBezTo>
                <a:cubicBezTo>
                  <a:pt x="70" y="69"/>
                  <a:pt x="70" y="69"/>
                  <a:pt x="70" y="69"/>
                </a:cubicBezTo>
                <a:cubicBezTo>
                  <a:pt x="66" y="73"/>
                  <a:pt x="66" y="73"/>
                  <a:pt x="66" y="73"/>
                </a:cubicBezTo>
                <a:cubicBezTo>
                  <a:pt x="58" y="81"/>
                  <a:pt x="58" y="81"/>
                  <a:pt x="58" y="81"/>
                </a:cubicBezTo>
                <a:cubicBezTo>
                  <a:pt x="57" y="82"/>
                  <a:pt x="56" y="85"/>
                  <a:pt x="56" y="87"/>
                </a:cubicBezTo>
                <a:cubicBezTo>
                  <a:pt x="56" y="96"/>
                  <a:pt x="56" y="96"/>
                  <a:pt x="56" y="96"/>
                </a:cubicBezTo>
                <a:cubicBezTo>
                  <a:pt x="48" y="96"/>
                  <a:pt x="48" y="96"/>
                  <a:pt x="48" y="96"/>
                </a:cubicBezTo>
                <a:cubicBezTo>
                  <a:pt x="44" y="96"/>
                  <a:pt x="40" y="100"/>
                  <a:pt x="40" y="104"/>
                </a:cubicBezTo>
                <a:cubicBezTo>
                  <a:pt x="40" y="112"/>
                  <a:pt x="40" y="112"/>
                  <a:pt x="40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29" y="112"/>
                  <a:pt x="26" y="113"/>
                  <a:pt x="25" y="114"/>
                </a:cubicBezTo>
                <a:cubicBezTo>
                  <a:pt x="19" y="120"/>
                  <a:pt x="19" y="120"/>
                  <a:pt x="19" y="120"/>
                </a:cubicBezTo>
                <a:cubicBezTo>
                  <a:pt x="8" y="120"/>
                  <a:pt x="8" y="120"/>
                  <a:pt x="8" y="120"/>
                </a:cubicBezTo>
                <a:cubicBezTo>
                  <a:pt x="8" y="109"/>
                  <a:pt x="8" y="109"/>
                  <a:pt x="8" y="109"/>
                </a:cubicBezTo>
                <a:cubicBezTo>
                  <a:pt x="55" y="62"/>
                  <a:pt x="55" y="62"/>
                  <a:pt x="55" y="62"/>
                </a:cubicBezTo>
                <a:cubicBezTo>
                  <a:pt x="55" y="62"/>
                  <a:pt x="55" y="62"/>
                  <a:pt x="55" y="62"/>
                </a:cubicBezTo>
                <a:cubicBezTo>
                  <a:pt x="61" y="56"/>
                  <a:pt x="61" y="56"/>
                  <a:pt x="61" y="56"/>
                </a:cubicBezTo>
                <a:cubicBezTo>
                  <a:pt x="58" y="51"/>
                  <a:pt x="56" y="46"/>
                  <a:pt x="56" y="40"/>
                </a:cubicBezTo>
                <a:cubicBezTo>
                  <a:pt x="56" y="22"/>
                  <a:pt x="70" y="8"/>
                  <a:pt x="88" y="8"/>
                </a:cubicBezTo>
                <a:cubicBezTo>
                  <a:pt x="106" y="8"/>
                  <a:pt x="120" y="22"/>
                  <a:pt x="120" y="40"/>
                </a:cubicBezTo>
                <a:cubicBezTo>
                  <a:pt x="120" y="58"/>
                  <a:pt x="106" y="72"/>
                  <a:pt x="88" y="72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3" name="出自【趣你的PPT】(微信:qunideppt)：最优质的PPT资源库"/>
          <p:cNvSpPr>
            <a:spLocks noEditPoints="1"/>
          </p:cNvSpPr>
          <p:nvPr/>
        </p:nvSpPr>
        <p:spPr bwMode="auto">
          <a:xfrm rot="18900000">
            <a:off x="7008014" y="3529956"/>
            <a:ext cx="54500" cy="54500"/>
          </a:xfrm>
          <a:custGeom>
            <a:avLst/>
            <a:gdLst>
              <a:gd name="T0" fmla="*/ 31 w 32"/>
              <a:gd name="T1" fmla="*/ 17 h 32"/>
              <a:gd name="T2" fmla="*/ 15 w 32"/>
              <a:gd name="T3" fmla="*/ 1 h 32"/>
              <a:gd name="T4" fmla="*/ 12 w 32"/>
              <a:gd name="T5" fmla="*/ 0 h 32"/>
              <a:gd name="T6" fmla="*/ 0 w 32"/>
              <a:gd name="T7" fmla="*/ 12 h 32"/>
              <a:gd name="T8" fmla="*/ 0 w 32"/>
              <a:gd name="T9" fmla="*/ 13 h 32"/>
              <a:gd name="T10" fmla="*/ 1 w 32"/>
              <a:gd name="T11" fmla="*/ 15 h 32"/>
              <a:gd name="T12" fmla="*/ 17 w 32"/>
              <a:gd name="T13" fmla="*/ 31 h 32"/>
              <a:gd name="T14" fmla="*/ 20 w 32"/>
              <a:gd name="T15" fmla="*/ 32 h 32"/>
              <a:gd name="T16" fmla="*/ 32 w 32"/>
              <a:gd name="T17" fmla="*/ 20 h 32"/>
              <a:gd name="T18" fmla="*/ 32 w 32"/>
              <a:gd name="T19" fmla="*/ 19 h 32"/>
              <a:gd name="T20" fmla="*/ 31 w 32"/>
              <a:gd name="T21" fmla="*/ 17 h 32"/>
              <a:gd name="T22" fmla="*/ 19 w 32"/>
              <a:gd name="T23" fmla="*/ 28 h 32"/>
              <a:gd name="T24" fmla="*/ 4 w 32"/>
              <a:gd name="T25" fmla="*/ 13 h 32"/>
              <a:gd name="T26" fmla="*/ 13 w 32"/>
              <a:gd name="T27" fmla="*/ 4 h 32"/>
              <a:gd name="T28" fmla="*/ 28 w 32"/>
              <a:gd name="T29" fmla="*/ 19 h 32"/>
              <a:gd name="T30" fmla="*/ 19 w 32"/>
              <a:gd name="T31" fmla="*/ 28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2" h="32">
                <a:moveTo>
                  <a:pt x="31" y="17"/>
                </a:moveTo>
                <a:cubicBezTo>
                  <a:pt x="27" y="11"/>
                  <a:pt x="21" y="5"/>
                  <a:pt x="15" y="1"/>
                </a:cubicBezTo>
                <a:cubicBezTo>
                  <a:pt x="14" y="0"/>
                  <a:pt x="13" y="0"/>
                  <a:pt x="12" y="0"/>
                </a:cubicBezTo>
                <a:cubicBezTo>
                  <a:pt x="6" y="2"/>
                  <a:pt x="2" y="6"/>
                  <a:pt x="0" y="12"/>
                </a:cubicBezTo>
                <a:cubicBezTo>
                  <a:pt x="0" y="12"/>
                  <a:pt x="0" y="12"/>
                  <a:pt x="0" y="13"/>
                </a:cubicBezTo>
                <a:cubicBezTo>
                  <a:pt x="0" y="14"/>
                  <a:pt x="0" y="14"/>
                  <a:pt x="1" y="15"/>
                </a:cubicBezTo>
                <a:cubicBezTo>
                  <a:pt x="5" y="21"/>
                  <a:pt x="11" y="27"/>
                  <a:pt x="17" y="31"/>
                </a:cubicBezTo>
                <a:cubicBezTo>
                  <a:pt x="18" y="32"/>
                  <a:pt x="19" y="32"/>
                  <a:pt x="20" y="32"/>
                </a:cubicBezTo>
                <a:cubicBezTo>
                  <a:pt x="26" y="30"/>
                  <a:pt x="30" y="26"/>
                  <a:pt x="32" y="20"/>
                </a:cubicBezTo>
                <a:cubicBezTo>
                  <a:pt x="32" y="20"/>
                  <a:pt x="32" y="20"/>
                  <a:pt x="32" y="19"/>
                </a:cubicBezTo>
                <a:cubicBezTo>
                  <a:pt x="32" y="18"/>
                  <a:pt x="32" y="18"/>
                  <a:pt x="31" y="17"/>
                </a:cubicBezTo>
                <a:close/>
                <a:moveTo>
                  <a:pt x="19" y="28"/>
                </a:moveTo>
                <a:cubicBezTo>
                  <a:pt x="13" y="24"/>
                  <a:pt x="8" y="19"/>
                  <a:pt x="4" y="13"/>
                </a:cubicBezTo>
                <a:cubicBezTo>
                  <a:pt x="6" y="8"/>
                  <a:pt x="8" y="6"/>
                  <a:pt x="13" y="4"/>
                </a:cubicBezTo>
                <a:cubicBezTo>
                  <a:pt x="19" y="8"/>
                  <a:pt x="24" y="13"/>
                  <a:pt x="28" y="19"/>
                </a:cubicBezTo>
                <a:cubicBezTo>
                  <a:pt x="26" y="24"/>
                  <a:pt x="24" y="26"/>
                  <a:pt x="19" y="2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5" name="出自【趣你的PPT】(微信:qunideppt)：最优质的PPT资源库"/>
          <p:cNvSpPr/>
          <p:nvPr/>
        </p:nvSpPr>
        <p:spPr bwMode="auto">
          <a:xfrm>
            <a:off x="7070953" y="3834436"/>
            <a:ext cx="78166" cy="50915"/>
          </a:xfrm>
          <a:custGeom>
            <a:avLst/>
            <a:gdLst>
              <a:gd name="T0" fmla="*/ 44 w 46"/>
              <a:gd name="T1" fmla="*/ 0 h 30"/>
              <a:gd name="T2" fmla="*/ 0 w 46"/>
              <a:gd name="T3" fmla="*/ 28 h 30"/>
              <a:gd name="T4" fmla="*/ 2 w 46"/>
              <a:gd name="T5" fmla="*/ 30 h 30"/>
              <a:gd name="T6" fmla="*/ 4 w 46"/>
              <a:gd name="T7" fmla="*/ 28 h 30"/>
              <a:gd name="T8" fmla="*/ 44 w 46"/>
              <a:gd name="T9" fmla="*/ 4 h 30"/>
              <a:gd name="T10" fmla="*/ 46 w 46"/>
              <a:gd name="T11" fmla="*/ 2 h 30"/>
              <a:gd name="T12" fmla="*/ 44 w 46"/>
              <a:gd name="T13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" h="30">
                <a:moveTo>
                  <a:pt x="44" y="0"/>
                </a:moveTo>
                <a:cubicBezTo>
                  <a:pt x="20" y="0"/>
                  <a:pt x="0" y="13"/>
                  <a:pt x="0" y="28"/>
                </a:cubicBezTo>
                <a:cubicBezTo>
                  <a:pt x="0" y="29"/>
                  <a:pt x="1" y="30"/>
                  <a:pt x="2" y="30"/>
                </a:cubicBezTo>
                <a:cubicBezTo>
                  <a:pt x="3" y="30"/>
                  <a:pt x="4" y="29"/>
                  <a:pt x="4" y="28"/>
                </a:cubicBezTo>
                <a:cubicBezTo>
                  <a:pt x="4" y="15"/>
                  <a:pt x="23" y="4"/>
                  <a:pt x="44" y="4"/>
                </a:cubicBezTo>
                <a:cubicBezTo>
                  <a:pt x="45" y="4"/>
                  <a:pt x="46" y="3"/>
                  <a:pt x="46" y="2"/>
                </a:cubicBezTo>
                <a:cubicBezTo>
                  <a:pt x="46" y="1"/>
                  <a:pt x="45" y="0"/>
                  <a:pt x="44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37249" y="3800732"/>
            <a:ext cx="217286" cy="190035"/>
          </a:xfrm>
          <a:custGeom>
            <a:avLst/>
            <a:gdLst>
              <a:gd name="T0" fmla="*/ 64 w 128"/>
              <a:gd name="T1" fmla="*/ 0 h 112"/>
              <a:gd name="T2" fmla="*/ 0 w 128"/>
              <a:gd name="T3" fmla="*/ 48 h 112"/>
              <a:gd name="T4" fmla="*/ 28 w 128"/>
              <a:gd name="T5" fmla="*/ 88 h 112"/>
              <a:gd name="T6" fmla="*/ 28 w 128"/>
              <a:gd name="T7" fmla="*/ 88 h 112"/>
              <a:gd name="T8" fmla="*/ 20 w 128"/>
              <a:gd name="T9" fmla="*/ 107 h 112"/>
              <a:gd name="T10" fmla="*/ 20 w 128"/>
              <a:gd name="T11" fmla="*/ 107 h 112"/>
              <a:gd name="T12" fmla="*/ 20 w 128"/>
              <a:gd name="T13" fmla="*/ 108 h 112"/>
              <a:gd name="T14" fmla="*/ 24 w 128"/>
              <a:gd name="T15" fmla="*/ 112 h 112"/>
              <a:gd name="T16" fmla="*/ 25 w 128"/>
              <a:gd name="T17" fmla="*/ 112 h 112"/>
              <a:gd name="T18" fmla="*/ 52 w 128"/>
              <a:gd name="T19" fmla="*/ 95 h 112"/>
              <a:gd name="T20" fmla="*/ 64 w 128"/>
              <a:gd name="T21" fmla="*/ 96 h 112"/>
              <a:gd name="T22" fmla="*/ 128 w 128"/>
              <a:gd name="T23" fmla="*/ 48 h 112"/>
              <a:gd name="T24" fmla="*/ 64 w 128"/>
              <a:gd name="T25" fmla="*/ 0 h 112"/>
              <a:gd name="T26" fmla="*/ 64 w 128"/>
              <a:gd name="T27" fmla="*/ 88 h 112"/>
              <a:gd name="T28" fmla="*/ 53 w 128"/>
              <a:gd name="T29" fmla="*/ 87 h 112"/>
              <a:gd name="T30" fmla="*/ 52 w 128"/>
              <a:gd name="T31" fmla="*/ 87 h 112"/>
              <a:gd name="T32" fmla="*/ 45 w 128"/>
              <a:gd name="T33" fmla="*/ 90 h 112"/>
              <a:gd name="T34" fmla="*/ 33 w 128"/>
              <a:gd name="T35" fmla="*/ 100 h 112"/>
              <a:gd name="T36" fmla="*/ 36 w 128"/>
              <a:gd name="T37" fmla="*/ 88 h 112"/>
              <a:gd name="T38" fmla="*/ 36 w 128"/>
              <a:gd name="T39" fmla="*/ 88 h 112"/>
              <a:gd name="T40" fmla="*/ 32 w 128"/>
              <a:gd name="T41" fmla="*/ 81 h 112"/>
              <a:gd name="T42" fmla="*/ 8 w 128"/>
              <a:gd name="T43" fmla="*/ 48 h 112"/>
              <a:gd name="T44" fmla="*/ 64 w 128"/>
              <a:gd name="T45" fmla="*/ 8 h 112"/>
              <a:gd name="T46" fmla="*/ 120 w 128"/>
              <a:gd name="T47" fmla="*/ 48 h 112"/>
              <a:gd name="T48" fmla="*/ 64 w 128"/>
              <a:gd name="T49" fmla="*/ 88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8" h="112">
                <a:moveTo>
                  <a:pt x="64" y="0"/>
                </a:moveTo>
                <a:cubicBezTo>
                  <a:pt x="29" y="0"/>
                  <a:pt x="0" y="21"/>
                  <a:pt x="0" y="48"/>
                </a:cubicBezTo>
                <a:cubicBezTo>
                  <a:pt x="0" y="65"/>
                  <a:pt x="11" y="79"/>
                  <a:pt x="28" y="88"/>
                </a:cubicBezTo>
                <a:cubicBezTo>
                  <a:pt x="28" y="88"/>
                  <a:pt x="28" y="88"/>
                  <a:pt x="28" y="88"/>
                </a:cubicBezTo>
                <a:cubicBezTo>
                  <a:pt x="28" y="95"/>
                  <a:pt x="23" y="103"/>
                  <a:pt x="20" y="107"/>
                </a:cubicBezTo>
                <a:cubicBezTo>
                  <a:pt x="20" y="107"/>
                  <a:pt x="20" y="107"/>
                  <a:pt x="20" y="107"/>
                </a:cubicBezTo>
                <a:cubicBezTo>
                  <a:pt x="20" y="107"/>
                  <a:pt x="20" y="108"/>
                  <a:pt x="20" y="108"/>
                </a:cubicBezTo>
                <a:cubicBezTo>
                  <a:pt x="20" y="110"/>
                  <a:pt x="22" y="112"/>
                  <a:pt x="24" y="112"/>
                </a:cubicBezTo>
                <a:cubicBezTo>
                  <a:pt x="24" y="112"/>
                  <a:pt x="25" y="112"/>
                  <a:pt x="25" y="112"/>
                </a:cubicBezTo>
                <a:cubicBezTo>
                  <a:pt x="37" y="110"/>
                  <a:pt x="49" y="98"/>
                  <a:pt x="52" y="95"/>
                </a:cubicBezTo>
                <a:cubicBezTo>
                  <a:pt x="56" y="96"/>
                  <a:pt x="60" y="96"/>
                  <a:pt x="64" y="96"/>
                </a:cubicBezTo>
                <a:cubicBezTo>
                  <a:pt x="99" y="96"/>
                  <a:pt x="128" y="75"/>
                  <a:pt x="128" y="48"/>
                </a:cubicBezTo>
                <a:cubicBezTo>
                  <a:pt x="128" y="21"/>
                  <a:pt x="99" y="0"/>
                  <a:pt x="64" y="0"/>
                </a:cubicBezTo>
                <a:close/>
                <a:moveTo>
                  <a:pt x="64" y="88"/>
                </a:moveTo>
                <a:cubicBezTo>
                  <a:pt x="60" y="88"/>
                  <a:pt x="57" y="88"/>
                  <a:pt x="53" y="87"/>
                </a:cubicBezTo>
                <a:cubicBezTo>
                  <a:pt x="52" y="87"/>
                  <a:pt x="52" y="87"/>
                  <a:pt x="52" y="87"/>
                </a:cubicBezTo>
                <a:cubicBezTo>
                  <a:pt x="49" y="87"/>
                  <a:pt x="47" y="88"/>
                  <a:pt x="45" y="90"/>
                </a:cubicBezTo>
                <a:cubicBezTo>
                  <a:pt x="44" y="92"/>
                  <a:pt x="39" y="97"/>
                  <a:pt x="33" y="100"/>
                </a:cubicBezTo>
                <a:cubicBezTo>
                  <a:pt x="35" y="97"/>
                  <a:pt x="36" y="93"/>
                  <a:pt x="36" y="88"/>
                </a:cubicBezTo>
                <a:cubicBezTo>
                  <a:pt x="36" y="88"/>
                  <a:pt x="36" y="88"/>
                  <a:pt x="36" y="88"/>
                </a:cubicBezTo>
                <a:cubicBezTo>
                  <a:pt x="36" y="85"/>
                  <a:pt x="34" y="82"/>
                  <a:pt x="32" y="81"/>
                </a:cubicBezTo>
                <a:cubicBezTo>
                  <a:pt x="17" y="73"/>
                  <a:pt x="8" y="61"/>
                  <a:pt x="8" y="48"/>
                </a:cubicBezTo>
                <a:cubicBezTo>
                  <a:pt x="8" y="26"/>
                  <a:pt x="33" y="8"/>
                  <a:pt x="64" y="8"/>
                </a:cubicBezTo>
                <a:cubicBezTo>
                  <a:pt x="95" y="8"/>
                  <a:pt x="120" y="26"/>
                  <a:pt x="120" y="48"/>
                </a:cubicBezTo>
                <a:cubicBezTo>
                  <a:pt x="120" y="70"/>
                  <a:pt x="95" y="88"/>
                  <a:pt x="64" y="8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2" name="出自【趣你的PPT】(微信:qunideppt)：最优质的PPT资源库"/>
          <p:cNvSpPr>
            <a:spLocks noEditPoints="1"/>
          </p:cNvSpPr>
          <p:nvPr/>
        </p:nvSpPr>
        <p:spPr bwMode="auto">
          <a:xfrm rot="404393">
            <a:off x="6785069" y="4070338"/>
            <a:ext cx="292196" cy="287631"/>
          </a:xfrm>
          <a:custGeom>
            <a:avLst/>
            <a:gdLst>
              <a:gd name="T0" fmla="*/ 69 w 114"/>
              <a:gd name="T1" fmla="*/ 112 h 112"/>
              <a:gd name="T2" fmla="*/ 66 w 114"/>
              <a:gd name="T3" fmla="*/ 111 h 112"/>
              <a:gd name="T4" fmla="*/ 1 w 114"/>
              <a:gd name="T5" fmla="*/ 46 h 112"/>
              <a:gd name="T6" fmla="*/ 0 w 114"/>
              <a:gd name="T7" fmla="*/ 44 h 112"/>
              <a:gd name="T8" fmla="*/ 0 w 114"/>
              <a:gd name="T9" fmla="*/ 4 h 112"/>
              <a:gd name="T10" fmla="*/ 4 w 114"/>
              <a:gd name="T11" fmla="*/ 0 h 112"/>
              <a:gd name="T12" fmla="*/ 45 w 114"/>
              <a:gd name="T13" fmla="*/ 0 h 112"/>
              <a:gd name="T14" fmla="*/ 48 w 114"/>
              <a:gd name="T15" fmla="*/ 1 h 112"/>
              <a:gd name="T16" fmla="*/ 112 w 114"/>
              <a:gd name="T17" fmla="*/ 65 h 112"/>
              <a:gd name="T18" fmla="*/ 112 w 114"/>
              <a:gd name="T19" fmla="*/ 71 h 112"/>
              <a:gd name="T20" fmla="*/ 72 w 114"/>
              <a:gd name="T21" fmla="*/ 111 h 112"/>
              <a:gd name="T22" fmla="*/ 69 w 114"/>
              <a:gd name="T23" fmla="*/ 112 h 112"/>
              <a:gd name="T24" fmla="*/ 8 w 114"/>
              <a:gd name="T25" fmla="*/ 42 h 112"/>
              <a:gd name="T26" fmla="*/ 69 w 114"/>
              <a:gd name="T27" fmla="*/ 102 h 112"/>
              <a:gd name="T28" fmla="*/ 104 w 114"/>
              <a:gd name="T29" fmla="*/ 68 h 112"/>
              <a:gd name="T30" fmla="*/ 44 w 114"/>
              <a:gd name="T31" fmla="*/ 8 h 112"/>
              <a:gd name="T32" fmla="*/ 8 w 114"/>
              <a:gd name="T33" fmla="*/ 8 h 112"/>
              <a:gd name="T34" fmla="*/ 8 w 114"/>
              <a:gd name="T35" fmla="*/ 42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4" h="112">
                <a:moveTo>
                  <a:pt x="69" y="112"/>
                </a:moveTo>
                <a:cubicBezTo>
                  <a:pt x="68" y="112"/>
                  <a:pt x="67" y="111"/>
                  <a:pt x="66" y="111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0" y="45"/>
                  <a:pt x="0" y="44"/>
                </a:cubicBezTo>
                <a:cubicBezTo>
                  <a:pt x="0" y="4"/>
                  <a:pt x="0" y="4"/>
                  <a:pt x="0" y="4"/>
                </a:cubicBezTo>
                <a:cubicBezTo>
                  <a:pt x="0" y="1"/>
                  <a:pt x="2" y="0"/>
                  <a:pt x="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6" y="0"/>
                  <a:pt x="47" y="0"/>
                  <a:pt x="48" y="1"/>
                </a:cubicBezTo>
                <a:cubicBezTo>
                  <a:pt x="112" y="65"/>
                  <a:pt x="112" y="65"/>
                  <a:pt x="112" y="65"/>
                </a:cubicBezTo>
                <a:cubicBezTo>
                  <a:pt x="114" y="66"/>
                  <a:pt x="114" y="69"/>
                  <a:pt x="112" y="71"/>
                </a:cubicBezTo>
                <a:cubicBezTo>
                  <a:pt x="72" y="111"/>
                  <a:pt x="72" y="111"/>
                  <a:pt x="72" y="111"/>
                </a:cubicBezTo>
                <a:cubicBezTo>
                  <a:pt x="71" y="111"/>
                  <a:pt x="70" y="112"/>
                  <a:pt x="69" y="112"/>
                </a:cubicBezTo>
                <a:close/>
                <a:moveTo>
                  <a:pt x="8" y="42"/>
                </a:moveTo>
                <a:cubicBezTo>
                  <a:pt x="69" y="102"/>
                  <a:pt x="69" y="102"/>
                  <a:pt x="69" y="102"/>
                </a:cubicBezTo>
                <a:cubicBezTo>
                  <a:pt x="104" y="68"/>
                  <a:pt x="104" y="68"/>
                  <a:pt x="104" y="68"/>
                </a:cubicBezTo>
                <a:cubicBezTo>
                  <a:pt x="44" y="8"/>
                  <a:pt x="44" y="8"/>
                  <a:pt x="44" y="8"/>
                </a:cubicBezTo>
                <a:cubicBezTo>
                  <a:pt x="8" y="8"/>
                  <a:pt x="8" y="8"/>
                  <a:pt x="8" y="8"/>
                </a:cubicBezTo>
                <a:lnTo>
                  <a:pt x="8" y="42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3" name="出自【趣你的PPT】(微信:qunideppt)：最优质的PPT资源库"/>
          <p:cNvSpPr>
            <a:spLocks noEditPoints="1"/>
          </p:cNvSpPr>
          <p:nvPr/>
        </p:nvSpPr>
        <p:spPr bwMode="auto">
          <a:xfrm rot="404393">
            <a:off x="6835069" y="4103170"/>
            <a:ext cx="60874" cy="62396"/>
          </a:xfrm>
          <a:custGeom>
            <a:avLst/>
            <a:gdLst>
              <a:gd name="T0" fmla="*/ 12 w 24"/>
              <a:gd name="T1" fmla="*/ 4 h 24"/>
              <a:gd name="T2" fmla="*/ 20 w 24"/>
              <a:gd name="T3" fmla="*/ 12 h 24"/>
              <a:gd name="T4" fmla="*/ 12 w 24"/>
              <a:gd name="T5" fmla="*/ 20 h 24"/>
              <a:gd name="T6" fmla="*/ 4 w 24"/>
              <a:gd name="T7" fmla="*/ 12 h 24"/>
              <a:gd name="T8" fmla="*/ 12 w 24"/>
              <a:gd name="T9" fmla="*/ 4 h 24"/>
              <a:gd name="T10" fmla="*/ 12 w 24"/>
              <a:gd name="T11" fmla="*/ 0 h 24"/>
              <a:gd name="T12" fmla="*/ 0 w 24"/>
              <a:gd name="T13" fmla="*/ 12 h 24"/>
              <a:gd name="T14" fmla="*/ 12 w 24"/>
              <a:gd name="T15" fmla="*/ 24 h 24"/>
              <a:gd name="T16" fmla="*/ 24 w 24"/>
              <a:gd name="T17" fmla="*/ 12 h 24"/>
              <a:gd name="T18" fmla="*/ 12 w 24"/>
              <a:gd name="T1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" h="24">
                <a:moveTo>
                  <a:pt x="12" y="4"/>
                </a:moveTo>
                <a:cubicBezTo>
                  <a:pt x="17" y="4"/>
                  <a:pt x="20" y="7"/>
                  <a:pt x="20" y="12"/>
                </a:cubicBezTo>
                <a:cubicBezTo>
                  <a:pt x="20" y="16"/>
                  <a:pt x="17" y="20"/>
                  <a:pt x="12" y="20"/>
                </a:cubicBezTo>
                <a:cubicBezTo>
                  <a:pt x="8" y="20"/>
                  <a:pt x="4" y="16"/>
                  <a:pt x="4" y="12"/>
                </a:cubicBezTo>
                <a:cubicBezTo>
                  <a:pt x="4" y="7"/>
                  <a:pt x="8" y="4"/>
                  <a:pt x="12" y="4"/>
                </a:cubicBezTo>
                <a:moveTo>
                  <a:pt x="12" y="0"/>
                </a:moveTo>
                <a:cubicBezTo>
                  <a:pt x="6" y="0"/>
                  <a:pt x="0" y="5"/>
                  <a:pt x="0" y="12"/>
                </a:cubicBezTo>
                <a:cubicBezTo>
                  <a:pt x="0" y="18"/>
                  <a:pt x="6" y="24"/>
                  <a:pt x="12" y="24"/>
                </a:cubicBezTo>
                <a:cubicBezTo>
                  <a:pt x="19" y="24"/>
                  <a:pt x="24" y="18"/>
                  <a:pt x="24" y="12"/>
                </a:cubicBezTo>
                <a:cubicBezTo>
                  <a:pt x="24" y="5"/>
                  <a:pt x="19" y="0"/>
                  <a:pt x="12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52032" y="3975598"/>
            <a:ext cx="269633" cy="318657"/>
          </a:xfrm>
          <a:custGeom>
            <a:avLst/>
            <a:gdLst>
              <a:gd name="T0" fmla="*/ 572 w 572"/>
              <a:gd name="T1" fmla="*/ 489 h 676"/>
              <a:gd name="T2" fmla="*/ 572 w 572"/>
              <a:gd name="T3" fmla="*/ 186 h 676"/>
              <a:gd name="T4" fmla="*/ 286 w 572"/>
              <a:gd name="T5" fmla="*/ 0 h 676"/>
              <a:gd name="T6" fmla="*/ 0 w 572"/>
              <a:gd name="T7" fmla="*/ 186 h 676"/>
              <a:gd name="T8" fmla="*/ 0 w 572"/>
              <a:gd name="T9" fmla="*/ 489 h 676"/>
              <a:gd name="T10" fmla="*/ 286 w 572"/>
              <a:gd name="T11" fmla="*/ 676 h 676"/>
              <a:gd name="T12" fmla="*/ 572 w 572"/>
              <a:gd name="T13" fmla="*/ 489 h 676"/>
              <a:gd name="T14" fmla="*/ 528 w 572"/>
              <a:gd name="T15" fmla="*/ 202 h 676"/>
              <a:gd name="T16" fmla="*/ 287 w 572"/>
              <a:gd name="T17" fmla="*/ 359 h 676"/>
              <a:gd name="T18" fmla="*/ 190 w 572"/>
              <a:gd name="T19" fmla="*/ 295 h 676"/>
              <a:gd name="T20" fmla="*/ 429 w 572"/>
              <a:gd name="T21" fmla="*/ 138 h 676"/>
              <a:gd name="T22" fmla="*/ 528 w 572"/>
              <a:gd name="T23" fmla="*/ 202 h 676"/>
              <a:gd name="T24" fmla="*/ 137 w 572"/>
              <a:gd name="T25" fmla="*/ 259 h 676"/>
              <a:gd name="T26" fmla="*/ 47 w 572"/>
              <a:gd name="T27" fmla="*/ 200 h 676"/>
              <a:gd name="T28" fmla="*/ 286 w 572"/>
              <a:gd name="T29" fmla="*/ 45 h 676"/>
              <a:gd name="T30" fmla="*/ 375 w 572"/>
              <a:gd name="T31" fmla="*/ 103 h 676"/>
              <a:gd name="T32" fmla="*/ 137 w 572"/>
              <a:gd name="T33" fmla="*/ 259 h 676"/>
              <a:gd name="T34" fmla="*/ 38 w 572"/>
              <a:gd name="T35" fmla="*/ 469 h 676"/>
              <a:gd name="T36" fmla="*/ 38 w 572"/>
              <a:gd name="T37" fmla="*/ 222 h 676"/>
              <a:gd name="T38" fmla="*/ 127 w 572"/>
              <a:gd name="T39" fmla="*/ 280 h 676"/>
              <a:gd name="T40" fmla="*/ 127 w 572"/>
              <a:gd name="T41" fmla="*/ 386 h 676"/>
              <a:gd name="T42" fmla="*/ 180 w 572"/>
              <a:gd name="T43" fmla="*/ 417 h 676"/>
              <a:gd name="T44" fmla="*/ 180 w 572"/>
              <a:gd name="T45" fmla="*/ 315 h 676"/>
              <a:gd name="T46" fmla="*/ 274 w 572"/>
              <a:gd name="T47" fmla="*/ 376 h 676"/>
              <a:gd name="T48" fmla="*/ 274 w 572"/>
              <a:gd name="T49" fmla="*/ 624 h 676"/>
              <a:gd name="T50" fmla="*/ 38 w 572"/>
              <a:gd name="T51" fmla="*/ 469 h 676"/>
              <a:gd name="T52" fmla="*/ 295 w 572"/>
              <a:gd name="T53" fmla="*/ 378 h 676"/>
              <a:gd name="T54" fmla="*/ 535 w 572"/>
              <a:gd name="T55" fmla="*/ 221 h 676"/>
              <a:gd name="T56" fmla="*/ 535 w 572"/>
              <a:gd name="T57" fmla="*/ 469 h 676"/>
              <a:gd name="T58" fmla="*/ 295 w 572"/>
              <a:gd name="T59" fmla="*/ 626 h 676"/>
              <a:gd name="T60" fmla="*/ 295 w 572"/>
              <a:gd name="T61" fmla="*/ 378 h 6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72" h="676">
                <a:moveTo>
                  <a:pt x="572" y="489"/>
                </a:moveTo>
                <a:lnTo>
                  <a:pt x="572" y="186"/>
                </a:lnTo>
                <a:lnTo>
                  <a:pt x="286" y="0"/>
                </a:lnTo>
                <a:lnTo>
                  <a:pt x="0" y="186"/>
                </a:lnTo>
                <a:lnTo>
                  <a:pt x="0" y="489"/>
                </a:lnTo>
                <a:lnTo>
                  <a:pt x="286" y="676"/>
                </a:lnTo>
                <a:lnTo>
                  <a:pt x="572" y="489"/>
                </a:lnTo>
                <a:close/>
                <a:moveTo>
                  <a:pt x="528" y="202"/>
                </a:moveTo>
                <a:lnTo>
                  <a:pt x="287" y="359"/>
                </a:lnTo>
                <a:lnTo>
                  <a:pt x="190" y="295"/>
                </a:lnTo>
                <a:lnTo>
                  <a:pt x="429" y="138"/>
                </a:lnTo>
                <a:lnTo>
                  <a:pt x="528" y="202"/>
                </a:lnTo>
                <a:close/>
                <a:moveTo>
                  <a:pt x="137" y="259"/>
                </a:moveTo>
                <a:lnTo>
                  <a:pt x="47" y="200"/>
                </a:lnTo>
                <a:lnTo>
                  <a:pt x="286" y="45"/>
                </a:lnTo>
                <a:lnTo>
                  <a:pt x="375" y="103"/>
                </a:lnTo>
                <a:lnTo>
                  <a:pt x="137" y="259"/>
                </a:lnTo>
                <a:close/>
                <a:moveTo>
                  <a:pt x="38" y="469"/>
                </a:moveTo>
                <a:lnTo>
                  <a:pt x="38" y="222"/>
                </a:lnTo>
                <a:lnTo>
                  <a:pt x="127" y="280"/>
                </a:lnTo>
                <a:lnTo>
                  <a:pt x="127" y="386"/>
                </a:lnTo>
                <a:lnTo>
                  <a:pt x="180" y="417"/>
                </a:lnTo>
                <a:lnTo>
                  <a:pt x="180" y="315"/>
                </a:lnTo>
                <a:lnTo>
                  <a:pt x="274" y="376"/>
                </a:lnTo>
                <a:lnTo>
                  <a:pt x="274" y="624"/>
                </a:lnTo>
                <a:lnTo>
                  <a:pt x="38" y="469"/>
                </a:lnTo>
                <a:close/>
                <a:moveTo>
                  <a:pt x="295" y="378"/>
                </a:moveTo>
                <a:lnTo>
                  <a:pt x="535" y="221"/>
                </a:lnTo>
                <a:lnTo>
                  <a:pt x="535" y="469"/>
                </a:lnTo>
                <a:lnTo>
                  <a:pt x="295" y="626"/>
                </a:lnTo>
                <a:lnTo>
                  <a:pt x="295" y="378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5" name="出自【趣你的PPT】(微信:qunideppt)：最优质的PPT资源库"/>
          <p:cNvSpPr>
            <a:spLocks noEditPoints="1"/>
          </p:cNvSpPr>
          <p:nvPr/>
        </p:nvSpPr>
        <p:spPr bwMode="auto">
          <a:xfrm flipH="1">
            <a:off x="7049238" y="4315908"/>
            <a:ext cx="240891" cy="237545"/>
          </a:xfrm>
          <a:custGeom>
            <a:avLst/>
            <a:gdLst>
              <a:gd name="T0" fmla="*/ 59 w 61"/>
              <a:gd name="T1" fmla="*/ 2 h 60"/>
              <a:gd name="T2" fmla="*/ 52 w 61"/>
              <a:gd name="T3" fmla="*/ 0 h 60"/>
              <a:gd name="T4" fmla="*/ 25 w 61"/>
              <a:gd name="T5" fmla="*/ 0 h 60"/>
              <a:gd name="T6" fmla="*/ 10 w 61"/>
              <a:gd name="T7" fmla="*/ 12 h 60"/>
              <a:gd name="T8" fmla="*/ 10 w 61"/>
              <a:gd name="T9" fmla="*/ 40 h 60"/>
              <a:gd name="T10" fmla="*/ 9 w 61"/>
              <a:gd name="T11" fmla="*/ 44 h 60"/>
              <a:gd name="T12" fmla="*/ 8 w 61"/>
              <a:gd name="T13" fmla="*/ 44 h 60"/>
              <a:gd name="T14" fmla="*/ 0 w 61"/>
              <a:gd name="T15" fmla="*/ 52 h 60"/>
              <a:gd name="T16" fmla="*/ 8 w 61"/>
              <a:gd name="T17" fmla="*/ 60 h 60"/>
              <a:gd name="T18" fmla="*/ 38 w 61"/>
              <a:gd name="T19" fmla="*/ 60 h 60"/>
              <a:gd name="T20" fmla="*/ 46 w 61"/>
              <a:gd name="T21" fmla="*/ 40 h 60"/>
              <a:gd name="T22" fmla="*/ 46 w 61"/>
              <a:gd name="T23" fmla="*/ 16 h 60"/>
              <a:gd name="T24" fmla="*/ 52 w 61"/>
              <a:gd name="T25" fmla="*/ 16 h 60"/>
              <a:gd name="T26" fmla="*/ 61 w 61"/>
              <a:gd name="T27" fmla="*/ 8 h 60"/>
              <a:gd name="T28" fmla="*/ 59 w 61"/>
              <a:gd name="T29" fmla="*/ 2 h 60"/>
              <a:gd name="T30" fmla="*/ 42 w 61"/>
              <a:gd name="T31" fmla="*/ 11 h 60"/>
              <a:gd name="T32" fmla="*/ 42 w 61"/>
              <a:gd name="T33" fmla="*/ 12 h 60"/>
              <a:gd name="T34" fmla="*/ 42 w 61"/>
              <a:gd name="T35" fmla="*/ 40 h 60"/>
              <a:gd name="T36" fmla="*/ 38 w 61"/>
              <a:gd name="T37" fmla="*/ 56 h 60"/>
              <a:gd name="T38" fmla="*/ 8 w 61"/>
              <a:gd name="T39" fmla="*/ 56 h 60"/>
              <a:gd name="T40" fmla="*/ 6 w 61"/>
              <a:gd name="T41" fmla="*/ 55 h 60"/>
              <a:gd name="T42" fmla="*/ 4 w 61"/>
              <a:gd name="T43" fmla="*/ 52 h 60"/>
              <a:gd name="T44" fmla="*/ 6 w 61"/>
              <a:gd name="T45" fmla="*/ 48 h 60"/>
              <a:gd name="T46" fmla="*/ 8 w 61"/>
              <a:gd name="T47" fmla="*/ 48 h 60"/>
              <a:gd name="T48" fmla="*/ 34 w 61"/>
              <a:gd name="T49" fmla="*/ 48 h 60"/>
              <a:gd name="T50" fmla="*/ 36 w 61"/>
              <a:gd name="T51" fmla="*/ 46 h 60"/>
              <a:gd name="T52" fmla="*/ 34 w 61"/>
              <a:gd name="T53" fmla="*/ 44 h 60"/>
              <a:gd name="T54" fmla="*/ 13 w 61"/>
              <a:gd name="T55" fmla="*/ 44 h 60"/>
              <a:gd name="T56" fmla="*/ 14 w 61"/>
              <a:gd name="T57" fmla="*/ 40 h 60"/>
              <a:gd name="T58" fmla="*/ 14 w 61"/>
              <a:gd name="T59" fmla="*/ 12 h 60"/>
              <a:gd name="T60" fmla="*/ 25 w 61"/>
              <a:gd name="T61" fmla="*/ 4 h 60"/>
              <a:gd name="T62" fmla="*/ 43 w 61"/>
              <a:gd name="T63" fmla="*/ 4 h 60"/>
              <a:gd name="T64" fmla="*/ 42 w 61"/>
              <a:gd name="T65" fmla="*/ 11 h 60"/>
              <a:gd name="T66" fmla="*/ 56 w 61"/>
              <a:gd name="T67" fmla="*/ 11 h 60"/>
              <a:gd name="T68" fmla="*/ 52 w 61"/>
              <a:gd name="T69" fmla="*/ 12 h 60"/>
              <a:gd name="T70" fmla="*/ 46 w 61"/>
              <a:gd name="T71" fmla="*/ 12 h 60"/>
              <a:gd name="T72" fmla="*/ 46 w 61"/>
              <a:gd name="T73" fmla="*/ 10 h 60"/>
              <a:gd name="T74" fmla="*/ 47 w 61"/>
              <a:gd name="T75" fmla="*/ 5 h 60"/>
              <a:gd name="T76" fmla="*/ 51 w 61"/>
              <a:gd name="T77" fmla="*/ 4 h 60"/>
              <a:gd name="T78" fmla="*/ 52 w 61"/>
              <a:gd name="T79" fmla="*/ 4 h 60"/>
              <a:gd name="T80" fmla="*/ 57 w 61"/>
              <a:gd name="T81" fmla="*/ 8 h 60"/>
              <a:gd name="T82" fmla="*/ 56 w 61"/>
              <a:gd name="T83" fmla="*/ 11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1" h="60">
                <a:moveTo>
                  <a:pt x="59" y="2"/>
                </a:moveTo>
                <a:cubicBezTo>
                  <a:pt x="57" y="1"/>
                  <a:pt x="55" y="0"/>
                  <a:pt x="52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16" y="0"/>
                  <a:pt x="10" y="7"/>
                  <a:pt x="10" y="12"/>
                </a:cubicBezTo>
                <a:cubicBezTo>
                  <a:pt x="10" y="40"/>
                  <a:pt x="10" y="40"/>
                  <a:pt x="10" y="40"/>
                </a:cubicBezTo>
                <a:cubicBezTo>
                  <a:pt x="10" y="41"/>
                  <a:pt x="9" y="42"/>
                  <a:pt x="9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3" y="44"/>
                  <a:pt x="0" y="48"/>
                  <a:pt x="0" y="52"/>
                </a:cubicBezTo>
                <a:cubicBezTo>
                  <a:pt x="0" y="56"/>
                  <a:pt x="3" y="60"/>
                  <a:pt x="8" y="60"/>
                </a:cubicBezTo>
                <a:cubicBezTo>
                  <a:pt x="38" y="60"/>
                  <a:pt x="38" y="60"/>
                  <a:pt x="38" y="60"/>
                </a:cubicBezTo>
                <a:cubicBezTo>
                  <a:pt x="45" y="60"/>
                  <a:pt x="46" y="40"/>
                  <a:pt x="46" y="40"/>
                </a:cubicBezTo>
                <a:cubicBezTo>
                  <a:pt x="46" y="16"/>
                  <a:pt x="46" y="16"/>
                  <a:pt x="46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7" y="16"/>
                  <a:pt x="61" y="12"/>
                  <a:pt x="61" y="8"/>
                </a:cubicBezTo>
                <a:cubicBezTo>
                  <a:pt x="61" y="5"/>
                  <a:pt x="60" y="4"/>
                  <a:pt x="59" y="2"/>
                </a:cubicBezTo>
                <a:close/>
                <a:moveTo>
                  <a:pt x="42" y="11"/>
                </a:moveTo>
                <a:cubicBezTo>
                  <a:pt x="42" y="11"/>
                  <a:pt x="42" y="12"/>
                  <a:pt x="42" y="12"/>
                </a:cubicBezTo>
                <a:cubicBezTo>
                  <a:pt x="42" y="40"/>
                  <a:pt x="42" y="40"/>
                  <a:pt x="42" y="40"/>
                </a:cubicBezTo>
                <a:cubicBezTo>
                  <a:pt x="42" y="45"/>
                  <a:pt x="40" y="55"/>
                  <a:pt x="38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7" y="56"/>
                  <a:pt x="6" y="56"/>
                  <a:pt x="6" y="55"/>
                </a:cubicBezTo>
                <a:cubicBezTo>
                  <a:pt x="4" y="54"/>
                  <a:pt x="4" y="53"/>
                  <a:pt x="4" y="52"/>
                </a:cubicBezTo>
                <a:cubicBezTo>
                  <a:pt x="4" y="51"/>
                  <a:pt x="5" y="49"/>
                  <a:pt x="6" y="48"/>
                </a:cubicBezTo>
                <a:cubicBezTo>
                  <a:pt x="7" y="48"/>
                  <a:pt x="7" y="48"/>
                  <a:pt x="8" y="48"/>
                </a:cubicBezTo>
                <a:cubicBezTo>
                  <a:pt x="34" y="48"/>
                  <a:pt x="34" y="48"/>
                  <a:pt x="34" y="48"/>
                </a:cubicBezTo>
                <a:cubicBezTo>
                  <a:pt x="35" y="48"/>
                  <a:pt x="36" y="47"/>
                  <a:pt x="36" y="46"/>
                </a:cubicBezTo>
                <a:cubicBezTo>
                  <a:pt x="36" y="45"/>
                  <a:pt x="35" y="44"/>
                  <a:pt x="34" y="44"/>
                </a:cubicBezTo>
                <a:cubicBezTo>
                  <a:pt x="13" y="44"/>
                  <a:pt x="13" y="44"/>
                  <a:pt x="13" y="44"/>
                </a:cubicBezTo>
                <a:cubicBezTo>
                  <a:pt x="14" y="43"/>
                  <a:pt x="14" y="41"/>
                  <a:pt x="14" y="40"/>
                </a:cubicBezTo>
                <a:cubicBezTo>
                  <a:pt x="14" y="12"/>
                  <a:pt x="14" y="12"/>
                  <a:pt x="14" y="12"/>
                </a:cubicBezTo>
                <a:cubicBezTo>
                  <a:pt x="14" y="9"/>
                  <a:pt x="18" y="4"/>
                  <a:pt x="25" y="4"/>
                </a:cubicBezTo>
                <a:cubicBezTo>
                  <a:pt x="43" y="4"/>
                  <a:pt x="43" y="4"/>
                  <a:pt x="43" y="4"/>
                </a:cubicBezTo>
                <a:cubicBezTo>
                  <a:pt x="42" y="6"/>
                  <a:pt x="42" y="9"/>
                  <a:pt x="42" y="11"/>
                </a:cubicBezTo>
                <a:close/>
                <a:moveTo>
                  <a:pt x="56" y="11"/>
                </a:moveTo>
                <a:cubicBezTo>
                  <a:pt x="55" y="11"/>
                  <a:pt x="54" y="12"/>
                  <a:pt x="52" y="12"/>
                </a:cubicBez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1"/>
                  <a:pt x="46" y="10"/>
                </a:cubicBezTo>
                <a:cubicBezTo>
                  <a:pt x="46" y="8"/>
                  <a:pt x="46" y="6"/>
                  <a:pt x="47" y="5"/>
                </a:cubicBezTo>
                <a:cubicBezTo>
                  <a:pt x="48" y="4"/>
                  <a:pt x="49" y="4"/>
                  <a:pt x="51" y="4"/>
                </a:cubicBezTo>
                <a:cubicBezTo>
                  <a:pt x="52" y="4"/>
                  <a:pt x="52" y="4"/>
                  <a:pt x="52" y="4"/>
                </a:cubicBezTo>
                <a:cubicBezTo>
                  <a:pt x="55" y="4"/>
                  <a:pt x="57" y="5"/>
                  <a:pt x="57" y="8"/>
                </a:cubicBezTo>
                <a:cubicBezTo>
                  <a:pt x="57" y="9"/>
                  <a:pt x="56" y="10"/>
                  <a:pt x="56" y="11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7" name="出自【趣你的PPT】(微信:qunideppt)：最优质的PPT资源库"/>
          <p:cNvSpPr/>
          <p:nvPr/>
        </p:nvSpPr>
        <p:spPr bwMode="auto">
          <a:xfrm>
            <a:off x="7261819" y="4246694"/>
            <a:ext cx="185841" cy="196484"/>
          </a:xfrm>
          <a:custGeom>
            <a:avLst/>
            <a:gdLst>
              <a:gd name="T0" fmla="*/ 47 w 121"/>
              <a:gd name="T1" fmla="*/ 128 h 128"/>
              <a:gd name="T2" fmla="*/ 22 w 121"/>
              <a:gd name="T3" fmla="*/ 118 h 128"/>
              <a:gd name="T4" fmla="*/ 14 w 121"/>
              <a:gd name="T5" fmla="*/ 110 h 128"/>
              <a:gd name="T6" fmla="*/ 14 w 121"/>
              <a:gd name="T7" fmla="*/ 58 h 128"/>
              <a:gd name="T8" fmla="*/ 58 w 121"/>
              <a:gd name="T9" fmla="*/ 14 h 128"/>
              <a:gd name="T10" fmla="*/ 89 w 121"/>
              <a:gd name="T11" fmla="*/ 0 h 128"/>
              <a:gd name="T12" fmla="*/ 119 w 121"/>
              <a:gd name="T13" fmla="*/ 18 h 128"/>
              <a:gd name="T14" fmla="*/ 118 w 121"/>
              <a:gd name="T15" fmla="*/ 27 h 128"/>
              <a:gd name="T16" fmla="*/ 109 w 121"/>
              <a:gd name="T17" fmla="*/ 26 h 128"/>
              <a:gd name="T18" fmla="*/ 88 w 121"/>
              <a:gd name="T19" fmla="*/ 12 h 128"/>
              <a:gd name="T20" fmla="*/ 66 w 121"/>
              <a:gd name="T21" fmla="*/ 22 h 128"/>
              <a:gd name="T22" fmla="*/ 22 w 121"/>
              <a:gd name="T23" fmla="*/ 66 h 128"/>
              <a:gd name="T24" fmla="*/ 22 w 121"/>
              <a:gd name="T25" fmla="*/ 102 h 128"/>
              <a:gd name="T26" fmla="*/ 30 w 121"/>
              <a:gd name="T27" fmla="*/ 110 h 128"/>
              <a:gd name="T28" fmla="*/ 48 w 121"/>
              <a:gd name="T29" fmla="*/ 116 h 128"/>
              <a:gd name="T30" fmla="*/ 70 w 121"/>
              <a:gd name="T31" fmla="*/ 106 h 128"/>
              <a:gd name="T32" fmla="*/ 102 w 121"/>
              <a:gd name="T33" fmla="*/ 74 h 128"/>
              <a:gd name="T34" fmla="*/ 110 w 121"/>
              <a:gd name="T35" fmla="*/ 74 h 128"/>
              <a:gd name="T36" fmla="*/ 110 w 121"/>
              <a:gd name="T37" fmla="*/ 82 h 128"/>
              <a:gd name="T38" fmla="*/ 78 w 121"/>
              <a:gd name="T39" fmla="*/ 114 h 128"/>
              <a:gd name="T40" fmla="*/ 49 w 121"/>
              <a:gd name="T41" fmla="*/ 128 h 128"/>
              <a:gd name="T42" fmla="*/ 47 w 121"/>
              <a:gd name="T43" fmla="*/ 12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21" h="128">
                <a:moveTo>
                  <a:pt x="47" y="128"/>
                </a:moveTo>
                <a:cubicBezTo>
                  <a:pt x="37" y="128"/>
                  <a:pt x="28" y="125"/>
                  <a:pt x="22" y="118"/>
                </a:cubicBezTo>
                <a:cubicBezTo>
                  <a:pt x="14" y="110"/>
                  <a:pt x="14" y="110"/>
                  <a:pt x="14" y="110"/>
                </a:cubicBezTo>
                <a:cubicBezTo>
                  <a:pt x="0" y="96"/>
                  <a:pt x="0" y="72"/>
                  <a:pt x="14" y="58"/>
                </a:cubicBezTo>
                <a:cubicBezTo>
                  <a:pt x="58" y="14"/>
                  <a:pt x="58" y="14"/>
                  <a:pt x="58" y="14"/>
                </a:cubicBezTo>
                <a:cubicBezTo>
                  <a:pt x="70" y="2"/>
                  <a:pt x="81" y="0"/>
                  <a:pt x="89" y="0"/>
                </a:cubicBezTo>
                <a:cubicBezTo>
                  <a:pt x="100" y="1"/>
                  <a:pt x="111" y="7"/>
                  <a:pt x="119" y="18"/>
                </a:cubicBezTo>
                <a:cubicBezTo>
                  <a:pt x="121" y="21"/>
                  <a:pt x="120" y="25"/>
                  <a:pt x="118" y="27"/>
                </a:cubicBezTo>
                <a:cubicBezTo>
                  <a:pt x="115" y="29"/>
                  <a:pt x="111" y="28"/>
                  <a:pt x="109" y="26"/>
                </a:cubicBezTo>
                <a:cubicBezTo>
                  <a:pt x="103" y="17"/>
                  <a:pt x="96" y="13"/>
                  <a:pt x="88" y="12"/>
                </a:cubicBezTo>
                <a:cubicBezTo>
                  <a:pt x="81" y="12"/>
                  <a:pt x="73" y="15"/>
                  <a:pt x="66" y="22"/>
                </a:cubicBezTo>
                <a:cubicBezTo>
                  <a:pt x="22" y="66"/>
                  <a:pt x="22" y="66"/>
                  <a:pt x="22" y="66"/>
                </a:cubicBezTo>
                <a:cubicBezTo>
                  <a:pt x="13" y="76"/>
                  <a:pt x="13" y="92"/>
                  <a:pt x="22" y="102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35" y="114"/>
                  <a:pt x="41" y="117"/>
                  <a:pt x="48" y="116"/>
                </a:cubicBezTo>
                <a:cubicBezTo>
                  <a:pt x="56" y="116"/>
                  <a:pt x="63" y="112"/>
                  <a:pt x="70" y="106"/>
                </a:cubicBezTo>
                <a:cubicBezTo>
                  <a:pt x="102" y="74"/>
                  <a:pt x="102" y="74"/>
                  <a:pt x="102" y="74"/>
                </a:cubicBezTo>
                <a:cubicBezTo>
                  <a:pt x="104" y="71"/>
                  <a:pt x="108" y="71"/>
                  <a:pt x="110" y="74"/>
                </a:cubicBezTo>
                <a:cubicBezTo>
                  <a:pt x="113" y="76"/>
                  <a:pt x="113" y="80"/>
                  <a:pt x="110" y="82"/>
                </a:cubicBezTo>
                <a:cubicBezTo>
                  <a:pt x="78" y="114"/>
                  <a:pt x="78" y="114"/>
                  <a:pt x="78" y="114"/>
                </a:cubicBezTo>
                <a:cubicBezTo>
                  <a:pt x="70" y="123"/>
                  <a:pt x="59" y="128"/>
                  <a:pt x="49" y="128"/>
                </a:cubicBezTo>
                <a:cubicBezTo>
                  <a:pt x="48" y="128"/>
                  <a:pt x="47" y="128"/>
                  <a:pt x="47" y="12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8" name="出自【趣你的PPT】(微信:qunideppt)：最优质的PPT资源库"/>
          <p:cNvSpPr/>
          <p:nvPr/>
        </p:nvSpPr>
        <p:spPr bwMode="auto">
          <a:xfrm>
            <a:off x="7389534" y="4147633"/>
            <a:ext cx="168649" cy="202216"/>
          </a:xfrm>
          <a:custGeom>
            <a:avLst/>
            <a:gdLst>
              <a:gd name="T0" fmla="*/ 29 w 110"/>
              <a:gd name="T1" fmla="*/ 132 h 132"/>
              <a:gd name="T2" fmla="*/ 26 w 110"/>
              <a:gd name="T3" fmla="*/ 132 h 132"/>
              <a:gd name="T4" fmla="*/ 2 w 110"/>
              <a:gd name="T5" fmla="*/ 118 h 132"/>
              <a:gd name="T6" fmla="*/ 4 w 110"/>
              <a:gd name="T7" fmla="*/ 110 h 132"/>
              <a:gd name="T8" fmla="*/ 12 w 110"/>
              <a:gd name="T9" fmla="*/ 112 h 132"/>
              <a:gd name="T10" fmla="*/ 27 w 110"/>
              <a:gd name="T11" fmla="*/ 120 h 132"/>
              <a:gd name="T12" fmla="*/ 43 w 110"/>
              <a:gd name="T13" fmla="*/ 115 h 132"/>
              <a:gd name="T14" fmla="*/ 91 w 110"/>
              <a:gd name="T15" fmla="*/ 67 h 132"/>
              <a:gd name="T16" fmla="*/ 98 w 110"/>
              <a:gd name="T17" fmla="*/ 51 h 132"/>
              <a:gd name="T18" fmla="*/ 91 w 110"/>
              <a:gd name="T19" fmla="*/ 35 h 132"/>
              <a:gd name="T20" fmla="*/ 83 w 110"/>
              <a:gd name="T21" fmla="*/ 27 h 132"/>
              <a:gd name="T22" fmla="*/ 47 w 110"/>
              <a:gd name="T23" fmla="*/ 23 h 132"/>
              <a:gd name="T24" fmla="*/ 11 w 110"/>
              <a:gd name="T25" fmla="*/ 59 h 132"/>
              <a:gd name="T26" fmla="*/ 3 w 110"/>
              <a:gd name="T27" fmla="*/ 59 h 132"/>
              <a:gd name="T28" fmla="*/ 3 w 110"/>
              <a:gd name="T29" fmla="*/ 51 h 132"/>
              <a:gd name="T30" fmla="*/ 39 w 110"/>
              <a:gd name="T31" fmla="*/ 15 h 132"/>
              <a:gd name="T32" fmla="*/ 91 w 110"/>
              <a:gd name="T33" fmla="*/ 19 h 132"/>
              <a:gd name="T34" fmla="*/ 99 w 110"/>
              <a:gd name="T35" fmla="*/ 27 h 132"/>
              <a:gd name="T36" fmla="*/ 110 w 110"/>
              <a:gd name="T37" fmla="*/ 51 h 132"/>
              <a:gd name="T38" fmla="*/ 99 w 110"/>
              <a:gd name="T39" fmla="*/ 75 h 132"/>
              <a:gd name="T40" fmla="*/ 51 w 110"/>
              <a:gd name="T41" fmla="*/ 123 h 132"/>
              <a:gd name="T42" fmla="*/ 29 w 110"/>
              <a:gd name="T43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0" h="132">
                <a:moveTo>
                  <a:pt x="29" y="132"/>
                </a:moveTo>
                <a:cubicBezTo>
                  <a:pt x="28" y="132"/>
                  <a:pt x="27" y="132"/>
                  <a:pt x="26" y="132"/>
                </a:cubicBezTo>
                <a:cubicBezTo>
                  <a:pt x="16" y="131"/>
                  <a:pt x="7" y="126"/>
                  <a:pt x="2" y="118"/>
                </a:cubicBezTo>
                <a:cubicBezTo>
                  <a:pt x="0" y="116"/>
                  <a:pt x="1" y="112"/>
                  <a:pt x="4" y="110"/>
                </a:cubicBezTo>
                <a:cubicBezTo>
                  <a:pt x="6" y="108"/>
                  <a:pt x="10" y="109"/>
                  <a:pt x="12" y="112"/>
                </a:cubicBezTo>
                <a:cubicBezTo>
                  <a:pt x="15" y="116"/>
                  <a:pt x="21" y="120"/>
                  <a:pt x="27" y="120"/>
                </a:cubicBezTo>
                <a:cubicBezTo>
                  <a:pt x="33" y="121"/>
                  <a:pt x="39" y="119"/>
                  <a:pt x="43" y="115"/>
                </a:cubicBezTo>
                <a:cubicBezTo>
                  <a:pt x="91" y="67"/>
                  <a:pt x="91" y="67"/>
                  <a:pt x="91" y="67"/>
                </a:cubicBezTo>
                <a:cubicBezTo>
                  <a:pt x="95" y="62"/>
                  <a:pt x="98" y="57"/>
                  <a:pt x="98" y="51"/>
                </a:cubicBezTo>
                <a:cubicBezTo>
                  <a:pt x="98" y="45"/>
                  <a:pt x="95" y="40"/>
                  <a:pt x="91" y="35"/>
                </a:cubicBezTo>
                <a:cubicBezTo>
                  <a:pt x="83" y="27"/>
                  <a:pt x="83" y="27"/>
                  <a:pt x="83" y="27"/>
                </a:cubicBezTo>
                <a:cubicBezTo>
                  <a:pt x="73" y="18"/>
                  <a:pt x="57" y="14"/>
                  <a:pt x="47" y="23"/>
                </a:cubicBezTo>
                <a:cubicBezTo>
                  <a:pt x="11" y="59"/>
                  <a:pt x="11" y="59"/>
                  <a:pt x="11" y="59"/>
                </a:cubicBezTo>
                <a:cubicBezTo>
                  <a:pt x="9" y="62"/>
                  <a:pt x="5" y="62"/>
                  <a:pt x="3" y="59"/>
                </a:cubicBezTo>
                <a:cubicBezTo>
                  <a:pt x="0" y="57"/>
                  <a:pt x="0" y="53"/>
                  <a:pt x="3" y="51"/>
                </a:cubicBezTo>
                <a:cubicBezTo>
                  <a:pt x="39" y="15"/>
                  <a:pt x="39" y="15"/>
                  <a:pt x="39" y="15"/>
                </a:cubicBezTo>
                <a:cubicBezTo>
                  <a:pt x="53" y="0"/>
                  <a:pt x="78" y="5"/>
                  <a:pt x="91" y="19"/>
                </a:cubicBezTo>
                <a:cubicBezTo>
                  <a:pt x="99" y="27"/>
                  <a:pt x="99" y="27"/>
                  <a:pt x="99" y="27"/>
                </a:cubicBezTo>
                <a:cubicBezTo>
                  <a:pt x="106" y="34"/>
                  <a:pt x="110" y="42"/>
                  <a:pt x="110" y="51"/>
                </a:cubicBezTo>
                <a:cubicBezTo>
                  <a:pt x="110" y="60"/>
                  <a:pt x="106" y="68"/>
                  <a:pt x="99" y="75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45" y="129"/>
                  <a:pt x="38" y="132"/>
                  <a:pt x="29" y="132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456264" y="4618965"/>
            <a:ext cx="28458" cy="28459"/>
          </a:xfrm>
          <a:prstGeom prst="ellipse">
            <a:avLst/>
          </a:pr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43890" y="4499294"/>
            <a:ext cx="232045" cy="218911"/>
          </a:xfrm>
          <a:custGeom>
            <a:avLst/>
            <a:gdLst>
              <a:gd name="T0" fmla="*/ 116 w 132"/>
              <a:gd name="T1" fmla="*/ 48 h 124"/>
              <a:gd name="T2" fmla="*/ 116 w 132"/>
              <a:gd name="T3" fmla="*/ 22 h 124"/>
              <a:gd name="T4" fmla="*/ 104 w 132"/>
              <a:gd name="T5" fmla="*/ 0 h 124"/>
              <a:gd name="T6" fmla="*/ 22 w 132"/>
              <a:gd name="T7" fmla="*/ 0 h 124"/>
              <a:gd name="T8" fmla="*/ 0 w 132"/>
              <a:gd name="T9" fmla="*/ 102 h 124"/>
              <a:gd name="T10" fmla="*/ 94 w 132"/>
              <a:gd name="T11" fmla="*/ 124 h 124"/>
              <a:gd name="T12" fmla="*/ 116 w 132"/>
              <a:gd name="T13" fmla="*/ 96 h 124"/>
              <a:gd name="T14" fmla="*/ 116 w 132"/>
              <a:gd name="T15" fmla="*/ 48 h 124"/>
              <a:gd name="T16" fmla="*/ 88 w 132"/>
              <a:gd name="T17" fmla="*/ 8 h 124"/>
              <a:gd name="T18" fmla="*/ 108 w 132"/>
              <a:gd name="T19" fmla="*/ 12 h 124"/>
              <a:gd name="T20" fmla="*/ 108 w 132"/>
              <a:gd name="T21" fmla="*/ 24 h 124"/>
              <a:gd name="T22" fmla="*/ 104 w 132"/>
              <a:gd name="T23" fmla="*/ 36 h 124"/>
              <a:gd name="T24" fmla="*/ 104 w 132"/>
              <a:gd name="T25" fmla="*/ 32 h 124"/>
              <a:gd name="T26" fmla="*/ 104 w 132"/>
              <a:gd name="T27" fmla="*/ 16 h 124"/>
              <a:gd name="T28" fmla="*/ 16 w 132"/>
              <a:gd name="T29" fmla="*/ 12 h 124"/>
              <a:gd name="T30" fmla="*/ 12 w 132"/>
              <a:gd name="T31" fmla="*/ 24 h 124"/>
              <a:gd name="T32" fmla="*/ 8 w 132"/>
              <a:gd name="T33" fmla="*/ 22 h 124"/>
              <a:gd name="T34" fmla="*/ 100 w 132"/>
              <a:gd name="T35" fmla="*/ 20 h 124"/>
              <a:gd name="T36" fmla="*/ 16 w 132"/>
              <a:gd name="T37" fmla="*/ 16 h 124"/>
              <a:gd name="T38" fmla="*/ 100 w 132"/>
              <a:gd name="T39" fmla="*/ 20 h 124"/>
              <a:gd name="T40" fmla="*/ 100 w 132"/>
              <a:gd name="T41" fmla="*/ 28 h 124"/>
              <a:gd name="T42" fmla="*/ 16 w 132"/>
              <a:gd name="T43" fmla="*/ 24 h 124"/>
              <a:gd name="T44" fmla="*/ 100 w 132"/>
              <a:gd name="T45" fmla="*/ 32 h 124"/>
              <a:gd name="T46" fmla="*/ 88 w 132"/>
              <a:gd name="T47" fmla="*/ 36 h 124"/>
              <a:gd name="T48" fmla="*/ 16 w 132"/>
              <a:gd name="T49" fmla="*/ 35 h 124"/>
              <a:gd name="T50" fmla="*/ 100 w 132"/>
              <a:gd name="T51" fmla="*/ 32 h 124"/>
              <a:gd name="T52" fmla="*/ 94 w 132"/>
              <a:gd name="T53" fmla="*/ 116 h 124"/>
              <a:gd name="T54" fmla="*/ 8 w 132"/>
              <a:gd name="T55" fmla="*/ 102 h 124"/>
              <a:gd name="T56" fmla="*/ 22 w 132"/>
              <a:gd name="T57" fmla="*/ 44 h 124"/>
              <a:gd name="T58" fmla="*/ 104 w 132"/>
              <a:gd name="T59" fmla="*/ 44 h 124"/>
              <a:gd name="T60" fmla="*/ 108 w 132"/>
              <a:gd name="T61" fmla="*/ 56 h 124"/>
              <a:gd name="T62" fmla="*/ 52 w 132"/>
              <a:gd name="T63" fmla="*/ 76 h 124"/>
              <a:gd name="T64" fmla="*/ 108 w 132"/>
              <a:gd name="T65" fmla="*/ 96 h 124"/>
              <a:gd name="T66" fmla="*/ 113 w 132"/>
              <a:gd name="T67" fmla="*/ 88 h 124"/>
              <a:gd name="T68" fmla="*/ 60 w 132"/>
              <a:gd name="T69" fmla="*/ 76 h 124"/>
              <a:gd name="T70" fmla="*/ 108 w 132"/>
              <a:gd name="T71" fmla="*/ 64 h 124"/>
              <a:gd name="T72" fmla="*/ 115 w 132"/>
              <a:gd name="T73" fmla="*/ 59 h 124"/>
              <a:gd name="T74" fmla="*/ 120 w 132"/>
              <a:gd name="T75" fmla="*/ 72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2" h="124">
                <a:moveTo>
                  <a:pt x="116" y="48"/>
                </a:moveTo>
                <a:cubicBezTo>
                  <a:pt x="116" y="48"/>
                  <a:pt x="116" y="48"/>
                  <a:pt x="116" y="48"/>
                </a:cubicBezTo>
                <a:cubicBezTo>
                  <a:pt x="116" y="24"/>
                  <a:pt x="116" y="24"/>
                  <a:pt x="116" y="24"/>
                </a:cubicBezTo>
                <a:cubicBezTo>
                  <a:pt x="116" y="22"/>
                  <a:pt x="116" y="22"/>
                  <a:pt x="116" y="2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5"/>
                  <a:pt x="111" y="0"/>
                  <a:pt x="104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14"/>
                  <a:pt x="10" y="124"/>
                  <a:pt x="22" y="124"/>
                </a:cubicBezTo>
                <a:cubicBezTo>
                  <a:pt x="94" y="124"/>
                  <a:pt x="94" y="124"/>
                  <a:pt x="94" y="124"/>
                </a:cubicBezTo>
                <a:cubicBezTo>
                  <a:pt x="106" y="124"/>
                  <a:pt x="116" y="114"/>
                  <a:pt x="116" y="102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32" y="84"/>
                  <a:pt x="132" y="60"/>
                  <a:pt x="116" y="48"/>
                </a:cubicBezTo>
                <a:close/>
                <a:moveTo>
                  <a:pt x="22" y="8"/>
                </a:moveTo>
                <a:cubicBezTo>
                  <a:pt x="88" y="8"/>
                  <a:pt x="88" y="8"/>
                  <a:pt x="88" y="8"/>
                </a:cubicBezTo>
                <a:cubicBezTo>
                  <a:pt x="104" y="8"/>
                  <a:pt x="104" y="8"/>
                  <a:pt x="104" y="8"/>
                </a:cubicBezTo>
                <a:cubicBezTo>
                  <a:pt x="106" y="8"/>
                  <a:pt x="108" y="10"/>
                  <a:pt x="108" y="12"/>
                </a:cubicBezTo>
                <a:cubicBezTo>
                  <a:pt x="108" y="22"/>
                  <a:pt x="108" y="22"/>
                  <a:pt x="108" y="22"/>
                </a:cubicBezTo>
                <a:cubicBezTo>
                  <a:pt x="108" y="24"/>
                  <a:pt x="108" y="24"/>
                  <a:pt x="108" y="24"/>
                </a:cubicBezTo>
                <a:cubicBezTo>
                  <a:pt x="108" y="37"/>
                  <a:pt x="108" y="37"/>
                  <a:pt x="108" y="37"/>
                </a:cubicBezTo>
                <a:cubicBezTo>
                  <a:pt x="107" y="36"/>
                  <a:pt x="105" y="36"/>
                  <a:pt x="104" y="36"/>
                </a:cubicBezTo>
                <a:cubicBezTo>
                  <a:pt x="104" y="36"/>
                  <a:pt x="104" y="36"/>
                  <a:pt x="104" y="36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4"/>
                  <a:pt x="102" y="12"/>
                  <a:pt x="100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4" y="12"/>
                  <a:pt x="12" y="14"/>
                  <a:pt x="12" y="16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32"/>
                  <a:pt x="12" y="32"/>
                  <a:pt x="12" y="32"/>
                </a:cubicBezTo>
                <a:cubicBezTo>
                  <a:pt x="10" y="29"/>
                  <a:pt x="8" y="26"/>
                  <a:pt x="8" y="22"/>
                </a:cubicBezTo>
                <a:cubicBezTo>
                  <a:pt x="8" y="14"/>
                  <a:pt x="14" y="8"/>
                  <a:pt x="22" y="8"/>
                </a:cubicBezTo>
                <a:close/>
                <a:moveTo>
                  <a:pt x="100" y="20"/>
                </a:moveTo>
                <a:cubicBezTo>
                  <a:pt x="16" y="20"/>
                  <a:pt x="16" y="20"/>
                  <a:pt x="16" y="20"/>
                </a:cubicBezTo>
                <a:cubicBezTo>
                  <a:pt x="16" y="16"/>
                  <a:pt x="16" y="16"/>
                  <a:pt x="16" y="16"/>
                </a:cubicBezTo>
                <a:cubicBezTo>
                  <a:pt x="100" y="16"/>
                  <a:pt x="100" y="16"/>
                  <a:pt x="100" y="16"/>
                </a:cubicBezTo>
                <a:lnTo>
                  <a:pt x="100" y="20"/>
                </a:lnTo>
                <a:close/>
                <a:moveTo>
                  <a:pt x="100" y="24"/>
                </a:moveTo>
                <a:cubicBezTo>
                  <a:pt x="100" y="28"/>
                  <a:pt x="100" y="28"/>
                  <a:pt x="10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16" y="24"/>
                  <a:pt x="16" y="24"/>
                  <a:pt x="16" y="24"/>
                </a:cubicBezTo>
                <a:lnTo>
                  <a:pt x="100" y="24"/>
                </a:lnTo>
                <a:close/>
                <a:moveTo>
                  <a:pt x="100" y="32"/>
                </a:moveTo>
                <a:cubicBezTo>
                  <a:pt x="100" y="36"/>
                  <a:pt x="100" y="36"/>
                  <a:pt x="100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0" y="36"/>
                  <a:pt x="18" y="35"/>
                  <a:pt x="16" y="35"/>
                </a:cubicBezTo>
                <a:cubicBezTo>
                  <a:pt x="16" y="32"/>
                  <a:pt x="16" y="32"/>
                  <a:pt x="16" y="32"/>
                </a:cubicBezTo>
                <a:lnTo>
                  <a:pt x="100" y="32"/>
                </a:lnTo>
                <a:close/>
                <a:moveTo>
                  <a:pt x="108" y="102"/>
                </a:moveTo>
                <a:cubicBezTo>
                  <a:pt x="108" y="110"/>
                  <a:pt x="102" y="116"/>
                  <a:pt x="94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14" y="116"/>
                  <a:pt x="8" y="110"/>
                  <a:pt x="8" y="102"/>
                </a:cubicBezTo>
                <a:cubicBezTo>
                  <a:pt x="8" y="39"/>
                  <a:pt x="8" y="39"/>
                  <a:pt x="8" y="39"/>
                </a:cubicBezTo>
                <a:cubicBezTo>
                  <a:pt x="12" y="42"/>
                  <a:pt x="17" y="44"/>
                  <a:pt x="22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6" y="44"/>
                  <a:pt x="108" y="46"/>
                  <a:pt x="108" y="48"/>
                </a:cubicBezTo>
                <a:cubicBezTo>
                  <a:pt x="108" y="56"/>
                  <a:pt x="108" y="56"/>
                  <a:pt x="108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61" y="56"/>
                  <a:pt x="52" y="65"/>
                  <a:pt x="52" y="76"/>
                </a:cubicBezTo>
                <a:cubicBezTo>
                  <a:pt x="52" y="87"/>
                  <a:pt x="61" y="96"/>
                  <a:pt x="72" y="96"/>
                </a:cubicBezTo>
                <a:cubicBezTo>
                  <a:pt x="108" y="96"/>
                  <a:pt x="108" y="96"/>
                  <a:pt x="108" y="96"/>
                </a:cubicBezTo>
                <a:lnTo>
                  <a:pt x="108" y="102"/>
                </a:lnTo>
                <a:close/>
                <a:moveTo>
                  <a:pt x="113" y="88"/>
                </a:moveTo>
                <a:cubicBezTo>
                  <a:pt x="72" y="88"/>
                  <a:pt x="72" y="88"/>
                  <a:pt x="72" y="88"/>
                </a:cubicBezTo>
                <a:cubicBezTo>
                  <a:pt x="65" y="88"/>
                  <a:pt x="60" y="83"/>
                  <a:pt x="60" y="76"/>
                </a:cubicBezTo>
                <a:cubicBezTo>
                  <a:pt x="60" y="69"/>
                  <a:pt x="65" y="64"/>
                  <a:pt x="72" y="64"/>
                </a:cubicBezTo>
                <a:cubicBezTo>
                  <a:pt x="108" y="64"/>
                  <a:pt x="108" y="64"/>
                  <a:pt x="108" y="64"/>
                </a:cubicBezTo>
                <a:cubicBezTo>
                  <a:pt x="110" y="64"/>
                  <a:pt x="113" y="63"/>
                  <a:pt x="114" y="61"/>
                </a:cubicBezTo>
                <a:cubicBezTo>
                  <a:pt x="115" y="60"/>
                  <a:pt x="115" y="60"/>
                  <a:pt x="115" y="59"/>
                </a:cubicBezTo>
                <a:cubicBezTo>
                  <a:pt x="115" y="59"/>
                  <a:pt x="116" y="59"/>
                  <a:pt x="116" y="59"/>
                </a:cubicBezTo>
                <a:cubicBezTo>
                  <a:pt x="118" y="62"/>
                  <a:pt x="120" y="67"/>
                  <a:pt x="120" y="72"/>
                </a:cubicBezTo>
                <a:cubicBezTo>
                  <a:pt x="120" y="78"/>
                  <a:pt x="118" y="84"/>
                  <a:pt x="113" y="88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2" name="出自【趣你的PPT】(微信:qunideppt)：最优质的PPT资源库"/>
          <p:cNvSpPr/>
          <p:nvPr/>
        </p:nvSpPr>
        <p:spPr bwMode="auto">
          <a:xfrm>
            <a:off x="7559707" y="4306450"/>
            <a:ext cx="353248" cy="353248"/>
          </a:xfrm>
          <a:custGeom>
            <a:avLst/>
            <a:gdLst>
              <a:gd name="T0" fmla="*/ 50 w 62"/>
              <a:gd name="T1" fmla="*/ 49 h 62"/>
              <a:gd name="T2" fmla="*/ 44 w 62"/>
              <a:gd name="T3" fmla="*/ 54 h 62"/>
              <a:gd name="T4" fmla="*/ 24 w 62"/>
              <a:gd name="T5" fmla="*/ 54 h 62"/>
              <a:gd name="T6" fmla="*/ 21 w 62"/>
              <a:gd name="T7" fmla="*/ 50 h 62"/>
              <a:gd name="T8" fmla="*/ 24 w 62"/>
              <a:gd name="T9" fmla="*/ 42 h 62"/>
              <a:gd name="T10" fmla="*/ 56 w 62"/>
              <a:gd name="T11" fmla="*/ 42 h 62"/>
              <a:gd name="T12" fmla="*/ 62 w 62"/>
              <a:gd name="T13" fmla="*/ 14 h 62"/>
              <a:gd name="T14" fmla="*/ 11 w 62"/>
              <a:gd name="T15" fmla="*/ 7 h 62"/>
              <a:gd name="T16" fmla="*/ 7 w 62"/>
              <a:gd name="T17" fmla="*/ 5 h 62"/>
              <a:gd name="T18" fmla="*/ 7 w 62"/>
              <a:gd name="T19" fmla="*/ 4 h 62"/>
              <a:gd name="T20" fmla="*/ 4 w 62"/>
              <a:gd name="T21" fmla="*/ 0 h 62"/>
              <a:gd name="T22" fmla="*/ 0 w 62"/>
              <a:gd name="T23" fmla="*/ 4 h 62"/>
              <a:gd name="T24" fmla="*/ 4 w 62"/>
              <a:gd name="T25" fmla="*/ 8 h 62"/>
              <a:gd name="T26" fmla="*/ 4 w 62"/>
              <a:gd name="T27" fmla="*/ 8 h 62"/>
              <a:gd name="T28" fmla="*/ 9 w 62"/>
              <a:gd name="T29" fmla="*/ 11 h 62"/>
              <a:gd name="T30" fmla="*/ 17 w 62"/>
              <a:gd name="T31" fmla="*/ 42 h 62"/>
              <a:gd name="T32" fmla="*/ 19 w 62"/>
              <a:gd name="T33" fmla="*/ 42 h 62"/>
              <a:gd name="T34" fmla="*/ 17 w 62"/>
              <a:gd name="T35" fmla="*/ 49 h 62"/>
              <a:gd name="T36" fmla="*/ 17 w 62"/>
              <a:gd name="T37" fmla="*/ 49 h 62"/>
              <a:gd name="T38" fmla="*/ 10 w 62"/>
              <a:gd name="T39" fmla="*/ 55 h 62"/>
              <a:gd name="T40" fmla="*/ 17 w 62"/>
              <a:gd name="T41" fmla="*/ 62 h 62"/>
              <a:gd name="T42" fmla="*/ 23 w 62"/>
              <a:gd name="T43" fmla="*/ 58 h 62"/>
              <a:gd name="T44" fmla="*/ 44 w 62"/>
              <a:gd name="T45" fmla="*/ 58 h 62"/>
              <a:gd name="T46" fmla="*/ 50 w 62"/>
              <a:gd name="T47" fmla="*/ 62 h 62"/>
              <a:gd name="T48" fmla="*/ 57 w 62"/>
              <a:gd name="T49" fmla="*/ 55 h 62"/>
              <a:gd name="T50" fmla="*/ 50 w 62"/>
              <a:gd name="T51" fmla="*/ 49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2" h="62">
                <a:moveTo>
                  <a:pt x="50" y="49"/>
                </a:moveTo>
                <a:cubicBezTo>
                  <a:pt x="47" y="49"/>
                  <a:pt x="45" y="51"/>
                  <a:pt x="4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3" y="52"/>
                  <a:pt x="22" y="51"/>
                  <a:pt x="21" y="50"/>
                </a:cubicBezTo>
                <a:cubicBezTo>
                  <a:pt x="24" y="42"/>
                  <a:pt x="24" y="42"/>
                  <a:pt x="24" y="42"/>
                </a:cubicBezTo>
                <a:cubicBezTo>
                  <a:pt x="56" y="42"/>
                  <a:pt x="56" y="42"/>
                  <a:pt x="56" y="42"/>
                </a:cubicBezTo>
                <a:cubicBezTo>
                  <a:pt x="62" y="14"/>
                  <a:pt x="62" y="14"/>
                  <a:pt x="62" y="14"/>
                </a:cubicBezTo>
                <a:cubicBezTo>
                  <a:pt x="11" y="7"/>
                  <a:pt x="11" y="7"/>
                  <a:pt x="11" y="7"/>
                </a:cubicBezTo>
                <a:cubicBezTo>
                  <a:pt x="7" y="5"/>
                  <a:pt x="7" y="5"/>
                  <a:pt x="7" y="5"/>
                </a:cubicBezTo>
                <a:cubicBezTo>
                  <a:pt x="7" y="4"/>
                  <a:pt x="7" y="4"/>
                  <a:pt x="7" y="4"/>
                </a:cubicBezTo>
                <a:cubicBezTo>
                  <a:pt x="7" y="2"/>
                  <a:pt x="6" y="0"/>
                  <a:pt x="4" y="0"/>
                </a:cubicBezTo>
                <a:cubicBezTo>
                  <a:pt x="1" y="0"/>
                  <a:pt x="0" y="2"/>
                  <a:pt x="0" y="4"/>
                </a:cubicBezTo>
                <a:cubicBezTo>
                  <a:pt x="0" y="6"/>
                  <a:pt x="1" y="8"/>
                  <a:pt x="4" y="8"/>
                </a:cubicBezTo>
                <a:cubicBezTo>
                  <a:pt x="4" y="8"/>
                  <a:pt x="4" y="8"/>
                  <a:pt x="4" y="8"/>
                </a:cubicBezTo>
                <a:cubicBezTo>
                  <a:pt x="9" y="11"/>
                  <a:pt x="9" y="11"/>
                  <a:pt x="9" y="11"/>
                </a:cubicBezTo>
                <a:cubicBezTo>
                  <a:pt x="17" y="42"/>
                  <a:pt x="17" y="42"/>
                  <a:pt x="17" y="42"/>
                </a:cubicBezTo>
                <a:cubicBezTo>
                  <a:pt x="19" y="42"/>
                  <a:pt x="19" y="42"/>
                  <a:pt x="19" y="42"/>
                </a:cubicBezTo>
                <a:cubicBezTo>
                  <a:pt x="17" y="49"/>
                  <a:pt x="17" y="49"/>
                  <a:pt x="17" y="49"/>
                </a:cubicBezTo>
                <a:cubicBezTo>
                  <a:pt x="17" y="49"/>
                  <a:pt x="17" y="49"/>
                  <a:pt x="17" y="49"/>
                </a:cubicBezTo>
                <a:cubicBezTo>
                  <a:pt x="13" y="49"/>
                  <a:pt x="10" y="52"/>
                  <a:pt x="10" y="55"/>
                </a:cubicBezTo>
                <a:cubicBezTo>
                  <a:pt x="10" y="59"/>
                  <a:pt x="13" y="62"/>
                  <a:pt x="17" y="62"/>
                </a:cubicBezTo>
                <a:cubicBezTo>
                  <a:pt x="20" y="62"/>
                  <a:pt x="22" y="60"/>
                  <a:pt x="23" y="58"/>
                </a:cubicBezTo>
                <a:cubicBezTo>
                  <a:pt x="44" y="58"/>
                  <a:pt x="44" y="58"/>
                  <a:pt x="44" y="58"/>
                </a:cubicBezTo>
                <a:cubicBezTo>
                  <a:pt x="45" y="60"/>
                  <a:pt x="47" y="62"/>
                  <a:pt x="50" y="62"/>
                </a:cubicBezTo>
                <a:cubicBezTo>
                  <a:pt x="54" y="62"/>
                  <a:pt x="57" y="59"/>
                  <a:pt x="57" y="55"/>
                </a:cubicBezTo>
                <a:cubicBezTo>
                  <a:pt x="57" y="52"/>
                  <a:pt x="54" y="49"/>
                  <a:pt x="50" y="49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3" name="出自【趣你的PPT】(微信:qunideppt)：最优质的PPT资源库"/>
          <p:cNvSpPr/>
          <p:nvPr/>
        </p:nvSpPr>
        <p:spPr bwMode="auto">
          <a:xfrm rot="5400000">
            <a:off x="7644284" y="4679908"/>
            <a:ext cx="155500" cy="234411"/>
          </a:xfrm>
          <a:custGeom>
            <a:avLst/>
            <a:gdLst>
              <a:gd name="T0" fmla="*/ 77 w 80"/>
              <a:gd name="T1" fmla="*/ 20 h 120"/>
              <a:gd name="T2" fmla="*/ 67 w 80"/>
              <a:gd name="T3" fmla="*/ 20 h 120"/>
              <a:gd name="T4" fmla="*/ 64 w 80"/>
              <a:gd name="T5" fmla="*/ 24 h 120"/>
              <a:gd name="T6" fmla="*/ 64 w 80"/>
              <a:gd name="T7" fmla="*/ 32 h 120"/>
              <a:gd name="T8" fmla="*/ 67 w 80"/>
              <a:gd name="T9" fmla="*/ 36 h 120"/>
              <a:gd name="T10" fmla="*/ 68 w 80"/>
              <a:gd name="T11" fmla="*/ 36 h 120"/>
              <a:gd name="T12" fmla="*/ 52 w 80"/>
              <a:gd name="T13" fmla="*/ 56 h 120"/>
              <a:gd name="T14" fmla="*/ 44 w 80"/>
              <a:gd name="T15" fmla="*/ 60 h 120"/>
              <a:gd name="T16" fmla="*/ 44 w 80"/>
              <a:gd name="T17" fmla="*/ 21 h 120"/>
              <a:gd name="T18" fmla="*/ 56 w 80"/>
              <a:gd name="T19" fmla="*/ 21 h 120"/>
              <a:gd name="T20" fmla="*/ 40 w 80"/>
              <a:gd name="T21" fmla="*/ 0 h 120"/>
              <a:gd name="T22" fmla="*/ 24 w 80"/>
              <a:gd name="T23" fmla="*/ 21 h 120"/>
              <a:gd name="T24" fmla="*/ 36 w 80"/>
              <a:gd name="T25" fmla="*/ 21 h 120"/>
              <a:gd name="T26" fmla="*/ 36 w 80"/>
              <a:gd name="T27" fmla="*/ 75 h 120"/>
              <a:gd name="T28" fmla="*/ 29 w 80"/>
              <a:gd name="T29" fmla="*/ 71 h 120"/>
              <a:gd name="T30" fmla="*/ 12 w 80"/>
              <a:gd name="T31" fmla="*/ 51 h 120"/>
              <a:gd name="T32" fmla="*/ 16 w 80"/>
              <a:gd name="T33" fmla="*/ 46 h 120"/>
              <a:gd name="T34" fmla="*/ 8 w 80"/>
              <a:gd name="T35" fmla="*/ 40 h 120"/>
              <a:gd name="T36" fmla="*/ 0 w 80"/>
              <a:gd name="T37" fmla="*/ 46 h 120"/>
              <a:gd name="T38" fmla="*/ 4 w 80"/>
              <a:gd name="T39" fmla="*/ 51 h 120"/>
              <a:gd name="T40" fmla="*/ 25 w 80"/>
              <a:gd name="T41" fmla="*/ 78 h 120"/>
              <a:gd name="T42" fmla="*/ 36 w 80"/>
              <a:gd name="T43" fmla="*/ 88 h 120"/>
              <a:gd name="T44" fmla="*/ 36 w 80"/>
              <a:gd name="T45" fmla="*/ 97 h 120"/>
              <a:gd name="T46" fmla="*/ 28 w 80"/>
              <a:gd name="T47" fmla="*/ 108 h 120"/>
              <a:gd name="T48" fmla="*/ 40 w 80"/>
              <a:gd name="T49" fmla="*/ 120 h 120"/>
              <a:gd name="T50" fmla="*/ 52 w 80"/>
              <a:gd name="T51" fmla="*/ 108 h 120"/>
              <a:gd name="T52" fmla="*/ 44 w 80"/>
              <a:gd name="T53" fmla="*/ 97 h 120"/>
              <a:gd name="T54" fmla="*/ 44 w 80"/>
              <a:gd name="T55" fmla="*/ 74 h 120"/>
              <a:gd name="T56" fmla="*/ 56 w 80"/>
              <a:gd name="T57" fmla="*/ 63 h 120"/>
              <a:gd name="T58" fmla="*/ 76 w 80"/>
              <a:gd name="T59" fmla="*/ 36 h 120"/>
              <a:gd name="T60" fmla="*/ 77 w 80"/>
              <a:gd name="T61" fmla="*/ 36 h 120"/>
              <a:gd name="T62" fmla="*/ 80 w 80"/>
              <a:gd name="T63" fmla="*/ 32 h 120"/>
              <a:gd name="T64" fmla="*/ 80 w 80"/>
              <a:gd name="T65" fmla="*/ 24 h 120"/>
              <a:gd name="T66" fmla="*/ 77 w 80"/>
              <a:gd name="T67" fmla="*/ 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80" h="120">
                <a:moveTo>
                  <a:pt x="77" y="20"/>
                </a:moveTo>
                <a:cubicBezTo>
                  <a:pt x="67" y="20"/>
                  <a:pt x="67" y="20"/>
                  <a:pt x="67" y="20"/>
                </a:cubicBezTo>
                <a:cubicBezTo>
                  <a:pt x="65" y="20"/>
                  <a:pt x="64" y="22"/>
                  <a:pt x="64" y="24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34"/>
                  <a:pt x="65" y="36"/>
                  <a:pt x="67" y="36"/>
                </a:cubicBezTo>
                <a:cubicBezTo>
                  <a:pt x="68" y="36"/>
                  <a:pt x="68" y="36"/>
                  <a:pt x="68" y="36"/>
                </a:cubicBezTo>
                <a:cubicBezTo>
                  <a:pt x="68" y="47"/>
                  <a:pt x="60" y="51"/>
                  <a:pt x="52" y="56"/>
                </a:cubicBezTo>
                <a:cubicBezTo>
                  <a:pt x="49" y="57"/>
                  <a:pt x="46" y="59"/>
                  <a:pt x="44" y="60"/>
                </a:cubicBezTo>
                <a:cubicBezTo>
                  <a:pt x="44" y="21"/>
                  <a:pt x="44" y="21"/>
                  <a:pt x="44" y="21"/>
                </a:cubicBezTo>
                <a:cubicBezTo>
                  <a:pt x="56" y="21"/>
                  <a:pt x="56" y="21"/>
                  <a:pt x="56" y="21"/>
                </a:cubicBezTo>
                <a:cubicBezTo>
                  <a:pt x="40" y="0"/>
                  <a:pt x="40" y="0"/>
                  <a:pt x="40" y="0"/>
                </a:cubicBezTo>
                <a:cubicBezTo>
                  <a:pt x="24" y="21"/>
                  <a:pt x="24" y="21"/>
                  <a:pt x="24" y="21"/>
                </a:cubicBezTo>
                <a:cubicBezTo>
                  <a:pt x="36" y="21"/>
                  <a:pt x="36" y="21"/>
                  <a:pt x="36" y="21"/>
                </a:cubicBezTo>
                <a:cubicBezTo>
                  <a:pt x="36" y="75"/>
                  <a:pt x="36" y="75"/>
                  <a:pt x="36" y="75"/>
                </a:cubicBezTo>
                <a:cubicBezTo>
                  <a:pt x="34" y="73"/>
                  <a:pt x="31" y="72"/>
                  <a:pt x="29" y="71"/>
                </a:cubicBezTo>
                <a:cubicBezTo>
                  <a:pt x="21" y="66"/>
                  <a:pt x="13" y="62"/>
                  <a:pt x="12" y="51"/>
                </a:cubicBezTo>
                <a:cubicBezTo>
                  <a:pt x="14" y="50"/>
                  <a:pt x="16" y="48"/>
                  <a:pt x="16" y="46"/>
                </a:cubicBezTo>
                <a:cubicBezTo>
                  <a:pt x="16" y="43"/>
                  <a:pt x="12" y="40"/>
                  <a:pt x="8" y="40"/>
                </a:cubicBezTo>
                <a:cubicBezTo>
                  <a:pt x="4" y="40"/>
                  <a:pt x="0" y="43"/>
                  <a:pt x="0" y="46"/>
                </a:cubicBezTo>
                <a:cubicBezTo>
                  <a:pt x="0" y="48"/>
                  <a:pt x="2" y="50"/>
                  <a:pt x="4" y="51"/>
                </a:cubicBezTo>
                <a:cubicBezTo>
                  <a:pt x="6" y="67"/>
                  <a:pt x="17" y="73"/>
                  <a:pt x="25" y="78"/>
                </a:cubicBezTo>
                <a:cubicBezTo>
                  <a:pt x="32" y="81"/>
                  <a:pt x="36" y="84"/>
                  <a:pt x="36" y="88"/>
                </a:cubicBezTo>
                <a:cubicBezTo>
                  <a:pt x="36" y="97"/>
                  <a:pt x="36" y="97"/>
                  <a:pt x="36" y="97"/>
                </a:cubicBezTo>
                <a:cubicBezTo>
                  <a:pt x="31" y="98"/>
                  <a:pt x="28" y="103"/>
                  <a:pt x="28" y="108"/>
                </a:cubicBezTo>
                <a:cubicBezTo>
                  <a:pt x="28" y="115"/>
                  <a:pt x="33" y="120"/>
                  <a:pt x="40" y="120"/>
                </a:cubicBezTo>
                <a:cubicBezTo>
                  <a:pt x="47" y="120"/>
                  <a:pt x="52" y="115"/>
                  <a:pt x="52" y="108"/>
                </a:cubicBezTo>
                <a:cubicBezTo>
                  <a:pt x="52" y="103"/>
                  <a:pt x="49" y="98"/>
                  <a:pt x="44" y="97"/>
                </a:cubicBezTo>
                <a:cubicBezTo>
                  <a:pt x="44" y="74"/>
                  <a:pt x="44" y="74"/>
                  <a:pt x="44" y="74"/>
                </a:cubicBezTo>
                <a:cubicBezTo>
                  <a:pt x="44" y="69"/>
                  <a:pt x="48" y="67"/>
                  <a:pt x="56" y="63"/>
                </a:cubicBezTo>
                <a:cubicBezTo>
                  <a:pt x="65" y="58"/>
                  <a:pt x="76" y="52"/>
                  <a:pt x="76" y="36"/>
                </a:cubicBezTo>
                <a:cubicBezTo>
                  <a:pt x="77" y="36"/>
                  <a:pt x="77" y="36"/>
                  <a:pt x="77" y="36"/>
                </a:cubicBezTo>
                <a:cubicBezTo>
                  <a:pt x="79" y="36"/>
                  <a:pt x="80" y="34"/>
                  <a:pt x="80" y="32"/>
                </a:cubicBezTo>
                <a:cubicBezTo>
                  <a:pt x="80" y="24"/>
                  <a:pt x="80" y="24"/>
                  <a:pt x="80" y="24"/>
                </a:cubicBezTo>
                <a:cubicBezTo>
                  <a:pt x="80" y="22"/>
                  <a:pt x="79" y="20"/>
                  <a:pt x="77" y="2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60260" y="4387847"/>
            <a:ext cx="283819" cy="285698"/>
          </a:xfrm>
          <a:custGeom>
            <a:avLst/>
            <a:gdLst>
              <a:gd name="T0" fmla="*/ 56 w 64"/>
              <a:gd name="T1" fmla="*/ 20 h 64"/>
              <a:gd name="T2" fmla="*/ 44 w 64"/>
              <a:gd name="T3" fmla="*/ 16 h 64"/>
              <a:gd name="T4" fmla="*/ 52 w 64"/>
              <a:gd name="T5" fmla="*/ 12 h 64"/>
              <a:gd name="T6" fmla="*/ 28 w 64"/>
              <a:gd name="T7" fmla="*/ 0 h 64"/>
              <a:gd name="T8" fmla="*/ 37 w 64"/>
              <a:gd name="T9" fmla="*/ 12 h 64"/>
              <a:gd name="T10" fmla="*/ 12 w 64"/>
              <a:gd name="T11" fmla="*/ 16 h 64"/>
              <a:gd name="T12" fmla="*/ 4 w 64"/>
              <a:gd name="T13" fmla="*/ 48 h 64"/>
              <a:gd name="T14" fmla="*/ 0 w 64"/>
              <a:gd name="T15" fmla="*/ 64 h 64"/>
              <a:gd name="T16" fmla="*/ 64 w 64"/>
              <a:gd name="T17" fmla="*/ 48 h 64"/>
              <a:gd name="T18" fmla="*/ 44 w 64"/>
              <a:gd name="T19" fmla="*/ 24 h 64"/>
              <a:gd name="T20" fmla="*/ 48 w 64"/>
              <a:gd name="T21" fmla="*/ 28 h 64"/>
              <a:gd name="T22" fmla="*/ 44 w 64"/>
              <a:gd name="T23" fmla="*/ 24 h 64"/>
              <a:gd name="T24" fmla="*/ 48 w 64"/>
              <a:gd name="T25" fmla="*/ 32 h 64"/>
              <a:gd name="T26" fmla="*/ 44 w 64"/>
              <a:gd name="T27" fmla="*/ 36 h 64"/>
              <a:gd name="T28" fmla="*/ 44 w 64"/>
              <a:gd name="T29" fmla="*/ 40 h 64"/>
              <a:gd name="T30" fmla="*/ 48 w 64"/>
              <a:gd name="T31" fmla="*/ 44 h 64"/>
              <a:gd name="T32" fmla="*/ 44 w 64"/>
              <a:gd name="T33" fmla="*/ 40 h 64"/>
              <a:gd name="T34" fmla="*/ 32 w 64"/>
              <a:gd name="T35" fmla="*/ 4 h 64"/>
              <a:gd name="T36" fmla="*/ 48 w 64"/>
              <a:gd name="T37" fmla="*/ 8 h 64"/>
              <a:gd name="T38" fmla="*/ 36 w 64"/>
              <a:gd name="T39" fmla="*/ 24 h 64"/>
              <a:gd name="T40" fmla="*/ 40 w 64"/>
              <a:gd name="T41" fmla="*/ 28 h 64"/>
              <a:gd name="T42" fmla="*/ 36 w 64"/>
              <a:gd name="T43" fmla="*/ 24 h 64"/>
              <a:gd name="T44" fmla="*/ 40 w 64"/>
              <a:gd name="T45" fmla="*/ 32 h 64"/>
              <a:gd name="T46" fmla="*/ 36 w 64"/>
              <a:gd name="T47" fmla="*/ 36 h 64"/>
              <a:gd name="T48" fmla="*/ 36 w 64"/>
              <a:gd name="T49" fmla="*/ 40 h 64"/>
              <a:gd name="T50" fmla="*/ 40 w 64"/>
              <a:gd name="T51" fmla="*/ 44 h 64"/>
              <a:gd name="T52" fmla="*/ 36 w 64"/>
              <a:gd name="T53" fmla="*/ 40 h 64"/>
              <a:gd name="T54" fmla="*/ 28 w 64"/>
              <a:gd name="T55" fmla="*/ 24 h 64"/>
              <a:gd name="T56" fmla="*/ 12 w 64"/>
              <a:gd name="T57" fmla="*/ 32 h 64"/>
              <a:gd name="T58" fmla="*/ 60 w 64"/>
              <a:gd name="T59" fmla="*/ 56 h 64"/>
              <a:gd name="T60" fmla="*/ 4 w 64"/>
              <a:gd name="T61" fmla="*/ 52 h 64"/>
              <a:gd name="T62" fmla="*/ 60 w 64"/>
              <a:gd name="T63" fmla="*/ 5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4" h="64">
                <a:moveTo>
                  <a:pt x="60" y="48"/>
                </a:moveTo>
                <a:cubicBezTo>
                  <a:pt x="56" y="20"/>
                  <a:pt x="56" y="20"/>
                  <a:pt x="56" y="20"/>
                </a:cubicBezTo>
                <a:cubicBezTo>
                  <a:pt x="56" y="18"/>
                  <a:pt x="54" y="16"/>
                  <a:pt x="52" y="16"/>
                </a:cubicBezTo>
                <a:cubicBezTo>
                  <a:pt x="44" y="16"/>
                  <a:pt x="44" y="16"/>
                  <a:pt x="44" y="16"/>
                </a:cubicBezTo>
                <a:cubicBezTo>
                  <a:pt x="44" y="12"/>
                  <a:pt x="44" y="12"/>
                  <a:pt x="44" y="12"/>
                </a:cubicBezTo>
                <a:cubicBezTo>
                  <a:pt x="52" y="12"/>
                  <a:pt x="52" y="12"/>
                  <a:pt x="52" y="12"/>
                </a:cubicBezTo>
                <a:cubicBezTo>
                  <a:pt x="52" y="0"/>
                  <a:pt x="52" y="0"/>
                  <a:pt x="52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8" y="12"/>
                  <a:pt x="28" y="12"/>
                  <a:pt x="28" y="12"/>
                </a:cubicBezTo>
                <a:cubicBezTo>
                  <a:pt x="37" y="12"/>
                  <a:pt x="37" y="12"/>
                  <a:pt x="37" y="12"/>
                </a:cubicBezTo>
                <a:cubicBezTo>
                  <a:pt x="37" y="16"/>
                  <a:pt x="37" y="16"/>
                  <a:pt x="37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10" y="16"/>
                  <a:pt x="8" y="18"/>
                  <a:pt x="8" y="20"/>
                </a:cubicBezTo>
                <a:cubicBezTo>
                  <a:pt x="4" y="48"/>
                  <a:pt x="4" y="48"/>
                  <a:pt x="4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64"/>
                  <a:pt x="0" y="64"/>
                  <a:pt x="0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48"/>
                  <a:pt x="64" y="48"/>
                  <a:pt x="64" y="48"/>
                </a:cubicBezTo>
                <a:lnTo>
                  <a:pt x="60" y="48"/>
                </a:lnTo>
                <a:close/>
                <a:moveTo>
                  <a:pt x="44" y="24"/>
                </a:moveTo>
                <a:cubicBezTo>
                  <a:pt x="48" y="24"/>
                  <a:pt x="48" y="24"/>
                  <a:pt x="48" y="24"/>
                </a:cubicBezTo>
                <a:cubicBezTo>
                  <a:pt x="48" y="28"/>
                  <a:pt x="48" y="28"/>
                  <a:pt x="48" y="28"/>
                </a:cubicBezTo>
                <a:cubicBezTo>
                  <a:pt x="44" y="28"/>
                  <a:pt x="44" y="28"/>
                  <a:pt x="44" y="28"/>
                </a:cubicBezTo>
                <a:lnTo>
                  <a:pt x="44" y="24"/>
                </a:lnTo>
                <a:close/>
                <a:moveTo>
                  <a:pt x="44" y="32"/>
                </a:moveTo>
                <a:cubicBezTo>
                  <a:pt x="48" y="32"/>
                  <a:pt x="48" y="32"/>
                  <a:pt x="48" y="32"/>
                </a:cubicBezTo>
                <a:cubicBezTo>
                  <a:pt x="48" y="36"/>
                  <a:pt x="48" y="36"/>
                  <a:pt x="48" y="36"/>
                </a:cubicBezTo>
                <a:cubicBezTo>
                  <a:pt x="44" y="36"/>
                  <a:pt x="44" y="36"/>
                  <a:pt x="44" y="36"/>
                </a:cubicBezTo>
                <a:lnTo>
                  <a:pt x="44" y="32"/>
                </a:lnTo>
                <a:close/>
                <a:moveTo>
                  <a:pt x="44" y="40"/>
                </a:moveTo>
                <a:cubicBezTo>
                  <a:pt x="48" y="40"/>
                  <a:pt x="48" y="40"/>
                  <a:pt x="48" y="40"/>
                </a:cubicBezTo>
                <a:cubicBezTo>
                  <a:pt x="48" y="44"/>
                  <a:pt x="48" y="44"/>
                  <a:pt x="48" y="44"/>
                </a:cubicBezTo>
                <a:cubicBezTo>
                  <a:pt x="44" y="44"/>
                  <a:pt x="44" y="44"/>
                  <a:pt x="44" y="44"/>
                </a:cubicBezTo>
                <a:lnTo>
                  <a:pt x="44" y="40"/>
                </a:lnTo>
                <a:close/>
                <a:moveTo>
                  <a:pt x="32" y="8"/>
                </a:moveTo>
                <a:cubicBezTo>
                  <a:pt x="32" y="4"/>
                  <a:pt x="32" y="4"/>
                  <a:pt x="32" y="4"/>
                </a:cubicBezTo>
                <a:cubicBezTo>
                  <a:pt x="48" y="4"/>
                  <a:pt x="48" y="4"/>
                  <a:pt x="48" y="4"/>
                </a:cubicBezTo>
                <a:cubicBezTo>
                  <a:pt x="48" y="8"/>
                  <a:pt x="48" y="8"/>
                  <a:pt x="48" y="8"/>
                </a:cubicBezTo>
                <a:lnTo>
                  <a:pt x="32" y="8"/>
                </a:lnTo>
                <a:close/>
                <a:moveTo>
                  <a:pt x="36" y="24"/>
                </a:moveTo>
                <a:cubicBezTo>
                  <a:pt x="40" y="24"/>
                  <a:pt x="40" y="24"/>
                  <a:pt x="40" y="24"/>
                </a:cubicBezTo>
                <a:cubicBezTo>
                  <a:pt x="40" y="28"/>
                  <a:pt x="40" y="28"/>
                  <a:pt x="40" y="28"/>
                </a:cubicBezTo>
                <a:cubicBezTo>
                  <a:pt x="36" y="28"/>
                  <a:pt x="36" y="28"/>
                  <a:pt x="36" y="28"/>
                </a:cubicBezTo>
                <a:lnTo>
                  <a:pt x="36" y="24"/>
                </a:lnTo>
                <a:close/>
                <a:moveTo>
                  <a:pt x="36" y="32"/>
                </a:moveTo>
                <a:cubicBezTo>
                  <a:pt x="40" y="32"/>
                  <a:pt x="40" y="32"/>
                  <a:pt x="40" y="32"/>
                </a:cubicBezTo>
                <a:cubicBezTo>
                  <a:pt x="40" y="36"/>
                  <a:pt x="40" y="36"/>
                  <a:pt x="40" y="36"/>
                </a:cubicBezTo>
                <a:cubicBezTo>
                  <a:pt x="36" y="36"/>
                  <a:pt x="36" y="36"/>
                  <a:pt x="36" y="36"/>
                </a:cubicBezTo>
                <a:lnTo>
                  <a:pt x="36" y="32"/>
                </a:lnTo>
                <a:close/>
                <a:moveTo>
                  <a:pt x="36" y="40"/>
                </a:moveTo>
                <a:cubicBezTo>
                  <a:pt x="40" y="40"/>
                  <a:pt x="40" y="40"/>
                  <a:pt x="40" y="40"/>
                </a:cubicBezTo>
                <a:cubicBezTo>
                  <a:pt x="40" y="44"/>
                  <a:pt x="40" y="44"/>
                  <a:pt x="40" y="44"/>
                </a:cubicBezTo>
                <a:cubicBezTo>
                  <a:pt x="36" y="44"/>
                  <a:pt x="36" y="44"/>
                  <a:pt x="36" y="44"/>
                </a:cubicBezTo>
                <a:lnTo>
                  <a:pt x="36" y="40"/>
                </a:lnTo>
                <a:close/>
                <a:moveTo>
                  <a:pt x="12" y="24"/>
                </a:moveTo>
                <a:cubicBezTo>
                  <a:pt x="28" y="24"/>
                  <a:pt x="28" y="24"/>
                  <a:pt x="28" y="24"/>
                </a:cubicBezTo>
                <a:cubicBezTo>
                  <a:pt x="28" y="32"/>
                  <a:pt x="28" y="32"/>
                  <a:pt x="28" y="32"/>
                </a:cubicBezTo>
                <a:cubicBezTo>
                  <a:pt x="12" y="32"/>
                  <a:pt x="12" y="32"/>
                  <a:pt x="12" y="32"/>
                </a:cubicBezTo>
                <a:lnTo>
                  <a:pt x="12" y="24"/>
                </a:lnTo>
                <a:close/>
                <a:moveTo>
                  <a:pt x="60" y="56"/>
                </a:moveTo>
                <a:cubicBezTo>
                  <a:pt x="4" y="56"/>
                  <a:pt x="4" y="56"/>
                  <a:pt x="4" y="56"/>
                </a:cubicBezTo>
                <a:cubicBezTo>
                  <a:pt x="4" y="52"/>
                  <a:pt x="4" y="52"/>
                  <a:pt x="4" y="52"/>
                </a:cubicBezTo>
                <a:cubicBezTo>
                  <a:pt x="60" y="52"/>
                  <a:pt x="60" y="52"/>
                  <a:pt x="60" y="52"/>
                </a:cubicBezTo>
                <a:lnTo>
                  <a:pt x="60" y="56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8" name="出自【趣你的PPT】(微信:qunideppt)：最优质的PPT资源库"/>
          <p:cNvSpPr/>
          <p:nvPr/>
        </p:nvSpPr>
        <p:spPr bwMode="auto">
          <a:xfrm>
            <a:off x="7884508" y="4730408"/>
            <a:ext cx="183727" cy="186428"/>
          </a:xfrm>
          <a:custGeom>
            <a:avLst/>
            <a:gdLst>
              <a:gd name="T0" fmla="*/ 136 w 136"/>
              <a:gd name="T1" fmla="*/ 120 h 138"/>
              <a:gd name="T2" fmla="*/ 81 w 136"/>
              <a:gd name="T3" fmla="*/ 65 h 138"/>
              <a:gd name="T4" fmla="*/ 126 w 136"/>
              <a:gd name="T5" fmla="*/ 43 h 138"/>
              <a:gd name="T6" fmla="*/ 0 w 136"/>
              <a:gd name="T7" fmla="*/ 0 h 138"/>
              <a:gd name="T8" fmla="*/ 42 w 136"/>
              <a:gd name="T9" fmla="*/ 128 h 138"/>
              <a:gd name="T10" fmla="*/ 64 w 136"/>
              <a:gd name="T11" fmla="*/ 83 h 138"/>
              <a:gd name="T12" fmla="*/ 118 w 136"/>
              <a:gd name="T13" fmla="*/ 138 h 138"/>
              <a:gd name="T14" fmla="*/ 136 w 136"/>
              <a:gd name="T15" fmla="*/ 120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6" h="138">
                <a:moveTo>
                  <a:pt x="136" y="120"/>
                </a:moveTo>
                <a:lnTo>
                  <a:pt x="81" y="65"/>
                </a:lnTo>
                <a:lnTo>
                  <a:pt x="126" y="43"/>
                </a:lnTo>
                <a:lnTo>
                  <a:pt x="0" y="0"/>
                </a:lnTo>
                <a:lnTo>
                  <a:pt x="42" y="128"/>
                </a:lnTo>
                <a:lnTo>
                  <a:pt x="64" y="83"/>
                </a:lnTo>
                <a:lnTo>
                  <a:pt x="118" y="138"/>
                </a:lnTo>
                <a:lnTo>
                  <a:pt x="136" y="120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121806" y="4717186"/>
            <a:ext cx="303601" cy="132736"/>
          </a:xfrm>
          <a:custGeom>
            <a:avLst/>
            <a:gdLst>
              <a:gd name="T0" fmla="*/ 64 w 128"/>
              <a:gd name="T1" fmla="*/ 8 h 56"/>
              <a:gd name="T2" fmla="*/ 120 w 128"/>
              <a:gd name="T3" fmla="*/ 30 h 56"/>
              <a:gd name="T4" fmla="*/ 64 w 128"/>
              <a:gd name="T5" fmla="*/ 48 h 56"/>
              <a:gd name="T6" fmla="*/ 8 w 128"/>
              <a:gd name="T7" fmla="*/ 30 h 56"/>
              <a:gd name="T8" fmla="*/ 64 w 128"/>
              <a:gd name="T9" fmla="*/ 8 h 56"/>
              <a:gd name="T10" fmla="*/ 64 w 128"/>
              <a:gd name="T11" fmla="*/ 0 h 56"/>
              <a:gd name="T12" fmla="*/ 61 w 128"/>
              <a:gd name="T13" fmla="*/ 1 h 56"/>
              <a:gd name="T14" fmla="*/ 5 w 128"/>
              <a:gd name="T15" fmla="*/ 22 h 56"/>
              <a:gd name="T16" fmla="*/ 0 w 128"/>
              <a:gd name="T17" fmla="*/ 30 h 56"/>
              <a:gd name="T18" fmla="*/ 6 w 128"/>
              <a:gd name="T19" fmla="*/ 38 h 56"/>
              <a:gd name="T20" fmla="*/ 62 w 128"/>
              <a:gd name="T21" fmla="*/ 56 h 56"/>
              <a:gd name="T22" fmla="*/ 64 w 128"/>
              <a:gd name="T23" fmla="*/ 56 h 56"/>
              <a:gd name="T24" fmla="*/ 66 w 128"/>
              <a:gd name="T25" fmla="*/ 56 h 56"/>
              <a:gd name="T26" fmla="*/ 122 w 128"/>
              <a:gd name="T27" fmla="*/ 38 h 56"/>
              <a:gd name="T28" fmla="*/ 128 w 128"/>
              <a:gd name="T29" fmla="*/ 30 h 56"/>
              <a:gd name="T30" fmla="*/ 123 w 128"/>
              <a:gd name="T31" fmla="*/ 22 h 56"/>
              <a:gd name="T32" fmla="*/ 67 w 128"/>
              <a:gd name="T33" fmla="*/ 1 h 56"/>
              <a:gd name="T34" fmla="*/ 64 w 128"/>
              <a:gd name="T35" fmla="*/ 0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28" h="56">
                <a:moveTo>
                  <a:pt x="64" y="8"/>
                </a:moveTo>
                <a:cubicBezTo>
                  <a:pt x="120" y="30"/>
                  <a:pt x="120" y="30"/>
                  <a:pt x="120" y="30"/>
                </a:cubicBezTo>
                <a:cubicBezTo>
                  <a:pt x="64" y="48"/>
                  <a:pt x="64" y="48"/>
                  <a:pt x="64" y="48"/>
                </a:cubicBezTo>
                <a:cubicBezTo>
                  <a:pt x="8" y="30"/>
                  <a:pt x="8" y="30"/>
                  <a:pt x="8" y="30"/>
                </a:cubicBezTo>
                <a:cubicBezTo>
                  <a:pt x="64" y="8"/>
                  <a:pt x="64" y="8"/>
                  <a:pt x="64" y="8"/>
                </a:cubicBezTo>
                <a:moveTo>
                  <a:pt x="64" y="0"/>
                </a:moveTo>
                <a:cubicBezTo>
                  <a:pt x="63" y="0"/>
                  <a:pt x="62" y="0"/>
                  <a:pt x="61" y="1"/>
                </a:cubicBezTo>
                <a:cubicBezTo>
                  <a:pt x="5" y="22"/>
                  <a:pt x="5" y="22"/>
                  <a:pt x="5" y="22"/>
                </a:cubicBezTo>
                <a:cubicBezTo>
                  <a:pt x="2" y="24"/>
                  <a:pt x="0" y="27"/>
                  <a:pt x="0" y="30"/>
                </a:cubicBezTo>
                <a:cubicBezTo>
                  <a:pt x="0" y="34"/>
                  <a:pt x="2" y="37"/>
                  <a:pt x="6" y="38"/>
                </a:cubicBezTo>
                <a:cubicBezTo>
                  <a:pt x="62" y="56"/>
                  <a:pt x="62" y="56"/>
                  <a:pt x="62" y="56"/>
                </a:cubicBezTo>
                <a:cubicBezTo>
                  <a:pt x="62" y="56"/>
                  <a:pt x="63" y="56"/>
                  <a:pt x="64" y="56"/>
                </a:cubicBezTo>
                <a:cubicBezTo>
                  <a:pt x="65" y="56"/>
                  <a:pt x="66" y="56"/>
                  <a:pt x="66" y="56"/>
                </a:cubicBezTo>
                <a:cubicBezTo>
                  <a:pt x="122" y="38"/>
                  <a:pt x="122" y="38"/>
                  <a:pt x="122" y="38"/>
                </a:cubicBezTo>
                <a:cubicBezTo>
                  <a:pt x="126" y="37"/>
                  <a:pt x="128" y="34"/>
                  <a:pt x="128" y="30"/>
                </a:cubicBezTo>
                <a:cubicBezTo>
                  <a:pt x="128" y="27"/>
                  <a:pt x="126" y="24"/>
                  <a:pt x="123" y="22"/>
                </a:cubicBezTo>
                <a:cubicBezTo>
                  <a:pt x="67" y="1"/>
                  <a:pt x="67" y="1"/>
                  <a:pt x="67" y="1"/>
                </a:cubicBezTo>
                <a:cubicBezTo>
                  <a:pt x="66" y="0"/>
                  <a:pt x="65" y="0"/>
                  <a:pt x="64" y="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2" name="出自【趣你的PPT】(微信:qunideppt)：最优质的PPT资源库"/>
          <p:cNvSpPr/>
          <p:nvPr/>
        </p:nvSpPr>
        <p:spPr bwMode="auto">
          <a:xfrm>
            <a:off x="8118982" y="4821681"/>
            <a:ext cx="306425" cy="66369"/>
          </a:xfrm>
          <a:custGeom>
            <a:avLst/>
            <a:gdLst>
              <a:gd name="T0" fmla="*/ 65 w 129"/>
              <a:gd name="T1" fmla="*/ 28 h 28"/>
              <a:gd name="T2" fmla="*/ 64 w 129"/>
              <a:gd name="T3" fmla="*/ 28 h 28"/>
              <a:gd name="T4" fmla="*/ 4 w 129"/>
              <a:gd name="T5" fmla="*/ 8 h 28"/>
              <a:gd name="T6" fmla="*/ 1 w 129"/>
              <a:gd name="T7" fmla="*/ 3 h 28"/>
              <a:gd name="T8" fmla="*/ 6 w 129"/>
              <a:gd name="T9" fmla="*/ 0 h 28"/>
              <a:gd name="T10" fmla="*/ 65 w 129"/>
              <a:gd name="T11" fmla="*/ 20 h 28"/>
              <a:gd name="T12" fmla="*/ 124 w 129"/>
              <a:gd name="T13" fmla="*/ 0 h 28"/>
              <a:gd name="T14" fmla="*/ 129 w 129"/>
              <a:gd name="T15" fmla="*/ 3 h 28"/>
              <a:gd name="T16" fmla="*/ 126 w 129"/>
              <a:gd name="T17" fmla="*/ 8 h 28"/>
              <a:gd name="T18" fmla="*/ 66 w 129"/>
              <a:gd name="T19" fmla="*/ 28 h 28"/>
              <a:gd name="T20" fmla="*/ 65 w 129"/>
              <a:gd name="T21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9" h="28">
                <a:moveTo>
                  <a:pt x="65" y="28"/>
                </a:moveTo>
                <a:cubicBezTo>
                  <a:pt x="65" y="28"/>
                  <a:pt x="64" y="28"/>
                  <a:pt x="64" y="28"/>
                </a:cubicBezTo>
                <a:cubicBezTo>
                  <a:pt x="4" y="8"/>
                  <a:pt x="4" y="8"/>
                  <a:pt x="4" y="8"/>
                </a:cubicBezTo>
                <a:cubicBezTo>
                  <a:pt x="2" y="7"/>
                  <a:pt x="0" y="5"/>
                  <a:pt x="1" y="3"/>
                </a:cubicBezTo>
                <a:cubicBezTo>
                  <a:pt x="2" y="1"/>
                  <a:pt x="4" y="0"/>
                  <a:pt x="6" y="0"/>
                </a:cubicBezTo>
                <a:cubicBezTo>
                  <a:pt x="65" y="20"/>
                  <a:pt x="65" y="20"/>
                  <a:pt x="65" y="2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6" y="0"/>
                  <a:pt x="128" y="1"/>
                  <a:pt x="129" y="3"/>
                </a:cubicBezTo>
                <a:cubicBezTo>
                  <a:pt x="129" y="5"/>
                  <a:pt x="128" y="7"/>
                  <a:pt x="126" y="8"/>
                </a:cubicBezTo>
                <a:cubicBezTo>
                  <a:pt x="66" y="28"/>
                  <a:pt x="66" y="28"/>
                  <a:pt x="66" y="28"/>
                </a:cubicBezTo>
                <a:cubicBezTo>
                  <a:pt x="66" y="28"/>
                  <a:pt x="65" y="28"/>
                  <a:pt x="65" y="2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3" name="出自【趣你的PPT】(微信:qunideppt)：最优质的PPT资源库"/>
          <p:cNvSpPr/>
          <p:nvPr/>
        </p:nvSpPr>
        <p:spPr bwMode="auto">
          <a:xfrm>
            <a:off x="8118982" y="4859807"/>
            <a:ext cx="306425" cy="66369"/>
          </a:xfrm>
          <a:custGeom>
            <a:avLst/>
            <a:gdLst>
              <a:gd name="T0" fmla="*/ 65 w 129"/>
              <a:gd name="T1" fmla="*/ 28 h 28"/>
              <a:gd name="T2" fmla="*/ 64 w 129"/>
              <a:gd name="T3" fmla="*/ 28 h 28"/>
              <a:gd name="T4" fmla="*/ 4 w 129"/>
              <a:gd name="T5" fmla="*/ 8 h 28"/>
              <a:gd name="T6" fmla="*/ 1 w 129"/>
              <a:gd name="T7" fmla="*/ 3 h 28"/>
              <a:gd name="T8" fmla="*/ 6 w 129"/>
              <a:gd name="T9" fmla="*/ 0 h 28"/>
              <a:gd name="T10" fmla="*/ 65 w 129"/>
              <a:gd name="T11" fmla="*/ 20 h 28"/>
              <a:gd name="T12" fmla="*/ 124 w 129"/>
              <a:gd name="T13" fmla="*/ 0 h 28"/>
              <a:gd name="T14" fmla="*/ 129 w 129"/>
              <a:gd name="T15" fmla="*/ 3 h 28"/>
              <a:gd name="T16" fmla="*/ 126 w 129"/>
              <a:gd name="T17" fmla="*/ 8 h 28"/>
              <a:gd name="T18" fmla="*/ 66 w 129"/>
              <a:gd name="T19" fmla="*/ 28 h 28"/>
              <a:gd name="T20" fmla="*/ 65 w 129"/>
              <a:gd name="T21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9" h="28">
                <a:moveTo>
                  <a:pt x="65" y="28"/>
                </a:moveTo>
                <a:cubicBezTo>
                  <a:pt x="65" y="28"/>
                  <a:pt x="64" y="28"/>
                  <a:pt x="64" y="28"/>
                </a:cubicBezTo>
                <a:cubicBezTo>
                  <a:pt x="4" y="8"/>
                  <a:pt x="4" y="8"/>
                  <a:pt x="4" y="8"/>
                </a:cubicBezTo>
                <a:cubicBezTo>
                  <a:pt x="2" y="7"/>
                  <a:pt x="0" y="5"/>
                  <a:pt x="1" y="3"/>
                </a:cubicBezTo>
                <a:cubicBezTo>
                  <a:pt x="2" y="1"/>
                  <a:pt x="4" y="0"/>
                  <a:pt x="6" y="0"/>
                </a:cubicBezTo>
                <a:cubicBezTo>
                  <a:pt x="65" y="20"/>
                  <a:pt x="65" y="20"/>
                  <a:pt x="65" y="2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6" y="0"/>
                  <a:pt x="128" y="1"/>
                  <a:pt x="129" y="3"/>
                </a:cubicBezTo>
                <a:cubicBezTo>
                  <a:pt x="129" y="5"/>
                  <a:pt x="128" y="7"/>
                  <a:pt x="126" y="8"/>
                </a:cubicBezTo>
                <a:cubicBezTo>
                  <a:pt x="66" y="28"/>
                  <a:pt x="66" y="28"/>
                  <a:pt x="66" y="28"/>
                </a:cubicBezTo>
                <a:cubicBezTo>
                  <a:pt x="66" y="28"/>
                  <a:pt x="65" y="28"/>
                  <a:pt x="65" y="2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82883" y="4370418"/>
            <a:ext cx="339622" cy="339622"/>
          </a:xfrm>
          <a:custGeom>
            <a:avLst/>
            <a:gdLst>
              <a:gd name="T0" fmla="*/ 64 w 112"/>
              <a:gd name="T1" fmla="*/ 12 h 112"/>
              <a:gd name="T2" fmla="*/ 78 w 112"/>
              <a:gd name="T3" fmla="*/ 23 h 112"/>
              <a:gd name="T4" fmla="*/ 84 w 112"/>
              <a:gd name="T5" fmla="*/ 18 h 112"/>
              <a:gd name="T6" fmla="*/ 93 w 112"/>
              <a:gd name="T7" fmla="*/ 25 h 112"/>
              <a:gd name="T8" fmla="*/ 89 w 112"/>
              <a:gd name="T9" fmla="*/ 34 h 112"/>
              <a:gd name="T10" fmla="*/ 100 w 112"/>
              <a:gd name="T11" fmla="*/ 48 h 112"/>
              <a:gd name="T12" fmla="*/ 104 w 112"/>
              <a:gd name="T13" fmla="*/ 60 h 112"/>
              <a:gd name="T14" fmla="*/ 95 w 112"/>
              <a:gd name="T15" fmla="*/ 64 h 112"/>
              <a:gd name="T16" fmla="*/ 93 w 112"/>
              <a:gd name="T17" fmla="*/ 81 h 112"/>
              <a:gd name="T18" fmla="*/ 87 w 112"/>
              <a:gd name="T19" fmla="*/ 93 h 112"/>
              <a:gd name="T20" fmla="*/ 81 w 112"/>
              <a:gd name="T21" fmla="*/ 93 h 112"/>
              <a:gd name="T22" fmla="*/ 64 w 112"/>
              <a:gd name="T23" fmla="*/ 95 h 112"/>
              <a:gd name="T24" fmla="*/ 60 w 112"/>
              <a:gd name="T25" fmla="*/ 104 h 112"/>
              <a:gd name="T26" fmla="*/ 48 w 112"/>
              <a:gd name="T27" fmla="*/ 100 h 112"/>
              <a:gd name="T28" fmla="*/ 34 w 112"/>
              <a:gd name="T29" fmla="*/ 89 h 112"/>
              <a:gd name="T30" fmla="*/ 28 w 112"/>
              <a:gd name="T31" fmla="*/ 94 h 112"/>
              <a:gd name="T32" fmla="*/ 19 w 112"/>
              <a:gd name="T33" fmla="*/ 87 h 112"/>
              <a:gd name="T34" fmla="*/ 23 w 112"/>
              <a:gd name="T35" fmla="*/ 78 h 112"/>
              <a:gd name="T36" fmla="*/ 12 w 112"/>
              <a:gd name="T37" fmla="*/ 64 h 112"/>
              <a:gd name="T38" fmla="*/ 8 w 112"/>
              <a:gd name="T39" fmla="*/ 52 h 112"/>
              <a:gd name="T40" fmla="*/ 17 w 112"/>
              <a:gd name="T41" fmla="*/ 48 h 112"/>
              <a:gd name="T42" fmla="*/ 19 w 112"/>
              <a:gd name="T43" fmla="*/ 31 h 112"/>
              <a:gd name="T44" fmla="*/ 25 w 112"/>
              <a:gd name="T45" fmla="*/ 19 h 112"/>
              <a:gd name="T46" fmla="*/ 31 w 112"/>
              <a:gd name="T47" fmla="*/ 19 h 112"/>
              <a:gd name="T48" fmla="*/ 48 w 112"/>
              <a:gd name="T49" fmla="*/ 17 h 112"/>
              <a:gd name="T50" fmla="*/ 52 w 112"/>
              <a:gd name="T51" fmla="*/ 8 h 112"/>
              <a:gd name="T52" fmla="*/ 60 w 112"/>
              <a:gd name="T53" fmla="*/ 0 h 112"/>
              <a:gd name="T54" fmla="*/ 40 w 112"/>
              <a:gd name="T55" fmla="*/ 11 h 112"/>
              <a:gd name="T56" fmla="*/ 28 w 112"/>
              <a:gd name="T57" fmla="*/ 10 h 112"/>
              <a:gd name="T58" fmla="*/ 14 w 112"/>
              <a:gd name="T59" fmla="*/ 19 h 112"/>
              <a:gd name="T60" fmla="*/ 13 w 112"/>
              <a:gd name="T61" fmla="*/ 35 h 112"/>
              <a:gd name="T62" fmla="*/ 0 w 112"/>
              <a:gd name="T63" fmla="*/ 52 h 112"/>
              <a:gd name="T64" fmla="*/ 11 w 112"/>
              <a:gd name="T65" fmla="*/ 72 h 112"/>
              <a:gd name="T66" fmla="*/ 10 w 112"/>
              <a:gd name="T67" fmla="*/ 84 h 112"/>
              <a:gd name="T68" fmla="*/ 19 w 112"/>
              <a:gd name="T69" fmla="*/ 98 h 112"/>
              <a:gd name="T70" fmla="*/ 35 w 112"/>
              <a:gd name="T71" fmla="*/ 99 h 112"/>
              <a:gd name="T72" fmla="*/ 52 w 112"/>
              <a:gd name="T73" fmla="*/ 112 h 112"/>
              <a:gd name="T74" fmla="*/ 72 w 112"/>
              <a:gd name="T75" fmla="*/ 101 h 112"/>
              <a:gd name="T76" fmla="*/ 84 w 112"/>
              <a:gd name="T77" fmla="*/ 102 h 112"/>
              <a:gd name="T78" fmla="*/ 98 w 112"/>
              <a:gd name="T79" fmla="*/ 93 h 112"/>
              <a:gd name="T80" fmla="*/ 99 w 112"/>
              <a:gd name="T81" fmla="*/ 77 h 112"/>
              <a:gd name="T82" fmla="*/ 112 w 112"/>
              <a:gd name="T83" fmla="*/ 60 h 112"/>
              <a:gd name="T84" fmla="*/ 101 w 112"/>
              <a:gd name="T85" fmla="*/ 40 h 112"/>
              <a:gd name="T86" fmla="*/ 102 w 112"/>
              <a:gd name="T87" fmla="*/ 28 h 112"/>
              <a:gd name="T88" fmla="*/ 93 w 112"/>
              <a:gd name="T89" fmla="*/ 14 h 112"/>
              <a:gd name="T90" fmla="*/ 77 w 112"/>
              <a:gd name="T91" fmla="*/ 13 h 112"/>
              <a:gd name="T92" fmla="*/ 60 w 112"/>
              <a:gd name="T93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12" h="112">
                <a:moveTo>
                  <a:pt x="60" y="8"/>
                </a:moveTo>
                <a:cubicBezTo>
                  <a:pt x="62" y="8"/>
                  <a:pt x="64" y="10"/>
                  <a:pt x="64" y="12"/>
                </a:cubicBezTo>
                <a:cubicBezTo>
                  <a:pt x="64" y="17"/>
                  <a:pt x="64" y="17"/>
                  <a:pt x="64" y="17"/>
                </a:cubicBezTo>
                <a:cubicBezTo>
                  <a:pt x="69" y="18"/>
                  <a:pt x="74" y="20"/>
                  <a:pt x="78" y="23"/>
                </a:cubicBezTo>
                <a:cubicBezTo>
                  <a:pt x="81" y="19"/>
                  <a:pt x="81" y="19"/>
                  <a:pt x="81" y="19"/>
                </a:cubicBezTo>
                <a:cubicBezTo>
                  <a:pt x="82" y="18"/>
                  <a:pt x="83" y="18"/>
                  <a:pt x="84" y="18"/>
                </a:cubicBezTo>
                <a:cubicBezTo>
                  <a:pt x="85" y="18"/>
                  <a:pt x="86" y="18"/>
                  <a:pt x="87" y="19"/>
                </a:cubicBezTo>
                <a:cubicBezTo>
                  <a:pt x="93" y="25"/>
                  <a:pt x="93" y="25"/>
                  <a:pt x="93" y="25"/>
                </a:cubicBezTo>
                <a:cubicBezTo>
                  <a:pt x="94" y="26"/>
                  <a:pt x="94" y="29"/>
                  <a:pt x="93" y="31"/>
                </a:cubicBezTo>
                <a:cubicBezTo>
                  <a:pt x="89" y="34"/>
                  <a:pt x="89" y="34"/>
                  <a:pt x="89" y="34"/>
                </a:cubicBezTo>
                <a:cubicBezTo>
                  <a:pt x="92" y="38"/>
                  <a:pt x="94" y="43"/>
                  <a:pt x="95" y="48"/>
                </a:cubicBezTo>
                <a:cubicBezTo>
                  <a:pt x="100" y="48"/>
                  <a:pt x="100" y="48"/>
                  <a:pt x="100" y="48"/>
                </a:cubicBezTo>
                <a:cubicBezTo>
                  <a:pt x="102" y="48"/>
                  <a:pt x="104" y="50"/>
                  <a:pt x="104" y="5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104" y="62"/>
                  <a:pt x="102" y="64"/>
                  <a:pt x="100" y="64"/>
                </a:cubicBezTo>
                <a:cubicBezTo>
                  <a:pt x="95" y="64"/>
                  <a:pt x="95" y="64"/>
                  <a:pt x="95" y="64"/>
                </a:cubicBezTo>
                <a:cubicBezTo>
                  <a:pt x="94" y="69"/>
                  <a:pt x="92" y="74"/>
                  <a:pt x="89" y="78"/>
                </a:cubicBezTo>
                <a:cubicBezTo>
                  <a:pt x="93" y="81"/>
                  <a:pt x="93" y="81"/>
                  <a:pt x="93" y="81"/>
                </a:cubicBezTo>
                <a:cubicBezTo>
                  <a:pt x="94" y="83"/>
                  <a:pt x="94" y="86"/>
                  <a:pt x="93" y="87"/>
                </a:cubicBezTo>
                <a:cubicBezTo>
                  <a:pt x="87" y="93"/>
                  <a:pt x="87" y="93"/>
                  <a:pt x="87" y="93"/>
                </a:cubicBezTo>
                <a:cubicBezTo>
                  <a:pt x="86" y="94"/>
                  <a:pt x="85" y="94"/>
                  <a:pt x="84" y="94"/>
                </a:cubicBezTo>
                <a:cubicBezTo>
                  <a:pt x="83" y="94"/>
                  <a:pt x="82" y="94"/>
                  <a:pt x="81" y="93"/>
                </a:cubicBezTo>
                <a:cubicBezTo>
                  <a:pt x="78" y="89"/>
                  <a:pt x="78" y="89"/>
                  <a:pt x="78" y="89"/>
                </a:cubicBezTo>
                <a:cubicBezTo>
                  <a:pt x="74" y="92"/>
                  <a:pt x="69" y="94"/>
                  <a:pt x="64" y="95"/>
                </a:cubicBezTo>
                <a:cubicBezTo>
                  <a:pt x="64" y="100"/>
                  <a:pt x="64" y="100"/>
                  <a:pt x="64" y="100"/>
                </a:cubicBezTo>
                <a:cubicBezTo>
                  <a:pt x="64" y="102"/>
                  <a:pt x="62" y="104"/>
                  <a:pt x="60" y="104"/>
                </a:cubicBezTo>
                <a:cubicBezTo>
                  <a:pt x="52" y="104"/>
                  <a:pt x="52" y="104"/>
                  <a:pt x="52" y="104"/>
                </a:cubicBezTo>
                <a:cubicBezTo>
                  <a:pt x="50" y="104"/>
                  <a:pt x="48" y="102"/>
                  <a:pt x="48" y="100"/>
                </a:cubicBezTo>
                <a:cubicBezTo>
                  <a:pt x="48" y="95"/>
                  <a:pt x="48" y="95"/>
                  <a:pt x="48" y="95"/>
                </a:cubicBezTo>
                <a:cubicBezTo>
                  <a:pt x="43" y="94"/>
                  <a:pt x="38" y="92"/>
                  <a:pt x="34" y="89"/>
                </a:cubicBezTo>
                <a:cubicBezTo>
                  <a:pt x="31" y="93"/>
                  <a:pt x="31" y="93"/>
                  <a:pt x="31" y="93"/>
                </a:cubicBezTo>
                <a:cubicBezTo>
                  <a:pt x="30" y="94"/>
                  <a:pt x="29" y="94"/>
                  <a:pt x="28" y="94"/>
                </a:cubicBezTo>
                <a:cubicBezTo>
                  <a:pt x="27" y="94"/>
                  <a:pt x="26" y="94"/>
                  <a:pt x="25" y="93"/>
                </a:cubicBezTo>
                <a:cubicBezTo>
                  <a:pt x="19" y="87"/>
                  <a:pt x="19" y="87"/>
                  <a:pt x="19" y="87"/>
                </a:cubicBezTo>
                <a:cubicBezTo>
                  <a:pt x="18" y="86"/>
                  <a:pt x="18" y="83"/>
                  <a:pt x="19" y="81"/>
                </a:cubicBezTo>
                <a:cubicBezTo>
                  <a:pt x="23" y="78"/>
                  <a:pt x="23" y="78"/>
                  <a:pt x="23" y="78"/>
                </a:cubicBezTo>
                <a:cubicBezTo>
                  <a:pt x="20" y="74"/>
                  <a:pt x="18" y="69"/>
                  <a:pt x="17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10" y="64"/>
                  <a:pt x="8" y="62"/>
                  <a:pt x="8" y="60"/>
                </a:cubicBezTo>
                <a:cubicBezTo>
                  <a:pt x="8" y="52"/>
                  <a:pt x="8" y="52"/>
                  <a:pt x="8" y="52"/>
                </a:cubicBezTo>
                <a:cubicBezTo>
                  <a:pt x="8" y="50"/>
                  <a:pt x="10" y="48"/>
                  <a:pt x="12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8" y="43"/>
                  <a:pt x="20" y="38"/>
                  <a:pt x="23" y="34"/>
                </a:cubicBezTo>
                <a:cubicBezTo>
                  <a:pt x="19" y="31"/>
                  <a:pt x="19" y="31"/>
                  <a:pt x="19" y="31"/>
                </a:cubicBezTo>
                <a:cubicBezTo>
                  <a:pt x="18" y="29"/>
                  <a:pt x="18" y="26"/>
                  <a:pt x="19" y="25"/>
                </a:cubicBezTo>
                <a:cubicBezTo>
                  <a:pt x="25" y="19"/>
                  <a:pt x="25" y="19"/>
                  <a:pt x="25" y="19"/>
                </a:cubicBezTo>
                <a:cubicBezTo>
                  <a:pt x="26" y="18"/>
                  <a:pt x="27" y="18"/>
                  <a:pt x="28" y="18"/>
                </a:cubicBezTo>
                <a:cubicBezTo>
                  <a:pt x="29" y="18"/>
                  <a:pt x="30" y="18"/>
                  <a:pt x="31" y="19"/>
                </a:cubicBezTo>
                <a:cubicBezTo>
                  <a:pt x="34" y="23"/>
                  <a:pt x="34" y="23"/>
                  <a:pt x="34" y="23"/>
                </a:cubicBezTo>
                <a:cubicBezTo>
                  <a:pt x="38" y="20"/>
                  <a:pt x="43" y="18"/>
                  <a:pt x="48" y="17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0"/>
                  <a:pt x="50" y="8"/>
                  <a:pt x="52" y="8"/>
                </a:cubicBezTo>
                <a:cubicBezTo>
                  <a:pt x="60" y="8"/>
                  <a:pt x="60" y="8"/>
                  <a:pt x="60" y="8"/>
                </a:cubicBezTo>
                <a:moveTo>
                  <a:pt x="60" y="0"/>
                </a:moveTo>
                <a:cubicBezTo>
                  <a:pt x="52" y="0"/>
                  <a:pt x="52" y="0"/>
                  <a:pt x="52" y="0"/>
                </a:cubicBezTo>
                <a:cubicBezTo>
                  <a:pt x="46" y="0"/>
                  <a:pt x="41" y="5"/>
                  <a:pt x="40" y="11"/>
                </a:cubicBezTo>
                <a:cubicBezTo>
                  <a:pt x="38" y="11"/>
                  <a:pt x="37" y="12"/>
                  <a:pt x="35" y="13"/>
                </a:cubicBezTo>
                <a:cubicBezTo>
                  <a:pt x="33" y="11"/>
                  <a:pt x="31" y="10"/>
                  <a:pt x="28" y="10"/>
                </a:cubicBezTo>
                <a:cubicBezTo>
                  <a:pt x="25" y="10"/>
                  <a:pt x="21" y="11"/>
                  <a:pt x="19" y="14"/>
                </a:cubicBezTo>
                <a:cubicBezTo>
                  <a:pt x="14" y="19"/>
                  <a:pt x="14" y="19"/>
                  <a:pt x="14" y="19"/>
                </a:cubicBezTo>
                <a:cubicBezTo>
                  <a:pt x="11" y="22"/>
                  <a:pt x="10" y="25"/>
                  <a:pt x="10" y="28"/>
                </a:cubicBezTo>
                <a:cubicBezTo>
                  <a:pt x="10" y="31"/>
                  <a:pt x="11" y="33"/>
                  <a:pt x="13" y="35"/>
                </a:cubicBezTo>
                <a:cubicBezTo>
                  <a:pt x="12" y="37"/>
                  <a:pt x="11" y="38"/>
                  <a:pt x="11" y="40"/>
                </a:cubicBezTo>
                <a:cubicBezTo>
                  <a:pt x="5" y="41"/>
                  <a:pt x="0" y="46"/>
                  <a:pt x="0" y="52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66"/>
                  <a:pt x="5" y="71"/>
                  <a:pt x="11" y="72"/>
                </a:cubicBezTo>
                <a:cubicBezTo>
                  <a:pt x="11" y="74"/>
                  <a:pt x="12" y="75"/>
                  <a:pt x="13" y="77"/>
                </a:cubicBezTo>
                <a:cubicBezTo>
                  <a:pt x="11" y="79"/>
                  <a:pt x="10" y="81"/>
                  <a:pt x="10" y="84"/>
                </a:cubicBezTo>
                <a:cubicBezTo>
                  <a:pt x="10" y="87"/>
                  <a:pt x="11" y="91"/>
                  <a:pt x="14" y="93"/>
                </a:cubicBezTo>
                <a:cubicBezTo>
                  <a:pt x="19" y="98"/>
                  <a:pt x="19" y="98"/>
                  <a:pt x="19" y="98"/>
                </a:cubicBezTo>
                <a:cubicBezTo>
                  <a:pt x="21" y="101"/>
                  <a:pt x="25" y="102"/>
                  <a:pt x="28" y="102"/>
                </a:cubicBezTo>
                <a:cubicBezTo>
                  <a:pt x="31" y="102"/>
                  <a:pt x="33" y="101"/>
                  <a:pt x="35" y="99"/>
                </a:cubicBezTo>
                <a:cubicBezTo>
                  <a:pt x="37" y="100"/>
                  <a:pt x="38" y="101"/>
                  <a:pt x="40" y="101"/>
                </a:cubicBezTo>
                <a:cubicBezTo>
                  <a:pt x="41" y="107"/>
                  <a:pt x="46" y="112"/>
                  <a:pt x="52" y="112"/>
                </a:cubicBezTo>
                <a:cubicBezTo>
                  <a:pt x="60" y="112"/>
                  <a:pt x="60" y="112"/>
                  <a:pt x="60" y="112"/>
                </a:cubicBezTo>
                <a:cubicBezTo>
                  <a:pt x="66" y="112"/>
                  <a:pt x="71" y="107"/>
                  <a:pt x="72" y="101"/>
                </a:cubicBezTo>
                <a:cubicBezTo>
                  <a:pt x="74" y="101"/>
                  <a:pt x="75" y="100"/>
                  <a:pt x="77" y="99"/>
                </a:cubicBezTo>
                <a:cubicBezTo>
                  <a:pt x="79" y="101"/>
                  <a:pt x="81" y="102"/>
                  <a:pt x="84" y="102"/>
                </a:cubicBezTo>
                <a:cubicBezTo>
                  <a:pt x="87" y="102"/>
                  <a:pt x="91" y="101"/>
                  <a:pt x="93" y="98"/>
                </a:cubicBezTo>
                <a:cubicBezTo>
                  <a:pt x="98" y="93"/>
                  <a:pt x="98" y="93"/>
                  <a:pt x="98" y="93"/>
                </a:cubicBezTo>
                <a:cubicBezTo>
                  <a:pt x="101" y="91"/>
                  <a:pt x="102" y="87"/>
                  <a:pt x="102" y="84"/>
                </a:cubicBezTo>
                <a:cubicBezTo>
                  <a:pt x="102" y="81"/>
                  <a:pt x="101" y="79"/>
                  <a:pt x="99" y="77"/>
                </a:cubicBezTo>
                <a:cubicBezTo>
                  <a:pt x="100" y="75"/>
                  <a:pt x="101" y="74"/>
                  <a:pt x="101" y="72"/>
                </a:cubicBezTo>
                <a:cubicBezTo>
                  <a:pt x="107" y="71"/>
                  <a:pt x="112" y="66"/>
                  <a:pt x="112" y="60"/>
                </a:cubicBezTo>
                <a:cubicBezTo>
                  <a:pt x="112" y="52"/>
                  <a:pt x="112" y="52"/>
                  <a:pt x="112" y="52"/>
                </a:cubicBezTo>
                <a:cubicBezTo>
                  <a:pt x="112" y="46"/>
                  <a:pt x="107" y="41"/>
                  <a:pt x="101" y="40"/>
                </a:cubicBezTo>
                <a:cubicBezTo>
                  <a:pt x="101" y="38"/>
                  <a:pt x="100" y="37"/>
                  <a:pt x="99" y="35"/>
                </a:cubicBezTo>
                <a:cubicBezTo>
                  <a:pt x="101" y="33"/>
                  <a:pt x="102" y="31"/>
                  <a:pt x="102" y="28"/>
                </a:cubicBezTo>
                <a:cubicBezTo>
                  <a:pt x="102" y="25"/>
                  <a:pt x="101" y="22"/>
                  <a:pt x="98" y="19"/>
                </a:cubicBezTo>
                <a:cubicBezTo>
                  <a:pt x="93" y="14"/>
                  <a:pt x="93" y="14"/>
                  <a:pt x="93" y="14"/>
                </a:cubicBezTo>
                <a:cubicBezTo>
                  <a:pt x="91" y="11"/>
                  <a:pt x="87" y="10"/>
                  <a:pt x="84" y="10"/>
                </a:cubicBezTo>
                <a:cubicBezTo>
                  <a:pt x="81" y="10"/>
                  <a:pt x="79" y="11"/>
                  <a:pt x="77" y="13"/>
                </a:cubicBezTo>
                <a:cubicBezTo>
                  <a:pt x="75" y="12"/>
                  <a:pt x="74" y="11"/>
                  <a:pt x="72" y="11"/>
                </a:cubicBezTo>
                <a:cubicBezTo>
                  <a:pt x="71" y="5"/>
                  <a:pt x="66" y="0"/>
                  <a:pt x="60" y="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73208" y="4460743"/>
            <a:ext cx="157166" cy="158972"/>
          </a:xfrm>
          <a:custGeom>
            <a:avLst/>
            <a:gdLst>
              <a:gd name="T0" fmla="*/ 26 w 52"/>
              <a:gd name="T1" fmla="*/ 52 h 52"/>
              <a:gd name="T2" fmla="*/ 0 w 52"/>
              <a:gd name="T3" fmla="*/ 26 h 52"/>
              <a:gd name="T4" fmla="*/ 26 w 52"/>
              <a:gd name="T5" fmla="*/ 0 h 52"/>
              <a:gd name="T6" fmla="*/ 52 w 52"/>
              <a:gd name="T7" fmla="*/ 26 h 52"/>
              <a:gd name="T8" fmla="*/ 26 w 52"/>
              <a:gd name="T9" fmla="*/ 52 h 52"/>
              <a:gd name="T10" fmla="*/ 26 w 52"/>
              <a:gd name="T11" fmla="*/ 4 h 52"/>
              <a:gd name="T12" fmla="*/ 4 w 52"/>
              <a:gd name="T13" fmla="*/ 26 h 52"/>
              <a:gd name="T14" fmla="*/ 26 w 52"/>
              <a:gd name="T15" fmla="*/ 48 h 52"/>
              <a:gd name="T16" fmla="*/ 48 w 52"/>
              <a:gd name="T17" fmla="*/ 26 h 52"/>
              <a:gd name="T18" fmla="*/ 26 w 52"/>
              <a:gd name="T19" fmla="*/ 4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2" h="52">
                <a:moveTo>
                  <a:pt x="26" y="52"/>
                </a:moveTo>
                <a:cubicBezTo>
                  <a:pt x="12" y="52"/>
                  <a:pt x="0" y="40"/>
                  <a:pt x="0" y="26"/>
                </a:cubicBezTo>
                <a:cubicBezTo>
                  <a:pt x="0" y="12"/>
                  <a:pt x="12" y="0"/>
                  <a:pt x="26" y="0"/>
                </a:cubicBezTo>
                <a:cubicBezTo>
                  <a:pt x="40" y="0"/>
                  <a:pt x="52" y="12"/>
                  <a:pt x="52" y="26"/>
                </a:cubicBezTo>
                <a:cubicBezTo>
                  <a:pt x="52" y="40"/>
                  <a:pt x="40" y="52"/>
                  <a:pt x="26" y="52"/>
                </a:cubicBezTo>
                <a:close/>
                <a:moveTo>
                  <a:pt x="26" y="4"/>
                </a:moveTo>
                <a:cubicBezTo>
                  <a:pt x="14" y="4"/>
                  <a:pt x="4" y="14"/>
                  <a:pt x="4" y="26"/>
                </a:cubicBezTo>
                <a:cubicBezTo>
                  <a:pt x="4" y="38"/>
                  <a:pt x="14" y="48"/>
                  <a:pt x="26" y="48"/>
                </a:cubicBezTo>
                <a:cubicBezTo>
                  <a:pt x="38" y="48"/>
                  <a:pt x="48" y="38"/>
                  <a:pt x="48" y="26"/>
                </a:cubicBezTo>
                <a:cubicBezTo>
                  <a:pt x="48" y="14"/>
                  <a:pt x="38" y="4"/>
                  <a:pt x="26" y="4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09338" y="4496873"/>
            <a:ext cx="84906" cy="84906"/>
          </a:xfrm>
          <a:custGeom>
            <a:avLst/>
            <a:gdLst>
              <a:gd name="T0" fmla="*/ 14 w 28"/>
              <a:gd name="T1" fmla="*/ 28 h 28"/>
              <a:gd name="T2" fmla="*/ 0 w 28"/>
              <a:gd name="T3" fmla="*/ 14 h 28"/>
              <a:gd name="T4" fmla="*/ 14 w 28"/>
              <a:gd name="T5" fmla="*/ 0 h 28"/>
              <a:gd name="T6" fmla="*/ 28 w 28"/>
              <a:gd name="T7" fmla="*/ 14 h 28"/>
              <a:gd name="T8" fmla="*/ 14 w 28"/>
              <a:gd name="T9" fmla="*/ 28 h 28"/>
              <a:gd name="T10" fmla="*/ 14 w 28"/>
              <a:gd name="T11" fmla="*/ 4 h 28"/>
              <a:gd name="T12" fmla="*/ 4 w 28"/>
              <a:gd name="T13" fmla="*/ 14 h 28"/>
              <a:gd name="T14" fmla="*/ 14 w 28"/>
              <a:gd name="T15" fmla="*/ 24 h 28"/>
              <a:gd name="T16" fmla="*/ 24 w 28"/>
              <a:gd name="T17" fmla="*/ 14 h 28"/>
              <a:gd name="T18" fmla="*/ 14 w 28"/>
              <a:gd name="T19" fmla="*/ 4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" h="28">
                <a:moveTo>
                  <a:pt x="14" y="28"/>
                </a:moveTo>
                <a:cubicBezTo>
                  <a:pt x="6" y="28"/>
                  <a:pt x="0" y="22"/>
                  <a:pt x="0" y="14"/>
                </a:cubicBezTo>
                <a:cubicBezTo>
                  <a:pt x="0" y="6"/>
                  <a:pt x="6" y="0"/>
                  <a:pt x="14" y="0"/>
                </a:cubicBezTo>
                <a:cubicBezTo>
                  <a:pt x="22" y="0"/>
                  <a:pt x="28" y="6"/>
                  <a:pt x="28" y="14"/>
                </a:cubicBezTo>
                <a:cubicBezTo>
                  <a:pt x="28" y="22"/>
                  <a:pt x="22" y="28"/>
                  <a:pt x="14" y="28"/>
                </a:cubicBezTo>
                <a:close/>
                <a:moveTo>
                  <a:pt x="14" y="4"/>
                </a:moveTo>
                <a:cubicBezTo>
                  <a:pt x="8" y="4"/>
                  <a:pt x="4" y="8"/>
                  <a:pt x="4" y="14"/>
                </a:cubicBezTo>
                <a:cubicBezTo>
                  <a:pt x="4" y="20"/>
                  <a:pt x="8" y="24"/>
                  <a:pt x="14" y="24"/>
                </a:cubicBezTo>
                <a:cubicBezTo>
                  <a:pt x="20" y="24"/>
                  <a:pt x="24" y="20"/>
                  <a:pt x="24" y="14"/>
                </a:cubicBezTo>
                <a:cubicBezTo>
                  <a:pt x="24" y="8"/>
                  <a:pt x="20" y="4"/>
                  <a:pt x="14" y="4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97679" y="4661261"/>
            <a:ext cx="223740" cy="217286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719452" y="4433366"/>
            <a:ext cx="311168" cy="311168"/>
          </a:xfrm>
          <a:custGeom>
            <a:avLst/>
            <a:gdLst>
              <a:gd name="T0" fmla="*/ 0 w 136"/>
              <a:gd name="T1" fmla="*/ 68 h 136"/>
              <a:gd name="T2" fmla="*/ 136 w 136"/>
              <a:gd name="T3" fmla="*/ 68 h 136"/>
              <a:gd name="T4" fmla="*/ 63 w 136"/>
              <a:gd name="T5" fmla="*/ 40 h 136"/>
              <a:gd name="T6" fmla="*/ 63 w 136"/>
              <a:gd name="T7" fmla="*/ 12 h 136"/>
              <a:gd name="T8" fmla="*/ 63 w 136"/>
              <a:gd name="T9" fmla="*/ 51 h 136"/>
              <a:gd name="T10" fmla="*/ 41 w 136"/>
              <a:gd name="T11" fmla="*/ 63 h 136"/>
              <a:gd name="T12" fmla="*/ 63 w 136"/>
              <a:gd name="T13" fmla="*/ 51 h 136"/>
              <a:gd name="T14" fmla="*/ 63 w 136"/>
              <a:gd name="T15" fmla="*/ 86 h 136"/>
              <a:gd name="T16" fmla="*/ 41 w 136"/>
              <a:gd name="T17" fmla="*/ 73 h 136"/>
              <a:gd name="T18" fmla="*/ 63 w 136"/>
              <a:gd name="T19" fmla="*/ 96 h 136"/>
              <a:gd name="T20" fmla="*/ 45 w 136"/>
              <a:gd name="T21" fmla="*/ 100 h 136"/>
              <a:gd name="T22" fmla="*/ 74 w 136"/>
              <a:gd name="T23" fmla="*/ 96 h 136"/>
              <a:gd name="T24" fmla="*/ 74 w 136"/>
              <a:gd name="T25" fmla="*/ 124 h 136"/>
              <a:gd name="T26" fmla="*/ 74 w 136"/>
              <a:gd name="T27" fmla="*/ 86 h 136"/>
              <a:gd name="T28" fmla="*/ 96 w 136"/>
              <a:gd name="T29" fmla="*/ 73 h 136"/>
              <a:gd name="T30" fmla="*/ 74 w 136"/>
              <a:gd name="T31" fmla="*/ 86 h 136"/>
              <a:gd name="T32" fmla="*/ 74 w 136"/>
              <a:gd name="T33" fmla="*/ 51 h 136"/>
              <a:gd name="T34" fmla="*/ 96 w 136"/>
              <a:gd name="T35" fmla="*/ 63 h 136"/>
              <a:gd name="T36" fmla="*/ 74 w 136"/>
              <a:gd name="T37" fmla="*/ 40 h 136"/>
              <a:gd name="T38" fmla="*/ 92 w 136"/>
              <a:gd name="T39" fmla="*/ 36 h 136"/>
              <a:gd name="T40" fmla="*/ 94 w 136"/>
              <a:gd name="T41" fmla="*/ 16 h 136"/>
              <a:gd name="T42" fmla="*/ 101 w 136"/>
              <a:gd name="T43" fmla="*/ 31 h 136"/>
              <a:gd name="T44" fmla="*/ 36 w 136"/>
              <a:gd name="T45" fmla="*/ 31 h 136"/>
              <a:gd name="T46" fmla="*/ 43 w 136"/>
              <a:gd name="T47" fmla="*/ 16 h 136"/>
              <a:gd name="T48" fmla="*/ 33 w 136"/>
              <a:gd name="T49" fmla="*/ 42 h 136"/>
              <a:gd name="T50" fmla="*/ 11 w 136"/>
              <a:gd name="T51" fmla="*/ 63 h 136"/>
              <a:gd name="T52" fmla="*/ 33 w 136"/>
              <a:gd name="T53" fmla="*/ 42 h 136"/>
              <a:gd name="T54" fmla="*/ 33 w 136"/>
              <a:gd name="T55" fmla="*/ 95 h 136"/>
              <a:gd name="T56" fmla="*/ 11 w 136"/>
              <a:gd name="T57" fmla="*/ 73 h 136"/>
              <a:gd name="T58" fmla="*/ 36 w 136"/>
              <a:gd name="T59" fmla="*/ 105 h 136"/>
              <a:gd name="T60" fmla="*/ 29 w 136"/>
              <a:gd name="T61" fmla="*/ 110 h 136"/>
              <a:gd name="T62" fmla="*/ 101 w 136"/>
              <a:gd name="T63" fmla="*/ 105 h 136"/>
              <a:gd name="T64" fmla="*/ 94 w 136"/>
              <a:gd name="T65" fmla="*/ 120 h 136"/>
              <a:gd name="T66" fmla="*/ 104 w 136"/>
              <a:gd name="T67" fmla="*/ 95 h 136"/>
              <a:gd name="T68" fmla="*/ 126 w 136"/>
              <a:gd name="T69" fmla="*/ 73 h 136"/>
              <a:gd name="T70" fmla="*/ 104 w 136"/>
              <a:gd name="T71" fmla="*/ 95 h 136"/>
              <a:gd name="T72" fmla="*/ 104 w 136"/>
              <a:gd name="T73" fmla="*/ 42 h 136"/>
              <a:gd name="T74" fmla="*/ 126 w 136"/>
              <a:gd name="T75" fmla="*/ 63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6" h="136">
                <a:moveTo>
                  <a:pt x="68" y="0"/>
                </a:moveTo>
                <a:cubicBezTo>
                  <a:pt x="31" y="0"/>
                  <a:pt x="0" y="30"/>
                  <a:pt x="0" y="68"/>
                </a:cubicBezTo>
                <a:cubicBezTo>
                  <a:pt x="0" y="105"/>
                  <a:pt x="31" y="136"/>
                  <a:pt x="68" y="136"/>
                </a:cubicBezTo>
                <a:cubicBezTo>
                  <a:pt x="106" y="136"/>
                  <a:pt x="136" y="105"/>
                  <a:pt x="136" y="68"/>
                </a:cubicBezTo>
                <a:cubicBezTo>
                  <a:pt x="136" y="30"/>
                  <a:pt x="106" y="0"/>
                  <a:pt x="68" y="0"/>
                </a:cubicBezTo>
                <a:close/>
                <a:moveTo>
                  <a:pt x="63" y="40"/>
                </a:moveTo>
                <a:cubicBezTo>
                  <a:pt x="57" y="40"/>
                  <a:pt x="51" y="38"/>
                  <a:pt x="45" y="36"/>
                </a:cubicBezTo>
                <a:cubicBezTo>
                  <a:pt x="49" y="23"/>
                  <a:pt x="56" y="15"/>
                  <a:pt x="63" y="12"/>
                </a:cubicBezTo>
                <a:lnTo>
                  <a:pt x="63" y="40"/>
                </a:lnTo>
                <a:close/>
                <a:moveTo>
                  <a:pt x="63" y="51"/>
                </a:moveTo>
                <a:cubicBezTo>
                  <a:pt x="63" y="63"/>
                  <a:pt x="63" y="63"/>
                  <a:pt x="63" y="63"/>
                </a:cubicBezTo>
                <a:cubicBezTo>
                  <a:pt x="41" y="63"/>
                  <a:pt x="41" y="63"/>
                  <a:pt x="41" y="63"/>
                </a:cubicBezTo>
                <a:cubicBezTo>
                  <a:pt x="41" y="57"/>
                  <a:pt x="41" y="51"/>
                  <a:pt x="43" y="46"/>
                </a:cubicBezTo>
                <a:cubicBezTo>
                  <a:pt x="49" y="49"/>
                  <a:pt x="56" y="50"/>
                  <a:pt x="63" y="51"/>
                </a:cubicBezTo>
                <a:close/>
                <a:moveTo>
                  <a:pt x="63" y="73"/>
                </a:moveTo>
                <a:cubicBezTo>
                  <a:pt x="63" y="86"/>
                  <a:pt x="63" y="86"/>
                  <a:pt x="63" y="86"/>
                </a:cubicBezTo>
                <a:cubicBezTo>
                  <a:pt x="56" y="86"/>
                  <a:pt x="49" y="88"/>
                  <a:pt x="43" y="90"/>
                </a:cubicBezTo>
                <a:cubicBezTo>
                  <a:pt x="42" y="85"/>
                  <a:pt x="41" y="79"/>
                  <a:pt x="41" y="73"/>
                </a:cubicBezTo>
                <a:lnTo>
                  <a:pt x="63" y="73"/>
                </a:lnTo>
                <a:close/>
                <a:moveTo>
                  <a:pt x="63" y="96"/>
                </a:moveTo>
                <a:cubicBezTo>
                  <a:pt x="63" y="124"/>
                  <a:pt x="63" y="124"/>
                  <a:pt x="63" y="124"/>
                </a:cubicBezTo>
                <a:cubicBezTo>
                  <a:pt x="56" y="121"/>
                  <a:pt x="50" y="113"/>
                  <a:pt x="45" y="100"/>
                </a:cubicBezTo>
                <a:cubicBezTo>
                  <a:pt x="51" y="98"/>
                  <a:pt x="57" y="97"/>
                  <a:pt x="63" y="96"/>
                </a:cubicBezTo>
                <a:close/>
                <a:moveTo>
                  <a:pt x="74" y="96"/>
                </a:moveTo>
                <a:cubicBezTo>
                  <a:pt x="80" y="97"/>
                  <a:pt x="86" y="98"/>
                  <a:pt x="91" y="100"/>
                </a:cubicBezTo>
                <a:cubicBezTo>
                  <a:pt x="87" y="113"/>
                  <a:pt x="80" y="121"/>
                  <a:pt x="74" y="124"/>
                </a:cubicBezTo>
                <a:lnTo>
                  <a:pt x="74" y="96"/>
                </a:lnTo>
                <a:close/>
                <a:moveTo>
                  <a:pt x="74" y="86"/>
                </a:moveTo>
                <a:cubicBezTo>
                  <a:pt x="74" y="73"/>
                  <a:pt x="74" y="73"/>
                  <a:pt x="74" y="73"/>
                </a:cubicBezTo>
                <a:cubicBezTo>
                  <a:pt x="96" y="73"/>
                  <a:pt x="96" y="73"/>
                  <a:pt x="96" y="73"/>
                </a:cubicBezTo>
                <a:cubicBezTo>
                  <a:pt x="96" y="79"/>
                  <a:pt x="95" y="85"/>
                  <a:pt x="94" y="90"/>
                </a:cubicBezTo>
                <a:cubicBezTo>
                  <a:pt x="87" y="88"/>
                  <a:pt x="81" y="86"/>
                  <a:pt x="74" y="86"/>
                </a:cubicBezTo>
                <a:close/>
                <a:moveTo>
                  <a:pt x="74" y="63"/>
                </a:moveTo>
                <a:cubicBezTo>
                  <a:pt x="74" y="51"/>
                  <a:pt x="74" y="51"/>
                  <a:pt x="74" y="51"/>
                </a:cubicBezTo>
                <a:cubicBezTo>
                  <a:pt x="81" y="50"/>
                  <a:pt x="88" y="49"/>
                  <a:pt x="94" y="46"/>
                </a:cubicBezTo>
                <a:cubicBezTo>
                  <a:pt x="95" y="51"/>
                  <a:pt x="96" y="57"/>
                  <a:pt x="96" y="63"/>
                </a:cubicBezTo>
                <a:lnTo>
                  <a:pt x="74" y="63"/>
                </a:lnTo>
                <a:close/>
                <a:moveTo>
                  <a:pt x="74" y="40"/>
                </a:moveTo>
                <a:cubicBezTo>
                  <a:pt x="74" y="12"/>
                  <a:pt x="74" y="12"/>
                  <a:pt x="74" y="12"/>
                </a:cubicBezTo>
                <a:cubicBezTo>
                  <a:pt x="81" y="15"/>
                  <a:pt x="87" y="23"/>
                  <a:pt x="92" y="36"/>
                </a:cubicBezTo>
                <a:cubicBezTo>
                  <a:pt x="86" y="38"/>
                  <a:pt x="80" y="40"/>
                  <a:pt x="74" y="40"/>
                </a:cubicBezTo>
                <a:close/>
                <a:moveTo>
                  <a:pt x="94" y="16"/>
                </a:moveTo>
                <a:cubicBezTo>
                  <a:pt x="99" y="19"/>
                  <a:pt x="104" y="22"/>
                  <a:pt x="108" y="26"/>
                </a:cubicBezTo>
                <a:cubicBezTo>
                  <a:pt x="106" y="28"/>
                  <a:pt x="103" y="30"/>
                  <a:pt x="101" y="31"/>
                </a:cubicBezTo>
                <a:cubicBezTo>
                  <a:pt x="99" y="26"/>
                  <a:pt x="97" y="21"/>
                  <a:pt x="94" y="16"/>
                </a:cubicBezTo>
                <a:close/>
                <a:moveTo>
                  <a:pt x="36" y="31"/>
                </a:moveTo>
                <a:cubicBezTo>
                  <a:pt x="33" y="30"/>
                  <a:pt x="31" y="28"/>
                  <a:pt x="29" y="26"/>
                </a:cubicBezTo>
                <a:cubicBezTo>
                  <a:pt x="33" y="22"/>
                  <a:pt x="38" y="19"/>
                  <a:pt x="43" y="16"/>
                </a:cubicBezTo>
                <a:cubicBezTo>
                  <a:pt x="40" y="21"/>
                  <a:pt x="38" y="26"/>
                  <a:pt x="36" y="31"/>
                </a:cubicBezTo>
                <a:close/>
                <a:moveTo>
                  <a:pt x="33" y="42"/>
                </a:moveTo>
                <a:cubicBezTo>
                  <a:pt x="31" y="48"/>
                  <a:pt x="30" y="55"/>
                  <a:pt x="30" y="63"/>
                </a:cubicBezTo>
                <a:cubicBezTo>
                  <a:pt x="11" y="63"/>
                  <a:pt x="11" y="63"/>
                  <a:pt x="11" y="63"/>
                </a:cubicBezTo>
                <a:cubicBezTo>
                  <a:pt x="12" y="52"/>
                  <a:pt x="16" y="43"/>
                  <a:pt x="22" y="34"/>
                </a:cubicBezTo>
                <a:cubicBezTo>
                  <a:pt x="25" y="37"/>
                  <a:pt x="29" y="40"/>
                  <a:pt x="33" y="42"/>
                </a:cubicBezTo>
                <a:close/>
                <a:moveTo>
                  <a:pt x="30" y="73"/>
                </a:moveTo>
                <a:cubicBezTo>
                  <a:pt x="30" y="81"/>
                  <a:pt x="31" y="88"/>
                  <a:pt x="33" y="95"/>
                </a:cubicBezTo>
                <a:cubicBezTo>
                  <a:pt x="29" y="97"/>
                  <a:pt x="25" y="99"/>
                  <a:pt x="22" y="102"/>
                </a:cubicBezTo>
                <a:cubicBezTo>
                  <a:pt x="16" y="94"/>
                  <a:pt x="12" y="84"/>
                  <a:pt x="11" y="73"/>
                </a:cubicBezTo>
                <a:lnTo>
                  <a:pt x="30" y="73"/>
                </a:lnTo>
                <a:close/>
                <a:moveTo>
                  <a:pt x="36" y="105"/>
                </a:moveTo>
                <a:cubicBezTo>
                  <a:pt x="38" y="110"/>
                  <a:pt x="40" y="115"/>
                  <a:pt x="43" y="120"/>
                </a:cubicBezTo>
                <a:cubicBezTo>
                  <a:pt x="38" y="117"/>
                  <a:pt x="33" y="114"/>
                  <a:pt x="29" y="110"/>
                </a:cubicBezTo>
                <a:cubicBezTo>
                  <a:pt x="31" y="108"/>
                  <a:pt x="34" y="106"/>
                  <a:pt x="36" y="105"/>
                </a:cubicBezTo>
                <a:close/>
                <a:moveTo>
                  <a:pt x="101" y="105"/>
                </a:moveTo>
                <a:cubicBezTo>
                  <a:pt x="103" y="106"/>
                  <a:pt x="106" y="108"/>
                  <a:pt x="108" y="110"/>
                </a:cubicBezTo>
                <a:cubicBezTo>
                  <a:pt x="104" y="114"/>
                  <a:pt x="99" y="117"/>
                  <a:pt x="94" y="120"/>
                </a:cubicBezTo>
                <a:cubicBezTo>
                  <a:pt x="96" y="115"/>
                  <a:pt x="99" y="110"/>
                  <a:pt x="101" y="105"/>
                </a:cubicBezTo>
                <a:close/>
                <a:moveTo>
                  <a:pt x="104" y="95"/>
                </a:moveTo>
                <a:cubicBezTo>
                  <a:pt x="105" y="88"/>
                  <a:pt x="106" y="81"/>
                  <a:pt x="107" y="73"/>
                </a:cubicBezTo>
                <a:cubicBezTo>
                  <a:pt x="126" y="73"/>
                  <a:pt x="126" y="73"/>
                  <a:pt x="126" y="73"/>
                </a:cubicBezTo>
                <a:cubicBezTo>
                  <a:pt x="125" y="84"/>
                  <a:pt x="121" y="94"/>
                  <a:pt x="115" y="102"/>
                </a:cubicBezTo>
                <a:cubicBezTo>
                  <a:pt x="111" y="99"/>
                  <a:pt x="108" y="97"/>
                  <a:pt x="104" y="95"/>
                </a:cubicBezTo>
                <a:close/>
                <a:moveTo>
                  <a:pt x="107" y="63"/>
                </a:moveTo>
                <a:cubicBezTo>
                  <a:pt x="106" y="55"/>
                  <a:pt x="105" y="48"/>
                  <a:pt x="104" y="42"/>
                </a:cubicBezTo>
                <a:cubicBezTo>
                  <a:pt x="108" y="40"/>
                  <a:pt x="112" y="37"/>
                  <a:pt x="115" y="34"/>
                </a:cubicBezTo>
                <a:cubicBezTo>
                  <a:pt x="121" y="43"/>
                  <a:pt x="125" y="52"/>
                  <a:pt x="126" y="63"/>
                </a:cubicBezTo>
                <a:lnTo>
                  <a:pt x="107" y="63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3" name="出自【趣你的PPT】(微信:qunideppt)：最优质的PPT资源库"/>
          <p:cNvSpPr/>
          <p:nvPr/>
        </p:nvSpPr>
        <p:spPr bwMode="auto">
          <a:xfrm rot="20646933">
            <a:off x="8685849" y="4204519"/>
            <a:ext cx="152560" cy="152560"/>
          </a:xfrm>
          <a:custGeom>
            <a:avLst/>
            <a:gdLst>
              <a:gd name="T0" fmla="*/ 37 w 39"/>
              <a:gd name="T1" fmla="*/ 2 h 39"/>
              <a:gd name="T2" fmla="*/ 31 w 39"/>
              <a:gd name="T3" fmla="*/ 3 h 39"/>
              <a:gd name="T4" fmla="*/ 12 w 39"/>
              <a:gd name="T5" fmla="*/ 22 h 39"/>
              <a:gd name="T6" fmla="*/ 0 w 39"/>
              <a:gd name="T7" fmla="*/ 29 h 39"/>
              <a:gd name="T8" fmla="*/ 10 w 39"/>
              <a:gd name="T9" fmla="*/ 39 h 39"/>
              <a:gd name="T10" fmla="*/ 17 w 39"/>
              <a:gd name="T11" fmla="*/ 27 h 39"/>
              <a:gd name="T12" fmla="*/ 36 w 39"/>
              <a:gd name="T13" fmla="*/ 8 h 39"/>
              <a:gd name="T14" fmla="*/ 37 w 39"/>
              <a:gd name="T15" fmla="*/ 2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9" h="39">
                <a:moveTo>
                  <a:pt x="37" y="2"/>
                </a:moveTo>
                <a:cubicBezTo>
                  <a:pt x="34" y="0"/>
                  <a:pt x="31" y="3"/>
                  <a:pt x="31" y="3"/>
                </a:cubicBezTo>
                <a:cubicBezTo>
                  <a:pt x="31" y="3"/>
                  <a:pt x="15" y="19"/>
                  <a:pt x="12" y="22"/>
                </a:cubicBezTo>
                <a:cubicBezTo>
                  <a:pt x="9" y="25"/>
                  <a:pt x="0" y="29"/>
                  <a:pt x="0" y="2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4" y="30"/>
                  <a:pt x="17" y="27"/>
                </a:cubicBezTo>
                <a:cubicBezTo>
                  <a:pt x="20" y="24"/>
                  <a:pt x="36" y="8"/>
                  <a:pt x="36" y="8"/>
                </a:cubicBezTo>
                <a:cubicBezTo>
                  <a:pt x="36" y="8"/>
                  <a:pt x="39" y="5"/>
                  <a:pt x="37" y="2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4" name="出自【趣你的PPT】(微信:qunideppt)：最优质的PPT资源库"/>
          <p:cNvSpPr>
            <a:spLocks noEditPoints="1"/>
          </p:cNvSpPr>
          <p:nvPr/>
        </p:nvSpPr>
        <p:spPr bwMode="auto">
          <a:xfrm rot="20646933">
            <a:off x="8626856" y="4356359"/>
            <a:ext cx="121053" cy="129344"/>
          </a:xfrm>
          <a:custGeom>
            <a:avLst/>
            <a:gdLst>
              <a:gd name="T0" fmla="*/ 12 w 31"/>
              <a:gd name="T1" fmla="*/ 7 h 33"/>
              <a:gd name="T2" fmla="*/ 0 w 31"/>
              <a:gd name="T3" fmla="*/ 27 h 33"/>
              <a:gd name="T4" fmla="*/ 31 w 31"/>
              <a:gd name="T5" fmla="*/ 10 h 33"/>
              <a:gd name="T6" fmla="*/ 21 w 31"/>
              <a:gd name="T7" fmla="*/ 0 h 33"/>
              <a:gd name="T8" fmla="*/ 12 w 31"/>
              <a:gd name="T9" fmla="*/ 7 h 33"/>
              <a:gd name="T10" fmla="*/ 9 w 31"/>
              <a:gd name="T11" fmla="*/ 24 h 33"/>
              <a:gd name="T12" fmla="*/ 20 w 31"/>
              <a:gd name="T13" fmla="*/ 4 h 33"/>
              <a:gd name="T14" fmla="*/ 9 w 31"/>
              <a:gd name="T15" fmla="*/ 24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1" h="33">
                <a:moveTo>
                  <a:pt x="12" y="7"/>
                </a:moveTo>
                <a:cubicBezTo>
                  <a:pt x="7" y="19"/>
                  <a:pt x="8" y="25"/>
                  <a:pt x="0" y="27"/>
                </a:cubicBezTo>
                <a:cubicBezTo>
                  <a:pt x="31" y="33"/>
                  <a:pt x="31" y="10"/>
                  <a:pt x="31" y="1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0"/>
                  <a:pt x="14" y="2"/>
                  <a:pt x="12" y="7"/>
                </a:cubicBezTo>
                <a:close/>
                <a:moveTo>
                  <a:pt x="9" y="24"/>
                </a:moveTo>
                <a:cubicBezTo>
                  <a:pt x="11" y="21"/>
                  <a:pt x="15" y="8"/>
                  <a:pt x="20" y="4"/>
                </a:cubicBezTo>
                <a:cubicBezTo>
                  <a:pt x="23" y="7"/>
                  <a:pt x="20" y="17"/>
                  <a:pt x="9" y="24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42760" y="4181083"/>
            <a:ext cx="283065" cy="158294"/>
          </a:xfrm>
          <a:custGeom>
            <a:avLst/>
            <a:gdLst>
              <a:gd name="T0" fmla="*/ 142 w 152"/>
              <a:gd name="T1" fmla="*/ 28 h 85"/>
              <a:gd name="T2" fmla="*/ 142 w 152"/>
              <a:gd name="T3" fmla="*/ 0 h 85"/>
              <a:gd name="T4" fmla="*/ 0 w 152"/>
              <a:gd name="T5" fmla="*/ 0 h 85"/>
              <a:gd name="T6" fmla="*/ 0 w 152"/>
              <a:gd name="T7" fmla="*/ 85 h 85"/>
              <a:gd name="T8" fmla="*/ 142 w 152"/>
              <a:gd name="T9" fmla="*/ 85 h 85"/>
              <a:gd name="T10" fmla="*/ 142 w 152"/>
              <a:gd name="T11" fmla="*/ 66 h 85"/>
              <a:gd name="T12" fmla="*/ 152 w 152"/>
              <a:gd name="T13" fmla="*/ 66 h 85"/>
              <a:gd name="T14" fmla="*/ 152 w 152"/>
              <a:gd name="T15" fmla="*/ 28 h 85"/>
              <a:gd name="T16" fmla="*/ 142 w 152"/>
              <a:gd name="T17" fmla="*/ 28 h 85"/>
              <a:gd name="T18" fmla="*/ 123 w 152"/>
              <a:gd name="T19" fmla="*/ 66 h 85"/>
              <a:gd name="T20" fmla="*/ 19 w 152"/>
              <a:gd name="T21" fmla="*/ 66 h 85"/>
              <a:gd name="T22" fmla="*/ 19 w 152"/>
              <a:gd name="T23" fmla="*/ 19 h 85"/>
              <a:gd name="T24" fmla="*/ 123 w 152"/>
              <a:gd name="T25" fmla="*/ 19 h 85"/>
              <a:gd name="T26" fmla="*/ 123 w 152"/>
              <a:gd name="T27" fmla="*/ 66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2" h="85">
                <a:moveTo>
                  <a:pt x="142" y="28"/>
                </a:moveTo>
                <a:lnTo>
                  <a:pt x="142" y="0"/>
                </a:lnTo>
                <a:lnTo>
                  <a:pt x="0" y="0"/>
                </a:lnTo>
                <a:lnTo>
                  <a:pt x="0" y="85"/>
                </a:lnTo>
                <a:lnTo>
                  <a:pt x="142" y="85"/>
                </a:lnTo>
                <a:lnTo>
                  <a:pt x="142" y="66"/>
                </a:lnTo>
                <a:lnTo>
                  <a:pt x="152" y="66"/>
                </a:lnTo>
                <a:lnTo>
                  <a:pt x="152" y="28"/>
                </a:lnTo>
                <a:lnTo>
                  <a:pt x="142" y="28"/>
                </a:lnTo>
                <a:close/>
                <a:moveTo>
                  <a:pt x="123" y="66"/>
                </a:moveTo>
                <a:lnTo>
                  <a:pt x="19" y="66"/>
                </a:lnTo>
                <a:lnTo>
                  <a:pt x="19" y="19"/>
                </a:lnTo>
                <a:lnTo>
                  <a:pt x="123" y="19"/>
                </a:lnTo>
                <a:lnTo>
                  <a:pt x="123" y="66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896765" y="4233227"/>
            <a:ext cx="158294" cy="54006"/>
          </a:xfrm>
          <a:prstGeom prst="rect">
            <a:avLst/>
          </a:prstGeom>
          <a:solidFill>
            <a:srgbClr val="FBAE0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06625" y="4275689"/>
            <a:ext cx="149484" cy="297002"/>
          </a:xfrm>
          <a:custGeom>
            <a:avLst/>
            <a:gdLst>
              <a:gd name="T0" fmla="*/ 24 w 32"/>
              <a:gd name="T1" fmla="*/ 34 h 64"/>
              <a:gd name="T2" fmla="*/ 24 w 32"/>
              <a:gd name="T3" fmla="*/ 28 h 64"/>
              <a:gd name="T4" fmla="*/ 24 w 32"/>
              <a:gd name="T5" fmla="*/ 8 h 64"/>
              <a:gd name="T6" fmla="*/ 16 w 32"/>
              <a:gd name="T7" fmla="*/ 0 h 64"/>
              <a:gd name="T8" fmla="*/ 8 w 32"/>
              <a:gd name="T9" fmla="*/ 8 h 64"/>
              <a:gd name="T10" fmla="*/ 8 w 32"/>
              <a:gd name="T11" fmla="*/ 28 h 64"/>
              <a:gd name="T12" fmla="*/ 8 w 32"/>
              <a:gd name="T13" fmla="*/ 34 h 64"/>
              <a:gd name="T14" fmla="*/ 0 w 32"/>
              <a:gd name="T15" fmla="*/ 48 h 64"/>
              <a:gd name="T16" fmla="*/ 16 w 32"/>
              <a:gd name="T17" fmla="*/ 64 h 64"/>
              <a:gd name="T18" fmla="*/ 32 w 32"/>
              <a:gd name="T19" fmla="*/ 48 h 64"/>
              <a:gd name="T20" fmla="*/ 24 w 32"/>
              <a:gd name="T21" fmla="*/ 34 h 64"/>
              <a:gd name="T22" fmla="*/ 12 w 32"/>
              <a:gd name="T23" fmla="*/ 24 h 64"/>
              <a:gd name="T24" fmla="*/ 16 w 32"/>
              <a:gd name="T25" fmla="*/ 24 h 64"/>
              <a:gd name="T26" fmla="*/ 16 w 32"/>
              <a:gd name="T27" fmla="*/ 20 h 64"/>
              <a:gd name="T28" fmla="*/ 12 w 32"/>
              <a:gd name="T29" fmla="*/ 20 h 64"/>
              <a:gd name="T30" fmla="*/ 12 w 32"/>
              <a:gd name="T31" fmla="*/ 16 h 64"/>
              <a:gd name="T32" fmla="*/ 16 w 32"/>
              <a:gd name="T33" fmla="*/ 16 h 64"/>
              <a:gd name="T34" fmla="*/ 16 w 32"/>
              <a:gd name="T35" fmla="*/ 12 h 64"/>
              <a:gd name="T36" fmla="*/ 12 w 32"/>
              <a:gd name="T37" fmla="*/ 12 h 64"/>
              <a:gd name="T38" fmla="*/ 12 w 32"/>
              <a:gd name="T39" fmla="*/ 8 h 64"/>
              <a:gd name="T40" fmla="*/ 16 w 32"/>
              <a:gd name="T41" fmla="*/ 4 h 64"/>
              <a:gd name="T42" fmla="*/ 20 w 32"/>
              <a:gd name="T43" fmla="*/ 8 h 64"/>
              <a:gd name="T44" fmla="*/ 20 w 32"/>
              <a:gd name="T45" fmla="*/ 28 h 64"/>
              <a:gd name="T46" fmla="*/ 12 w 32"/>
              <a:gd name="T47" fmla="*/ 28 h 64"/>
              <a:gd name="T48" fmla="*/ 12 w 32"/>
              <a:gd name="T49" fmla="*/ 24 h 64"/>
              <a:gd name="T50" fmla="*/ 16 w 32"/>
              <a:gd name="T51" fmla="*/ 60 h 64"/>
              <a:gd name="T52" fmla="*/ 4 w 32"/>
              <a:gd name="T53" fmla="*/ 48 h 64"/>
              <a:gd name="T54" fmla="*/ 4 w 32"/>
              <a:gd name="T55" fmla="*/ 46 h 64"/>
              <a:gd name="T56" fmla="*/ 16 w 32"/>
              <a:gd name="T57" fmla="*/ 56 h 64"/>
              <a:gd name="T58" fmla="*/ 28 w 32"/>
              <a:gd name="T59" fmla="*/ 46 h 64"/>
              <a:gd name="T60" fmla="*/ 28 w 32"/>
              <a:gd name="T61" fmla="*/ 48 h 64"/>
              <a:gd name="T62" fmla="*/ 16 w 32"/>
              <a:gd name="T63" fmla="*/ 6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2" h="64">
                <a:moveTo>
                  <a:pt x="24" y="34"/>
                </a:moveTo>
                <a:cubicBezTo>
                  <a:pt x="24" y="28"/>
                  <a:pt x="24" y="28"/>
                  <a:pt x="24" y="28"/>
                </a:cubicBezTo>
                <a:cubicBezTo>
                  <a:pt x="24" y="8"/>
                  <a:pt x="24" y="8"/>
                  <a:pt x="24" y="8"/>
                </a:cubicBezTo>
                <a:cubicBezTo>
                  <a:pt x="24" y="4"/>
                  <a:pt x="20" y="0"/>
                  <a:pt x="16" y="0"/>
                </a:cubicBezTo>
                <a:cubicBezTo>
                  <a:pt x="12" y="0"/>
                  <a:pt x="8" y="4"/>
                  <a:pt x="8" y="8"/>
                </a:cubicBezTo>
                <a:cubicBezTo>
                  <a:pt x="8" y="28"/>
                  <a:pt x="8" y="28"/>
                  <a:pt x="8" y="28"/>
                </a:cubicBezTo>
                <a:cubicBezTo>
                  <a:pt x="8" y="34"/>
                  <a:pt x="8" y="34"/>
                  <a:pt x="8" y="34"/>
                </a:cubicBezTo>
                <a:cubicBezTo>
                  <a:pt x="3" y="37"/>
                  <a:pt x="0" y="42"/>
                  <a:pt x="0" y="48"/>
                </a:cubicBezTo>
                <a:cubicBezTo>
                  <a:pt x="0" y="57"/>
                  <a:pt x="7" y="64"/>
                  <a:pt x="16" y="64"/>
                </a:cubicBezTo>
                <a:cubicBezTo>
                  <a:pt x="25" y="64"/>
                  <a:pt x="32" y="57"/>
                  <a:pt x="32" y="48"/>
                </a:cubicBezTo>
                <a:cubicBezTo>
                  <a:pt x="32" y="42"/>
                  <a:pt x="29" y="37"/>
                  <a:pt x="24" y="34"/>
                </a:cubicBezTo>
                <a:close/>
                <a:moveTo>
                  <a:pt x="12" y="24"/>
                </a:moveTo>
                <a:cubicBezTo>
                  <a:pt x="16" y="24"/>
                  <a:pt x="16" y="24"/>
                  <a:pt x="16" y="24"/>
                </a:cubicBezTo>
                <a:cubicBezTo>
                  <a:pt x="16" y="20"/>
                  <a:pt x="16" y="20"/>
                  <a:pt x="16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12" y="16"/>
                  <a:pt x="12" y="16"/>
                  <a:pt x="12" y="16"/>
                </a:cubicBezTo>
                <a:cubicBezTo>
                  <a:pt x="16" y="16"/>
                  <a:pt x="16" y="16"/>
                  <a:pt x="16" y="16"/>
                </a:cubicBezTo>
                <a:cubicBezTo>
                  <a:pt x="16" y="12"/>
                  <a:pt x="16" y="12"/>
                  <a:pt x="16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6"/>
                  <a:pt x="14" y="4"/>
                  <a:pt x="16" y="4"/>
                </a:cubicBezTo>
                <a:cubicBezTo>
                  <a:pt x="18" y="4"/>
                  <a:pt x="20" y="6"/>
                  <a:pt x="20" y="8"/>
                </a:cubicBezTo>
                <a:cubicBezTo>
                  <a:pt x="20" y="28"/>
                  <a:pt x="20" y="28"/>
                  <a:pt x="20" y="28"/>
                </a:cubicBezTo>
                <a:cubicBezTo>
                  <a:pt x="12" y="28"/>
                  <a:pt x="12" y="28"/>
                  <a:pt x="12" y="28"/>
                </a:cubicBezTo>
                <a:lnTo>
                  <a:pt x="12" y="24"/>
                </a:lnTo>
                <a:close/>
                <a:moveTo>
                  <a:pt x="16" y="60"/>
                </a:moveTo>
                <a:cubicBezTo>
                  <a:pt x="9" y="60"/>
                  <a:pt x="4" y="55"/>
                  <a:pt x="4" y="48"/>
                </a:cubicBezTo>
                <a:cubicBezTo>
                  <a:pt x="4" y="47"/>
                  <a:pt x="4" y="47"/>
                  <a:pt x="4" y="46"/>
                </a:cubicBezTo>
                <a:cubicBezTo>
                  <a:pt x="5" y="52"/>
                  <a:pt x="10" y="56"/>
                  <a:pt x="16" y="56"/>
                </a:cubicBezTo>
                <a:cubicBezTo>
                  <a:pt x="22" y="56"/>
                  <a:pt x="27" y="52"/>
                  <a:pt x="28" y="46"/>
                </a:cubicBezTo>
                <a:cubicBezTo>
                  <a:pt x="28" y="47"/>
                  <a:pt x="28" y="47"/>
                  <a:pt x="28" y="48"/>
                </a:cubicBezTo>
                <a:cubicBezTo>
                  <a:pt x="28" y="55"/>
                  <a:pt x="23" y="60"/>
                  <a:pt x="16" y="60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5" name="出自【趣你的PPT】(微信:qunideppt)：最优质的PPT资源库"/>
          <p:cNvSpPr/>
          <p:nvPr/>
        </p:nvSpPr>
        <p:spPr bwMode="auto">
          <a:xfrm>
            <a:off x="8609159" y="3700781"/>
            <a:ext cx="137523" cy="188286"/>
          </a:xfrm>
          <a:custGeom>
            <a:avLst/>
            <a:gdLst>
              <a:gd name="T0" fmla="*/ 118 w 141"/>
              <a:gd name="T1" fmla="*/ 145 h 193"/>
              <a:gd name="T2" fmla="*/ 81 w 141"/>
              <a:gd name="T3" fmla="*/ 145 h 193"/>
              <a:gd name="T4" fmla="*/ 50 w 141"/>
              <a:gd name="T5" fmla="*/ 122 h 193"/>
              <a:gd name="T6" fmla="*/ 51 w 141"/>
              <a:gd name="T7" fmla="*/ 98 h 193"/>
              <a:gd name="T8" fmla="*/ 113 w 141"/>
              <a:gd name="T9" fmla="*/ 98 h 193"/>
              <a:gd name="T10" fmla="*/ 140 w 141"/>
              <a:gd name="T11" fmla="*/ 77 h 193"/>
              <a:gd name="T12" fmla="*/ 121 w 141"/>
              <a:gd name="T13" fmla="*/ 49 h 193"/>
              <a:gd name="T14" fmla="*/ 52 w 141"/>
              <a:gd name="T15" fmla="*/ 49 h 193"/>
              <a:gd name="T16" fmla="*/ 26 w 141"/>
              <a:gd name="T17" fmla="*/ 0 h 193"/>
              <a:gd name="T18" fmla="*/ 5 w 141"/>
              <a:gd name="T19" fmla="*/ 14 h 193"/>
              <a:gd name="T20" fmla="*/ 1 w 141"/>
              <a:gd name="T21" fmla="*/ 57 h 193"/>
              <a:gd name="T22" fmla="*/ 1 w 141"/>
              <a:gd name="T23" fmla="*/ 65 h 193"/>
              <a:gd name="T24" fmla="*/ 2 w 141"/>
              <a:gd name="T25" fmla="*/ 92 h 193"/>
              <a:gd name="T26" fmla="*/ 2 w 141"/>
              <a:gd name="T27" fmla="*/ 121 h 193"/>
              <a:gd name="T28" fmla="*/ 61 w 141"/>
              <a:gd name="T29" fmla="*/ 192 h 193"/>
              <a:gd name="T30" fmla="*/ 115 w 141"/>
              <a:gd name="T31" fmla="*/ 193 h 193"/>
              <a:gd name="T32" fmla="*/ 141 w 141"/>
              <a:gd name="T33" fmla="*/ 171 h 193"/>
              <a:gd name="T34" fmla="*/ 118 w 141"/>
              <a:gd name="T35" fmla="*/ 145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1" h="193">
                <a:moveTo>
                  <a:pt x="118" y="145"/>
                </a:moveTo>
                <a:cubicBezTo>
                  <a:pt x="81" y="145"/>
                  <a:pt x="81" y="145"/>
                  <a:pt x="81" y="145"/>
                </a:cubicBezTo>
                <a:cubicBezTo>
                  <a:pt x="55" y="145"/>
                  <a:pt x="50" y="133"/>
                  <a:pt x="50" y="122"/>
                </a:cubicBezTo>
                <a:cubicBezTo>
                  <a:pt x="50" y="117"/>
                  <a:pt x="51" y="108"/>
                  <a:pt x="51" y="98"/>
                </a:cubicBezTo>
                <a:cubicBezTo>
                  <a:pt x="113" y="98"/>
                  <a:pt x="113" y="98"/>
                  <a:pt x="113" y="98"/>
                </a:cubicBezTo>
                <a:cubicBezTo>
                  <a:pt x="123" y="98"/>
                  <a:pt x="140" y="94"/>
                  <a:pt x="140" y="77"/>
                </a:cubicBezTo>
                <a:cubicBezTo>
                  <a:pt x="140" y="60"/>
                  <a:pt x="132" y="49"/>
                  <a:pt x="121" y="49"/>
                </a:cubicBezTo>
                <a:cubicBezTo>
                  <a:pt x="52" y="49"/>
                  <a:pt x="52" y="49"/>
                  <a:pt x="52" y="49"/>
                </a:cubicBezTo>
                <a:cubicBezTo>
                  <a:pt x="52" y="24"/>
                  <a:pt x="50" y="0"/>
                  <a:pt x="26" y="0"/>
                </a:cubicBezTo>
                <a:cubicBezTo>
                  <a:pt x="16" y="0"/>
                  <a:pt x="8" y="4"/>
                  <a:pt x="5" y="14"/>
                </a:cubicBezTo>
                <a:cubicBezTo>
                  <a:pt x="0" y="27"/>
                  <a:pt x="1" y="43"/>
                  <a:pt x="1" y="57"/>
                </a:cubicBezTo>
                <a:cubicBezTo>
                  <a:pt x="1" y="59"/>
                  <a:pt x="1" y="62"/>
                  <a:pt x="1" y="65"/>
                </a:cubicBezTo>
                <a:cubicBezTo>
                  <a:pt x="1" y="74"/>
                  <a:pt x="2" y="83"/>
                  <a:pt x="2" y="92"/>
                </a:cubicBezTo>
                <a:cubicBezTo>
                  <a:pt x="2" y="102"/>
                  <a:pt x="2" y="111"/>
                  <a:pt x="2" y="121"/>
                </a:cubicBezTo>
                <a:cubicBezTo>
                  <a:pt x="2" y="176"/>
                  <a:pt x="52" y="192"/>
                  <a:pt x="61" y="192"/>
                </a:cubicBezTo>
                <a:cubicBezTo>
                  <a:pt x="71" y="192"/>
                  <a:pt x="108" y="193"/>
                  <a:pt x="115" y="193"/>
                </a:cubicBezTo>
                <a:cubicBezTo>
                  <a:pt x="122" y="193"/>
                  <a:pt x="141" y="191"/>
                  <a:pt x="141" y="171"/>
                </a:cubicBezTo>
                <a:cubicBezTo>
                  <a:pt x="141" y="152"/>
                  <a:pt x="128" y="145"/>
                  <a:pt x="118" y="145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6" name="出自【趣你的PPT】(微信:qunideppt)：最优质的PPT资源库"/>
          <p:cNvSpPr/>
          <p:nvPr/>
        </p:nvSpPr>
        <p:spPr bwMode="auto">
          <a:xfrm>
            <a:off x="8828826" y="2907948"/>
            <a:ext cx="88605" cy="188286"/>
          </a:xfrm>
          <a:custGeom>
            <a:avLst/>
            <a:gdLst>
              <a:gd name="T0" fmla="*/ 90 w 90"/>
              <a:gd name="T1" fmla="*/ 62 h 193"/>
              <a:gd name="T2" fmla="*/ 60 w 90"/>
              <a:gd name="T3" fmla="*/ 62 h 193"/>
              <a:gd name="T4" fmla="*/ 60 w 90"/>
              <a:gd name="T5" fmla="*/ 42 h 193"/>
              <a:gd name="T6" fmla="*/ 68 w 90"/>
              <a:gd name="T7" fmla="*/ 33 h 193"/>
              <a:gd name="T8" fmla="*/ 90 w 90"/>
              <a:gd name="T9" fmla="*/ 33 h 193"/>
              <a:gd name="T10" fmla="*/ 90 w 90"/>
              <a:gd name="T11" fmla="*/ 0 h 193"/>
              <a:gd name="T12" fmla="*/ 60 w 90"/>
              <a:gd name="T13" fmla="*/ 0 h 193"/>
              <a:gd name="T14" fmla="*/ 20 w 90"/>
              <a:gd name="T15" fmla="*/ 40 h 193"/>
              <a:gd name="T16" fmla="*/ 20 w 90"/>
              <a:gd name="T17" fmla="*/ 62 h 193"/>
              <a:gd name="T18" fmla="*/ 0 w 90"/>
              <a:gd name="T19" fmla="*/ 62 h 193"/>
              <a:gd name="T20" fmla="*/ 0 w 90"/>
              <a:gd name="T21" fmla="*/ 96 h 193"/>
              <a:gd name="T22" fmla="*/ 20 w 90"/>
              <a:gd name="T23" fmla="*/ 96 h 193"/>
              <a:gd name="T24" fmla="*/ 20 w 90"/>
              <a:gd name="T25" fmla="*/ 193 h 193"/>
              <a:gd name="T26" fmla="*/ 60 w 90"/>
              <a:gd name="T27" fmla="*/ 193 h 193"/>
              <a:gd name="T28" fmla="*/ 60 w 90"/>
              <a:gd name="T29" fmla="*/ 96 h 193"/>
              <a:gd name="T30" fmla="*/ 87 w 90"/>
              <a:gd name="T31" fmla="*/ 96 h 193"/>
              <a:gd name="T32" fmla="*/ 90 w 90"/>
              <a:gd name="T33" fmla="*/ 62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0" h="193">
                <a:moveTo>
                  <a:pt x="90" y="62"/>
                </a:moveTo>
                <a:cubicBezTo>
                  <a:pt x="60" y="62"/>
                  <a:pt x="60" y="62"/>
                  <a:pt x="60" y="62"/>
                </a:cubicBezTo>
                <a:cubicBezTo>
                  <a:pt x="60" y="42"/>
                  <a:pt x="60" y="42"/>
                  <a:pt x="60" y="42"/>
                </a:cubicBezTo>
                <a:cubicBezTo>
                  <a:pt x="60" y="35"/>
                  <a:pt x="65" y="33"/>
                  <a:pt x="68" y="33"/>
                </a:cubicBezTo>
                <a:cubicBezTo>
                  <a:pt x="72" y="33"/>
                  <a:pt x="90" y="33"/>
                  <a:pt x="90" y="33"/>
                </a:cubicBezTo>
                <a:cubicBezTo>
                  <a:pt x="90" y="0"/>
                  <a:pt x="90" y="0"/>
                  <a:pt x="90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27" y="0"/>
                  <a:pt x="20" y="24"/>
                  <a:pt x="20" y="40"/>
                </a:cubicBezTo>
                <a:cubicBezTo>
                  <a:pt x="20" y="62"/>
                  <a:pt x="20" y="62"/>
                  <a:pt x="20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96"/>
                  <a:pt x="0" y="96"/>
                  <a:pt x="0" y="96"/>
                </a:cubicBezTo>
                <a:cubicBezTo>
                  <a:pt x="20" y="96"/>
                  <a:pt x="20" y="96"/>
                  <a:pt x="20" y="96"/>
                </a:cubicBezTo>
                <a:cubicBezTo>
                  <a:pt x="20" y="140"/>
                  <a:pt x="20" y="193"/>
                  <a:pt x="20" y="193"/>
                </a:cubicBezTo>
                <a:cubicBezTo>
                  <a:pt x="60" y="193"/>
                  <a:pt x="60" y="193"/>
                  <a:pt x="60" y="193"/>
                </a:cubicBezTo>
                <a:cubicBezTo>
                  <a:pt x="60" y="193"/>
                  <a:pt x="60" y="139"/>
                  <a:pt x="60" y="96"/>
                </a:cubicBezTo>
                <a:cubicBezTo>
                  <a:pt x="87" y="96"/>
                  <a:pt x="87" y="96"/>
                  <a:pt x="87" y="96"/>
                </a:cubicBezTo>
                <a:lnTo>
                  <a:pt x="90" y="62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749451" y="3174689"/>
            <a:ext cx="192901" cy="193824"/>
          </a:xfrm>
          <a:custGeom>
            <a:avLst/>
            <a:gdLst>
              <a:gd name="T0" fmla="*/ 190 w 198"/>
              <a:gd name="T1" fmla="*/ 61 h 198"/>
              <a:gd name="T2" fmla="*/ 169 w 198"/>
              <a:gd name="T3" fmla="*/ 29 h 198"/>
              <a:gd name="T4" fmla="*/ 138 w 198"/>
              <a:gd name="T5" fmla="*/ 8 h 198"/>
              <a:gd name="T6" fmla="*/ 99 w 198"/>
              <a:gd name="T7" fmla="*/ 0 h 198"/>
              <a:gd name="T8" fmla="*/ 61 w 198"/>
              <a:gd name="T9" fmla="*/ 8 h 198"/>
              <a:gd name="T10" fmla="*/ 29 w 198"/>
              <a:gd name="T11" fmla="*/ 29 h 198"/>
              <a:gd name="T12" fmla="*/ 8 w 198"/>
              <a:gd name="T13" fmla="*/ 61 h 198"/>
              <a:gd name="T14" fmla="*/ 0 w 198"/>
              <a:gd name="T15" fmla="*/ 99 h 198"/>
              <a:gd name="T16" fmla="*/ 8 w 198"/>
              <a:gd name="T17" fmla="*/ 138 h 198"/>
              <a:gd name="T18" fmla="*/ 29 w 198"/>
              <a:gd name="T19" fmla="*/ 169 h 198"/>
              <a:gd name="T20" fmla="*/ 61 w 198"/>
              <a:gd name="T21" fmla="*/ 190 h 198"/>
              <a:gd name="T22" fmla="*/ 99 w 198"/>
              <a:gd name="T23" fmla="*/ 198 h 198"/>
              <a:gd name="T24" fmla="*/ 138 w 198"/>
              <a:gd name="T25" fmla="*/ 190 h 198"/>
              <a:gd name="T26" fmla="*/ 169 w 198"/>
              <a:gd name="T27" fmla="*/ 169 h 198"/>
              <a:gd name="T28" fmla="*/ 190 w 198"/>
              <a:gd name="T29" fmla="*/ 138 h 198"/>
              <a:gd name="T30" fmla="*/ 198 w 198"/>
              <a:gd name="T31" fmla="*/ 99 h 198"/>
              <a:gd name="T32" fmla="*/ 184 w 198"/>
              <a:gd name="T33" fmla="*/ 98 h 198"/>
              <a:gd name="T34" fmla="*/ 123 w 198"/>
              <a:gd name="T35" fmla="*/ 91 h 198"/>
              <a:gd name="T36" fmla="*/ 164 w 198"/>
              <a:gd name="T37" fmla="*/ 45 h 198"/>
              <a:gd name="T38" fmla="*/ 155 w 198"/>
              <a:gd name="T39" fmla="*/ 36 h 198"/>
              <a:gd name="T40" fmla="*/ 79 w 198"/>
              <a:gd name="T41" fmla="*/ 17 h 198"/>
              <a:gd name="T42" fmla="*/ 155 w 198"/>
              <a:gd name="T43" fmla="*/ 36 h 198"/>
              <a:gd name="T44" fmla="*/ 79 w 198"/>
              <a:gd name="T45" fmla="*/ 17 h 198"/>
              <a:gd name="T46" fmla="*/ 79 w 198"/>
              <a:gd name="T47" fmla="*/ 17 h 198"/>
              <a:gd name="T48" fmla="*/ 94 w 198"/>
              <a:gd name="T49" fmla="*/ 71 h 198"/>
              <a:gd name="T50" fmla="*/ 63 w 198"/>
              <a:gd name="T51" fmla="*/ 23 h 198"/>
              <a:gd name="T52" fmla="*/ 15 w 198"/>
              <a:gd name="T53" fmla="*/ 96 h 198"/>
              <a:gd name="T54" fmla="*/ 108 w 198"/>
              <a:gd name="T55" fmla="*/ 99 h 198"/>
              <a:gd name="T56" fmla="*/ 36 w 198"/>
              <a:gd name="T57" fmla="*/ 156 h 198"/>
              <a:gd name="T58" fmla="*/ 15 w 198"/>
              <a:gd name="T59" fmla="*/ 99 h 198"/>
              <a:gd name="T60" fmla="*/ 45 w 198"/>
              <a:gd name="T61" fmla="*/ 164 h 198"/>
              <a:gd name="T62" fmla="*/ 114 w 198"/>
              <a:gd name="T63" fmla="*/ 113 h 198"/>
              <a:gd name="T64" fmla="*/ 132 w 198"/>
              <a:gd name="T65" fmla="*/ 177 h 198"/>
              <a:gd name="T66" fmla="*/ 146 w 198"/>
              <a:gd name="T67" fmla="*/ 169 h 198"/>
              <a:gd name="T68" fmla="*/ 183 w 198"/>
              <a:gd name="T69" fmla="*/ 113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8" h="198">
                <a:moveTo>
                  <a:pt x="196" y="79"/>
                </a:moveTo>
                <a:cubicBezTo>
                  <a:pt x="195" y="73"/>
                  <a:pt x="193" y="67"/>
                  <a:pt x="190" y="61"/>
                </a:cubicBezTo>
                <a:cubicBezTo>
                  <a:pt x="188" y="55"/>
                  <a:pt x="185" y="49"/>
                  <a:pt x="181" y="44"/>
                </a:cubicBezTo>
                <a:cubicBezTo>
                  <a:pt x="178" y="39"/>
                  <a:pt x="174" y="34"/>
                  <a:pt x="169" y="29"/>
                </a:cubicBezTo>
                <a:cubicBezTo>
                  <a:pt x="165" y="25"/>
                  <a:pt x="160" y="21"/>
                  <a:pt x="154" y="17"/>
                </a:cubicBezTo>
                <a:cubicBezTo>
                  <a:pt x="149" y="14"/>
                  <a:pt x="144" y="10"/>
                  <a:pt x="138" y="8"/>
                </a:cubicBezTo>
                <a:cubicBezTo>
                  <a:pt x="132" y="5"/>
                  <a:pt x="125" y="4"/>
                  <a:pt x="119" y="2"/>
                </a:cubicBezTo>
                <a:cubicBezTo>
                  <a:pt x="113" y="1"/>
                  <a:pt x="106" y="0"/>
                  <a:pt x="99" y="0"/>
                </a:cubicBezTo>
                <a:cubicBezTo>
                  <a:pt x="92" y="0"/>
                  <a:pt x="86" y="1"/>
                  <a:pt x="79" y="2"/>
                </a:cubicBezTo>
                <a:cubicBezTo>
                  <a:pt x="73" y="4"/>
                  <a:pt x="67" y="5"/>
                  <a:pt x="61" y="8"/>
                </a:cubicBezTo>
                <a:cubicBezTo>
                  <a:pt x="55" y="10"/>
                  <a:pt x="49" y="14"/>
                  <a:pt x="44" y="17"/>
                </a:cubicBezTo>
                <a:cubicBezTo>
                  <a:pt x="39" y="21"/>
                  <a:pt x="34" y="25"/>
                  <a:pt x="29" y="29"/>
                </a:cubicBezTo>
                <a:cubicBezTo>
                  <a:pt x="25" y="34"/>
                  <a:pt x="21" y="39"/>
                  <a:pt x="17" y="44"/>
                </a:cubicBezTo>
                <a:cubicBezTo>
                  <a:pt x="14" y="49"/>
                  <a:pt x="11" y="55"/>
                  <a:pt x="8" y="61"/>
                </a:cubicBezTo>
                <a:cubicBezTo>
                  <a:pt x="6" y="67"/>
                  <a:pt x="4" y="73"/>
                  <a:pt x="2" y="79"/>
                </a:cubicBezTo>
                <a:cubicBezTo>
                  <a:pt x="1" y="86"/>
                  <a:pt x="0" y="92"/>
                  <a:pt x="0" y="99"/>
                </a:cubicBezTo>
                <a:cubicBezTo>
                  <a:pt x="0" y="106"/>
                  <a:pt x="1" y="113"/>
                  <a:pt x="2" y="119"/>
                </a:cubicBezTo>
                <a:cubicBezTo>
                  <a:pt x="4" y="125"/>
                  <a:pt x="6" y="132"/>
                  <a:pt x="8" y="138"/>
                </a:cubicBezTo>
                <a:cubicBezTo>
                  <a:pt x="11" y="143"/>
                  <a:pt x="14" y="149"/>
                  <a:pt x="17" y="154"/>
                </a:cubicBezTo>
                <a:cubicBezTo>
                  <a:pt x="21" y="160"/>
                  <a:pt x="25" y="165"/>
                  <a:pt x="29" y="169"/>
                </a:cubicBezTo>
                <a:cubicBezTo>
                  <a:pt x="34" y="174"/>
                  <a:pt x="39" y="178"/>
                  <a:pt x="44" y="181"/>
                </a:cubicBezTo>
                <a:cubicBezTo>
                  <a:pt x="49" y="185"/>
                  <a:pt x="55" y="188"/>
                  <a:pt x="61" y="190"/>
                </a:cubicBezTo>
                <a:cubicBezTo>
                  <a:pt x="67" y="193"/>
                  <a:pt x="73" y="195"/>
                  <a:pt x="79" y="196"/>
                </a:cubicBezTo>
                <a:cubicBezTo>
                  <a:pt x="86" y="197"/>
                  <a:pt x="92" y="198"/>
                  <a:pt x="99" y="198"/>
                </a:cubicBezTo>
                <a:cubicBezTo>
                  <a:pt x="106" y="198"/>
                  <a:pt x="113" y="197"/>
                  <a:pt x="119" y="196"/>
                </a:cubicBezTo>
                <a:cubicBezTo>
                  <a:pt x="125" y="195"/>
                  <a:pt x="132" y="193"/>
                  <a:pt x="138" y="190"/>
                </a:cubicBezTo>
                <a:cubicBezTo>
                  <a:pt x="144" y="188"/>
                  <a:pt x="149" y="185"/>
                  <a:pt x="154" y="181"/>
                </a:cubicBezTo>
                <a:cubicBezTo>
                  <a:pt x="160" y="178"/>
                  <a:pt x="165" y="174"/>
                  <a:pt x="169" y="169"/>
                </a:cubicBezTo>
                <a:cubicBezTo>
                  <a:pt x="174" y="165"/>
                  <a:pt x="178" y="160"/>
                  <a:pt x="181" y="154"/>
                </a:cubicBezTo>
                <a:cubicBezTo>
                  <a:pt x="185" y="149"/>
                  <a:pt x="188" y="143"/>
                  <a:pt x="190" y="138"/>
                </a:cubicBezTo>
                <a:cubicBezTo>
                  <a:pt x="193" y="132"/>
                  <a:pt x="195" y="125"/>
                  <a:pt x="196" y="119"/>
                </a:cubicBezTo>
                <a:cubicBezTo>
                  <a:pt x="197" y="113"/>
                  <a:pt x="198" y="106"/>
                  <a:pt x="198" y="99"/>
                </a:cubicBezTo>
                <a:cubicBezTo>
                  <a:pt x="198" y="92"/>
                  <a:pt x="197" y="86"/>
                  <a:pt x="196" y="79"/>
                </a:cubicBezTo>
                <a:close/>
                <a:moveTo>
                  <a:pt x="184" y="98"/>
                </a:moveTo>
                <a:cubicBezTo>
                  <a:pt x="182" y="98"/>
                  <a:pt x="154" y="92"/>
                  <a:pt x="125" y="96"/>
                </a:cubicBezTo>
                <a:cubicBezTo>
                  <a:pt x="124" y="94"/>
                  <a:pt x="124" y="93"/>
                  <a:pt x="123" y="91"/>
                </a:cubicBezTo>
                <a:cubicBezTo>
                  <a:pt x="121" y="87"/>
                  <a:pt x="119" y="83"/>
                  <a:pt x="117" y="79"/>
                </a:cubicBezTo>
                <a:cubicBezTo>
                  <a:pt x="151" y="65"/>
                  <a:pt x="164" y="46"/>
                  <a:pt x="164" y="45"/>
                </a:cubicBezTo>
                <a:cubicBezTo>
                  <a:pt x="176" y="60"/>
                  <a:pt x="183" y="78"/>
                  <a:pt x="184" y="98"/>
                </a:cubicBezTo>
                <a:close/>
                <a:moveTo>
                  <a:pt x="155" y="36"/>
                </a:moveTo>
                <a:cubicBezTo>
                  <a:pt x="155" y="36"/>
                  <a:pt x="143" y="54"/>
                  <a:pt x="111" y="66"/>
                </a:cubicBezTo>
                <a:cubicBezTo>
                  <a:pt x="96" y="40"/>
                  <a:pt x="81" y="19"/>
                  <a:pt x="79" y="17"/>
                </a:cubicBezTo>
                <a:cubicBezTo>
                  <a:pt x="86" y="16"/>
                  <a:pt x="92" y="15"/>
                  <a:pt x="99" y="15"/>
                </a:cubicBezTo>
                <a:cubicBezTo>
                  <a:pt x="121" y="15"/>
                  <a:pt x="140" y="23"/>
                  <a:pt x="155" y="36"/>
                </a:cubicBezTo>
                <a:close/>
                <a:moveTo>
                  <a:pt x="79" y="17"/>
                </a:moveTo>
                <a:cubicBezTo>
                  <a:pt x="79" y="17"/>
                  <a:pt x="79" y="17"/>
                  <a:pt x="79" y="17"/>
                </a:cubicBezTo>
                <a:cubicBezTo>
                  <a:pt x="79" y="17"/>
                  <a:pt x="79" y="17"/>
                  <a:pt x="79" y="17"/>
                </a:cubicBezTo>
                <a:cubicBezTo>
                  <a:pt x="79" y="17"/>
                  <a:pt x="79" y="17"/>
                  <a:pt x="79" y="17"/>
                </a:cubicBezTo>
                <a:close/>
                <a:moveTo>
                  <a:pt x="63" y="23"/>
                </a:moveTo>
                <a:cubicBezTo>
                  <a:pt x="64" y="24"/>
                  <a:pt x="80" y="45"/>
                  <a:pt x="94" y="71"/>
                </a:cubicBezTo>
                <a:cubicBezTo>
                  <a:pt x="54" y="82"/>
                  <a:pt x="19" y="82"/>
                  <a:pt x="17" y="82"/>
                </a:cubicBezTo>
                <a:cubicBezTo>
                  <a:pt x="22" y="56"/>
                  <a:pt x="40" y="34"/>
                  <a:pt x="63" y="23"/>
                </a:cubicBezTo>
                <a:close/>
                <a:moveTo>
                  <a:pt x="15" y="99"/>
                </a:moveTo>
                <a:cubicBezTo>
                  <a:pt x="15" y="98"/>
                  <a:pt x="15" y="97"/>
                  <a:pt x="15" y="96"/>
                </a:cubicBezTo>
                <a:cubicBezTo>
                  <a:pt x="16" y="96"/>
                  <a:pt x="58" y="97"/>
                  <a:pt x="101" y="84"/>
                </a:cubicBezTo>
                <a:cubicBezTo>
                  <a:pt x="104" y="89"/>
                  <a:pt x="106" y="94"/>
                  <a:pt x="108" y="99"/>
                </a:cubicBezTo>
                <a:cubicBezTo>
                  <a:pt x="107" y="99"/>
                  <a:pt x="106" y="99"/>
                  <a:pt x="105" y="100"/>
                </a:cubicBezTo>
                <a:cubicBezTo>
                  <a:pt x="59" y="115"/>
                  <a:pt x="36" y="156"/>
                  <a:pt x="36" y="156"/>
                </a:cubicBezTo>
                <a:cubicBezTo>
                  <a:pt x="36" y="156"/>
                  <a:pt x="36" y="156"/>
                  <a:pt x="36" y="156"/>
                </a:cubicBezTo>
                <a:cubicBezTo>
                  <a:pt x="23" y="141"/>
                  <a:pt x="15" y="121"/>
                  <a:pt x="15" y="99"/>
                </a:cubicBezTo>
                <a:close/>
                <a:moveTo>
                  <a:pt x="99" y="184"/>
                </a:moveTo>
                <a:cubicBezTo>
                  <a:pt x="79" y="184"/>
                  <a:pt x="60" y="176"/>
                  <a:pt x="45" y="164"/>
                </a:cubicBezTo>
                <a:cubicBezTo>
                  <a:pt x="46" y="165"/>
                  <a:pt x="47" y="166"/>
                  <a:pt x="47" y="166"/>
                </a:cubicBezTo>
                <a:cubicBezTo>
                  <a:pt x="47" y="166"/>
                  <a:pt x="63" y="130"/>
                  <a:pt x="114" y="113"/>
                </a:cubicBezTo>
                <a:cubicBezTo>
                  <a:pt x="114" y="113"/>
                  <a:pt x="114" y="113"/>
                  <a:pt x="114" y="113"/>
                </a:cubicBezTo>
                <a:cubicBezTo>
                  <a:pt x="126" y="144"/>
                  <a:pt x="131" y="169"/>
                  <a:pt x="132" y="177"/>
                </a:cubicBezTo>
                <a:cubicBezTo>
                  <a:pt x="122" y="181"/>
                  <a:pt x="111" y="184"/>
                  <a:pt x="99" y="184"/>
                </a:cubicBezTo>
                <a:close/>
                <a:moveTo>
                  <a:pt x="146" y="169"/>
                </a:moveTo>
                <a:cubicBezTo>
                  <a:pt x="145" y="164"/>
                  <a:pt x="141" y="139"/>
                  <a:pt x="130" y="109"/>
                </a:cubicBezTo>
                <a:cubicBezTo>
                  <a:pt x="157" y="104"/>
                  <a:pt x="181" y="112"/>
                  <a:pt x="183" y="113"/>
                </a:cubicBezTo>
                <a:cubicBezTo>
                  <a:pt x="179" y="136"/>
                  <a:pt x="165" y="156"/>
                  <a:pt x="146" y="169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93893" y="2735355"/>
            <a:ext cx="192901" cy="193824"/>
          </a:xfrm>
          <a:custGeom>
            <a:avLst/>
            <a:gdLst>
              <a:gd name="T0" fmla="*/ 183 w 198"/>
              <a:gd name="T1" fmla="*/ 0 h 199"/>
              <a:gd name="T2" fmla="*/ 15 w 198"/>
              <a:gd name="T3" fmla="*/ 0 h 199"/>
              <a:gd name="T4" fmla="*/ 0 w 198"/>
              <a:gd name="T5" fmla="*/ 14 h 199"/>
              <a:gd name="T6" fmla="*/ 0 w 198"/>
              <a:gd name="T7" fmla="*/ 185 h 199"/>
              <a:gd name="T8" fmla="*/ 15 w 198"/>
              <a:gd name="T9" fmla="*/ 199 h 199"/>
              <a:gd name="T10" fmla="*/ 183 w 198"/>
              <a:gd name="T11" fmla="*/ 199 h 199"/>
              <a:gd name="T12" fmla="*/ 198 w 198"/>
              <a:gd name="T13" fmla="*/ 185 h 199"/>
              <a:gd name="T14" fmla="*/ 198 w 198"/>
              <a:gd name="T15" fmla="*/ 14 h 199"/>
              <a:gd name="T16" fmla="*/ 183 w 198"/>
              <a:gd name="T17" fmla="*/ 0 h 199"/>
              <a:gd name="T18" fmla="*/ 60 w 198"/>
              <a:gd name="T19" fmla="*/ 166 h 199"/>
              <a:gd name="T20" fmla="*/ 30 w 198"/>
              <a:gd name="T21" fmla="*/ 166 h 199"/>
              <a:gd name="T22" fmla="*/ 30 w 198"/>
              <a:gd name="T23" fmla="*/ 77 h 199"/>
              <a:gd name="T24" fmla="*/ 60 w 198"/>
              <a:gd name="T25" fmla="*/ 77 h 199"/>
              <a:gd name="T26" fmla="*/ 60 w 198"/>
              <a:gd name="T27" fmla="*/ 166 h 199"/>
              <a:gd name="T28" fmla="*/ 45 w 198"/>
              <a:gd name="T29" fmla="*/ 64 h 199"/>
              <a:gd name="T30" fmla="*/ 45 w 198"/>
              <a:gd name="T31" fmla="*/ 64 h 199"/>
              <a:gd name="T32" fmla="*/ 29 w 198"/>
              <a:gd name="T33" fmla="*/ 49 h 199"/>
              <a:gd name="T34" fmla="*/ 45 w 198"/>
              <a:gd name="T35" fmla="*/ 33 h 199"/>
              <a:gd name="T36" fmla="*/ 62 w 198"/>
              <a:gd name="T37" fmla="*/ 49 h 199"/>
              <a:gd name="T38" fmla="*/ 45 w 198"/>
              <a:gd name="T39" fmla="*/ 64 h 199"/>
              <a:gd name="T40" fmla="*/ 168 w 198"/>
              <a:gd name="T41" fmla="*/ 166 h 199"/>
              <a:gd name="T42" fmla="*/ 138 w 198"/>
              <a:gd name="T43" fmla="*/ 166 h 199"/>
              <a:gd name="T44" fmla="*/ 138 w 198"/>
              <a:gd name="T45" fmla="*/ 118 h 199"/>
              <a:gd name="T46" fmla="*/ 123 w 198"/>
              <a:gd name="T47" fmla="*/ 98 h 199"/>
              <a:gd name="T48" fmla="*/ 108 w 198"/>
              <a:gd name="T49" fmla="*/ 109 h 199"/>
              <a:gd name="T50" fmla="*/ 107 w 198"/>
              <a:gd name="T51" fmla="*/ 116 h 199"/>
              <a:gd name="T52" fmla="*/ 107 w 198"/>
              <a:gd name="T53" fmla="*/ 166 h 199"/>
              <a:gd name="T54" fmla="*/ 77 w 198"/>
              <a:gd name="T55" fmla="*/ 166 h 199"/>
              <a:gd name="T56" fmla="*/ 77 w 198"/>
              <a:gd name="T57" fmla="*/ 77 h 199"/>
              <a:gd name="T58" fmla="*/ 107 w 198"/>
              <a:gd name="T59" fmla="*/ 77 h 199"/>
              <a:gd name="T60" fmla="*/ 107 w 198"/>
              <a:gd name="T61" fmla="*/ 89 h 199"/>
              <a:gd name="T62" fmla="*/ 134 w 198"/>
              <a:gd name="T63" fmla="*/ 74 h 199"/>
              <a:gd name="T64" fmla="*/ 168 w 198"/>
              <a:gd name="T65" fmla="*/ 115 h 199"/>
              <a:gd name="T66" fmla="*/ 168 w 198"/>
              <a:gd name="T67" fmla="*/ 166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98" h="199">
                <a:moveTo>
                  <a:pt x="183" y="0"/>
                </a:moveTo>
                <a:cubicBezTo>
                  <a:pt x="15" y="0"/>
                  <a:pt x="15" y="0"/>
                  <a:pt x="15" y="0"/>
                </a:cubicBezTo>
                <a:cubicBezTo>
                  <a:pt x="7" y="0"/>
                  <a:pt x="0" y="6"/>
                  <a:pt x="0" y="14"/>
                </a:cubicBezTo>
                <a:cubicBezTo>
                  <a:pt x="0" y="185"/>
                  <a:pt x="0" y="185"/>
                  <a:pt x="0" y="185"/>
                </a:cubicBezTo>
                <a:cubicBezTo>
                  <a:pt x="0" y="192"/>
                  <a:pt x="7" y="199"/>
                  <a:pt x="15" y="199"/>
                </a:cubicBezTo>
                <a:cubicBezTo>
                  <a:pt x="183" y="199"/>
                  <a:pt x="183" y="199"/>
                  <a:pt x="183" y="199"/>
                </a:cubicBezTo>
                <a:cubicBezTo>
                  <a:pt x="191" y="199"/>
                  <a:pt x="198" y="192"/>
                  <a:pt x="198" y="185"/>
                </a:cubicBezTo>
                <a:cubicBezTo>
                  <a:pt x="198" y="14"/>
                  <a:pt x="198" y="14"/>
                  <a:pt x="198" y="14"/>
                </a:cubicBezTo>
                <a:cubicBezTo>
                  <a:pt x="198" y="6"/>
                  <a:pt x="191" y="0"/>
                  <a:pt x="183" y="0"/>
                </a:cubicBezTo>
                <a:close/>
                <a:moveTo>
                  <a:pt x="60" y="166"/>
                </a:moveTo>
                <a:cubicBezTo>
                  <a:pt x="30" y="166"/>
                  <a:pt x="30" y="166"/>
                  <a:pt x="30" y="166"/>
                </a:cubicBezTo>
                <a:cubicBezTo>
                  <a:pt x="30" y="77"/>
                  <a:pt x="30" y="77"/>
                  <a:pt x="30" y="77"/>
                </a:cubicBezTo>
                <a:cubicBezTo>
                  <a:pt x="60" y="77"/>
                  <a:pt x="60" y="77"/>
                  <a:pt x="60" y="77"/>
                </a:cubicBezTo>
                <a:lnTo>
                  <a:pt x="60" y="166"/>
                </a:lnTo>
                <a:close/>
                <a:moveTo>
                  <a:pt x="45" y="64"/>
                </a:moveTo>
                <a:cubicBezTo>
                  <a:pt x="45" y="64"/>
                  <a:pt x="45" y="64"/>
                  <a:pt x="45" y="64"/>
                </a:cubicBezTo>
                <a:cubicBezTo>
                  <a:pt x="35" y="64"/>
                  <a:pt x="29" y="57"/>
                  <a:pt x="29" y="49"/>
                </a:cubicBezTo>
                <a:cubicBezTo>
                  <a:pt x="29" y="40"/>
                  <a:pt x="35" y="33"/>
                  <a:pt x="45" y="33"/>
                </a:cubicBezTo>
                <a:cubicBezTo>
                  <a:pt x="56" y="33"/>
                  <a:pt x="62" y="40"/>
                  <a:pt x="62" y="49"/>
                </a:cubicBezTo>
                <a:cubicBezTo>
                  <a:pt x="62" y="57"/>
                  <a:pt x="56" y="64"/>
                  <a:pt x="45" y="64"/>
                </a:cubicBezTo>
                <a:close/>
                <a:moveTo>
                  <a:pt x="168" y="166"/>
                </a:moveTo>
                <a:cubicBezTo>
                  <a:pt x="138" y="166"/>
                  <a:pt x="138" y="166"/>
                  <a:pt x="138" y="166"/>
                </a:cubicBezTo>
                <a:cubicBezTo>
                  <a:pt x="138" y="118"/>
                  <a:pt x="138" y="118"/>
                  <a:pt x="138" y="118"/>
                </a:cubicBezTo>
                <a:cubicBezTo>
                  <a:pt x="138" y="106"/>
                  <a:pt x="134" y="98"/>
                  <a:pt x="123" y="98"/>
                </a:cubicBezTo>
                <a:cubicBezTo>
                  <a:pt x="115" y="98"/>
                  <a:pt x="110" y="104"/>
                  <a:pt x="108" y="109"/>
                </a:cubicBezTo>
                <a:cubicBezTo>
                  <a:pt x="107" y="111"/>
                  <a:pt x="107" y="114"/>
                  <a:pt x="107" y="116"/>
                </a:cubicBezTo>
                <a:cubicBezTo>
                  <a:pt x="107" y="166"/>
                  <a:pt x="107" y="166"/>
                  <a:pt x="107" y="166"/>
                </a:cubicBezTo>
                <a:cubicBezTo>
                  <a:pt x="77" y="166"/>
                  <a:pt x="77" y="166"/>
                  <a:pt x="77" y="166"/>
                </a:cubicBezTo>
                <a:cubicBezTo>
                  <a:pt x="77" y="166"/>
                  <a:pt x="77" y="85"/>
                  <a:pt x="77" y="77"/>
                </a:cubicBezTo>
                <a:cubicBezTo>
                  <a:pt x="107" y="77"/>
                  <a:pt x="107" y="77"/>
                  <a:pt x="107" y="77"/>
                </a:cubicBezTo>
                <a:cubicBezTo>
                  <a:pt x="107" y="89"/>
                  <a:pt x="107" y="89"/>
                  <a:pt x="107" y="89"/>
                </a:cubicBezTo>
                <a:cubicBezTo>
                  <a:pt x="111" y="83"/>
                  <a:pt x="118" y="74"/>
                  <a:pt x="134" y="74"/>
                </a:cubicBezTo>
                <a:cubicBezTo>
                  <a:pt x="153" y="74"/>
                  <a:pt x="168" y="87"/>
                  <a:pt x="168" y="115"/>
                </a:cubicBezTo>
                <a:lnTo>
                  <a:pt x="168" y="166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9" name="出自【趣你的PPT】(微信:qunideppt)：最优质的PPT资源库"/>
          <p:cNvSpPr/>
          <p:nvPr/>
        </p:nvSpPr>
        <p:spPr bwMode="auto">
          <a:xfrm>
            <a:off x="7357612" y="3096235"/>
            <a:ext cx="203054" cy="196593"/>
          </a:xfrm>
          <a:custGeom>
            <a:avLst/>
            <a:gdLst>
              <a:gd name="T0" fmla="*/ 0 w 208"/>
              <a:gd name="T1" fmla="*/ 68 h 202"/>
              <a:gd name="T2" fmla="*/ 8 w 208"/>
              <a:gd name="T3" fmla="*/ 79 h 202"/>
              <a:gd name="T4" fmla="*/ 30 w 208"/>
              <a:gd name="T5" fmla="*/ 72 h 202"/>
              <a:gd name="T6" fmla="*/ 64 w 208"/>
              <a:gd name="T7" fmla="*/ 172 h 202"/>
              <a:gd name="T8" fmla="*/ 105 w 208"/>
              <a:gd name="T9" fmla="*/ 190 h 202"/>
              <a:gd name="T10" fmla="*/ 197 w 208"/>
              <a:gd name="T11" fmla="*/ 63 h 202"/>
              <a:gd name="T12" fmla="*/ 113 w 208"/>
              <a:gd name="T13" fmla="*/ 68 h 202"/>
              <a:gd name="T14" fmla="*/ 137 w 208"/>
              <a:gd name="T15" fmla="*/ 95 h 202"/>
              <a:gd name="T16" fmla="*/ 109 w 208"/>
              <a:gd name="T17" fmla="*/ 130 h 202"/>
              <a:gd name="T18" fmla="*/ 93 w 208"/>
              <a:gd name="T19" fmla="*/ 91 h 202"/>
              <a:gd name="T20" fmla="*/ 59 w 208"/>
              <a:gd name="T21" fmla="*/ 23 h 202"/>
              <a:gd name="T22" fmla="*/ 0 w 208"/>
              <a:gd name="T23" fmla="*/ 68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08" h="202">
                <a:moveTo>
                  <a:pt x="0" y="68"/>
                </a:moveTo>
                <a:cubicBezTo>
                  <a:pt x="8" y="79"/>
                  <a:pt x="8" y="79"/>
                  <a:pt x="8" y="79"/>
                </a:cubicBezTo>
                <a:cubicBezTo>
                  <a:pt x="8" y="79"/>
                  <a:pt x="24" y="66"/>
                  <a:pt x="30" y="72"/>
                </a:cubicBezTo>
                <a:cubicBezTo>
                  <a:pt x="36" y="79"/>
                  <a:pt x="57" y="157"/>
                  <a:pt x="64" y="172"/>
                </a:cubicBezTo>
                <a:cubicBezTo>
                  <a:pt x="70" y="185"/>
                  <a:pt x="87" y="202"/>
                  <a:pt x="105" y="190"/>
                </a:cubicBezTo>
                <a:cubicBezTo>
                  <a:pt x="124" y="178"/>
                  <a:pt x="186" y="125"/>
                  <a:pt x="197" y="63"/>
                </a:cubicBezTo>
                <a:cubicBezTo>
                  <a:pt x="208" y="0"/>
                  <a:pt x="122" y="13"/>
                  <a:pt x="113" y="68"/>
                </a:cubicBezTo>
                <a:cubicBezTo>
                  <a:pt x="136" y="54"/>
                  <a:pt x="148" y="73"/>
                  <a:pt x="137" y="95"/>
                </a:cubicBezTo>
                <a:cubicBezTo>
                  <a:pt x="125" y="116"/>
                  <a:pt x="114" y="130"/>
                  <a:pt x="109" y="130"/>
                </a:cubicBezTo>
                <a:cubicBezTo>
                  <a:pt x="103" y="130"/>
                  <a:pt x="99" y="116"/>
                  <a:pt x="93" y="91"/>
                </a:cubicBezTo>
                <a:cubicBezTo>
                  <a:pt x="86" y="65"/>
                  <a:pt x="86" y="17"/>
                  <a:pt x="59" y="23"/>
                </a:cubicBezTo>
                <a:cubicBezTo>
                  <a:pt x="34" y="28"/>
                  <a:pt x="0" y="68"/>
                  <a:pt x="0" y="6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0" name="出自【趣你的PPT】(微信:qunideppt)：最优质的PPT资源库"/>
          <p:cNvSpPr/>
          <p:nvPr/>
        </p:nvSpPr>
        <p:spPr bwMode="auto">
          <a:xfrm>
            <a:off x="8047994" y="3837380"/>
            <a:ext cx="120909" cy="191978"/>
          </a:xfrm>
          <a:custGeom>
            <a:avLst/>
            <a:gdLst>
              <a:gd name="T0" fmla="*/ 71 w 124"/>
              <a:gd name="T1" fmla="*/ 0 h 197"/>
              <a:gd name="T2" fmla="*/ 71 w 124"/>
              <a:gd name="T3" fmla="*/ 45 h 197"/>
              <a:gd name="T4" fmla="*/ 116 w 124"/>
              <a:gd name="T5" fmla="*/ 45 h 197"/>
              <a:gd name="T6" fmla="*/ 116 w 124"/>
              <a:gd name="T7" fmla="*/ 80 h 197"/>
              <a:gd name="T8" fmla="*/ 71 w 124"/>
              <a:gd name="T9" fmla="*/ 80 h 197"/>
              <a:gd name="T10" fmla="*/ 71 w 124"/>
              <a:gd name="T11" fmla="*/ 131 h 197"/>
              <a:gd name="T12" fmla="*/ 72 w 124"/>
              <a:gd name="T13" fmla="*/ 152 h 197"/>
              <a:gd name="T14" fmla="*/ 79 w 124"/>
              <a:gd name="T15" fmla="*/ 161 h 197"/>
              <a:gd name="T16" fmla="*/ 94 w 124"/>
              <a:gd name="T17" fmla="*/ 165 h 197"/>
              <a:gd name="T18" fmla="*/ 124 w 124"/>
              <a:gd name="T19" fmla="*/ 155 h 197"/>
              <a:gd name="T20" fmla="*/ 124 w 124"/>
              <a:gd name="T21" fmla="*/ 186 h 197"/>
              <a:gd name="T22" fmla="*/ 101 w 124"/>
              <a:gd name="T23" fmla="*/ 194 h 197"/>
              <a:gd name="T24" fmla="*/ 79 w 124"/>
              <a:gd name="T25" fmla="*/ 197 h 197"/>
              <a:gd name="T26" fmla="*/ 58 w 124"/>
              <a:gd name="T27" fmla="*/ 193 h 197"/>
              <a:gd name="T28" fmla="*/ 40 w 124"/>
              <a:gd name="T29" fmla="*/ 184 h 197"/>
              <a:gd name="T30" fmla="*/ 30 w 124"/>
              <a:gd name="T31" fmla="*/ 170 h 197"/>
              <a:gd name="T32" fmla="*/ 27 w 124"/>
              <a:gd name="T33" fmla="*/ 149 h 197"/>
              <a:gd name="T34" fmla="*/ 27 w 124"/>
              <a:gd name="T35" fmla="*/ 80 h 197"/>
              <a:gd name="T36" fmla="*/ 0 w 124"/>
              <a:gd name="T37" fmla="*/ 80 h 197"/>
              <a:gd name="T38" fmla="*/ 0 w 124"/>
              <a:gd name="T39" fmla="*/ 53 h 197"/>
              <a:gd name="T40" fmla="*/ 23 w 124"/>
              <a:gd name="T41" fmla="*/ 42 h 197"/>
              <a:gd name="T42" fmla="*/ 36 w 124"/>
              <a:gd name="T43" fmla="*/ 25 h 197"/>
              <a:gd name="T44" fmla="*/ 43 w 124"/>
              <a:gd name="T45" fmla="*/ 0 h 197"/>
              <a:gd name="T46" fmla="*/ 71 w 124"/>
              <a:gd name="T47" fmla="*/ 0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4" h="197">
                <a:moveTo>
                  <a:pt x="71" y="0"/>
                </a:moveTo>
                <a:cubicBezTo>
                  <a:pt x="71" y="45"/>
                  <a:pt x="71" y="45"/>
                  <a:pt x="71" y="45"/>
                </a:cubicBezTo>
                <a:cubicBezTo>
                  <a:pt x="116" y="45"/>
                  <a:pt x="116" y="45"/>
                  <a:pt x="116" y="45"/>
                </a:cubicBezTo>
                <a:cubicBezTo>
                  <a:pt x="116" y="80"/>
                  <a:pt x="116" y="80"/>
                  <a:pt x="116" y="80"/>
                </a:cubicBezTo>
                <a:cubicBezTo>
                  <a:pt x="71" y="80"/>
                  <a:pt x="71" y="80"/>
                  <a:pt x="71" y="80"/>
                </a:cubicBezTo>
                <a:cubicBezTo>
                  <a:pt x="71" y="131"/>
                  <a:pt x="71" y="131"/>
                  <a:pt x="71" y="131"/>
                </a:cubicBezTo>
                <a:cubicBezTo>
                  <a:pt x="71" y="142"/>
                  <a:pt x="71" y="149"/>
                  <a:pt x="72" y="152"/>
                </a:cubicBezTo>
                <a:cubicBezTo>
                  <a:pt x="73" y="155"/>
                  <a:pt x="76" y="159"/>
                  <a:pt x="79" y="161"/>
                </a:cubicBezTo>
                <a:cubicBezTo>
                  <a:pt x="84" y="163"/>
                  <a:pt x="89" y="165"/>
                  <a:pt x="94" y="165"/>
                </a:cubicBezTo>
                <a:cubicBezTo>
                  <a:pt x="104" y="165"/>
                  <a:pt x="114" y="161"/>
                  <a:pt x="124" y="155"/>
                </a:cubicBezTo>
                <a:cubicBezTo>
                  <a:pt x="124" y="186"/>
                  <a:pt x="124" y="186"/>
                  <a:pt x="124" y="186"/>
                </a:cubicBezTo>
                <a:cubicBezTo>
                  <a:pt x="116" y="190"/>
                  <a:pt x="108" y="193"/>
                  <a:pt x="101" y="194"/>
                </a:cubicBezTo>
                <a:cubicBezTo>
                  <a:pt x="94" y="196"/>
                  <a:pt x="87" y="197"/>
                  <a:pt x="79" y="197"/>
                </a:cubicBezTo>
                <a:cubicBezTo>
                  <a:pt x="70" y="197"/>
                  <a:pt x="65" y="195"/>
                  <a:pt x="58" y="193"/>
                </a:cubicBezTo>
                <a:cubicBezTo>
                  <a:pt x="51" y="191"/>
                  <a:pt x="45" y="188"/>
                  <a:pt x="40" y="184"/>
                </a:cubicBezTo>
                <a:cubicBezTo>
                  <a:pt x="35" y="179"/>
                  <a:pt x="32" y="175"/>
                  <a:pt x="30" y="170"/>
                </a:cubicBezTo>
                <a:cubicBezTo>
                  <a:pt x="28" y="165"/>
                  <a:pt x="27" y="158"/>
                  <a:pt x="27" y="149"/>
                </a:cubicBezTo>
                <a:cubicBezTo>
                  <a:pt x="27" y="80"/>
                  <a:pt x="27" y="80"/>
                  <a:pt x="27" y="80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0"/>
                  <a:pt x="17" y="46"/>
                  <a:pt x="23" y="42"/>
                </a:cubicBezTo>
                <a:cubicBezTo>
                  <a:pt x="28" y="37"/>
                  <a:pt x="33" y="31"/>
                  <a:pt x="36" y="25"/>
                </a:cubicBezTo>
                <a:cubicBezTo>
                  <a:pt x="39" y="18"/>
                  <a:pt x="42" y="10"/>
                  <a:pt x="43" y="0"/>
                </a:cubicBezTo>
                <a:lnTo>
                  <a:pt x="71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71137" y="3593716"/>
            <a:ext cx="212283" cy="107065"/>
          </a:xfrm>
          <a:custGeom>
            <a:avLst/>
            <a:gdLst>
              <a:gd name="T0" fmla="*/ 92 w 218"/>
              <a:gd name="T1" fmla="*/ 32 h 109"/>
              <a:gd name="T2" fmla="*/ 174 w 218"/>
              <a:gd name="T3" fmla="*/ 46 h 109"/>
              <a:gd name="T4" fmla="*/ 143 w 218"/>
              <a:gd name="T5" fmla="*/ 54 h 109"/>
              <a:gd name="T6" fmla="*/ 135 w 218"/>
              <a:gd name="T7" fmla="*/ 38 h 109"/>
              <a:gd name="T8" fmla="*/ 107 w 218"/>
              <a:gd name="T9" fmla="*/ 37 h 109"/>
              <a:gd name="T10" fmla="*/ 128 w 218"/>
              <a:gd name="T11" fmla="*/ 80 h 109"/>
              <a:gd name="T12" fmla="*/ 218 w 218"/>
              <a:gd name="T13" fmla="*/ 54 h 109"/>
              <a:gd name="T14" fmla="*/ 87 w 218"/>
              <a:gd name="T15" fmla="*/ 19 h 109"/>
              <a:gd name="T16" fmla="*/ 86 w 218"/>
              <a:gd name="T17" fmla="*/ 19 h 109"/>
              <a:gd name="T18" fmla="*/ 76 w 218"/>
              <a:gd name="T19" fmla="*/ 0 h 109"/>
              <a:gd name="T20" fmla="*/ 48 w 218"/>
              <a:gd name="T21" fmla="*/ 3 h 109"/>
              <a:gd name="T22" fmla="*/ 59 w 218"/>
              <a:gd name="T23" fmla="*/ 27 h 109"/>
              <a:gd name="T24" fmla="*/ 26 w 218"/>
              <a:gd name="T25" fmla="*/ 109 h 109"/>
              <a:gd name="T26" fmla="*/ 117 w 218"/>
              <a:gd name="T27" fmla="*/ 83 h 109"/>
              <a:gd name="T28" fmla="*/ 92 w 218"/>
              <a:gd name="T29" fmla="*/ 32 h 109"/>
              <a:gd name="T30" fmla="*/ 51 w 218"/>
              <a:gd name="T31" fmla="*/ 79 h 109"/>
              <a:gd name="T32" fmla="*/ 67 w 218"/>
              <a:gd name="T33" fmla="*/ 43 h 109"/>
              <a:gd name="T34" fmla="*/ 81 w 218"/>
              <a:gd name="T35" fmla="*/ 71 h 109"/>
              <a:gd name="T36" fmla="*/ 51 w 218"/>
              <a:gd name="T37" fmla="*/ 7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18" h="109">
                <a:moveTo>
                  <a:pt x="92" y="32"/>
                </a:moveTo>
                <a:cubicBezTo>
                  <a:pt x="137" y="20"/>
                  <a:pt x="174" y="46"/>
                  <a:pt x="174" y="46"/>
                </a:cubicBezTo>
                <a:cubicBezTo>
                  <a:pt x="143" y="54"/>
                  <a:pt x="143" y="54"/>
                  <a:pt x="143" y="54"/>
                </a:cubicBezTo>
                <a:cubicBezTo>
                  <a:pt x="135" y="38"/>
                  <a:pt x="135" y="38"/>
                  <a:pt x="135" y="38"/>
                </a:cubicBezTo>
                <a:cubicBezTo>
                  <a:pt x="126" y="36"/>
                  <a:pt x="117" y="36"/>
                  <a:pt x="107" y="37"/>
                </a:cubicBezTo>
                <a:cubicBezTo>
                  <a:pt x="128" y="80"/>
                  <a:pt x="128" y="80"/>
                  <a:pt x="128" y="80"/>
                </a:cubicBezTo>
                <a:cubicBezTo>
                  <a:pt x="218" y="54"/>
                  <a:pt x="218" y="54"/>
                  <a:pt x="218" y="54"/>
                </a:cubicBezTo>
                <a:cubicBezTo>
                  <a:pt x="218" y="54"/>
                  <a:pt x="185" y="2"/>
                  <a:pt x="87" y="19"/>
                </a:cubicBezTo>
                <a:cubicBezTo>
                  <a:pt x="87" y="19"/>
                  <a:pt x="86" y="19"/>
                  <a:pt x="86" y="19"/>
                </a:cubicBezTo>
                <a:cubicBezTo>
                  <a:pt x="76" y="0"/>
                  <a:pt x="76" y="0"/>
                  <a:pt x="76" y="0"/>
                </a:cubicBezTo>
                <a:cubicBezTo>
                  <a:pt x="48" y="3"/>
                  <a:pt x="48" y="3"/>
                  <a:pt x="48" y="3"/>
                </a:cubicBezTo>
                <a:cubicBezTo>
                  <a:pt x="59" y="27"/>
                  <a:pt x="59" y="27"/>
                  <a:pt x="59" y="27"/>
                </a:cubicBezTo>
                <a:cubicBezTo>
                  <a:pt x="0" y="51"/>
                  <a:pt x="26" y="109"/>
                  <a:pt x="26" y="109"/>
                </a:cubicBezTo>
                <a:cubicBezTo>
                  <a:pt x="117" y="83"/>
                  <a:pt x="117" y="83"/>
                  <a:pt x="117" y="83"/>
                </a:cubicBezTo>
                <a:lnTo>
                  <a:pt x="92" y="32"/>
                </a:lnTo>
                <a:close/>
                <a:moveTo>
                  <a:pt x="51" y="79"/>
                </a:moveTo>
                <a:cubicBezTo>
                  <a:pt x="51" y="79"/>
                  <a:pt x="42" y="60"/>
                  <a:pt x="67" y="43"/>
                </a:cubicBezTo>
                <a:cubicBezTo>
                  <a:pt x="81" y="71"/>
                  <a:pt x="81" y="71"/>
                  <a:pt x="81" y="71"/>
                </a:cubicBezTo>
                <a:lnTo>
                  <a:pt x="51" y="79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2" name="出自【趣你的PPT】(微信:qunideppt)：最优质的PPT资源库"/>
          <p:cNvSpPr/>
          <p:nvPr/>
        </p:nvSpPr>
        <p:spPr bwMode="auto">
          <a:xfrm>
            <a:off x="8162442" y="2441850"/>
            <a:ext cx="191978" cy="156905"/>
          </a:xfrm>
          <a:custGeom>
            <a:avLst/>
            <a:gdLst>
              <a:gd name="T0" fmla="*/ 197 w 197"/>
              <a:gd name="T1" fmla="*/ 19 h 160"/>
              <a:gd name="T2" fmla="*/ 174 w 197"/>
              <a:gd name="T3" fmla="*/ 26 h 160"/>
              <a:gd name="T4" fmla="*/ 192 w 197"/>
              <a:gd name="T5" fmla="*/ 3 h 160"/>
              <a:gd name="T6" fmla="*/ 166 w 197"/>
              <a:gd name="T7" fmla="*/ 13 h 160"/>
              <a:gd name="T8" fmla="*/ 137 w 197"/>
              <a:gd name="T9" fmla="*/ 0 h 160"/>
              <a:gd name="T10" fmla="*/ 96 w 197"/>
              <a:gd name="T11" fmla="*/ 41 h 160"/>
              <a:gd name="T12" fmla="*/ 97 w 197"/>
              <a:gd name="T13" fmla="*/ 50 h 160"/>
              <a:gd name="T14" fmla="*/ 14 w 197"/>
              <a:gd name="T15" fmla="*/ 8 h 160"/>
              <a:gd name="T16" fmla="*/ 8 w 197"/>
              <a:gd name="T17" fmla="*/ 28 h 160"/>
              <a:gd name="T18" fmla="*/ 26 w 197"/>
              <a:gd name="T19" fmla="*/ 62 h 160"/>
              <a:gd name="T20" fmla="*/ 8 w 197"/>
              <a:gd name="T21" fmla="*/ 57 h 160"/>
              <a:gd name="T22" fmla="*/ 8 w 197"/>
              <a:gd name="T23" fmla="*/ 57 h 160"/>
              <a:gd name="T24" fmla="*/ 41 w 197"/>
              <a:gd name="T25" fmla="*/ 97 h 160"/>
              <a:gd name="T26" fmla="*/ 30 w 197"/>
              <a:gd name="T27" fmla="*/ 98 h 160"/>
              <a:gd name="T28" fmla="*/ 22 w 197"/>
              <a:gd name="T29" fmla="*/ 97 h 160"/>
              <a:gd name="T30" fmla="*/ 60 w 197"/>
              <a:gd name="T31" fmla="*/ 125 h 160"/>
              <a:gd name="T32" fmla="*/ 10 w 197"/>
              <a:gd name="T33" fmla="*/ 143 h 160"/>
              <a:gd name="T34" fmla="*/ 0 w 197"/>
              <a:gd name="T35" fmla="*/ 142 h 160"/>
              <a:gd name="T36" fmla="*/ 62 w 197"/>
              <a:gd name="T37" fmla="*/ 160 h 160"/>
              <a:gd name="T38" fmla="*/ 177 w 197"/>
              <a:gd name="T39" fmla="*/ 45 h 160"/>
              <a:gd name="T40" fmla="*/ 177 w 197"/>
              <a:gd name="T41" fmla="*/ 40 h 160"/>
              <a:gd name="T42" fmla="*/ 197 w 197"/>
              <a:gd name="T43" fmla="*/ 19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97" h="160">
                <a:moveTo>
                  <a:pt x="197" y="19"/>
                </a:moveTo>
                <a:cubicBezTo>
                  <a:pt x="190" y="22"/>
                  <a:pt x="182" y="25"/>
                  <a:pt x="174" y="26"/>
                </a:cubicBezTo>
                <a:cubicBezTo>
                  <a:pt x="182" y="21"/>
                  <a:pt x="189" y="13"/>
                  <a:pt x="192" y="3"/>
                </a:cubicBezTo>
                <a:cubicBezTo>
                  <a:pt x="184" y="8"/>
                  <a:pt x="175" y="11"/>
                  <a:pt x="166" y="13"/>
                </a:cubicBezTo>
                <a:cubicBezTo>
                  <a:pt x="159" y="5"/>
                  <a:pt x="148" y="0"/>
                  <a:pt x="137" y="0"/>
                </a:cubicBezTo>
                <a:cubicBezTo>
                  <a:pt x="114" y="0"/>
                  <a:pt x="96" y="18"/>
                  <a:pt x="96" y="41"/>
                </a:cubicBezTo>
                <a:cubicBezTo>
                  <a:pt x="96" y="44"/>
                  <a:pt x="97" y="47"/>
                  <a:pt x="97" y="50"/>
                </a:cubicBezTo>
                <a:cubicBezTo>
                  <a:pt x="64" y="48"/>
                  <a:pt x="34" y="32"/>
                  <a:pt x="14" y="8"/>
                </a:cubicBezTo>
                <a:cubicBezTo>
                  <a:pt x="10" y="14"/>
                  <a:pt x="8" y="21"/>
                  <a:pt x="8" y="28"/>
                </a:cubicBezTo>
                <a:cubicBezTo>
                  <a:pt x="8" y="42"/>
                  <a:pt x="16" y="54"/>
                  <a:pt x="26" y="62"/>
                </a:cubicBezTo>
                <a:cubicBezTo>
                  <a:pt x="20" y="61"/>
                  <a:pt x="14" y="60"/>
                  <a:pt x="8" y="57"/>
                </a:cubicBezTo>
                <a:cubicBezTo>
                  <a:pt x="8" y="57"/>
                  <a:pt x="8" y="57"/>
                  <a:pt x="8" y="57"/>
                </a:cubicBezTo>
                <a:cubicBezTo>
                  <a:pt x="8" y="77"/>
                  <a:pt x="22" y="93"/>
                  <a:pt x="41" y="97"/>
                </a:cubicBezTo>
                <a:cubicBezTo>
                  <a:pt x="37" y="98"/>
                  <a:pt x="34" y="98"/>
                  <a:pt x="30" y="98"/>
                </a:cubicBezTo>
                <a:cubicBezTo>
                  <a:pt x="27" y="98"/>
                  <a:pt x="25" y="98"/>
                  <a:pt x="22" y="97"/>
                </a:cubicBezTo>
                <a:cubicBezTo>
                  <a:pt x="27" y="113"/>
                  <a:pt x="42" y="125"/>
                  <a:pt x="60" y="125"/>
                </a:cubicBezTo>
                <a:cubicBezTo>
                  <a:pt x="46" y="136"/>
                  <a:pt x="29" y="143"/>
                  <a:pt x="10" y="143"/>
                </a:cubicBezTo>
                <a:cubicBezTo>
                  <a:pt x="7" y="143"/>
                  <a:pt x="3" y="143"/>
                  <a:pt x="0" y="142"/>
                </a:cubicBezTo>
                <a:cubicBezTo>
                  <a:pt x="18" y="154"/>
                  <a:pt x="39" y="160"/>
                  <a:pt x="62" y="160"/>
                </a:cubicBezTo>
                <a:cubicBezTo>
                  <a:pt x="137" y="160"/>
                  <a:pt x="177" y="99"/>
                  <a:pt x="177" y="45"/>
                </a:cubicBezTo>
                <a:cubicBezTo>
                  <a:pt x="177" y="44"/>
                  <a:pt x="177" y="42"/>
                  <a:pt x="177" y="40"/>
                </a:cubicBezTo>
                <a:cubicBezTo>
                  <a:pt x="185" y="34"/>
                  <a:pt x="192" y="27"/>
                  <a:pt x="197" y="19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7637718" y="3021854"/>
            <a:ext cx="11180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</a:t>
            </a:r>
            <a:endParaRPr lang="en-US" altLang="zh-CN" sz="2000" b="1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plan</a:t>
            </a:r>
            <a:endParaRPr lang="zh-CN" altLang="en-US" sz="2000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1759071" y="1819825"/>
            <a:ext cx="562384" cy="562384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40" name="Freeform 543"/>
          <p:cNvSpPr/>
          <p:nvPr/>
        </p:nvSpPr>
        <p:spPr bwMode="auto">
          <a:xfrm>
            <a:off x="1905548" y="2123686"/>
            <a:ext cx="296873" cy="62202"/>
          </a:xfrm>
          <a:custGeom>
            <a:avLst/>
            <a:gdLst>
              <a:gd name="T0" fmla="*/ 61 w 210"/>
              <a:gd name="T1" fmla="*/ 44 h 44"/>
              <a:gd name="T2" fmla="*/ 210 w 210"/>
              <a:gd name="T3" fmla="*/ 44 h 44"/>
              <a:gd name="T4" fmla="*/ 177 w 210"/>
              <a:gd name="T5" fmla="*/ 20 h 44"/>
              <a:gd name="T6" fmla="*/ 61 w 210"/>
              <a:gd name="T7" fmla="*/ 20 h 44"/>
              <a:gd name="T8" fmla="*/ 55 w 210"/>
              <a:gd name="T9" fmla="*/ 20 h 44"/>
              <a:gd name="T10" fmla="*/ 51 w 210"/>
              <a:gd name="T11" fmla="*/ 17 h 44"/>
              <a:gd name="T12" fmla="*/ 27 w 210"/>
              <a:gd name="T13" fmla="*/ 0 h 44"/>
              <a:gd name="T14" fmla="*/ 0 w 210"/>
              <a:gd name="T15" fmla="*/ 0 h 44"/>
              <a:gd name="T16" fmla="*/ 61 w 210"/>
              <a:gd name="T17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0" h="44">
                <a:moveTo>
                  <a:pt x="61" y="44"/>
                </a:moveTo>
                <a:lnTo>
                  <a:pt x="210" y="44"/>
                </a:lnTo>
                <a:lnTo>
                  <a:pt x="177" y="20"/>
                </a:lnTo>
                <a:lnTo>
                  <a:pt x="61" y="20"/>
                </a:lnTo>
                <a:lnTo>
                  <a:pt x="55" y="20"/>
                </a:lnTo>
                <a:lnTo>
                  <a:pt x="51" y="17"/>
                </a:lnTo>
                <a:lnTo>
                  <a:pt x="27" y="0"/>
                </a:lnTo>
                <a:lnTo>
                  <a:pt x="0" y="0"/>
                </a:lnTo>
                <a:lnTo>
                  <a:pt x="61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41" name="Freeform 544"/>
          <p:cNvSpPr/>
          <p:nvPr/>
        </p:nvSpPr>
        <p:spPr bwMode="auto">
          <a:xfrm>
            <a:off x="1905548" y="2065725"/>
            <a:ext cx="296873" cy="62202"/>
          </a:xfrm>
          <a:custGeom>
            <a:avLst/>
            <a:gdLst>
              <a:gd name="T0" fmla="*/ 210 w 210"/>
              <a:gd name="T1" fmla="*/ 44 h 44"/>
              <a:gd name="T2" fmla="*/ 177 w 210"/>
              <a:gd name="T3" fmla="*/ 20 h 44"/>
              <a:gd name="T4" fmla="*/ 61 w 210"/>
              <a:gd name="T5" fmla="*/ 20 h 44"/>
              <a:gd name="T6" fmla="*/ 55 w 210"/>
              <a:gd name="T7" fmla="*/ 20 h 44"/>
              <a:gd name="T8" fmla="*/ 51 w 210"/>
              <a:gd name="T9" fmla="*/ 17 h 44"/>
              <a:gd name="T10" fmla="*/ 27 w 210"/>
              <a:gd name="T11" fmla="*/ 0 h 44"/>
              <a:gd name="T12" fmla="*/ 0 w 210"/>
              <a:gd name="T13" fmla="*/ 0 h 44"/>
              <a:gd name="T14" fmla="*/ 61 w 210"/>
              <a:gd name="T15" fmla="*/ 44 h 44"/>
              <a:gd name="T16" fmla="*/ 210 w 210"/>
              <a:gd name="T17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0" h="44">
                <a:moveTo>
                  <a:pt x="210" y="44"/>
                </a:moveTo>
                <a:lnTo>
                  <a:pt x="177" y="20"/>
                </a:lnTo>
                <a:lnTo>
                  <a:pt x="61" y="20"/>
                </a:lnTo>
                <a:lnTo>
                  <a:pt x="55" y="20"/>
                </a:lnTo>
                <a:lnTo>
                  <a:pt x="51" y="17"/>
                </a:lnTo>
                <a:lnTo>
                  <a:pt x="27" y="0"/>
                </a:lnTo>
                <a:lnTo>
                  <a:pt x="0" y="0"/>
                </a:lnTo>
                <a:lnTo>
                  <a:pt x="61" y="44"/>
                </a:lnTo>
                <a:lnTo>
                  <a:pt x="210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42" name="Freeform 545"/>
          <p:cNvSpPr/>
          <p:nvPr/>
        </p:nvSpPr>
        <p:spPr bwMode="auto">
          <a:xfrm>
            <a:off x="1905548" y="2007764"/>
            <a:ext cx="296873" cy="62202"/>
          </a:xfrm>
          <a:custGeom>
            <a:avLst/>
            <a:gdLst>
              <a:gd name="T0" fmla="*/ 210 w 210"/>
              <a:gd name="T1" fmla="*/ 44 h 44"/>
              <a:gd name="T2" fmla="*/ 149 w 210"/>
              <a:gd name="T3" fmla="*/ 0 h 44"/>
              <a:gd name="T4" fmla="*/ 0 w 210"/>
              <a:gd name="T5" fmla="*/ 0 h 44"/>
              <a:gd name="T6" fmla="*/ 61 w 210"/>
              <a:gd name="T7" fmla="*/ 44 h 44"/>
              <a:gd name="T8" fmla="*/ 210 w 210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0" h="44">
                <a:moveTo>
                  <a:pt x="210" y="44"/>
                </a:moveTo>
                <a:lnTo>
                  <a:pt x="149" y="0"/>
                </a:lnTo>
                <a:lnTo>
                  <a:pt x="0" y="0"/>
                </a:lnTo>
                <a:lnTo>
                  <a:pt x="61" y="44"/>
                </a:lnTo>
                <a:lnTo>
                  <a:pt x="210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43" name="椭圆 142"/>
          <p:cNvSpPr/>
          <p:nvPr/>
        </p:nvSpPr>
        <p:spPr>
          <a:xfrm>
            <a:off x="1789856" y="2743801"/>
            <a:ext cx="562384" cy="562384"/>
          </a:xfrm>
          <a:prstGeom prst="ellipse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47" name="Freeform 556"/>
          <p:cNvSpPr/>
          <p:nvPr/>
        </p:nvSpPr>
        <p:spPr bwMode="auto">
          <a:xfrm>
            <a:off x="2140277" y="2853218"/>
            <a:ext cx="8482" cy="0"/>
          </a:xfrm>
          <a:custGeom>
            <a:avLst/>
            <a:gdLst>
              <a:gd name="T0" fmla="*/ 0 w 6"/>
              <a:gd name="T1" fmla="*/ 6 w 6"/>
              <a:gd name="T2" fmla="*/ 0 w 6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6">
                <a:moveTo>
                  <a:pt x="0" y="0"/>
                </a:moveTo>
                <a:lnTo>
                  <a:pt x="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50" name="Line 557"/>
          <p:cNvSpPr>
            <a:spLocks noChangeShapeType="1"/>
          </p:cNvSpPr>
          <p:nvPr/>
        </p:nvSpPr>
        <p:spPr bwMode="auto">
          <a:xfrm>
            <a:off x="2140277" y="2853218"/>
            <a:ext cx="8482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53" name="Freeform 558"/>
          <p:cNvSpPr>
            <a:spLocks noEditPoints="1"/>
          </p:cNvSpPr>
          <p:nvPr/>
        </p:nvSpPr>
        <p:spPr bwMode="auto">
          <a:xfrm>
            <a:off x="1980531" y="2853218"/>
            <a:ext cx="182365" cy="298287"/>
          </a:xfrm>
          <a:custGeom>
            <a:avLst/>
            <a:gdLst>
              <a:gd name="T0" fmla="*/ 155 w 176"/>
              <a:gd name="T1" fmla="*/ 0 h 289"/>
              <a:gd name="T2" fmla="*/ 22 w 176"/>
              <a:gd name="T3" fmla="*/ 0 h 289"/>
              <a:gd name="T4" fmla="*/ 0 w 176"/>
              <a:gd name="T5" fmla="*/ 21 h 289"/>
              <a:gd name="T6" fmla="*/ 0 w 176"/>
              <a:gd name="T7" fmla="*/ 267 h 289"/>
              <a:gd name="T8" fmla="*/ 22 w 176"/>
              <a:gd name="T9" fmla="*/ 289 h 289"/>
              <a:gd name="T10" fmla="*/ 155 w 176"/>
              <a:gd name="T11" fmla="*/ 289 h 289"/>
              <a:gd name="T12" fmla="*/ 176 w 176"/>
              <a:gd name="T13" fmla="*/ 267 h 289"/>
              <a:gd name="T14" fmla="*/ 176 w 176"/>
              <a:gd name="T15" fmla="*/ 21 h 289"/>
              <a:gd name="T16" fmla="*/ 155 w 176"/>
              <a:gd name="T17" fmla="*/ 0 h 289"/>
              <a:gd name="T18" fmla="*/ 88 w 176"/>
              <a:gd name="T19" fmla="*/ 274 h 289"/>
              <a:gd name="T20" fmla="*/ 75 w 176"/>
              <a:gd name="T21" fmla="*/ 261 h 289"/>
              <a:gd name="T22" fmla="*/ 88 w 176"/>
              <a:gd name="T23" fmla="*/ 247 h 289"/>
              <a:gd name="T24" fmla="*/ 102 w 176"/>
              <a:gd name="T25" fmla="*/ 261 h 289"/>
              <a:gd name="T26" fmla="*/ 88 w 176"/>
              <a:gd name="T27" fmla="*/ 274 h 289"/>
              <a:gd name="T28" fmla="*/ 160 w 176"/>
              <a:gd name="T29" fmla="*/ 233 h 289"/>
              <a:gd name="T30" fmla="*/ 16 w 176"/>
              <a:gd name="T31" fmla="*/ 233 h 289"/>
              <a:gd name="T32" fmla="*/ 16 w 176"/>
              <a:gd name="T33" fmla="*/ 56 h 289"/>
              <a:gd name="T34" fmla="*/ 160 w 176"/>
              <a:gd name="T35" fmla="*/ 56 h 289"/>
              <a:gd name="T36" fmla="*/ 160 w 176"/>
              <a:gd name="T37" fmla="*/ 233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76" h="289">
                <a:moveTo>
                  <a:pt x="155" y="0"/>
                </a:move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9"/>
                  <a:pt x="0" y="21"/>
                </a:cubicBezTo>
                <a:cubicBezTo>
                  <a:pt x="0" y="267"/>
                  <a:pt x="0" y="267"/>
                  <a:pt x="0" y="267"/>
                </a:cubicBezTo>
                <a:cubicBezTo>
                  <a:pt x="0" y="279"/>
                  <a:pt x="10" y="289"/>
                  <a:pt x="22" y="289"/>
                </a:cubicBezTo>
                <a:cubicBezTo>
                  <a:pt x="155" y="289"/>
                  <a:pt x="155" y="289"/>
                  <a:pt x="155" y="289"/>
                </a:cubicBezTo>
                <a:cubicBezTo>
                  <a:pt x="167" y="289"/>
                  <a:pt x="176" y="279"/>
                  <a:pt x="176" y="267"/>
                </a:cubicBezTo>
                <a:cubicBezTo>
                  <a:pt x="176" y="21"/>
                  <a:pt x="176" y="21"/>
                  <a:pt x="176" y="21"/>
                </a:cubicBezTo>
                <a:cubicBezTo>
                  <a:pt x="176" y="9"/>
                  <a:pt x="167" y="0"/>
                  <a:pt x="155" y="0"/>
                </a:cubicBezTo>
                <a:close/>
                <a:moveTo>
                  <a:pt x="88" y="274"/>
                </a:moveTo>
                <a:cubicBezTo>
                  <a:pt x="81" y="274"/>
                  <a:pt x="75" y="268"/>
                  <a:pt x="75" y="261"/>
                </a:cubicBezTo>
                <a:cubicBezTo>
                  <a:pt x="75" y="253"/>
                  <a:pt x="81" y="247"/>
                  <a:pt x="88" y="247"/>
                </a:cubicBezTo>
                <a:cubicBezTo>
                  <a:pt x="96" y="247"/>
                  <a:pt x="102" y="253"/>
                  <a:pt x="102" y="261"/>
                </a:cubicBezTo>
                <a:cubicBezTo>
                  <a:pt x="102" y="268"/>
                  <a:pt x="96" y="274"/>
                  <a:pt x="88" y="274"/>
                </a:cubicBezTo>
                <a:close/>
                <a:moveTo>
                  <a:pt x="160" y="233"/>
                </a:moveTo>
                <a:cubicBezTo>
                  <a:pt x="16" y="233"/>
                  <a:pt x="16" y="233"/>
                  <a:pt x="16" y="233"/>
                </a:cubicBezTo>
                <a:cubicBezTo>
                  <a:pt x="16" y="56"/>
                  <a:pt x="16" y="56"/>
                  <a:pt x="16" y="56"/>
                </a:cubicBezTo>
                <a:cubicBezTo>
                  <a:pt x="160" y="56"/>
                  <a:pt x="160" y="56"/>
                  <a:pt x="160" y="56"/>
                </a:cubicBezTo>
                <a:lnTo>
                  <a:pt x="160" y="2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54" name="椭圆 153"/>
          <p:cNvSpPr/>
          <p:nvPr/>
        </p:nvSpPr>
        <p:spPr>
          <a:xfrm>
            <a:off x="1739658" y="3671440"/>
            <a:ext cx="562384" cy="562384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56" name="Freeform 634"/>
          <p:cNvSpPr>
            <a:spLocks noEditPoints="1"/>
          </p:cNvSpPr>
          <p:nvPr/>
        </p:nvSpPr>
        <p:spPr bwMode="auto">
          <a:xfrm>
            <a:off x="1896733" y="3759478"/>
            <a:ext cx="272472" cy="271737"/>
          </a:xfrm>
          <a:custGeom>
            <a:avLst/>
            <a:gdLst>
              <a:gd name="T0" fmla="*/ 225 w 314"/>
              <a:gd name="T1" fmla="*/ 39 h 313"/>
              <a:gd name="T2" fmla="*/ 34 w 314"/>
              <a:gd name="T3" fmla="*/ 89 h 313"/>
              <a:gd name="T4" fmla="*/ 62 w 314"/>
              <a:gd name="T5" fmla="*/ 264 h 313"/>
              <a:gd name="T6" fmla="*/ 84 w 314"/>
              <a:gd name="T7" fmla="*/ 280 h 313"/>
              <a:gd name="T8" fmla="*/ 110 w 314"/>
              <a:gd name="T9" fmla="*/ 292 h 313"/>
              <a:gd name="T10" fmla="*/ 275 w 314"/>
              <a:gd name="T11" fmla="*/ 230 h 313"/>
              <a:gd name="T12" fmla="*/ 225 w 314"/>
              <a:gd name="T13" fmla="*/ 39 h 313"/>
              <a:gd name="T14" fmla="*/ 229 w 314"/>
              <a:gd name="T15" fmla="*/ 203 h 313"/>
              <a:gd name="T16" fmla="*/ 111 w 314"/>
              <a:gd name="T17" fmla="*/ 234 h 313"/>
              <a:gd name="T18" fmla="*/ 79 w 314"/>
              <a:gd name="T19" fmla="*/ 116 h 313"/>
              <a:gd name="T20" fmla="*/ 198 w 314"/>
              <a:gd name="T21" fmla="*/ 84 h 313"/>
              <a:gd name="T22" fmla="*/ 229 w 314"/>
              <a:gd name="T23" fmla="*/ 203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14" h="313">
                <a:moveTo>
                  <a:pt x="225" y="39"/>
                </a:moveTo>
                <a:cubicBezTo>
                  <a:pt x="158" y="0"/>
                  <a:pt x="72" y="23"/>
                  <a:pt x="34" y="89"/>
                </a:cubicBezTo>
                <a:cubicBezTo>
                  <a:pt x="0" y="148"/>
                  <a:pt x="13" y="221"/>
                  <a:pt x="62" y="264"/>
                </a:cubicBezTo>
                <a:cubicBezTo>
                  <a:pt x="69" y="270"/>
                  <a:pt x="76" y="275"/>
                  <a:pt x="84" y="280"/>
                </a:cubicBezTo>
                <a:cubicBezTo>
                  <a:pt x="92" y="285"/>
                  <a:pt x="101" y="289"/>
                  <a:pt x="110" y="292"/>
                </a:cubicBezTo>
                <a:cubicBezTo>
                  <a:pt x="171" y="313"/>
                  <a:pt x="241" y="288"/>
                  <a:pt x="275" y="230"/>
                </a:cubicBezTo>
                <a:cubicBezTo>
                  <a:pt x="314" y="163"/>
                  <a:pt x="291" y="77"/>
                  <a:pt x="225" y="39"/>
                </a:cubicBezTo>
                <a:close/>
                <a:moveTo>
                  <a:pt x="229" y="203"/>
                </a:moveTo>
                <a:cubicBezTo>
                  <a:pt x="205" y="244"/>
                  <a:pt x="152" y="259"/>
                  <a:pt x="111" y="234"/>
                </a:cubicBezTo>
                <a:cubicBezTo>
                  <a:pt x="69" y="210"/>
                  <a:pt x="55" y="157"/>
                  <a:pt x="79" y="116"/>
                </a:cubicBezTo>
                <a:cubicBezTo>
                  <a:pt x="103" y="74"/>
                  <a:pt x="157" y="60"/>
                  <a:pt x="198" y="84"/>
                </a:cubicBezTo>
                <a:cubicBezTo>
                  <a:pt x="239" y="108"/>
                  <a:pt x="254" y="162"/>
                  <a:pt x="229" y="20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159" name="Oval 635"/>
          <p:cNvSpPr>
            <a:spLocks noChangeArrowheads="1"/>
          </p:cNvSpPr>
          <p:nvPr/>
        </p:nvSpPr>
        <p:spPr bwMode="auto">
          <a:xfrm>
            <a:off x="2009468" y="3844671"/>
            <a:ext cx="43331" cy="44433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162" name="Freeform 636"/>
          <p:cNvSpPr/>
          <p:nvPr/>
        </p:nvSpPr>
        <p:spPr bwMode="auto">
          <a:xfrm>
            <a:off x="2031133" y="3893143"/>
            <a:ext cx="47003" cy="50308"/>
          </a:xfrm>
          <a:custGeom>
            <a:avLst/>
            <a:gdLst>
              <a:gd name="T0" fmla="*/ 13 w 54"/>
              <a:gd name="T1" fmla="*/ 0 h 58"/>
              <a:gd name="T2" fmla="*/ 0 w 54"/>
              <a:gd name="T3" fmla="*/ 11 h 58"/>
              <a:gd name="T4" fmla="*/ 13 w 54"/>
              <a:gd name="T5" fmla="*/ 40 h 58"/>
              <a:gd name="T6" fmla="*/ 0 w 54"/>
              <a:gd name="T7" fmla="*/ 58 h 58"/>
              <a:gd name="T8" fmla="*/ 4 w 54"/>
              <a:gd name="T9" fmla="*/ 58 h 58"/>
              <a:gd name="T10" fmla="*/ 44 w 54"/>
              <a:gd name="T11" fmla="*/ 16 h 58"/>
              <a:gd name="T12" fmla="*/ 13 w 54"/>
              <a:gd name="T13" fmla="*/ 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" h="58">
                <a:moveTo>
                  <a:pt x="13" y="0"/>
                </a:moveTo>
                <a:cubicBezTo>
                  <a:pt x="0" y="11"/>
                  <a:pt x="0" y="11"/>
                  <a:pt x="0" y="11"/>
                </a:cubicBezTo>
                <a:cubicBezTo>
                  <a:pt x="13" y="40"/>
                  <a:pt x="13" y="40"/>
                  <a:pt x="13" y="40"/>
                </a:cubicBezTo>
                <a:cubicBezTo>
                  <a:pt x="0" y="58"/>
                  <a:pt x="0" y="58"/>
                  <a:pt x="0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54" y="58"/>
                  <a:pt x="44" y="29"/>
                  <a:pt x="44" y="16"/>
                </a:cubicBezTo>
                <a:cubicBezTo>
                  <a:pt x="44" y="6"/>
                  <a:pt x="24" y="2"/>
                  <a:pt x="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165" name="Freeform 637"/>
          <p:cNvSpPr/>
          <p:nvPr/>
        </p:nvSpPr>
        <p:spPr bwMode="auto">
          <a:xfrm>
            <a:off x="1984497" y="3893143"/>
            <a:ext cx="46636" cy="50308"/>
          </a:xfrm>
          <a:custGeom>
            <a:avLst/>
            <a:gdLst>
              <a:gd name="T0" fmla="*/ 54 w 54"/>
              <a:gd name="T1" fmla="*/ 11 h 58"/>
              <a:gd name="T2" fmla="*/ 41 w 54"/>
              <a:gd name="T3" fmla="*/ 0 h 58"/>
              <a:gd name="T4" fmla="*/ 11 w 54"/>
              <a:gd name="T5" fmla="*/ 16 h 58"/>
              <a:gd name="T6" fmla="*/ 50 w 54"/>
              <a:gd name="T7" fmla="*/ 58 h 58"/>
              <a:gd name="T8" fmla="*/ 54 w 54"/>
              <a:gd name="T9" fmla="*/ 58 h 58"/>
              <a:gd name="T10" fmla="*/ 41 w 54"/>
              <a:gd name="T11" fmla="*/ 40 h 58"/>
              <a:gd name="T12" fmla="*/ 54 w 54"/>
              <a:gd name="T13" fmla="*/ 11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" h="58">
                <a:moveTo>
                  <a:pt x="54" y="11"/>
                </a:moveTo>
                <a:cubicBezTo>
                  <a:pt x="41" y="0"/>
                  <a:pt x="41" y="0"/>
                  <a:pt x="41" y="0"/>
                </a:cubicBezTo>
                <a:cubicBezTo>
                  <a:pt x="30" y="2"/>
                  <a:pt x="11" y="6"/>
                  <a:pt x="11" y="16"/>
                </a:cubicBezTo>
                <a:cubicBezTo>
                  <a:pt x="11" y="29"/>
                  <a:pt x="0" y="58"/>
                  <a:pt x="50" y="58"/>
                </a:cubicBezTo>
                <a:cubicBezTo>
                  <a:pt x="54" y="58"/>
                  <a:pt x="54" y="58"/>
                  <a:pt x="54" y="58"/>
                </a:cubicBezTo>
                <a:cubicBezTo>
                  <a:pt x="41" y="40"/>
                  <a:pt x="41" y="40"/>
                  <a:pt x="41" y="40"/>
                </a:cubicBezTo>
                <a:lnTo>
                  <a:pt x="54" y="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171" name="Freeform 638"/>
          <p:cNvSpPr/>
          <p:nvPr/>
        </p:nvSpPr>
        <p:spPr bwMode="auto">
          <a:xfrm>
            <a:off x="1872497" y="3996697"/>
            <a:ext cx="114570" cy="149088"/>
          </a:xfrm>
          <a:custGeom>
            <a:avLst/>
            <a:gdLst>
              <a:gd name="T0" fmla="*/ 85 w 132"/>
              <a:gd name="T1" fmla="*/ 0 h 172"/>
              <a:gd name="T2" fmla="*/ 12 w 132"/>
              <a:gd name="T3" fmla="*/ 125 h 172"/>
              <a:gd name="T4" fmla="*/ 25 w 132"/>
              <a:gd name="T5" fmla="*/ 158 h 172"/>
              <a:gd name="T6" fmla="*/ 58 w 132"/>
              <a:gd name="T7" fmla="*/ 156 h 172"/>
              <a:gd name="T8" fmla="*/ 132 w 132"/>
              <a:gd name="T9" fmla="*/ 28 h 172"/>
              <a:gd name="T10" fmla="*/ 105 w 132"/>
              <a:gd name="T11" fmla="*/ 19 h 172"/>
              <a:gd name="T12" fmla="*/ 85 w 132"/>
              <a:gd name="T13" fmla="*/ 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2" h="172">
                <a:moveTo>
                  <a:pt x="85" y="0"/>
                </a:moveTo>
                <a:cubicBezTo>
                  <a:pt x="12" y="125"/>
                  <a:pt x="12" y="125"/>
                  <a:pt x="12" y="125"/>
                </a:cubicBezTo>
                <a:cubicBezTo>
                  <a:pt x="12" y="125"/>
                  <a:pt x="0" y="144"/>
                  <a:pt x="25" y="158"/>
                </a:cubicBezTo>
                <a:cubicBezTo>
                  <a:pt x="49" y="172"/>
                  <a:pt x="58" y="156"/>
                  <a:pt x="58" y="156"/>
                </a:cubicBezTo>
                <a:cubicBezTo>
                  <a:pt x="132" y="28"/>
                  <a:pt x="132" y="28"/>
                  <a:pt x="132" y="28"/>
                </a:cubicBezTo>
                <a:cubicBezTo>
                  <a:pt x="132" y="28"/>
                  <a:pt x="119" y="27"/>
                  <a:pt x="105" y="19"/>
                </a:cubicBezTo>
                <a:cubicBezTo>
                  <a:pt x="92" y="11"/>
                  <a:pt x="85" y="0"/>
                  <a:pt x="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1758859" y="4595415"/>
            <a:ext cx="562384" cy="562384"/>
          </a:xfrm>
          <a:prstGeom prst="ellipse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81" name="Freeform 570"/>
          <p:cNvSpPr/>
          <p:nvPr/>
        </p:nvSpPr>
        <p:spPr bwMode="auto">
          <a:xfrm>
            <a:off x="1906074" y="4727463"/>
            <a:ext cx="299701" cy="298287"/>
          </a:xfrm>
          <a:custGeom>
            <a:avLst/>
            <a:gdLst>
              <a:gd name="T0" fmla="*/ 268 w 290"/>
              <a:gd name="T1" fmla="*/ 181 h 290"/>
              <a:gd name="T2" fmla="*/ 217 w 290"/>
              <a:gd name="T3" fmla="*/ 186 h 290"/>
              <a:gd name="T4" fmla="*/ 159 w 290"/>
              <a:gd name="T5" fmla="*/ 127 h 290"/>
              <a:gd name="T6" fmla="*/ 287 w 290"/>
              <a:gd name="T7" fmla="*/ 50 h 290"/>
              <a:gd name="T8" fmla="*/ 265 w 290"/>
              <a:gd name="T9" fmla="*/ 28 h 290"/>
              <a:gd name="T10" fmla="*/ 101 w 290"/>
              <a:gd name="T11" fmla="*/ 70 h 290"/>
              <a:gd name="T12" fmla="*/ 41 w 290"/>
              <a:gd name="T13" fmla="*/ 9 h 290"/>
              <a:gd name="T14" fmla="*/ 9 w 290"/>
              <a:gd name="T15" fmla="*/ 9 h 290"/>
              <a:gd name="T16" fmla="*/ 9 w 290"/>
              <a:gd name="T17" fmla="*/ 41 h 290"/>
              <a:gd name="T18" fmla="*/ 70 w 290"/>
              <a:gd name="T19" fmla="*/ 101 h 290"/>
              <a:gd name="T20" fmla="*/ 28 w 290"/>
              <a:gd name="T21" fmla="*/ 265 h 290"/>
              <a:gd name="T22" fmla="*/ 50 w 290"/>
              <a:gd name="T23" fmla="*/ 287 h 290"/>
              <a:gd name="T24" fmla="*/ 127 w 290"/>
              <a:gd name="T25" fmla="*/ 159 h 290"/>
              <a:gd name="T26" fmla="*/ 185 w 290"/>
              <a:gd name="T27" fmla="*/ 217 h 290"/>
              <a:gd name="T28" fmla="*/ 181 w 290"/>
              <a:gd name="T29" fmla="*/ 269 h 290"/>
              <a:gd name="T30" fmla="*/ 203 w 290"/>
              <a:gd name="T31" fmla="*/ 290 h 290"/>
              <a:gd name="T32" fmla="*/ 234 w 290"/>
              <a:gd name="T33" fmla="*/ 234 h 290"/>
              <a:gd name="T34" fmla="*/ 290 w 290"/>
              <a:gd name="T35" fmla="*/ 203 h 290"/>
              <a:gd name="T36" fmla="*/ 268 w 290"/>
              <a:gd name="T37" fmla="*/ 181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90" h="290">
                <a:moveTo>
                  <a:pt x="268" y="181"/>
                </a:moveTo>
                <a:cubicBezTo>
                  <a:pt x="217" y="186"/>
                  <a:pt x="217" y="186"/>
                  <a:pt x="217" y="186"/>
                </a:cubicBezTo>
                <a:cubicBezTo>
                  <a:pt x="159" y="127"/>
                  <a:pt x="159" y="127"/>
                  <a:pt x="159" y="127"/>
                </a:cubicBezTo>
                <a:cubicBezTo>
                  <a:pt x="287" y="50"/>
                  <a:pt x="287" y="50"/>
                  <a:pt x="287" y="50"/>
                </a:cubicBezTo>
                <a:cubicBezTo>
                  <a:pt x="265" y="28"/>
                  <a:pt x="265" y="28"/>
                  <a:pt x="265" y="28"/>
                </a:cubicBezTo>
                <a:cubicBezTo>
                  <a:pt x="101" y="70"/>
                  <a:pt x="101" y="70"/>
                  <a:pt x="101" y="70"/>
                </a:cubicBezTo>
                <a:cubicBezTo>
                  <a:pt x="41" y="9"/>
                  <a:pt x="41" y="9"/>
                  <a:pt x="41" y="9"/>
                </a:cubicBezTo>
                <a:cubicBezTo>
                  <a:pt x="32" y="0"/>
                  <a:pt x="18" y="0"/>
                  <a:pt x="9" y="9"/>
                </a:cubicBezTo>
                <a:cubicBezTo>
                  <a:pt x="0" y="18"/>
                  <a:pt x="0" y="32"/>
                  <a:pt x="9" y="41"/>
                </a:cubicBezTo>
                <a:cubicBezTo>
                  <a:pt x="70" y="101"/>
                  <a:pt x="70" y="101"/>
                  <a:pt x="70" y="101"/>
                </a:cubicBezTo>
                <a:cubicBezTo>
                  <a:pt x="28" y="265"/>
                  <a:pt x="28" y="265"/>
                  <a:pt x="28" y="265"/>
                </a:cubicBezTo>
                <a:cubicBezTo>
                  <a:pt x="50" y="287"/>
                  <a:pt x="50" y="287"/>
                  <a:pt x="50" y="287"/>
                </a:cubicBezTo>
                <a:cubicBezTo>
                  <a:pt x="127" y="159"/>
                  <a:pt x="127" y="159"/>
                  <a:pt x="127" y="159"/>
                </a:cubicBezTo>
                <a:cubicBezTo>
                  <a:pt x="185" y="217"/>
                  <a:pt x="185" y="217"/>
                  <a:pt x="185" y="217"/>
                </a:cubicBezTo>
                <a:cubicBezTo>
                  <a:pt x="181" y="269"/>
                  <a:pt x="181" y="269"/>
                  <a:pt x="181" y="269"/>
                </a:cubicBezTo>
                <a:cubicBezTo>
                  <a:pt x="203" y="290"/>
                  <a:pt x="203" y="290"/>
                  <a:pt x="203" y="290"/>
                </a:cubicBezTo>
                <a:cubicBezTo>
                  <a:pt x="234" y="234"/>
                  <a:pt x="234" y="234"/>
                  <a:pt x="234" y="234"/>
                </a:cubicBezTo>
                <a:cubicBezTo>
                  <a:pt x="290" y="203"/>
                  <a:pt x="290" y="203"/>
                  <a:pt x="290" y="203"/>
                </a:cubicBezTo>
                <a:lnTo>
                  <a:pt x="268" y="18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86" name="Text Placeholder 2"/>
          <p:cNvSpPr txBox="1"/>
          <p:nvPr/>
        </p:nvSpPr>
        <p:spPr>
          <a:xfrm>
            <a:off x="2467932" y="1819825"/>
            <a:ext cx="2382516" cy="32471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8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9" name="TextBox 61"/>
          <p:cNvSpPr txBox="1"/>
          <p:nvPr/>
        </p:nvSpPr>
        <p:spPr>
          <a:xfrm>
            <a:off x="2540160" y="2144536"/>
            <a:ext cx="275609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4" name="Text Placeholder 2"/>
          <p:cNvSpPr txBox="1"/>
          <p:nvPr/>
        </p:nvSpPr>
        <p:spPr>
          <a:xfrm>
            <a:off x="2467932" y="2743801"/>
            <a:ext cx="2382516" cy="32471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5" name="TextBox 61"/>
          <p:cNvSpPr txBox="1"/>
          <p:nvPr/>
        </p:nvSpPr>
        <p:spPr>
          <a:xfrm>
            <a:off x="2540160" y="3068512"/>
            <a:ext cx="275609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6" name="Text Placeholder 2"/>
          <p:cNvSpPr txBox="1"/>
          <p:nvPr/>
        </p:nvSpPr>
        <p:spPr>
          <a:xfrm>
            <a:off x="2467932" y="3667778"/>
            <a:ext cx="2382516" cy="32471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9" name="TextBox 61"/>
          <p:cNvSpPr txBox="1"/>
          <p:nvPr/>
        </p:nvSpPr>
        <p:spPr>
          <a:xfrm>
            <a:off x="2540160" y="3992489"/>
            <a:ext cx="275609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0" name="Text Placeholder 2"/>
          <p:cNvSpPr txBox="1"/>
          <p:nvPr/>
        </p:nvSpPr>
        <p:spPr>
          <a:xfrm>
            <a:off x="2467932" y="4591756"/>
            <a:ext cx="2382516" cy="32471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4" name="TextBox 61"/>
          <p:cNvSpPr txBox="1"/>
          <p:nvPr/>
        </p:nvSpPr>
        <p:spPr>
          <a:xfrm>
            <a:off x="2540160" y="4916467"/>
            <a:ext cx="275609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3286454" y="4124280"/>
            <a:ext cx="5619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单击添加您的标题</a:t>
            </a:r>
            <a:endParaRPr lang="zh-CN" altLang="en-US" sz="4800" b="1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617011" y="2950011"/>
            <a:ext cx="957977" cy="957977"/>
            <a:chOff x="5617011" y="2950011"/>
            <a:chExt cx="957977" cy="957977"/>
          </a:xfrm>
        </p:grpSpPr>
        <p:sp>
          <p:nvSpPr>
            <p:cNvPr id="12" name="菱形 11"/>
            <p:cNvSpPr/>
            <p:nvPr/>
          </p:nvSpPr>
          <p:spPr>
            <a:xfrm>
              <a:off x="5617011" y="2950011"/>
              <a:ext cx="957977" cy="957977"/>
            </a:xfrm>
            <a:prstGeom prst="diamond">
              <a:avLst/>
            </a:prstGeom>
            <a:solidFill>
              <a:srgbClr val="FBAE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668334" y="3136612"/>
              <a:ext cx="8553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srgbClr val="1F2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36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4175849" y="4955277"/>
            <a:ext cx="38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PLEASE ADD YOUR TITTLE HERE</a:t>
            </a:r>
            <a:endParaRPr lang="zh-CN" altLang="en-US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27"/>
          <p:cNvSpPr>
            <a:spLocks noChangeArrowheads="1"/>
          </p:cNvSpPr>
          <p:nvPr/>
        </p:nvSpPr>
        <p:spPr bwMode="auto">
          <a:xfrm>
            <a:off x="1717037" y="5540901"/>
            <a:ext cx="8757926" cy="634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点击此出编辑</a:t>
            </a:r>
            <a:r>
              <a:rPr lang="zh-CN" altLang="en-US" sz="1600" dirty="0" smtClean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文亮亮图文旗舰店</a:t>
            </a:r>
            <a:r>
              <a:rPr lang="en-US" altLang="zh-CN" sz="1600" dirty="0" smtClean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https://liangliangtuwen.tmall.com</a:t>
            </a:r>
            <a:endParaRPr lang="en-US" altLang="zh-CN" sz="1600" dirty="0" smtClean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 smtClean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片</a:t>
            </a:r>
            <a:r>
              <a:rPr lang="zh-CN" altLang="en-US" sz="1600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进行进一步修改美化，顶部“开始”面板中可以对字体、字号、颜色、行距等进行修改</a:t>
            </a:r>
            <a:endParaRPr lang="zh-CN" altLang="en-US" sz="1600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282071" y="1438751"/>
            <a:ext cx="9811630" cy="1162579"/>
          </a:xfrm>
          <a:prstGeom prst="rect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15"/>
          </a:p>
        </p:txBody>
      </p:sp>
      <p:grpSp>
        <p:nvGrpSpPr>
          <p:cNvPr id="2" name="Group 1"/>
          <p:cNvGrpSpPr/>
          <p:nvPr/>
        </p:nvGrpSpPr>
        <p:grpSpPr>
          <a:xfrm>
            <a:off x="1553373" y="2948783"/>
            <a:ext cx="284798" cy="284798"/>
            <a:chOff x="806479" y="2823839"/>
            <a:chExt cx="262890" cy="262890"/>
          </a:xfrm>
        </p:grpSpPr>
        <p:sp>
          <p:nvSpPr>
            <p:cNvPr id="41" name="Oval 40"/>
            <p:cNvSpPr/>
            <p:nvPr/>
          </p:nvSpPr>
          <p:spPr>
            <a:xfrm>
              <a:off x="806479" y="2823839"/>
              <a:ext cx="262890" cy="262890"/>
            </a:xfrm>
            <a:prstGeom prst="ellipse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15"/>
            </a:p>
          </p:txBody>
        </p:sp>
        <p:sp>
          <p:nvSpPr>
            <p:cNvPr id="42" name="Freeform 9"/>
            <p:cNvSpPr>
              <a:spLocks noEditPoints="1"/>
            </p:cNvSpPr>
            <p:nvPr/>
          </p:nvSpPr>
          <p:spPr bwMode="auto">
            <a:xfrm>
              <a:off x="862797" y="2886501"/>
              <a:ext cx="153678" cy="136556"/>
            </a:xfrm>
            <a:custGeom>
              <a:avLst/>
              <a:gdLst>
                <a:gd name="T0" fmla="*/ 374 w 2388"/>
                <a:gd name="T1" fmla="*/ 687 h 2123"/>
                <a:gd name="T2" fmla="*/ 700 w 2388"/>
                <a:gd name="T3" fmla="*/ 802 h 2123"/>
                <a:gd name="T4" fmla="*/ 743 w 2388"/>
                <a:gd name="T5" fmla="*/ 790 h 2123"/>
                <a:gd name="T6" fmla="*/ 924 w 2388"/>
                <a:gd name="T7" fmla="*/ 628 h 2123"/>
                <a:gd name="T8" fmla="*/ 928 w 2388"/>
                <a:gd name="T9" fmla="*/ 594 h 2123"/>
                <a:gd name="T10" fmla="*/ 840 w 2388"/>
                <a:gd name="T11" fmla="*/ 480 h 2123"/>
                <a:gd name="T12" fmla="*/ 1305 w 2388"/>
                <a:gd name="T13" fmla="*/ 5 h 2123"/>
                <a:gd name="T14" fmla="*/ 953 w 2388"/>
                <a:gd name="T15" fmla="*/ 4 h 2123"/>
                <a:gd name="T16" fmla="*/ 512 w 2388"/>
                <a:gd name="T17" fmla="*/ 230 h 2123"/>
                <a:gd name="T18" fmla="*/ 330 w 2388"/>
                <a:gd name="T19" fmla="*/ 374 h 2123"/>
                <a:gd name="T20" fmla="*/ 260 w 2388"/>
                <a:gd name="T21" fmla="*/ 534 h 2123"/>
                <a:gd name="T22" fmla="*/ 109 w 2388"/>
                <a:gd name="T23" fmla="*/ 583 h 2123"/>
                <a:gd name="T24" fmla="*/ 19 w 2388"/>
                <a:gd name="T25" fmla="*/ 656 h 2123"/>
                <a:gd name="T26" fmla="*/ 16 w 2388"/>
                <a:gd name="T27" fmla="*/ 712 h 2123"/>
                <a:gd name="T28" fmla="*/ 179 w 2388"/>
                <a:gd name="T29" fmla="*/ 893 h 2123"/>
                <a:gd name="T30" fmla="*/ 247 w 2388"/>
                <a:gd name="T31" fmla="*/ 901 h 2123"/>
                <a:gd name="T32" fmla="*/ 331 w 2388"/>
                <a:gd name="T33" fmla="*/ 827 h 2123"/>
                <a:gd name="T34" fmla="*/ 374 w 2388"/>
                <a:gd name="T35" fmla="*/ 687 h 2123"/>
                <a:gd name="T36" fmla="*/ 1053 w 2388"/>
                <a:gd name="T37" fmla="*/ 748 h 2123"/>
                <a:gd name="T38" fmla="*/ 1006 w 2388"/>
                <a:gd name="T39" fmla="*/ 745 h 2123"/>
                <a:gd name="T40" fmla="*/ 835 w 2388"/>
                <a:gd name="T41" fmla="*/ 894 h 2123"/>
                <a:gd name="T42" fmla="*/ 832 w 2388"/>
                <a:gd name="T43" fmla="*/ 942 h 2123"/>
                <a:gd name="T44" fmla="*/ 1819 w 2388"/>
                <a:gd name="T45" fmla="*/ 2065 h 2123"/>
                <a:gd name="T46" fmla="*/ 1909 w 2388"/>
                <a:gd name="T47" fmla="*/ 2072 h 2123"/>
                <a:gd name="T48" fmla="*/ 2024 w 2388"/>
                <a:gd name="T49" fmla="*/ 1975 h 2123"/>
                <a:gd name="T50" fmla="*/ 2031 w 2388"/>
                <a:gd name="T51" fmla="*/ 1885 h 2123"/>
                <a:gd name="T52" fmla="*/ 1053 w 2388"/>
                <a:gd name="T53" fmla="*/ 748 h 2123"/>
                <a:gd name="T54" fmla="*/ 2370 w 2388"/>
                <a:gd name="T55" fmla="*/ 270 h 2123"/>
                <a:gd name="T56" fmla="*/ 2315 w 2388"/>
                <a:gd name="T57" fmla="*/ 248 h 2123"/>
                <a:gd name="T58" fmla="*/ 2200 w 2388"/>
                <a:gd name="T59" fmla="*/ 428 h 2123"/>
                <a:gd name="T60" fmla="*/ 1970 w 2388"/>
                <a:gd name="T61" fmla="*/ 476 h 2123"/>
                <a:gd name="T62" fmla="*/ 1905 w 2388"/>
                <a:gd name="T63" fmla="*/ 267 h 2123"/>
                <a:gd name="T64" fmla="*/ 2012 w 2388"/>
                <a:gd name="T65" fmla="*/ 78 h 2123"/>
                <a:gd name="T66" fmla="*/ 1968 w 2388"/>
                <a:gd name="T67" fmla="*/ 35 h 2123"/>
                <a:gd name="T68" fmla="*/ 1632 w 2388"/>
                <a:gd name="T69" fmla="*/ 304 h 2123"/>
                <a:gd name="T70" fmla="*/ 1531 w 2388"/>
                <a:gd name="T71" fmla="*/ 720 h 2123"/>
                <a:gd name="T72" fmla="*/ 1371 w 2388"/>
                <a:gd name="T73" fmla="*/ 886 h 2123"/>
                <a:gd name="T74" fmla="*/ 1532 w 2388"/>
                <a:gd name="T75" fmla="*/ 1073 h 2123"/>
                <a:gd name="T76" fmla="*/ 1729 w 2388"/>
                <a:gd name="T77" fmla="*/ 886 h 2123"/>
                <a:gd name="T78" fmla="*/ 1967 w 2388"/>
                <a:gd name="T79" fmla="*/ 814 h 2123"/>
                <a:gd name="T80" fmla="*/ 2331 w 2388"/>
                <a:gd name="T81" fmla="*/ 664 h 2123"/>
                <a:gd name="T82" fmla="*/ 2370 w 2388"/>
                <a:gd name="T83" fmla="*/ 270 h 2123"/>
                <a:gd name="T84" fmla="*/ 327 w 2388"/>
                <a:gd name="T85" fmla="*/ 1897 h 2123"/>
                <a:gd name="T86" fmla="*/ 327 w 2388"/>
                <a:gd name="T87" fmla="*/ 1987 h 2123"/>
                <a:gd name="T88" fmla="*/ 440 w 2388"/>
                <a:gd name="T89" fmla="*/ 2098 h 2123"/>
                <a:gd name="T90" fmla="*/ 529 w 2388"/>
                <a:gd name="T91" fmla="*/ 2087 h 2123"/>
                <a:gd name="T92" fmla="*/ 1113 w 2388"/>
                <a:gd name="T93" fmla="*/ 1513 h 2123"/>
                <a:gd name="T94" fmla="*/ 934 w 2388"/>
                <a:gd name="T95" fmla="*/ 1309 h 2123"/>
                <a:gd name="T96" fmla="*/ 327 w 2388"/>
                <a:gd name="T97" fmla="*/ 1897 h 2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88" h="2123">
                  <a:moveTo>
                    <a:pt x="374" y="687"/>
                  </a:moveTo>
                  <a:cubicBezTo>
                    <a:pt x="485" y="600"/>
                    <a:pt x="577" y="660"/>
                    <a:pt x="700" y="802"/>
                  </a:cubicBezTo>
                  <a:cubicBezTo>
                    <a:pt x="714" y="818"/>
                    <a:pt x="732" y="800"/>
                    <a:pt x="743" y="790"/>
                  </a:cubicBezTo>
                  <a:cubicBezTo>
                    <a:pt x="753" y="781"/>
                    <a:pt x="916" y="635"/>
                    <a:pt x="924" y="628"/>
                  </a:cubicBezTo>
                  <a:cubicBezTo>
                    <a:pt x="931" y="621"/>
                    <a:pt x="941" y="608"/>
                    <a:pt x="928" y="594"/>
                  </a:cubicBezTo>
                  <a:cubicBezTo>
                    <a:pt x="916" y="579"/>
                    <a:pt x="870" y="519"/>
                    <a:pt x="840" y="480"/>
                  </a:cubicBezTo>
                  <a:cubicBezTo>
                    <a:pt x="625" y="199"/>
                    <a:pt x="1429" y="8"/>
                    <a:pt x="1305" y="5"/>
                  </a:cubicBezTo>
                  <a:cubicBezTo>
                    <a:pt x="1243" y="3"/>
                    <a:pt x="990" y="0"/>
                    <a:pt x="953" y="4"/>
                  </a:cubicBezTo>
                  <a:cubicBezTo>
                    <a:pt x="800" y="20"/>
                    <a:pt x="608" y="163"/>
                    <a:pt x="512" y="230"/>
                  </a:cubicBezTo>
                  <a:cubicBezTo>
                    <a:pt x="385" y="316"/>
                    <a:pt x="338" y="367"/>
                    <a:pt x="330" y="374"/>
                  </a:cubicBezTo>
                  <a:cubicBezTo>
                    <a:pt x="295" y="405"/>
                    <a:pt x="325" y="477"/>
                    <a:pt x="260" y="534"/>
                  </a:cubicBezTo>
                  <a:cubicBezTo>
                    <a:pt x="191" y="594"/>
                    <a:pt x="149" y="549"/>
                    <a:pt x="109" y="583"/>
                  </a:cubicBezTo>
                  <a:cubicBezTo>
                    <a:pt x="89" y="601"/>
                    <a:pt x="34" y="642"/>
                    <a:pt x="19" y="656"/>
                  </a:cubicBezTo>
                  <a:cubicBezTo>
                    <a:pt x="3" y="669"/>
                    <a:pt x="0" y="693"/>
                    <a:pt x="16" y="712"/>
                  </a:cubicBezTo>
                  <a:cubicBezTo>
                    <a:pt x="16" y="712"/>
                    <a:pt x="167" y="878"/>
                    <a:pt x="179" y="893"/>
                  </a:cubicBezTo>
                  <a:cubicBezTo>
                    <a:pt x="192" y="907"/>
                    <a:pt x="226" y="920"/>
                    <a:pt x="247" y="901"/>
                  </a:cubicBezTo>
                  <a:cubicBezTo>
                    <a:pt x="268" y="882"/>
                    <a:pt x="322" y="835"/>
                    <a:pt x="331" y="827"/>
                  </a:cubicBezTo>
                  <a:cubicBezTo>
                    <a:pt x="340" y="819"/>
                    <a:pt x="325" y="724"/>
                    <a:pt x="374" y="687"/>
                  </a:cubicBezTo>
                  <a:close/>
                  <a:moveTo>
                    <a:pt x="1053" y="748"/>
                  </a:moveTo>
                  <a:cubicBezTo>
                    <a:pt x="1039" y="732"/>
                    <a:pt x="1021" y="731"/>
                    <a:pt x="1006" y="745"/>
                  </a:cubicBezTo>
                  <a:cubicBezTo>
                    <a:pt x="835" y="894"/>
                    <a:pt x="835" y="894"/>
                    <a:pt x="835" y="894"/>
                  </a:cubicBezTo>
                  <a:cubicBezTo>
                    <a:pt x="822" y="906"/>
                    <a:pt x="820" y="928"/>
                    <a:pt x="832" y="942"/>
                  </a:cubicBezTo>
                  <a:cubicBezTo>
                    <a:pt x="1819" y="2065"/>
                    <a:pt x="1819" y="2065"/>
                    <a:pt x="1819" y="2065"/>
                  </a:cubicBezTo>
                  <a:cubicBezTo>
                    <a:pt x="1843" y="2092"/>
                    <a:pt x="1883" y="2095"/>
                    <a:pt x="1909" y="2072"/>
                  </a:cubicBezTo>
                  <a:cubicBezTo>
                    <a:pt x="2024" y="1975"/>
                    <a:pt x="2024" y="1975"/>
                    <a:pt x="2024" y="1975"/>
                  </a:cubicBezTo>
                  <a:cubicBezTo>
                    <a:pt x="2051" y="1952"/>
                    <a:pt x="2054" y="1911"/>
                    <a:pt x="2031" y="1885"/>
                  </a:cubicBezTo>
                  <a:lnTo>
                    <a:pt x="1053" y="748"/>
                  </a:lnTo>
                  <a:close/>
                  <a:moveTo>
                    <a:pt x="2370" y="270"/>
                  </a:moveTo>
                  <a:cubicBezTo>
                    <a:pt x="2361" y="211"/>
                    <a:pt x="2331" y="223"/>
                    <a:pt x="2315" y="248"/>
                  </a:cubicBezTo>
                  <a:cubicBezTo>
                    <a:pt x="2299" y="273"/>
                    <a:pt x="2229" y="380"/>
                    <a:pt x="2200" y="428"/>
                  </a:cubicBezTo>
                  <a:cubicBezTo>
                    <a:pt x="2172" y="475"/>
                    <a:pt x="2101" y="569"/>
                    <a:pt x="1970" y="476"/>
                  </a:cubicBezTo>
                  <a:cubicBezTo>
                    <a:pt x="1833" y="380"/>
                    <a:pt x="1881" y="313"/>
                    <a:pt x="1905" y="267"/>
                  </a:cubicBezTo>
                  <a:cubicBezTo>
                    <a:pt x="1928" y="222"/>
                    <a:pt x="2002" y="94"/>
                    <a:pt x="2012" y="78"/>
                  </a:cubicBezTo>
                  <a:cubicBezTo>
                    <a:pt x="2023" y="62"/>
                    <a:pt x="2011" y="15"/>
                    <a:pt x="1968" y="35"/>
                  </a:cubicBezTo>
                  <a:cubicBezTo>
                    <a:pt x="1926" y="54"/>
                    <a:pt x="1668" y="157"/>
                    <a:pt x="1632" y="304"/>
                  </a:cubicBezTo>
                  <a:cubicBezTo>
                    <a:pt x="1596" y="453"/>
                    <a:pt x="1663" y="587"/>
                    <a:pt x="1531" y="720"/>
                  </a:cubicBezTo>
                  <a:cubicBezTo>
                    <a:pt x="1371" y="886"/>
                    <a:pt x="1371" y="886"/>
                    <a:pt x="1371" y="886"/>
                  </a:cubicBezTo>
                  <a:cubicBezTo>
                    <a:pt x="1532" y="1073"/>
                    <a:pt x="1532" y="1073"/>
                    <a:pt x="1532" y="1073"/>
                  </a:cubicBezTo>
                  <a:cubicBezTo>
                    <a:pt x="1729" y="886"/>
                    <a:pt x="1729" y="886"/>
                    <a:pt x="1729" y="886"/>
                  </a:cubicBezTo>
                  <a:cubicBezTo>
                    <a:pt x="1776" y="839"/>
                    <a:pt x="1876" y="793"/>
                    <a:pt x="1967" y="814"/>
                  </a:cubicBezTo>
                  <a:cubicBezTo>
                    <a:pt x="2161" y="858"/>
                    <a:pt x="2267" y="785"/>
                    <a:pt x="2331" y="664"/>
                  </a:cubicBezTo>
                  <a:cubicBezTo>
                    <a:pt x="2388" y="556"/>
                    <a:pt x="2379" y="329"/>
                    <a:pt x="2370" y="270"/>
                  </a:cubicBezTo>
                  <a:close/>
                  <a:moveTo>
                    <a:pt x="327" y="1897"/>
                  </a:moveTo>
                  <a:cubicBezTo>
                    <a:pt x="302" y="1922"/>
                    <a:pt x="302" y="1962"/>
                    <a:pt x="327" y="1987"/>
                  </a:cubicBezTo>
                  <a:cubicBezTo>
                    <a:pt x="440" y="2098"/>
                    <a:pt x="440" y="2098"/>
                    <a:pt x="440" y="2098"/>
                  </a:cubicBezTo>
                  <a:cubicBezTo>
                    <a:pt x="465" y="2123"/>
                    <a:pt x="504" y="2112"/>
                    <a:pt x="529" y="2087"/>
                  </a:cubicBezTo>
                  <a:cubicBezTo>
                    <a:pt x="1113" y="1513"/>
                    <a:pt x="1113" y="1513"/>
                    <a:pt x="1113" y="1513"/>
                  </a:cubicBezTo>
                  <a:cubicBezTo>
                    <a:pt x="934" y="1309"/>
                    <a:pt x="934" y="1309"/>
                    <a:pt x="934" y="1309"/>
                  </a:cubicBezTo>
                  <a:lnTo>
                    <a:pt x="327" y="189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9060" tIns="49530" rIns="99060" bIns="49530" numCol="1" anchor="t" anchorCtr="0" compatLnSpc="1"/>
            <a:lstStyle/>
            <a:p>
              <a:endParaRPr lang="en-US" sz="1715">
                <a:latin typeface="PT Sans" panose="020B0503020203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553373" y="3550183"/>
            <a:ext cx="284798" cy="284798"/>
            <a:chOff x="806479" y="3291475"/>
            <a:chExt cx="262890" cy="262890"/>
          </a:xfrm>
        </p:grpSpPr>
        <p:sp>
          <p:nvSpPr>
            <p:cNvPr id="43" name="Oval 42"/>
            <p:cNvSpPr/>
            <p:nvPr/>
          </p:nvSpPr>
          <p:spPr>
            <a:xfrm>
              <a:off x="806479" y="3291475"/>
              <a:ext cx="262890" cy="262890"/>
            </a:xfrm>
            <a:prstGeom prst="ellipse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15"/>
            </a:p>
          </p:txBody>
        </p:sp>
        <p:sp>
          <p:nvSpPr>
            <p:cNvPr id="44" name="Freeform 15"/>
            <p:cNvSpPr>
              <a:spLocks noEditPoints="1"/>
            </p:cNvSpPr>
            <p:nvPr/>
          </p:nvSpPr>
          <p:spPr bwMode="auto">
            <a:xfrm>
              <a:off x="883180" y="3354949"/>
              <a:ext cx="146774" cy="132602"/>
            </a:xfrm>
            <a:custGeom>
              <a:avLst/>
              <a:gdLst>
                <a:gd name="T0" fmla="*/ 213 w 266"/>
                <a:gd name="T1" fmla="*/ 211 h 239"/>
                <a:gd name="T2" fmla="*/ 213 w 266"/>
                <a:gd name="T3" fmla="*/ 239 h 239"/>
                <a:gd name="T4" fmla="*/ 0 w 266"/>
                <a:gd name="T5" fmla="*/ 239 h 239"/>
                <a:gd name="T6" fmla="*/ 0 w 266"/>
                <a:gd name="T7" fmla="*/ 186 h 239"/>
                <a:gd name="T8" fmla="*/ 21 w 266"/>
                <a:gd name="T9" fmla="*/ 179 h 239"/>
                <a:gd name="T10" fmla="*/ 65 w 266"/>
                <a:gd name="T11" fmla="*/ 135 h 239"/>
                <a:gd name="T12" fmla="*/ 51 w 266"/>
                <a:gd name="T13" fmla="*/ 103 h 239"/>
                <a:gd name="T14" fmla="*/ 38 w 266"/>
                <a:gd name="T15" fmla="*/ 80 h 239"/>
                <a:gd name="T16" fmla="*/ 43 w 266"/>
                <a:gd name="T17" fmla="*/ 69 h 239"/>
                <a:gd name="T18" fmla="*/ 39 w 266"/>
                <a:gd name="T19" fmla="*/ 46 h 239"/>
                <a:gd name="T20" fmla="*/ 93 w 266"/>
                <a:gd name="T21" fmla="*/ 0 h 239"/>
                <a:gd name="T22" fmla="*/ 146 w 266"/>
                <a:gd name="T23" fmla="*/ 46 h 239"/>
                <a:gd name="T24" fmla="*/ 142 w 266"/>
                <a:gd name="T25" fmla="*/ 69 h 239"/>
                <a:gd name="T26" fmla="*/ 148 w 266"/>
                <a:gd name="T27" fmla="*/ 80 h 239"/>
                <a:gd name="T28" fmla="*/ 135 w 266"/>
                <a:gd name="T29" fmla="*/ 103 h 239"/>
                <a:gd name="T30" fmla="*/ 121 w 266"/>
                <a:gd name="T31" fmla="*/ 135 h 239"/>
                <a:gd name="T32" fmla="*/ 164 w 266"/>
                <a:gd name="T33" fmla="*/ 179 h 239"/>
                <a:gd name="T34" fmla="*/ 213 w 266"/>
                <a:gd name="T35" fmla="*/ 211 h 239"/>
                <a:gd name="T36" fmla="*/ 266 w 266"/>
                <a:gd name="T37" fmla="*/ 106 h 239"/>
                <a:gd name="T38" fmla="*/ 266 w 266"/>
                <a:gd name="T39" fmla="*/ 133 h 239"/>
                <a:gd name="T40" fmla="*/ 226 w 266"/>
                <a:gd name="T41" fmla="*/ 133 h 239"/>
                <a:gd name="T42" fmla="*/ 226 w 266"/>
                <a:gd name="T43" fmla="*/ 173 h 239"/>
                <a:gd name="T44" fmla="*/ 199 w 266"/>
                <a:gd name="T45" fmla="*/ 173 h 239"/>
                <a:gd name="T46" fmla="*/ 199 w 266"/>
                <a:gd name="T47" fmla="*/ 133 h 239"/>
                <a:gd name="T48" fmla="*/ 159 w 266"/>
                <a:gd name="T49" fmla="*/ 133 h 239"/>
                <a:gd name="T50" fmla="*/ 159 w 266"/>
                <a:gd name="T51" fmla="*/ 106 h 239"/>
                <a:gd name="T52" fmla="*/ 199 w 266"/>
                <a:gd name="T53" fmla="*/ 106 h 239"/>
                <a:gd name="T54" fmla="*/ 199 w 266"/>
                <a:gd name="T55" fmla="*/ 66 h 239"/>
                <a:gd name="T56" fmla="*/ 226 w 266"/>
                <a:gd name="T57" fmla="*/ 66 h 239"/>
                <a:gd name="T58" fmla="*/ 226 w 266"/>
                <a:gd name="T59" fmla="*/ 106 h 239"/>
                <a:gd name="T60" fmla="*/ 266 w 266"/>
                <a:gd name="T61" fmla="*/ 106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6" h="239">
                  <a:moveTo>
                    <a:pt x="213" y="211"/>
                  </a:moveTo>
                  <a:cubicBezTo>
                    <a:pt x="213" y="219"/>
                    <a:pt x="213" y="239"/>
                    <a:pt x="213" y="239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8" y="182"/>
                    <a:pt x="18" y="180"/>
                    <a:pt x="21" y="179"/>
                  </a:cubicBezTo>
                  <a:cubicBezTo>
                    <a:pt x="54" y="167"/>
                    <a:pt x="65" y="157"/>
                    <a:pt x="65" y="135"/>
                  </a:cubicBezTo>
                  <a:cubicBezTo>
                    <a:pt x="65" y="122"/>
                    <a:pt x="55" y="126"/>
                    <a:pt x="51" y="103"/>
                  </a:cubicBezTo>
                  <a:cubicBezTo>
                    <a:pt x="48" y="93"/>
                    <a:pt x="40" y="103"/>
                    <a:pt x="38" y="80"/>
                  </a:cubicBezTo>
                  <a:cubicBezTo>
                    <a:pt x="38" y="71"/>
                    <a:pt x="43" y="69"/>
                    <a:pt x="43" y="69"/>
                  </a:cubicBezTo>
                  <a:cubicBezTo>
                    <a:pt x="43" y="69"/>
                    <a:pt x="41" y="56"/>
                    <a:pt x="39" y="46"/>
                  </a:cubicBezTo>
                  <a:cubicBezTo>
                    <a:pt x="38" y="33"/>
                    <a:pt x="47" y="0"/>
                    <a:pt x="93" y="0"/>
                  </a:cubicBezTo>
                  <a:cubicBezTo>
                    <a:pt x="139" y="0"/>
                    <a:pt x="147" y="33"/>
                    <a:pt x="146" y="46"/>
                  </a:cubicBezTo>
                  <a:cubicBezTo>
                    <a:pt x="145" y="56"/>
                    <a:pt x="142" y="69"/>
                    <a:pt x="142" y="69"/>
                  </a:cubicBezTo>
                  <a:cubicBezTo>
                    <a:pt x="142" y="69"/>
                    <a:pt x="148" y="71"/>
                    <a:pt x="148" y="80"/>
                  </a:cubicBezTo>
                  <a:cubicBezTo>
                    <a:pt x="146" y="103"/>
                    <a:pt x="137" y="93"/>
                    <a:pt x="135" y="103"/>
                  </a:cubicBezTo>
                  <a:cubicBezTo>
                    <a:pt x="131" y="126"/>
                    <a:pt x="121" y="122"/>
                    <a:pt x="121" y="135"/>
                  </a:cubicBezTo>
                  <a:cubicBezTo>
                    <a:pt x="121" y="157"/>
                    <a:pt x="131" y="167"/>
                    <a:pt x="164" y="179"/>
                  </a:cubicBezTo>
                  <a:cubicBezTo>
                    <a:pt x="197" y="191"/>
                    <a:pt x="213" y="203"/>
                    <a:pt x="213" y="211"/>
                  </a:cubicBezTo>
                  <a:close/>
                  <a:moveTo>
                    <a:pt x="266" y="106"/>
                  </a:moveTo>
                  <a:cubicBezTo>
                    <a:pt x="266" y="133"/>
                    <a:pt x="266" y="133"/>
                    <a:pt x="266" y="133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73"/>
                    <a:pt x="226" y="173"/>
                    <a:pt x="226" y="173"/>
                  </a:cubicBezTo>
                  <a:cubicBezTo>
                    <a:pt x="199" y="173"/>
                    <a:pt x="199" y="173"/>
                    <a:pt x="199" y="173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6" y="106"/>
                    <a:pt x="226" y="106"/>
                    <a:pt x="226" y="106"/>
                  </a:cubicBezTo>
                  <a:lnTo>
                    <a:pt x="266" y="1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9060" tIns="49530" rIns="99060" bIns="49530" numCol="1" anchor="t" anchorCtr="0" compatLnSpc="1"/>
            <a:lstStyle/>
            <a:p>
              <a:endParaRPr lang="en-US" sz="1715"/>
            </a:p>
          </p:txBody>
        </p:sp>
      </p:grpSp>
      <p:sp>
        <p:nvSpPr>
          <p:cNvPr id="22" name="TextBox 61"/>
          <p:cNvSpPr txBox="1"/>
          <p:nvPr/>
        </p:nvSpPr>
        <p:spPr>
          <a:xfrm>
            <a:off x="1589194" y="1693300"/>
            <a:ext cx="3833566" cy="4730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点击此出编辑文本内容，以表达您的项目详细资料，建议您在展示时采用微软雅黑字体。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61"/>
          <p:cNvSpPr txBox="1"/>
          <p:nvPr/>
        </p:nvSpPr>
        <p:spPr>
          <a:xfrm>
            <a:off x="1899182" y="2948783"/>
            <a:ext cx="283893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25" name="TextBox 61"/>
          <p:cNvSpPr txBox="1"/>
          <p:nvPr/>
        </p:nvSpPr>
        <p:spPr>
          <a:xfrm>
            <a:off x="1870706" y="3543879"/>
            <a:ext cx="283893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27" name="TextBox 51"/>
          <p:cNvSpPr txBox="1"/>
          <p:nvPr/>
        </p:nvSpPr>
        <p:spPr>
          <a:xfrm>
            <a:off x="1084543" y="5445302"/>
            <a:ext cx="10009158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点击此出编辑文本内容，以表达您的项目详细资料，建议您在展示时采用微软雅黑字体。您也可以根据您的实际需求对文档之中的字体、图标、图片进行进一步修改美化，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28" name="Group 4"/>
          <p:cNvGrpSpPr/>
          <p:nvPr/>
        </p:nvGrpSpPr>
        <p:grpSpPr>
          <a:xfrm>
            <a:off x="1553373" y="4144457"/>
            <a:ext cx="284798" cy="284798"/>
            <a:chOff x="806479" y="3291475"/>
            <a:chExt cx="262890" cy="262890"/>
          </a:xfrm>
        </p:grpSpPr>
        <p:sp>
          <p:nvSpPr>
            <p:cNvPr id="29" name="Oval 42"/>
            <p:cNvSpPr/>
            <p:nvPr/>
          </p:nvSpPr>
          <p:spPr>
            <a:xfrm>
              <a:off x="806479" y="3291475"/>
              <a:ext cx="262890" cy="262890"/>
            </a:xfrm>
            <a:prstGeom prst="ellipse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15"/>
            </a:p>
          </p:txBody>
        </p:sp>
        <p:sp>
          <p:nvSpPr>
            <p:cNvPr id="30" name="Freeform 15"/>
            <p:cNvSpPr>
              <a:spLocks noEditPoints="1"/>
            </p:cNvSpPr>
            <p:nvPr/>
          </p:nvSpPr>
          <p:spPr bwMode="auto">
            <a:xfrm>
              <a:off x="883180" y="3354949"/>
              <a:ext cx="146774" cy="132602"/>
            </a:xfrm>
            <a:custGeom>
              <a:avLst/>
              <a:gdLst>
                <a:gd name="T0" fmla="*/ 213 w 266"/>
                <a:gd name="T1" fmla="*/ 211 h 239"/>
                <a:gd name="T2" fmla="*/ 213 w 266"/>
                <a:gd name="T3" fmla="*/ 239 h 239"/>
                <a:gd name="T4" fmla="*/ 0 w 266"/>
                <a:gd name="T5" fmla="*/ 239 h 239"/>
                <a:gd name="T6" fmla="*/ 0 w 266"/>
                <a:gd name="T7" fmla="*/ 186 h 239"/>
                <a:gd name="T8" fmla="*/ 21 w 266"/>
                <a:gd name="T9" fmla="*/ 179 h 239"/>
                <a:gd name="T10" fmla="*/ 65 w 266"/>
                <a:gd name="T11" fmla="*/ 135 h 239"/>
                <a:gd name="T12" fmla="*/ 51 w 266"/>
                <a:gd name="T13" fmla="*/ 103 h 239"/>
                <a:gd name="T14" fmla="*/ 38 w 266"/>
                <a:gd name="T15" fmla="*/ 80 h 239"/>
                <a:gd name="T16" fmla="*/ 43 w 266"/>
                <a:gd name="T17" fmla="*/ 69 h 239"/>
                <a:gd name="T18" fmla="*/ 39 w 266"/>
                <a:gd name="T19" fmla="*/ 46 h 239"/>
                <a:gd name="T20" fmla="*/ 93 w 266"/>
                <a:gd name="T21" fmla="*/ 0 h 239"/>
                <a:gd name="T22" fmla="*/ 146 w 266"/>
                <a:gd name="T23" fmla="*/ 46 h 239"/>
                <a:gd name="T24" fmla="*/ 142 w 266"/>
                <a:gd name="T25" fmla="*/ 69 h 239"/>
                <a:gd name="T26" fmla="*/ 148 w 266"/>
                <a:gd name="T27" fmla="*/ 80 h 239"/>
                <a:gd name="T28" fmla="*/ 135 w 266"/>
                <a:gd name="T29" fmla="*/ 103 h 239"/>
                <a:gd name="T30" fmla="*/ 121 w 266"/>
                <a:gd name="T31" fmla="*/ 135 h 239"/>
                <a:gd name="T32" fmla="*/ 164 w 266"/>
                <a:gd name="T33" fmla="*/ 179 h 239"/>
                <a:gd name="T34" fmla="*/ 213 w 266"/>
                <a:gd name="T35" fmla="*/ 211 h 239"/>
                <a:gd name="T36" fmla="*/ 266 w 266"/>
                <a:gd name="T37" fmla="*/ 106 h 239"/>
                <a:gd name="T38" fmla="*/ 266 w 266"/>
                <a:gd name="T39" fmla="*/ 133 h 239"/>
                <a:gd name="T40" fmla="*/ 226 w 266"/>
                <a:gd name="T41" fmla="*/ 133 h 239"/>
                <a:gd name="T42" fmla="*/ 226 w 266"/>
                <a:gd name="T43" fmla="*/ 173 h 239"/>
                <a:gd name="T44" fmla="*/ 199 w 266"/>
                <a:gd name="T45" fmla="*/ 173 h 239"/>
                <a:gd name="T46" fmla="*/ 199 w 266"/>
                <a:gd name="T47" fmla="*/ 133 h 239"/>
                <a:gd name="T48" fmla="*/ 159 w 266"/>
                <a:gd name="T49" fmla="*/ 133 h 239"/>
                <a:gd name="T50" fmla="*/ 159 w 266"/>
                <a:gd name="T51" fmla="*/ 106 h 239"/>
                <a:gd name="T52" fmla="*/ 199 w 266"/>
                <a:gd name="T53" fmla="*/ 106 h 239"/>
                <a:gd name="T54" fmla="*/ 199 w 266"/>
                <a:gd name="T55" fmla="*/ 66 h 239"/>
                <a:gd name="T56" fmla="*/ 226 w 266"/>
                <a:gd name="T57" fmla="*/ 66 h 239"/>
                <a:gd name="T58" fmla="*/ 226 w 266"/>
                <a:gd name="T59" fmla="*/ 106 h 239"/>
                <a:gd name="T60" fmla="*/ 266 w 266"/>
                <a:gd name="T61" fmla="*/ 106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6" h="239">
                  <a:moveTo>
                    <a:pt x="213" y="211"/>
                  </a:moveTo>
                  <a:cubicBezTo>
                    <a:pt x="213" y="219"/>
                    <a:pt x="213" y="239"/>
                    <a:pt x="213" y="239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8" y="182"/>
                    <a:pt x="18" y="180"/>
                    <a:pt x="21" y="179"/>
                  </a:cubicBezTo>
                  <a:cubicBezTo>
                    <a:pt x="54" y="167"/>
                    <a:pt x="65" y="157"/>
                    <a:pt x="65" y="135"/>
                  </a:cubicBezTo>
                  <a:cubicBezTo>
                    <a:pt x="65" y="122"/>
                    <a:pt x="55" y="126"/>
                    <a:pt x="51" y="103"/>
                  </a:cubicBezTo>
                  <a:cubicBezTo>
                    <a:pt x="48" y="93"/>
                    <a:pt x="40" y="103"/>
                    <a:pt x="38" y="80"/>
                  </a:cubicBezTo>
                  <a:cubicBezTo>
                    <a:pt x="38" y="71"/>
                    <a:pt x="43" y="69"/>
                    <a:pt x="43" y="69"/>
                  </a:cubicBezTo>
                  <a:cubicBezTo>
                    <a:pt x="43" y="69"/>
                    <a:pt x="41" y="56"/>
                    <a:pt x="39" y="46"/>
                  </a:cubicBezTo>
                  <a:cubicBezTo>
                    <a:pt x="38" y="33"/>
                    <a:pt x="47" y="0"/>
                    <a:pt x="93" y="0"/>
                  </a:cubicBezTo>
                  <a:cubicBezTo>
                    <a:pt x="139" y="0"/>
                    <a:pt x="147" y="33"/>
                    <a:pt x="146" y="46"/>
                  </a:cubicBezTo>
                  <a:cubicBezTo>
                    <a:pt x="145" y="56"/>
                    <a:pt x="142" y="69"/>
                    <a:pt x="142" y="69"/>
                  </a:cubicBezTo>
                  <a:cubicBezTo>
                    <a:pt x="142" y="69"/>
                    <a:pt x="148" y="71"/>
                    <a:pt x="148" y="80"/>
                  </a:cubicBezTo>
                  <a:cubicBezTo>
                    <a:pt x="146" y="103"/>
                    <a:pt x="137" y="93"/>
                    <a:pt x="135" y="103"/>
                  </a:cubicBezTo>
                  <a:cubicBezTo>
                    <a:pt x="131" y="126"/>
                    <a:pt x="121" y="122"/>
                    <a:pt x="121" y="135"/>
                  </a:cubicBezTo>
                  <a:cubicBezTo>
                    <a:pt x="121" y="157"/>
                    <a:pt x="131" y="167"/>
                    <a:pt x="164" y="179"/>
                  </a:cubicBezTo>
                  <a:cubicBezTo>
                    <a:pt x="197" y="191"/>
                    <a:pt x="213" y="203"/>
                    <a:pt x="213" y="211"/>
                  </a:cubicBezTo>
                  <a:close/>
                  <a:moveTo>
                    <a:pt x="266" y="106"/>
                  </a:moveTo>
                  <a:cubicBezTo>
                    <a:pt x="266" y="133"/>
                    <a:pt x="266" y="133"/>
                    <a:pt x="266" y="133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73"/>
                    <a:pt x="226" y="173"/>
                    <a:pt x="226" y="173"/>
                  </a:cubicBezTo>
                  <a:cubicBezTo>
                    <a:pt x="199" y="173"/>
                    <a:pt x="199" y="173"/>
                    <a:pt x="199" y="173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6" y="106"/>
                    <a:pt x="226" y="106"/>
                    <a:pt x="226" y="106"/>
                  </a:cubicBezTo>
                  <a:lnTo>
                    <a:pt x="266" y="1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9060" tIns="49530" rIns="99060" bIns="49530" numCol="1" anchor="t" anchorCtr="0" compatLnSpc="1"/>
            <a:lstStyle/>
            <a:p>
              <a:endParaRPr lang="en-US" sz="1715"/>
            </a:p>
          </p:txBody>
        </p:sp>
      </p:grpSp>
      <p:sp>
        <p:nvSpPr>
          <p:cNvPr id="31" name="TextBox 61"/>
          <p:cNvSpPr txBox="1"/>
          <p:nvPr/>
        </p:nvSpPr>
        <p:spPr>
          <a:xfrm>
            <a:off x="1870706" y="4138153"/>
            <a:ext cx="283893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489040" y="2021313"/>
            <a:ext cx="4479860" cy="2593603"/>
            <a:chOff x="6489040" y="2021313"/>
            <a:chExt cx="4479860" cy="2593603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9040" y="2021313"/>
              <a:ext cx="4479860" cy="2593603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472" r="12735"/>
            <a:stretch>
              <a:fillRect/>
            </a:stretch>
          </p:blipFill>
          <p:spPr>
            <a:xfrm>
              <a:off x="7044139" y="2188264"/>
              <a:ext cx="3366492" cy="2096783"/>
            </a:xfrm>
            <a:custGeom>
              <a:avLst/>
              <a:gdLst>
                <a:gd name="connsiteX0" fmla="*/ 0 w 3366492"/>
                <a:gd name="connsiteY0" fmla="*/ 0 h 2096783"/>
                <a:gd name="connsiteX1" fmla="*/ 3366492 w 3366492"/>
                <a:gd name="connsiteY1" fmla="*/ 0 h 2096783"/>
                <a:gd name="connsiteX2" fmla="*/ 3366492 w 3366492"/>
                <a:gd name="connsiteY2" fmla="*/ 2096783 h 2096783"/>
                <a:gd name="connsiteX3" fmla="*/ 0 w 3366492"/>
                <a:gd name="connsiteY3" fmla="*/ 2096783 h 2096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6492" h="2096783">
                  <a:moveTo>
                    <a:pt x="0" y="0"/>
                  </a:moveTo>
                  <a:lnTo>
                    <a:pt x="3366492" y="0"/>
                  </a:lnTo>
                  <a:lnTo>
                    <a:pt x="3366492" y="2096783"/>
                  </a:lnTo>
                  <a:lnTo>
                    <a:pt x="0" y="2096783"/>
                  </a:lnTo>
                  <a:close/>
                </a:path>
              </a:pathLst>
            </a:custGeom>
          </p:spPr>
        </p:pic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/>
          <p:nvPr/>
        </p:nvSpPr>
        <p:spPr bwMode="auto">
          <a:xfrm>
            <a:off x="9306545" y="4406014"/>
            <a:ext cx="835637" cy="1089501"/>
          </a:xfrm>
          <a:custGeom>
            <a:avLst/>
            <a:gdLst>
              <a:gd name="T0" fmla="*/ 37 w 85"/>
              <a:gd name="T1" fmla="*/ 95 h 111"/>
              <a:gd name="T2" fmla="*/ 69 w 85"/>
              <a:gd name="T3" fmla="*/ 104 h 111"/>
              <a:gd name="T4" fmla="*/ 79 w 85"/>
              <a:gd name="T5" fmla="*/ 72 h 111"/>
              <a:gd name="T6" fmla="*/ 48 w 85"/>
              <a:gd name="T7" fmla="*/ 16 h 111"/>
              <a:gd name="T8" fmla="*/ 15 w 85"/>
              <a:gd name="T9" fmla="*/ 7 h 111"/>
              <a:gd name="T10" fmla="*/ 6 w 85"/>
              <a:gd name="T11" fmla="*/ 39 h 111"/>
              <a:gd name="T12" fmla="*/ 37 w 85"/>
              <a:gd name="T13" fmla="*/ 95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" h="111">
                <a:moveTo>
                  <a:pt x="37" y="95"/>
                </a:moveTo>
                <a:cubicBezTo>
                  <a:pt x="43" y="107"/>
                  <a:pt x="58" y="111"/>
                  <a:pt x="69" y="104"/>
                </a:cubicBezTo>
                <a:cubicBezTo>
                  <a:pt x="81" y="98"/>
                  <a:pt x="85" y="84"/>
                  <a:pt x="79" y="72"/>
                </a:cubicBezTo>
                <a:cubicBezTo>
                  <a:pt x="48" y="16"/>
                  <a:pt x="48" y="16"/>
                  <a:pt x="48" y="16"/>
                </a:cubicBezTo>
                <a:cubicBezTo>
                  <a:pt x="41" y="5"/>
                  <a:pt x="27" y="0"/>
                  <a:pt x="15" y="7"/>
                </a:cubicBezTo>
                <a:cubicBezTo>
                  <a:pt x="4" y="13"/>
                  <a:pt x="0" y="28"/>
                  <a:pt x="6" y="39"/>
                </a:cubicBezTo>
                <a:lnTo>
                  <a:pt x="37" y="95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 bwMode="auto">
          <a:xfrm>
            <a:off x="7480132" y="4406014"/>
            <a:ext cx="833874" cy="1089501"/>
          </a:xfrm>
          <a:custGeom>
            <a:avLst/>
            <a:gdLst>
              <a:gd name="T0" fmla="*/ 47 w 85"/>
              <a:gd name="T1" fmla="*/ 95 h 111"/>
              <a:gd name="T2" fmla="*/ 15 w 85"/>
              <a:gd name="T3" fmla="*/ 104 h 111"/>
              <a:gd name="T4" fmla="*/ 6 w 85"/>
              <a:gd name="T5" fmla="*/ 72 h 111"/>
              <a:gd name="T6" fmla="*/ 37 w 85"/>
              <a:gd name="T7" fmla="*/ 16 h 111"/>
              <a:gd name="T8" fmla="*/ 69 w 85"/>
              <a:gd name="T9" fmla="*/ 7 h 111"/>
              <a:gd name="T10" fmla="*/ 78 w 85"/>
              <a:gd name="T11" fmla="*/ 39 h 111"/>
              <a:gd name="T12" fmla="*/ 47 w 85"/>
              <a:gd name="T13" fmla="*/ 95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" h="111">
                <a:moveTo>
                  <a:pt x="47" y="95"/>
                </a:moveTo>
                <a:cubicBezTo>
                  <a:pt x="41" y="107"/>
                  <a:pt x="27" y="111"/>
                  <a:pt x="15" y="104"/>
                </a:cubicBezTo>
                <a:cubicBezTo>
                  <a:pt x="4" y="98"/>
                  <a:pt x="0" y="84"/>
                  <a:pt x="6" y="72"/>
                </a:cubicBezTo>
                <a:cubicBezTo>
                  <a:pt x="37" y="16"/>
                  <a:pt x="37" y="16"/>
                  <a:pt x="37" y="16"/>
                </a:cubicBezTo>
                <a:cubicBezTo>
                  <a:pt x="43" y="5"/>
                  <a:pt x="58" y="0"/>
                  <a:pt x="69" y="7"/>
                </a:cubicBezTo>
                <a:cubicBezTo>
                  <a:pt x="81" y="13"/>
                  <a:pt x="85" y="28"/>
                  <a:pt x="78" y="39"/>
                </a:cubicBezTo>
                <a:lnTo>
                  <a:pt x="47" y="95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75142" y="1803905"/>
            <a:ext cx="3289658" cy="3289658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38309" y="2167072"/>
            <a:ext cx="2573902" cy="2572138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813329" y="2442092"/>
            <a:ext cx="2013285" cy="2013285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75221" y="2903984"/>
            <a:ext cx="1089501" cy="1089501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30848" y="3159610"/>
            <a:ext cx="580010" cy="578246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 bwMode="auto">
          <a:xfrm>
            <a:off x="6850760" y="2010169"/>
            <a:ext cx="2043255" cy="1512608"/>
          </a:xfrm>
          <a:custGeom>
            <a:avLst/>
            <a:gdLst>
              <a:gd name="T0" fmla="*/ 23 w 208"/>
              <a:gd name="T1" fmla="*/ 32 h 154"/>
              <a:gd name="T2" fmla="*/ 5 w 208"/>
              <a:gd name="T3" fmla="*/ 39 h 154"/>
              <a:gd name="T4" fmla="*/ 0 w 208"/>
              <a:gd name="T5" fmla="*/ 35 h 154"/>
              <a:gd name="T6" fmla="*/ 22 w 208"/>
              <a:gd name="T7" fmla="*/ 23 h 154"/>
              <a:gd name="T8" fmla="*/ 24 w 208"/>
              <a:gd name="T9" fmla="*/ 0 h 154"/>
              <a:gd name="T10" fmla="*/ 29 w 208"/>
              <a:gd name="T11" fmla="*/ 3 h 154"/>
              <a:gd name="T12" fmla="*/ 32 w 208"/>
              <a:gd name="T13" fmla="*/ 20 h 154"/>
              <a:gd name="T14" fmla="*/ 34 w 208"/>
              <a:gd name="T15" fmla="*/ 4 h 154"/>
              <a:gd name="T16" fmla="*/ 39 w 208"/>
              <a:gd name="T17" fmla="*/ 7 h 154"/>
              <a:gd name="T18" fmla="*/ 48 w 208"/>
              <a:gd name="T19" fmla="*/ 33 h 154"/>
              <a:gd name="T20" fmla="*/ 168 w 208"/>
              <a:gd name="T21" fmla="*/ 116 h 154"/>
              <a:gd name="T22" fmla="*/ 177 w 208"/>
              <a:gd name="T23" fmla="*/ 102 h 154"/>
              <a:gd name="T24" fmla="*/ 208 w 208"/>
              <a:gd name="T25" fmla="*/ 154 h 154"/>
              <a:gd name="T26" fmla="*/ 150 w 208"/>
              <a:gd name="T27" fmla="*/ 143 h 154"/>
              <a:gd name="T28" fmla="*/ 161 w 208"/>
              <a:gd name="T29" fmla="*/ 127 h 154"/>
              <a:gd name="T30" fmla="*/ 41 w 208"/>
              <a:gd name="T31" fmla="*/ 45 h 154"/>
              <a:gd name="T32" fmla="*/ 14 w 208"/>
              <a:gd name="T33" fmla="*/ 47 h 154"/>
              <a:gd name="T34" fmla="*/ 8 w 208"/>
              <a:gd name="T35" fmla="*/ 43 h 154"/>
              <a:gd name="T36" fmla="*/ 23 w 208"/>
              <a:gd name="T37" fmla="*/ 32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08" h="154">
                <a:moveTo>
                  <a:pt x="23" y="32"/>
                </a:moveTo>
                <a:cubicBezTo>
                  <a:pt x="5" y="39"/>
                  <a:pt x="5" y="39"/>
                  <a:pt x="5" y="39"/>
                </a:cubicBezTo>
                <a:cubicBezTo>
                  <a:pt x="5" y="39"/>
                  <a:pt x="2" y="37"/>
                  <a:pt x="0" y="35"/>
                </a:cubicBezTo>
                <a:cubicBezTo>
                  <a:pt x="22" y="23"/>
                  <a:pt x="22" y="23"/>
                  <a:pt x="22" y="23"/>
                </a:cubicBezTo>
                <a:cubicBezTo>
                  <a:pt x="24" y="0"/>
                  <a:pt x="24" y="0"/>
                  <a:pt x="24" y="0"/>
                </a:cubicBezTo>
                <a:cubicBezTo>
                  <a:pt x="25" y="0"/>
                  <a:pt x="28" y="2"/>
                  <a:pt x="29" y="3"/>
                </a:cubicBezTo>
                <a:cubicBezTo>
                  <a:pt x="32" y="20"/>
                  <a:pt x="32" y="20"/>
                  <a:pt x="32" y="20"/>
                </a:cubicBezTo>
                <a:cubicBezTo>
                  <a:pt x="34" y="4"/>
                  <a:pt x="34" y="4"/>
                  <a:pt x="34" y="4"/>
                </a:cubicBezTo>
                <a:cubicBezTo>
                  <a:pt x="34" y="4"/>
                  <a:pt x="38" y="5"/>
                  <a:pt x="39" y="7"/>
                </a:cubicBezTo>
                <a:cubicBezTo>
                  <a:pt x="44" y="14"/>
                  <a:pt x="48" y="24"/>
                  <a:pt x="48" y="33"/>
                </a:cubicBezTo>
                <a:cubicBezTo>
                  <a:pt x="168" y="116"/>
                  <a:pt x="168" y="116"/>
                  <a:pt x="168" y="116"/>
                </a:cubicBezTo>
                <a:cubicBezTo>
                  <a:pt x="177" y="102"/>
                  <a:pt x="177" y="102"/>
                  <a:pt x="177" y="102"/>
                </a:cubicBezTo>
                <a:cubicBezTo>
                  <a:pt x="208" y="154"/>
                  <a:pt x="208" y="154"/>
                  <a:pt x="208" y="154"/>
                </a:cubicBezTo>
                <a:cubicBezTo>
                  <a:pt x="150" y="143"/>
                  <a:pt x="150" y="143"/>
                  <a:pt x="150" y="143"/>
                </a:cubicBezTo>
                <a:cubicBezTo>
                  <a:pt x="161" y="127"/>
                  <a:pt x="161" y="127"/>
                  <a:pt x="161" y="127"/>
                </a:cubicBezTo>
                <a:cubicBezTo>
                  <a:pt x="41" y="45"/>
                  <a:pt x="41" y="45"/>
                  <a:pt x="41" y="45"/>
                </a:cubicBezTo>
                <a:cubicBezTo>
                  <a:pt x="33" y="47"/>
                  <a:pt x="23" y="49"/>
                  <a:pt x="14" y="47"/>
                </a:cubicBezTo>
                <a:cubicBezTo>
                  <a:pt x="12" y="47"/>
                  <a:pt x="8" y="43"/>
                  <a:pt x="8" y="43"/>
                </a:cubicBezTo>
                <a:lnTo>
                  <a:pt x="23" y="32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 bwMode="auto">
          <a:xfrm>
            <a:off x="1878935" y="1753502"/>
            <a:ext cx="541791" cy="541859"/>
          </a:xfrm>
          <a:prstGeom prst="ellipse">
            <a:avLst/>
          </a:prstGeom>
          <a:solidFill>
            <a:srgbClr val="1F2B37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2549633" y="1606303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2662531" y="1967537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 bwMode="auto">
          <a:xfrm>
            <a:off x="1878935" y="2792564"/>
            <a:ext cx="541791" cy="541859"/>
          </a:xfrm>
          <a:prstGeom prst="ellipse">
            <a:avLst/>
          </a:prstGeom>
          <a:solidFill>
            <a:srgbClr val="FBAE03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2549633" y="2645366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2662531" y="3006600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 bwMode="auto">
          <a:xfrm>
            <a:off x="1878935" y="3936528"/>
            <a:ext cx="541791" cy="541859"/>
          </a:xfrm>
          <a:prstGeom prst="ellipse">
            <a:avLst/>
          </a:prstGeom>
          <a:solidFill>
            <a:srgbClr val="1F2B37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2549633" y="3789329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2662531" y="4150563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 bwMode="auto">
          <a:xfrm>
            <a:off x="1878935" y="4953656"/>
            <a:ext cx="541791" cy="541859"/>
          </a:xfrm>
          <a:prstGeom prst="ellipse">
            <a:avLst/>
          </a:prstGeom>
          <a:solidFill>
            <a:srgbClr val="FBAE03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2549633" y="4806457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2662531" y="5167692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出自【趣你的PPT】(微信:qunideppt)：最优质的PPT资源库"/>
          <p:cNvCxnSpPr/>
          <p:nvPr/>
        </p:nvCxnSpPr>
        <p:spPr bwMode="auto">
          <a:xfrm>
            <a:off x="4390964" y="1940052"/>
            <a:ext cx="0" cy="3525395"/>
          </a:xfrm>
          <a:prstGeom prst="line">
            <a:avLst/>
          </a:prstGeom>
          <a:ln w="12700">
            <a:solidFill>
              <a:srgbClr val="FBAE0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出自【趣你的PPT】(微信:qunideppt)：最优质的PPT资源库"/>
          <p:cNvCxnSpPr/>
          <p:nvPr/>
        </p:nvCxnSpPr>
        <p:spPr bwMode="auto">
          <a:xfrm>
            <a:off x="7587554" y="1940052"/>
            <a:ext cx="0" cy="3525395"/>
          </a:xfrm>
          <a:prstGeom prst="line">
            <a:avLst/>
          </a:prstGeom>
          <a:ln w="12700">
            <a:solidFill>
              <a:srgbClr val="FBAE0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出自【趣你的PPT】(微信:qunideppt)：最优质的PPT资源库"/>
          <p:cNvSpPr/>
          <p:nvPr/>
        </p:nvSpPr>
        <p:spPr bwMode="auto">
          <a:xfrm>
            <a:off x="2177352" y="2083118"/>
            <a:ext cx="1356360" cy="1356360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/>
              </a:solidFill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 bwMode="auto">
          <a:xfrm>
            <a:off x="5345366" y="2082168"/>
            <a:ext cx="1356360" cy="1358264"/>
          </a:xfrm>
          <a:prstGeom prst="ellipse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00" tIns="609442" rIns="76201" bIns="609441" numCol="1" spcCol="1270" anchor="t" anchorCtr="0">
            <a:noAutofit/>
          </a:bodyPr>
          <a:lstStyle/>
          <a:p>
            <a:pPr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 bwMode="auto">
          <a:xfrm>
            <a:off x="8543862" y="2082168"/>
            <a:ext cx="1356360" cy="1358264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/>
              </a:solidFill>
              <a:sym typeface="Arial" panose="020B0604020202020204" pitchFamily="34" charset="0"/>
            </a:endParaRPr>
          </a:p>
        </p:txBody>
      </p:sp>
      <p:grpSp>
        <p:nvGrpSpPr>
          <p:cNvPr id="9" name="Group 8出自【趣你的PPT】(微信:qunideppt)：最优质的PPT资源库出自【趣你的PPT】(微信:qunideppt)：最优质的PPT资源库"/>
          <p:cNvGrpSpPr/>
          <p:nvPr/>
        </p:nvGrpSpPr>
        <p:grpSpPr>
          <a:xfrm>
            <a:off x="5862021" y="2545073"/>
            <a:ext cx="378949" cy="423074"/>
            <a:chOff x="6016626" y="5110164"/>
            <a:chExt cx="231775" cy="258763"/>
          </a:xfrm>
          <a:solidFill>
            <a:schemeClr val="bg1"/>
          </a:solidFill>
        </p:grpSpPr>
        <p:sp>
          <p:nvSpPr>
            <p:cNvPr id="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19813" y="5281614"/>
              <a:ext cx="23813" cy="87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 bwMode="auto">
            <a:xfrm>
              <a:off x="6016626" y="5110164"/>
              <a:ext cx="207963" cy="73025"/>
            </a:xfrm>
            <a:custGeom>
              <a:avLst/>
              <a:gdLst>
                <a:gd name="T0" fmla="*/ 115 w 231"/>
                <a:gd name="T1" fmla="*/ 28 h 81"/>
                <a:gd name="T2" fmla="*/ 30 w 231"/>
                <a:gd name="T3" fmla="*/ 28 h 81"/>
                <a:gd name="T4" fmla="*/ 25 w 231"/>
                <a:gd name="T5" fmla="*/ 30 h 81"/>
                <a:gd name="T6" fmla="*/ 2 w 231"/>
                <a:gd name="T7" fmla="*/ 50 h 81"/>
                <a:gd name="T8" fmla="*/ 0 w 231"/>
                <a:gd name="T9" fmla="*/ 54 h 81"/>
                <a:gd name="T10" fmla="*/ 0 w 231"/>
                <a:gd name="T11" fmla="*/ 55 h 81"/>
                <a:gd name="T12" fmla="*/ 2 w 231"/>
                <a:gd name="T13" fmla="*/ 60 h 81"/>
                <a:gd name="T14" fmla="*/ 25 w 231"/>
                <a:gd name="T15" fmla="*/ 79 h 81"/>
                <a:gd name="T16" fmla="*/ 30 w 231"/>
                <a:gd name="T17" fmla="*/ 81 h 81"/>
                <a:gd name="T18" fmla="*/ 229 w 231"/>
                <a:gd name="T19" fmla="*/ 81 h 81"/>
                <a:gd name="T20" fmla="*/ 231 w 231"/>
                <a:gd name="T21" fmla="*/ 78 h 81"/>
                <a:gd name="T22" fmla="*/ 231 w 231"/>
                <a:gd name="T23" fmla="*/ 31 h 81"/>
                <a:gd name="T24" fmla="*/ 229 w 231"/>
                <a:gd name="T25" fmla="*/ 28 h 81"/>
                <a:gd name="T26" fmla="*/ 142 w 231"/>
                <a:gd name="T27" fmla="*/ 28 h 81"/>
                <a:gd name="T28" fmla="*/ 142 w 231"/>
                <a:gd name="T29" fmla="*/ 13 h 81"/>
                <a:gd name="T30" fmla="*/ 142 w 231"/>
                <a:gd name="T31" fmla="*/ 0 h 81"/>
                <a:gd name="T32" fmla="*/ 115 w 231"/>
                <a:gd name="T33" fmla="*/ 0 h 81"/>
                <a:gd name="T34" fmla="*/ 115 w 231"/>
                <a:gd name="T35" fmla="*/ 13 h 81"/>
                <a:gd name="T36" fmla="*/ 115 w 231"/>
                <a:gd name="T37" fmla="*/ 2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1" h="81">
                  <a:moveTo>
                    <a:pt x="115" y="28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28" y="28"/>
                    <a:pt x="26" y="29"/>
                    <a:pt x="25" y="3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1"/>
                    <a:pt x="0" y="53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" y="59"/>
                    <a:pt x="2" y="60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6" y="80"/>
                    <a:pt x="28" y="81"/>
                    <a:pt x="30" y="81"/>
                  </a:cubicBezTo>
                  <a:cubicBezTo>
                    <a:pt x="229" y="81"/>
                    <a:pt x="229" y="81"/>
                    <a:pt x="229" y="81"/>
                  </a:cubicBezTo>
                  <a:cubicBezTo>
                    <a:pt x="230" y="81"/>
                    <a:pt x="231" y="80"/>
                    <a:pt x="231" y="78"/>
                  </a:cubicBezTo>
                  <a:cubicBezTo>
                    <a:pt x="231" y="31"/>
                    <a:pt x="231" y="31"/>
                    <a:pt x="231" y="31"/>
                  </a:cubicBezTo>
                  <a:cubicBezTo>
                    <a:pt x="231" y="30"/>
                    <a:pt x="230" y="28"/>
                    <a:pt x="229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 bwMode="auto">
            <a:xfrm>
              <a:off x="6040438" y="5197476"/>
              <a:ext cx="207963" cy="71438"/>
            </a:xfrm>
            <a:custGeom>
              <a:avLst/>
              <a:gdLst>
                <a:gd name="T0" fmla="*/ 89 w 231"/>
                <a:gd name="T1" fmla="*/ 27 h 80"/>
                <a:gd name="T2" fmla="*/ 3 w 231"/>
                <a:gd name="T3" fmla="*/ 27 h 80"/>
                <a:gd name="T4" fmla="*/ 0 w 231"/>
                <a:gd name="T5" fmla="*/ 30 h 80"/>
                <a:gd name="T6" fmla="*/ 0 w 231"/>
                <a:gd name="T7" fmla="*/ 77 h 80"/>
                <a:gd name="T8" fmla="*/ 3 w 231"/>
                <a:gd name="T9" fmla="*/ 80 h 80"/>
                <a:gd name="T10" fmla="*/ 202 w 231"/>
                <a:gd name="T11" fmla="*/ 80 h 80"/>
                <a:gd name="T12" fmla="*/ 206 w 231"/>
                <a:gd name="T13" fmla="*/ 78 h 80"/>
                <a:gd name="T14" fmla="*/ 229 w 231"/>
                <a:gd name="T15" fmla="*/ 59 h 80"/>
                <a:gd name="T16" fmla="*/ 231 w 231"/>
                <a:gd name="T17" fmla="*/ 54 h 80"/>
                <a:gd name="T18" fmla="*/ 231 w 231"/>
                <a:gd name="T19" fmla="*/ 53 h 80"/>
                <a:gd name="T20" fmla="*/ 229 w 231"/>
                <a:gd name="T21" fmla="*/ 49 h 80"/>
                <a:gd name="T22" fmla="*/ 206 w 231"/>
                <a:gd name="T23" fmla="*/ 29 h 80"/>
                <a:gd name="T24" fmla="*/ 202 w 231"/>
                <a:gd name="T25" fmla="*/ 27 h 80"/>
                <a:gd name="T26" fmla="*/ 116 w 231"/>
                <a:gd name="T27" fmla="*/ 27 h 80"/>
                <a:gd name="T28" fmla="*/ 116 w 231"/>
                <a:gd name="T29" fmla="*/ 12 h 80"/>
                <a:gd name="T30" fmla="*/ 116 w 231"/>
                <a:gd name="T31" fmla="*/ 1 h 80"/>
                <a:gd name="T32" fmla="*/ 116 w 231"/>
                <a:gd name="T33" fmla="*/ 0 h 80"/>
                <a:gd name="T34" fmla="*/ 89 w 231"/>
                <a:gd name="T35" fmla="*/ 0 h 80"/>
                <a:gd name="T36" fmla="*/ 89 w 231"/>
                <a:gd name="T37" fmla="*/ 1 h 80"/>
                <a:gd name="T38" fmla="*/ 89 w 231"/>
                <a:gd name="T39" fmla="*/ 12 h 80"/>
                <a:gd name="T40" fmla="*/ 89 w 231"/>
                <a:gd name="T41" fmla="*/ 2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1" h="80">
                  <a:moveTo>
                    <a:pt x="8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1" y="27"/>
                    <a:pt x="0" y="29"/>
                    <a:pt x="0" y="3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9"/>
                    <a:pt x="1" y="80"/>
                    <a:pt x="3" y="80"/>
                  </a:cubicBezTo>
                  <a:cubicBezTo>
                    <a:pt x="202" y="80"/>
                    <a:pt x="202" y="80"/>
                    <a:pt x="202" y="80"/>
                  </a:cubicBezTo>
                  <a:cubicBezTo>
                    <a:pt x="203" y="80"/>
                    <a:pt x="205" y="79"/>
                    <a:pt x="206" y="78"/>
                  </a:cubicBezTo>
                  <a:cubicBezTo>
                    <a:pt x="229" y="59"/>
                    <a:pt x="229" y="59"/>
                    <a:pt x="229" y="59"/>
                  </a:cubicBezTo>
                  <a:cubicBezTo>
                    <a:pt x="230" y="58"/>
                    <a:pt x="231" y="55"/>
                    <a:pt x="231" y="54"/>
                  </a:cubicBezTo>
                  <a:cubicBezTo>
                    <a:pt x="231" y="53"/>
                    <a:pt x="231" y="53"/>
                    <a:pt x="231" y="53"/>
                  </a:cubicBezTo>
                  <a:cubicBezTo>
                    <a:pt x="231" y="52"/>
                    <a:pt x="230" y="50"/>
                    <a:pt x="229" y="4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5" y="28"/>
                    <a:pt x="203" y="27"/>
                    <a:pt x="202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89" y="12"/>
                    <a:pt x="89" y="12"/>
                    <a:pt x="89" y="12"/>
                  </a:cubicBezTo>
                  <a:lnTo>
                    <a:pt x="89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3" name="Group 12出自【趣你的PPT】(微信:qunideppt)：最优质的PPT资源库出自【趣你的PPT】(微信:qunideppt)：最优质的PPT资源库"/>
          <p:cNvGrpSpPr/>
          <p:nvPr/>
        </p:nvGrpSpPr>
        <p:grpSpPr>
          <a:xfrm>
            <a:off x="9057121" y="2593091"/>
            <a:ext cx="360779" cy="423072"/>
            <a:chOff x="6537326" y="5110164"/>
            <a:chExt cx="220662" cy="258762"/>
          </a:xfrm>
          <a:solidFill>
            <a:schemeClr val="bg1"/>
          </a:solidFill>
        </p:grpSpPr>
        <p:sp>
          <p:nvSpPr>
            <p:cNvPr id="14" name="出自【趣你的PPT】(微信:qunideppt)：最优质的PPT资源库"/>
            <p:cNvSpPr/>
            <p:nvPr/>
          </p:nvSpPr>
          <p:spPr bwMode="auto">
            <a:xfrm>
              <a:off x="6580188" y="5110164"/>
              <a:ext cx="177800" cy="149225"/>
            </a:xfrm>
            <a:custGeom>
              <a:avLst/>
              <a:gdLst>
                <a:gd name="T0" fmla="*/ 134 w 196"/>
                <a:gd name="T1" fmla="*/ 102 h 167"/>
                <a:gd name="T2" fmla="*/ 196 w 196"/>
                <a:gd name="T3" fmla="*/ 34 h 167"/>
                <a:gd name="T4" fmla="*/ 76 w 196"/>
                <a:gd name="T5" fmla="*/ 22 h 167"/>
                <a:gd name="T6" fmla="*/ 0 w 196"/>
                <a:gd name="T7" fmla="*/ 2 h 167"/>
                <a:gd name="T8" fmla="*/ 0 w 196"/>
                <a:gd name="T9" fmla="*/ 137 h 167"/>
                <a:gd name="T10" fmla="*/ 39 w 196"/>
                <a:gd name="T11" fmla="*/ 135 h 167"/>
                <a:gd name="T12" fmla="*/ 191 w 196"/>
                <a:gd name="T13" fmla="*/ 160 h 167"/>
                <a:gd name="T14" fmla="*/ 134 w 196"/>
                <a:gd name="T15" fmla="*/ 10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67">
                  <a:moveTo>
                    <a:pt x="134" y="102"/>
                  </a:moveTo>
                  <a:cubicBezTo>
                    <a:pt x="134" y="87"/>
                    <a:pt x="196" y="34"/>
                    <a:pt x="196" y="34"/>
                  </a:cubicBezTo>
                  <a:cubicBezTo>
                    <a:pt x="164" y="48"/>
                    <a:pt x="117" y="44"/>
                    <a:pt x="76" y="22"/>
                  </a:cubicBezTo>
                  <a:cubicBezTo>
                    <a:pt x="35" y="0"/>
                    <a:pt x="0" y="2"/>
                    <a:pt x="0" y="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" y="136"/>
                    <a:pt x="11" y="133"/>
                    <a:pt x="39" y="135"/>
                  </a:cubicBezTo>
                  <a:cubicBezTo>
                    <a:pt x="73" y="139"/>
                    <a:pt x="160" y="167"/>
                    <a:pt x="191" y="160"/>
                  </a:cubicBezTo>
                  <a:cubicBezTo>
                    <a:pt x="191" y="160"/>
                    <a:pt x="134" y="112"/>
                    <a:pt x="1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37326" y="5111751"/>
              <a:ext cx="22225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15出自【趣你的PPT】(微信:qunideppt)：最优质的PPT资源库出自【趣你的PPT】(微信:qunideppt)：最优质的PPT资源库"/>
          <p:cNvGrpSpPr/>
          <p:nvPr/>
        </p:nvGrpSpPr>
        <p:grpSpPr>
          <a:xfrm>
            <a:off x="2642698" y="2542439"/>
            <a:ext cx="425668" cy="423073"/>
            <a:chOff x="5483226" y="5110164"/>
            <a:chExt cx="260350" cy="258763"/>
          </a:xfrm>
          <a:solidFill>
            <a:schemeClr val="bg1"/>
          </a:solidFill>
        </p:grpSpPr>
        <p:sp>
          <p:nvSpPr>
            <p:cNvPr id="17" name="出自【趣你的PPT】(微信:qunideppt)：最优质的PPT资源库"/>
            <p:cNvSpPr/>
            <p:nvPr/>
          </p:nvSpPr>
          <p:spPr bwMode="auto">
            <a:xfrm>
              <a:off x="5522913" y="5275264"/>
              <a:ext cx="82550" cy="93663"/>
            </a:xfrm>
            <a:custGeom>
              <a:avLst/>
              <a:gdLst>
                <a:gd name="T0" fmla="*/ 0 w 92"/>
                <a:gd name="T1" fmla="*/ 0 h 104"/>
                <a:gd name="T2" fmla="*/ 18 w 92"/>
                <a:gd name="T3" fmla="*/ 24 h 104"/>
                <a:gd name="T4" fmla="*/ 18 w 92"/>
                <a:gd name="T5" fmla="*/ 89 h 104"/>
                <a:gd name="T6" fmla="*/ 33 w 92"/>
                <a:gd name="T7" fmla="*/ 104 h 104"/>
                <a:gd name="T8" fmla="*/ 76 w 92"/>
                <a:gd name="T9" fmla="*/ 104 h 104"/>
                <a:gd name="T10" fmla="*/ 92 w 92"/>
                <a:gd name="T11" fmla="*/ 89 h 104"/>
                <a:gd name="T12" fmla="*/ 74 w 92"/>
                <a:gd name="T13" fmla="*/ 24 h 104"/>
                <a:gd name="T14" fmla="*/ 84 w 92"/>
                <a:gd name="T15" fmla="*/ 9 h 104"/>
                <a:gd name="T16" fmla="*/ 22 w 92"/>
                <a:gd name="T17" fmla="*/ 2 h 104"/>
                <a:gd name="T18" fmla="*/ 0 w 92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104">
                  <a:moveTo>
                    <a:pt x="0" y="0"/>
                  </a:moveTo>
                  <a:cubicBezTo>
                    <a:pt x="18" y="24"/>
                    <a:pt x="18" y="24"/>
                    <a:pt x="18" y="24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97"/>
                    <a:pt x="25" y="104"/>
                    <a:pt x="33" y="104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85" y="104"/>
                    <a:pt x="92" y="97"/>
                    <a:pt x="92" y="89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62" y="5"/>
                    <a:pt x="40" y="2"/>
                    <a:pt x="22" y="2"/>
                  </a:cubicBezTo>
                  <a:cubicBezTo>
                    <a:pt x="14" y="2"/>
                    <a:pt x="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 bwMode="auto">
            <a:xfrm>
              <a:off x="5564188" y="5110164"/>
              <a:ext cx="179388" cy="196850"/>
            </a:xfrm>
            <a:custGeom>
              <a:avLst/>
              <a:gdLst>
                <a:gd name="T0" fmla="*/ 0 w 198"/>
                <a:gd name="T1" fmla="*/ 160 h 219"/>
                <a:gd name="T2" fmla="*/ 198 w 198"/>
                <a:gd name="T3" fmla="*/ 219 h 219"/>
                <a:gd name="T4" fmla="*/ 198 w 198"/>
                <a:gd name="T5" fmla="*/ 0 h 219"/>
                <a:gd name="T6" fmla="*/ 0 w 198"/>
                <a:gd name="T7" fmla="*/ 59 h 219"/>
                <a:gd name="T8" fmla="*/ 0 w 198"/>
                <a:gd name="T9" fmla="*/ 16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219">
                  <a:moveTo>
                    <a:pt x="0" y="160"/>
                  </a:moveTo>
                  <a:cubicBezTo>
                    <a:pt x="78" y="168"/>
                    <a:pt x="185" y="207"/>
                    <a:pt x="198" y="219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82" y="14"/>
                    <a:pt x="77" y="52"/>
                    <a:pt x="0" y="59"/>
                  </a:cubicBez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 bwMode="auto">
            <a:xfrm>
              <a:off x="5483226" y="5164139"/>
              <a:ext cx="52388" cy="88900"/>
            </a:xfrm>
            <a:custGeom>
              <a:avLst/>
              <a:gdLst>
                <a:gd name="T0" fmla="*/ 57 w 57"/>
                <a:gd name="T1" fmla="*/ 98 h 98"/>
                <a:gd name="T2" fmla="*/ 57 w 57"/>
                <a:gd name="T3" fmla="*/ 0 h 98"/>
                <a:gd name="T4" fmla="*/ 0 w 57"/>
                <a:gd name="T5" fmla="*/ 49 h 98"/>
                <a:gd name="T6" fmla="*/ 57 w 57"/>
                <a:gd name="T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8">
                  <a:moveTo>
                    <a:pt x="57" y="98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11" y="3"/>
                    <a:pt x="0" y="31"/>
                    <a:pt x="0" y="49"/>
                  </a:cubicBezTo>
                  <a:cubicBezTo>
                    <a:pt x="0" y="68"/>
                    <a:pt x="10" y="94"/>
                    <a:pt x="57" y="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0" name="出自【趣你的PPT】(微信:qunideppt)：最优质的PPT资源库"/>
          <p:cNvSpPr/>
          <p:nvPr/>
        </p:nvSpPr>
        <p:spPr>
          <a:xfrm>
            <a:off x="1884655" y="4090778"/>
            <a:ext cx="2077683" cy="10331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点击此出编辑文本内容，以表达您的项目详细资料，建议您在展示时采用微软雅黑字体</a:t>
            </a:r>
            <a:endParaRPr lang="zh-CN" altLang="en-US" sz="14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2276330" y="370941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4949184" y="4090778"/>
            <a:ext cx="2077683" cy="10331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点击此出编辑文本内容，以表达您的项目详细资料，建议您在展示时采用微软雅黑字体</a:t>
            </a:r>
            <a:endParaRPr lang="zh-CN" altLang="en-US" sz="14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5340859" y="370941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8148242" y="4090778"/>
            <a:ext cx="2077683" cy="10331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点击此出编辑文本内容，以表达您的项目详细资料，建议您在展示时采用微软雅黑字体</a:t>
            </a:r>
            <a:endParaRPr lang="zh-CN" altLang="en-US" sz="14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539917" y="370941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5" t="647" r="4753"/>
          <a:stretch>
            <a:fillRect/>
          </a:stretch>
        </p:blipFill>
        <p:spPr>
          <a:xfrm>
            <a:off x="1448135" y="1939812"/>
            <a:ext cx="3397873" cy="3028967"/>
          </a:xfrm>
          <a:custGeom>
            <a:avLst/>
            <a:gdLst>
              <a:gd name="connsiteX0" fmla="*/ 0 w 3485377"/>
              <a:gd name="connsiteY0" fmla="*/ 0 h 4216474"/>
              <a:gd name="connsiteX1" fmla="*/ 3485377 w 3485377"/>
              <a:gd name="connsiteY1" fmla="*/ 0 h 4216474"/>
              <a:gd name="connsiteX2" fmla="*/ 3485377 w 3485377"/>
              <a:gd name="connsiteY2" fmla="*/ 4216474 h 4216474"/>
              <a:gd name="connsiteX3" fmla="*/ 0 w 3485377"/>
              <a:gd name="connsiteY3" fmla="*/ 4216474 h 421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5377" h="4216474">
                <a:moveTo>
                  <a:pt x="0" y="0"/>
                </a:moveTo>
                <a:lnTo>
                  <a:pt x="3485377" y="0"/>
                </a:lnTo>
                <a:lnTo>
                  <a:pt x="3485377" y="4216474"/>
                </a:lnTo>
                <a:lnTo>
                  <a:pt x="0" y="4216474"/>
                </a:lnTo>
                <a:close/>
              </a:path>
            </a:pathLst>
          </a:custGeom>
          <a:ln>
            <a:solidFill>
              <a:srgbClr val="1F2B37"/>
            </a:solidFill>
          </a:ln>
        </p:spPr>
      </p:pic>
      <p:cxnSp>
        <p:nvCxnSpPr>
          <p:cNvPr id="12" name="Straight Connector 11"/>
          <p:cNvCxnSpPr/>
          <p:nvPr/>
        </p:nvCxnSpPr>
        <p:spPr>
          <a:xfrm>
            <a:off x="5747055" y="4636348"/>
            <a:ext cx="1387096" cy="0"/>
          </a:xfrm>
          <a:prstGeom prst="line">
            <a:avLst/>
          </a:prstGeom>
          <a:ln w="12700">
            <a:solidFill>
              <a:srgbClr val="1F2B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 16"/>
          <p:cNvSpPr>
            <a:spLocks noEditPoints="1"/>
          </p:cNvSpPr>
          <p:nvPr/>
        </p:nvSpPr>
        <p:spPr bwMode="auto">
          <a:xfrm>
            <a:off x="6299681" y="3849569"/>
            <a:ext cx="281847" cy="202453"/>
          </a:xfrm>
          <a:custGeom>
            <a:avLst/>
            <a:gdLst>
              <a:gd name="T0" fmla="*/ 234 w 260"/>
              <a:gd name="T1" fmla="*/ 27 h 186"/>
              <a:gd name="T2" fmla="*/ 234 w 260"/>
              <a:gd name="T3" fmla="*/ 53 h 186"/>
              <a:gd name="T4" fmla="*/ 260 w 260"/>
              <a:gd name="T5" fmla="*/ 53 h 186"/>
              <a:gd name="T6" fmla="*/ 260 w 260"/>
              <a:gd name="T7" fmla="*/ 80 h 186"/>
              <a:gd name="T8" fmla="*/ 234 w 260"/>
              <a:gd name="T9" fmla="*/ 80 h 186"/>
              <a:gd name="T10" fmla="*/ 234 w 260"/>
              <a:gd name="T11" fmla="*/ 106 h 186"/>
              <a:gd name="T12" fmla="*/ 260 w 260"/>
              <a:gd name="T13" fmla="*/ 106 h 186"/>
              <a:gd name="T14" fmla="*/ 260 w 260"/>
              <a:gd name="T15" fmla="*/ 133 h 186"/>
              <a:gd name="T16" fmla="*/ 234 w 260"/>
              <a:gd name="T17" fmla="*/ 133 h 186"/>
              <a:gd name="T18" fmla="*/ 234 w 260"/>
              <a:gd name="T19" fmla="*/ 159 h 186"/>
              <a:gd name="T20" fmla="*/ 260 w 260"/>
              <a:gd name="T21" fmla="*/ 159 h 186"/>
              <a:gd name="T22" fmla="*/ 260 w 260"/>
              <a:gd name="T23" fmla="*/ 175 h 186"/>
              <a:gd name="T24" fmla="*/ 250 w 260"/>
              <a:gd name="T25" fmla="*/ 186 h 186"/>
              <a:gd name="T26" fmla="*/ 11 w 260"/>
              <a:gd name="T27" fmla="*/ 186 h 186"/>
              <a:gd name="T28" fmla="*/ 0 w 260"/>
              <a:gd name="T29" fmla="*/ 175 h 186"/>
              <a:gd name="T30" fmla="*/ 0 w 260"/>
              <a:gd name="T31" fmla="*/ 159 h 186"/>
              <a:gd name="T32" fmla="*/ 27 w 260"/>
              <a:gd name="T33" fmla="*/ 159 h 186"/>
              <a:gd name="T34" fmla="*/ 27 w 260"/>
              <a:gd name="T35" fmla="*/ 133 h 186"/>
              <a:gd name="T36" fmla="*/ 0 w 260"/>
              <a:gd name="T37" fmla="*/ 133 h 186"/>
              <a:gd name="T38" fmla="*/ 0 w 260"/>
              <a:gd name="T39" fmla="*/ 106 h 186"/>
              <a:gd name="T40" fmla="*/ 27 w 260"/>
              <a:gd name="T41" fmla="*/ 106 h 186"/>
              <a:gd name="T42" fmla="*/ 27 w 260"/>
              <a:gd name="T43" fmla="*/ 80 h 186"/>
              <a:gd name="T44" fmla="*/ 0 w 260"/>
              <a:gd name="T45" fmla="*/ 80 h 186"/>
              <a:gd name="T46" fmla="*/ 0 w 260"/>
              <a:gd name="T47" fmla="*/ 53 h 186"/>
              <a:gd name="T48" fmla="*/ 27 w 260"/>
              <a:gd name="T49" fmla="*/ 53 h 186"/>
              <a:gd name="T50" fmla="*/ 27 w 260"/>
              <a:gd name="T51" fmla="*/ 27 h 186"/>
              <a:gd name="T52" fmla="*/ 0 w 260"/>
              <a:gd name="T53" fmla="*/ 27 h 186"/>
              <a:gd name="T54" fmla="*/ 0 w 260"/>
              <a:gd name="T55" fmla="*/ 11 h 186"/>
              <a:gd name="T56" fmla="*/ 11 w 260"/>
              <a:gd name="T57" fmla="*/ 0 h 186"/>
              <a:gd name="T58" fmla="*/ 250 w 260"/>
              <a:gd name="T59" fmla="*/ 0 h 186"/>
              <a:gd name="T60" fmla="*/ 260 w 260"/>
              <a:gd name="T61" fmla="*/ 11 h 186"/>
              <a:gd name="T62" fmla="*/ 260 w 260"/>
              <a:gd name="T63" fmla="*/ 27 h 186"/>
              <a:gd name="T64" fmla="*/ 234 w 260"/>
              <a:gd name="T65" fmla="*/ 27 h 186"/>
              <a:gd name="T66" fmla="*/ 167 w 260"/>
              <a:gd name="T67" fmla="*/ 93 h 186"/>
              <a:gd name="T68" fmla="*/ 101 w 260"/>
              <a:gd name="T69" fmla="*/ 53 h 186"/>
              <a:gd name="T70" fmla="*/ 101 w 260"/>
              <a:gd name="T71" fmla="*/ 133 h 186"/>
              <a:gd name="T72" fmla="*/ 167 w 260"/>
              <a:gd name="T73" fmla="*/ 93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60" h="186">
                <a:moveTo>
                  <a:pt x="234" y="27"/>
                </a:moveTo>
                <a:cubicBezTo>
                  <a:pt x="234" y="53"/>
                  <a:pt x="234" y="53"/>
                  <a:pt x="234" y="53"/>
                </a:cubicBezTo>
                <a:cubicBezTo>
                  <a:pt x="260" y="53"/>
                  <a:pt x="260" y="53"/>
                  <a:pt x="260" y="53"/>
                </a:cubicBezTo>
                <a:cubicBezTo>
                  <a:pt x="260" y="80"/>
                  <a:pt x="260" y="80"/>
                  <a:pt x="260" y="80"/>
                </a:cubicBezTo>
                <a:cubicBezTo>
                  <a:pt x="234" y="80"/>
                  <a:pt x="234" y="80"/>
                  <a:pt x="234" y="80"/>
                </a:cubicBezTo>
                <a:cubicBezTo>
                  <a:pt x="234" y="106"/>
                  <a:pt x="234" y="106"/>
                  <a:pt x="234" y="106"/>
                </a:cubicBezTo>
                <a:cubicBezTo>
                  <a:pt x="260" y="106"/>
                  <a:pt x="260" y="106"/>
                  <a:pt x="260" y="106"/>
                </a:cubicBezTo>
                <a:cubicBezTo>
                  <a:pt x="260" y="133"/>
                  <a:pt x="260" y="133"/>
                  <a:pt x="260" y="133"/>
                </a:cubicBezTo>
                <a:cubicBezTo>
                  <a:pt x="234" y="133"/>
                  <a:pt x="234" y="133"/>
                  <a:pt x="234" y="133"/>
                </a:cubicBezTo>
                <a:cubicBezTo>
                  <a:pt x="234" y="159"/>
                  <a:pt x="234" y="159"/>
                  <a:pt x="234" y="159"/>
                </a:cubicBezTo>
                <a:cubicBezTo>
                  <a:pt x="260" y="159"/>
                  <a:pt x="260" y="159"/>
                  <a:pt x="260" y="159"/>
                </a:cubicBezTo>
                <a:cubicBezTo>
                  <a:pt x="260" y="175"/>
                  <a:pt x="260" y="175"/>
                  <a:pt x="260" y="175"/>
                </a:cubicBezTo>
                <a:cubicBezTo>
                  <a:pt x="260" y="181"/>
                  <a:pt x="256" y="186"/>
                  <a:pt x="250" y="186"/>
                </a:cubicBezTo>
                <a:cubicBezTo>
                  <a:pt x="11" y="186"/>
                  <a:pt x="11" y="186"/>
                  <a:pt x="11" y="186"/>
                </a:cubicBezTo>
                <a:cubicBezTo>
                  <a:pt x="5" y="186"/>
                  <a:pt x="0" y="181"/>
                  <a:pt x="0" y="175"/>
                </a:cubicBezTo>
                <a:cubicBezTo>
                  <a:pt x="0" y="159"/>
                  <a:pt x="0" y="159"/>
                  <a:pt x="0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0" y="133"/>
                  <a:pt x="0" y="133"/>
                  <a:pt x="0" y="133"/>
                </a:cubicBezTo>
                <a:cubicBezTo>
                  <a:pt x="0" y="106"/>
                  <a:pt x="0" y="106"/>
                  <a:pt x="0" y="106"/>
                </a:cubicBezTo>
                <a:cubicBezTo>
                  <a:pt x="27" y="106"/>
                  <a:pt x="27" y="106"/>
                  <a:pt x="27" y="106"/>
                </a:cubicBezTo>
                <a:cubicBezTo>
                  <a:pt x="27" y="80"/>
                  <a:pt x="27" y="80"/>
                  <a:pt x="27" y="80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53"/>
                  <a:pt x="0" y="53"/>
                  <a:pt x="0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7" y="27"/>
                  <a:pt x="27" y="27"/>
                  <a:pt x="27" y="27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250" y="0"/>
                  <a:pt x="250" y="0"/>
                  <a:pt x="250" y="0"/>
                </a:cubicBezTo>
                <a:cubicBezTo>
                  <a:pt x="256" y="0"/>
                  <a:pt x="260" y="5"/>
                  <a:pt x="260" y="11"/>
                </a:cubicBezTo>
                <a:cubicBezTo>
                  <a:pt x="260" y="27"/>
                  <a:pt x="260" y="27"/>
                  <a:pt x="260" y="27"/>
                </a:cubicBezTo>
                <a:lnTo>
                  <a:pt x="234" y="27"/>
                </a:lnTo>
                <a:close/>
                <a:moveTo>
                  <a:pt x="167" y="93"/>
                </a:moveTo>
                <a:cubicBezTo>
                  <a:pt x="101" y="53"/>
                  <a:pt x="101" y="53"/>
                  <a:pt x="101" y="53"/>
                </a:cubicBezTo>
                <a:cubicBezTo>
                  <a:pt x="101" y="133"/>
                  <a:pt x="101" y="133"/>
                  <a:pt x="101" y="133"/>
                </a:cubicBezTo>
                <a:lnTo>
                  <a:pt x="167" y="93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9060" tIns="49530" rIns="99060" bIns="49530" numCol="1" anchor="t" anchorCtr="0" compatLnSpc="1"/>
          <a:lstStyle/>
          <a:p>
            <a:endParaRPr lang="en-US" sz="1715"/>
          </a:p>
        </p:txBody>
      </p:sp>
      <p:sp>
        <p:nvSpPr>
          <p:cNvPr id="56" name="Freeform 53"/>
          <p:cNvSpPr/>
          <p:nvPr/>
        </p:nvSpPr>
        <p:spPr bwMode="auto">
          <a:xfrm>
            <a:off x="9836166" y="3829720"/>
            <a:ext cx="240166" cy="242151"/>
          </a:xfrm>
          <a:custGeom>
            <a:avLst/>
            <a:gdLst>
              <a:gd name="T0" fmla="*/ 159 w 222"/>
              <a:gd name="T1" fmla="*/ 78 h 223"/>
              <a:gd name="T2" fmla="*/ 157 w 222"/>
              <a:gd name="T3" fmla="*/ 29 h 223"/>
              <a:gd name="T4" fmla="*/ 208 w 222"/>
              <a:gd name="T5" fmla="*/ 35 h 223"/>
              <a:gd name="T6" fmla="*/ 156 w 222"/>
              <a:gd name="T7" fmla="*/ 156 h 223"/>
              <a:gd name="T8" fmla="*/ 34 w 222"/>
              <a:gd name="T9" fmla="*/ 208 h 223"/>
              <a:gd name="T10" fmla="*/ 28 w 222"/>
              <a:gd name="T11" fmla="*/ 158 h 223"/>
              <a:gd name="T12" fmla="*/ 78 w 222"/>
              <a:gd name="T13" fmla="*/ 159 h 223"/>
              <a:gd name="T14" fmla="*/ 129 w 222"/>
              <a:gd name="T15" fmla="*/ 130 h 223"/>
              <a:gd name="T16" fmla="*/ 159 w 222"/>
              <a:gd name="T17" fmla="*/ 78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2" h="223">
                <a:moveTo>
                  <a:pt x="159" y="78"/>
                </a:moveTo>
                <a:cubicBezTo>
                  <a:pt x="146" y="65"/>
                  <a:pt x="134" y="57"/>
                  <a:pt x="157" y="29"/>
                </a:cubicBezTo>
                <a:cubicBezTo>
                  <a:pt x="181" y="0"/>
                  <a:pt x="195" y="22"/>
                  <a:pt x="208" y="35"/>
                </a:cubicBezTo>
                <a:cubicBezTo>
                  <a:pt x="222" y="49"/>
                  <a:pt x="209" y="103"/>
                  <a:pt x="156" y="156"/>
                </a:cubicBezTo>
                <a:cubicBezTo>
                  <a:pt x="102" y="209"/>
                  <a:pt x="49" y="223"/>
                  <a:pt x="34" y="208"/>
                </a:cubicBezTo>
                <a:cubicBezTo>
                  <a:pt x="22" y="196"/>
                  <a:pt x="0" y="181"/>
                  <a:pt x="28" y="158"/>
                </a:cubicBezTo>
                <a:cubicBezTo>
                  <a:pt x="57" y="135"/>
                  <a:pt x="65" y="146"/>
                  <a:pt x="78" y="159"/>
                </a:cubicBezTo>
                <a:cubicBezTo>
                  <a:pt x="87" y="168"/>
                  <a:pt x="109" y="149"/>
                  <a:pt x="129" y="130"/>
                </a:cubicBezTo>
                <a:cubicBezTo>
                  <a:pt x="149" y="110"/>
                  <a:pt x="168" y="87"/>
                  <a:pt x="159" y="7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9060" tIns="49530" rIns="99060" bIns="49530" numCol="1" anchor="t" anchorCtr="0" compatLnSpc="1"/>
          <a:lstStyle/>
          <a:p>
            <a:endParaRPr lang="en-US" sz="1715"/>
          </a:p>
        </p:txBody>
      </p:sp>
      <p:sp>
        <p:nvSpPr>
          <p:cNvPr id="57" name="Freeform 73"/>
          <p:cNvSpPr>
            <a:spLocks noEditPoints="1"/>
          </p:cNvSpPr>
          <p:nvPr/>
        </p:nvSpPr>
        <p:spPr bwMode="auto">
          <a:xfrm>
            <a:off x="8197901" y="3806895"/>
            <a:ext cx="184591" cy="287801"/>
          </a:xfrm>
          <a:custGeom>
            <a:avLst/>
            <a:gdLst>
              <a:gd name="T0" fmla="*/ 170 w 170"/>
              <a:gd name="T1" fmla="*/ 102 h 266"/>
              <a:gd name="T2" fmla="*/ 170 w 170"/>
              <a:gd name="T3" fmla="*/ 138 h 266"/>
              <a:gd name="T4" fmla="*/ 99 w 170"/>
              <a:gd name="T5" fmla="*/ 204 h 266"/>
              <a:gd name="T6" fmla="*/ 99 w 170"/>
              <a:gd name="T7" fmla="*/ 239 h 266"/>
              <a:gd name="T8" fmla="*/ 133 w 170"/>
              <a:gd name="T9" fmla="*/ 239 h 266"/>
              <a:gd name="T10" fmla="*/ 138 w 170"/>
              <a:gd name="T11" fmla="*/ 245 h 266"/>
              <a:gd name="T12" fmla="*/ 138 w 170"/>
              <a:gd name="T13" fmla="*/ 261 h 266"/>
              <a:gd name="T14" fmla="*/ 133 w 170"/>
              <a:gd name="T15" fmla="*/ 266 h 266"/>
              <a:gd name="T16" fmla="*/ 37 w 170"/>
              <a:gd name="T17" fmla="*/ 266 h 266"/>
              <a:gd name="T18" fmla="*/ 32 w 170"/>
              <a:gd name="T19" fmla="*/ 261 h 266"/>
              <a:gd name="T20" fmla="*/ 32 w 170"/>
              <a:gd name="T21" fmla="*/ 245 h 266"/>
              <a:gd name="T22" fmla="*/ 37 w 170"/>
              <a:gd name="T23" fmla="*/ 239 h 266"/>
              <a:gd name="T24" fmla="*/ 72 w 170"/>
              <a:gd name="T25" fmla="*/ 239 h 266"/>
              <a:gd name="T26" fmla="*/ 72 w 170"/>
              <a:gd name="T27" fmla="*/ 204 h 266"/>
              <a:gd name="T28" fmla="*/ 0 w 170"/>
              <a:gd name="T29" fmla="*/ 138 h 266"/>
              <a:gd name="T30" fmla="*/ 0 w 170"/>
              <a:gd name="T31" fmla="*/ 102 h 266"/>
              <a:gd name="T32" fmla="*/ 6 w 170"/>
              <a:gd name="T33" fmla="*/ 97 h 266"/>
              <a:gd name="T34" fmla="*/ 14 w 170"/>
              <a:gd name="T35" fmla="*/ 97 h 266"/>
              <a:gd name="T36" fmla="*/ 19 w 170"/>
              <a:gd name="T37" fmla="*/ 102 h 266"/>
              <a:gd name="T38" fmla="*/ 19 w 170"/>
              <a:gd name="T39" fmla="*/ 138 h 266"/>
              <a:gd name="T40" fmla="*/ 85 w 170"/>
              <a:gd name="T41" fmla="*/ 186 h 266"/>
              <a:gd name="T42" fmla="*/ 152 w 170"/>
              <a:gd name="T43" fmla="*/ 138 h 266"/>
              <a:gd name="T44" fmla="*/ 152 w 170"/>
              <a:gd name="T45" fmla="*/ 102 h 266"/>
              <a:gd name="T46" fmla="*/ 157 w 170"/>
              <a:gd name="T47" fmla="*/ 97 h 266"/>
              <a:gd name="T48" fmla="*/ 165 w 170"/>
              <a:gd name="T49" fmla="*/ 97 h 266"/>
              <a:gd name="T50" fmla="*/ 170 w 170"/>
              <a:gd name="T51" fmla="*/ 102 h 266"/>
              <a:gd name="T52" fmla="*/ 125 w 170"/>
              <a:gd name="T53" fmla="*/ 78 h 266"/>
              <a:gd name="T54" fmla="*/ 45 w 170"/>
              <a:gd name="T55" fmla="*/ 78 h 266"/>
              <a:gd name="T56" fmla="*/ 45 w 170"/>
              <a:gd name="T57" fmla="*/ 22 h 266"/>
              <a:gd name="T58" fmla="*/ 85 w 170"/>
              <a:gd name="T59" fmla="*/ 0 h 266"/>
              <a:gd name="T60" fmla="*/ 125 w 170"/>
              <a:gd name="T61" fmla="*/ 22 h 266"/>
              <a:gd name="T62" fmla="*/ 125 w 170"/>
              <a:gd name="T63" fmla="*/ 78 h 266"/>
              <a:gd name="T64" fmla="*/ 45 w 170"/>
              <a:gd name="T65" fmla="*/ 138 h 266"/>
              <a:gd name="T66" fmla="*/ 45 w 170"/>
              <a:gd name="T67" fmla="*/ 97 h 266"/>
              <a:gd name="T68" fmla="*/ 125 w 170"/>
              <a:gd name="T69" fmla="*/ 97 h 266"/>
              <a:gd name="T70" fmla="*/ 125 w 170"/>
              <a:gd name="T71" fmla="*/ 138 h 266"/>
              <a:gd name="T72" fmla="*/ 85 w 170"/>
              <a:gd name="T73" fmla="*/ 160 h 266"/>
              <a:gd name="T74" fmla="*/ 45 w 170"/>
              <a:gd name="T75" fmla="*/ 138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0" h="266">
                <a:moveTo>
                  <a:pt x="170" y="102"/>
                </a:moveTo>
                <a:cubicBezTo>
                  <a:pt x="170" y="138"/>
                  <a:pt x="170" y="138"/>
                  <a:pt x="170" y="138"/>
                </a:cubicBezTo>
                <a:cubicBezTo>
                  <a:pt x="170" y="168"/>
                  <a:pt x="148" y="200"/>
                  <a:pt x="99" y="204"/>
                </a:cubicBezTo>
                <a:cubicBezTo>
                  <a:pt x="99" y="239"/>
                  <a:pt x="99" y="239"/>
                  <a:pt x="99" y="239"/>
                </a:cubicBezTo>
                <a:cubicBezTo>
                  <a:pt x="133" y="239"/>
                  <a:pt x="133" y="239"/>
                  <a:pt x="133" y="239"/>
                </a:cubicBezTo>
                <a:cubicBezTo>
                  <a:pt x="136" y="239"/>
                  <a:pt x="138" y="241"/>
                  <a:pt x="138" y="245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38" y="263"/>
                  <a:pt x="136" y="266"/>
                  <a:pt x="133" y="266"/>
                </a:cubicBezTo>
                <a:cubicBezTo>
                  <a:pt x="37" y="266"/>
                  <a:pt x="37" y="266"/>
                  <a:pt x="37" y="266"/>
                </a:cubicBezTo>
                <a:cubicBezTo>
                  <a:pt x="34" y="266"/>
                  <a:pt x="32" y="263"/>
                  <a:pt x="32" y="261"/>
                </a:cubicBezTo>
                <a:cubicBezTo>
                  <a:pt x="32" y="245"/>
                  <a:pt x="32" y="245"/>
                  <a:pt x="32" y="245"/>
                </a:cubicBezTo>
                <a:cubicBezTo>
                  <a:pt x="32" y="241"/>
                  <a:pt x="34" y="239"/>
                  <a:pt x="37" y="239"/>
                </a:cubicBezTo>
                <a:cubicBezTo>
                  <a:pt x="72" y="239"/>
                  <a:pt x="72" y="239"/>
                  <a:pt x="72" y="239"/>
                </a:cubicBezTo>
                <a:cubicBezTo>
                  <a:pt x="72" y="204"/>
                  <a:pt x="72" y="204"/>
                  <a:pt x="72" y="204"/>
                </a:cubicBezTo>
                <a:cubicBezTo>
                  <a:pt x="22" y="200"/>
                  <a:pt x="0" y="168"/>
                  <a:pt x="0" y="138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99"/>
                  <a:pt x="2" y="97"/>
                  <a:pt x="6" y="97"/>
                </a:cubicBezTo>
                <a:cubicBezTo>
                  <a:pt x="14" y="97"/>
                  <a:pt x="14" y="97"/>
                  <a:pt x="14" y="97"/>
                </a:cubicBezTo>
                <a:cubicBezTo>
                  <a:pt x="16" y="97"/>
                  <a:pt x="19" y="99"/>
                  <a:pt x="19" y="102"/>
                </a:cubicBezTo>
                <a:cubicBezTo>
                  <a:pt x="19" y="138"/>
                  <a:pt x="19" y="138"/>
                  <a:pt x="19" y="138"/>
                </a:cubicBezTo>
                <a:cubicBezTo>
                  <a:pt x="19" y="156"/>
                  <a:pt x="33" y="186"/>
                  <a:pt x="85" y="186"/>
                </a:cubicBezTo>
                <a:cubicBezTo>
                  <a:pt x="137" y="186"/>
                  <a:pt x="152" y="156"/>
                  <a:pt x="152" y="138"/>
                </a:cubicBezTo>
                <a:cubicBezTo>
                  <a:pt x="152" y="102"/>
                  <a:pt x="152" y="102"/>
                  <a:pt x="152" y="102"/>
                </a:cubicBezTo>
                <a:cubicBezTo>
                  <a:pt x="152" y="99"/>
                  <a:pt x="154" y="97"/>
                  <a:pt x="157" y="97"/>
                </a:cubicBezTo>
                <a:cubicBezTo>
                  <a:pt x="165" y="97"/>
                  <a:pt x="165" y="97"/>
                  <a:pt x="165" y="97"/>
                </a:cubicBezTo>
                <a:cubicBezTo>
                  <a:pt x="168" y="97"/>
                  <a:pt x="170" y="99"/>
                  <a:pt x="170" y="102"/>
                </a:cubicBezTo>
                <a:close/>
                <a:moveTo>
                  <a:pt x="125" y="78"/>
                </a:moveTo>
                <a:cubicBezTo>
                  <a:pt x="45" y="78"/>
                  <a:pt x="45" y="78"/>
                  <a:pt x="45" y="78"/>
                </a:cubicBezTo>
                <a:cubicBezTo>
                  <a:pt x="45" y="22"/>
                  <a:pt x="45" y="22"/>
                  <a:pt x="45" y="22"/>
                </a:cubicBezTo>
                <a:cubicBezTo>
                  <a:pt x="45" y="13"/>
                  <a:pt x="54" y="0"/>
                  <a:pt x="85" y="0"/>
                </a:cubicBezTo>
                <a:cubicBezTo>
                  <a:pt x="116" y="0"/>
                  <a:pt x="125" y="13"/>
                  <a:pt x="125" y="22"/>
                </a:cubicBezTo>
                <a:lnTo>
                  <a:pt x="125" y="78"/>
                </a:lnTo>
                <a:close/>
                <a:moveTo>
                  <a:pt x="45" y="138"/>
                </a:moveTo>
                <a:cubicBezTo>
                  <a:pt x="45" y="97"/>
                  <a:pt x="45" y="97"/>
                  <a:pt x="45" y="97"/>
                </a:cubicBezTo>
                <a:cubicBezTo>
                  <a:pt x="125" y="97"/>
                  <a:pt x="125" y="97"/>
                  <a:pt x="125" y="97"/>
                </a:cubicBezTo>
                <a:cubicBezTo>
                  <a:pt x="125" y="138"/>
                  <a:pt x="125" y="138"/>
                  <a:pt x="125" y="138"/>
                </a:cubicBezTo>
                <a:cubicBezTo>
                  <a:pt x="125" y="147"/>
                  <a:pt x="116" y="160"/>
                  <a:pt x="85" y="160"/>
                </a:cubicBezTo>
                <a:cubicBezTo>
                  <a:pt x="54" y="160"/>
                  <a:pt x="45" y="147"/>
                  <a:pt x="45" y="13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9060" tIns="49530" rIns="99060" bIns="49530" numCol="1" anchor="t" anchorCtr="0" compatLnSpc="1"/>
          <a:lstStyle/>
          <a:p>
            <a:endParaRPr lang="en-US" sz="1715"/>
          </a:p>
        </p:txBody>
      </p:sp>
      <p:sp>
        <p:nvSpPr>
          <p:cNvPr id="58" name="Rectangle 57"/>
          <p:cNvSpPr/>
          <p:nvPr/>
        </p:nvSpPr>
        <p:spPr>
          <a:xfrm>
            <a:off x="1448132" y="4968778"/>
            <a:ext cx="3397875" cy="521206"/>
          </a:xfrm>
          <a:prstGeom prst="rect">
            <a:avLst/>
          </a:prstGeom>
          <a:solidFill>
            <a:srgbClr val="1F2B37"/>
          </a:solidFill>
          <a:ln w="19050">
            <a:solidFill>
              <a:srgbClr val="1F2B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15"/>
          </a:p>
        </p:txBody>
      </p:sp>
      <p:sp>
        <p:nvSpPr>
          <p:cNvPr id="21" name="Text Placeholder 2"/>
          <p:cNvSpPr txBox="1"/>
          <p:nvPr/>
        </p:nvSpPr>
        <p:spPr>
          <a:xfrm>
            <a:off x="5635265" y="1976903"/>
            <a:ext cx="1864271" cy="24238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20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TextBox 51"/>
          <p:cNvSpPr txBox="1"/>
          <p:nvPr/>
        </p:nvSpPr>
        <p:spPr>
          <a:xfrm>
            <a:off x="5635265" y="2434595"/>
            <a:ext cx="52140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点击此出编辑文本内容，以表达您的项目详细资料，建议您在展示时采用微软雅黑字体。您也可以根据您的实际需求对文档之中的字体、图标、图片进行进一步修改美化，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改亮亮图文旗舰店</a:t>
            </a:r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https://liangliangtuwen.tmall.com 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Text Placeholder 2"/>
          <p:cNvSpPr txBox="1"/>
          <p:nvPr/>
        </p:nvSpPr>
        <p:spPr>
          <a:xfrm>
            <a:off x="5635264" y="4297076"/>
            <a:ext cx="161067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8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24" name="TextBox 37"/>
          <p:cNvSpPr txBox="1"/>
          <p:nvPr/>
        </p:nvSpPr>
        <p:spPr>
          <a:xfrm>
            <a:off x="5777218" y="4732378"/>
            <a:ext cx="137761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cxnSp>
        <p:nvCxnSpPr>
          <p:cNvPr id="25" name="Straight Connector 11"/>
          <p:cNvCxnSpPr/>
          <p:nvPr/>
        </p:nvCxnSpPr>
        <p:spPr>
          <a:xfrm>
            <a:off x="7575855" y="4636348"/>
            <a:ext cx="1387096" cy="0"/>
          </a:xfrm>
          <a:prstGeom prst="line">
            <a:avLst/>
          </a:prstGeom>
          <a:ln w="12700">
            <a:solidFill>
              <a:srgbClr val="1F2B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2"/>
          <p:cNvSpPr txBox="1"/>
          <p:nvPr/>
        </p:nvSpPr>
        <p:spPr>
          <a:xfrm>
            <a:off x="7464064" y="4297076"/>
            <a:ext cx="161067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8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TextBox 37"/>
          <p:cNvSpPr txBox="1"/>
          <p:nvPr/>
        </p:nvSpPr>
        <p:spPr>
          <a:xfrm>
            <a:off x="7606018" y="4732378"/>
            <a:ext cx="137761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cxnSp>
        <p:nvCxnSpPr>
          <p:cNvPr id="28" name="Straight Connector 11"/>
          <p:cNvCxnSpPr/>
          <p:nvPr/>
        </p:nvCxnSpPr>
        <p:spPr>
          <a:xfrm>
            <a:off x="9262702" y="4636348"/>
            <a:ext cx="1387096" cy="0"/>
          </a:xfrm>
          <a:prstGeom prst="line">
            <a:avLst/>
          </a:prstGeom>
          <a:ln w="12700">
            <a:solidFill>
              <a:srgbClr val="1F2B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"/>
          <p:cNvSpPr txBox="1"/>
          <p:nvPr/>
        </p:nvSpPr>
        <p:spPr>
          <a:xfrm>
            <a:off x="9150911" y="4297076"/>
            <a:ext cx="1610676" cy="3392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8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TextBox 37"/>
          <p:cNvSpPr txBox="1"/>
          <p:nvPr/>
        </p:nvSpPr>
        <p:spPr>
          <a:xfrm>
            <a:off x="9292865" y="4732378"/>
            <a:ext cx="137761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出自【趣你的PPT】(微信:qunideppt)：最优质的PPT资源库"/>
          <p:cNvSpPr/>
          <p:nvPr/>
        </p:nvSpPr>
        <p:spPr>
          <a:xfrm rot="16200000" flipH="1">
            <a:off x="6584874" y="1554481"/>
            <a:ext cx="1993782" cy="1993781"/>
          </a:xfrm>
          <a:custGeom>
            <a:avLst/>
            <a:gdLst>
              <a:gd name="connsiteX0" fmla="*/ 0 w 1701029"/>
              <a:gd name="connsiteY0" fmla="*/ 1701028 h 1701028"/>
              <a:gd name="connsiteX1" fmla="*/ 591471 w 1701029"/>
              <a:gd name="connsiteY1" fmla="*/ 1701028 h 1701028"/>
              <a:gd name="connsiteX2" fmla="*/ 599788 w 1701029"/>
              <a:gd name="connsiteY2" fmla="*/ 1604677 h 1701028"/>
              <a:gd name="connsiteX3" fmla="*/ 636580 w 1701029"/>
              <a:gd name="connsiteY3" fmla="*/ 1465242 h 1701028"/>
              <a:gd name="connsiteX4" fmla="*/ 770912 w 1701029"/>
              <a:gd name="connsiteY4" fmla="*/ 1217700 h 1701028"/>
              <a:gd name="connsiteX5" fmla="*/ 985253 w 1701029"/>
              <a:gd name="connsiteY5" fmla="*/ 1041103 h 1701028"/>
              <a:gd name="connsiteX6" fmla="*/ 1263737 w 1701029"/>
              <a:gd name="connsiteY6" fmla="*/ 973931 h 1701028"/>
              <a:gd name="connsiteX7" fmla="*/ 1668258 w 1701029"/>
              <a:gd name="connsiteY7" fmla="*/ 1129407 h 1701028"/>
              <a:gd name="connsiteX8" fmla="*/ 1701029 w 1701029"/>
              <a:gd name="connsiteY8" fmla="*/ 1158547 h 1701028"/>
              <a:gd name="connsiteX9" fmla="*/ 1701029 w 1701029"/>
              <a:gd name="connsiteY9" fmla="*/ 0 h 1701028"/>
              <a:gd name="connsiteX10" fmla="*/ 1567916 w 1701029"/>
              <a:gd name="connsiteY10" fmla="*/ 6722 h 1701028"/>
              <a:gd name="connsiteX11" fmla="*/ 6721 w 1701029"/>
              <a:gd name="connsiteY11" fmla="*/ 1567917 h 1701028"/>
              <a:gd name="connsiteX12" fmla="*/ 0 w 1701029"/>
              <a:gd name="connsiteY12" fmla="*/ 1701028 h 1701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01029" h="1701028">
                <a:moveTo>
                  <a:pt x="0" y="1701028"/>
                </a:moveTo>
                <a:lnTo>
                  <a:pt x="591471" y="1701028"/>
                </a:lnTo>
                <a:lnTo>
                  <a:pt x="599788" y="1604677"/>
                </a:lnTo>
                <a:cubicBezTo>
                  <a:pt x="607964" y="1557759"/>
                  <a:pt x="620228" y="1511281"/>
                  <a:pt x="636580" y="1465242"/>
                </a:cubicBezTo>
                <a:cubicBezTo>
                  <a:pt x="669284" y="1373175"/>
                  <a:pt x="714057" y="1290657"/>
                  <a:pt x="770912" y="1217700"/>
                </a:cubicBezTo>
                <a:cubicBezTo>
                  <a:pt x="827765" y="1144754"/>
                  <a:pt x="899209" y="1085876"/>
                  <a:pt x="985253" y="1041103"/>
                </a:cubicBezTo>
                <a:cubicBezTo>
                  <a:pt x="1071285" y="996317"/>
                  <a:pt x="1164109" y="973931"/>
                  <a:pt x="1263737" y="973931"/>
                </a:cubicBezTo>
                <a:cubicBezTo>
                  <a:pt x="1419709" y="973931"/>
                  <a:pt x="1554550" y="1025757"/>
                  <a:pt x="1668258" y="1129407"/>
                </a:cubicBezTo>
                <a:lnTo>
                  <a:pt x="1701029" y="1158547"/>
                </a:lnTo>
                <a:lnTo>
                  <a:pt x="1701029" y="0"/>
                </a:lnTo>
                <a:lnTo>
                  <a:pt x="1567916" y="6722"/>
                </a:lnTo>
                <a:cubicBezTo>
                  <a:pt x="744743" y="90320"/>
                  <a:pt x="90319" y="744743"/>
                  <a:pt x="6721" y="1567917"/>
                </a:cubicBezTo>
                <a:lnTo>
                  <a:pt x="0" y="1701028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rot="16200000" flipH="1">
            <a:off x="8685831" y="1554482"/>
            <a:ext cx="1993782" cy="1993780"/>
          </a:xfrm>
          <a:custGeom>
            <a:avLst/>
            <a:gdLst>
              <a:gd name="connsiteX0" fmla="*/ 0 w 1701029"/>
              <a:gd name="connsiteY0" fmla="*/ 0 h 1701027"/>
              <a:gd name="connsiteX1" fmla="*/ 6721 w 1701029"/>
              <a:gd name="connsiteY1" fmla="*/ 133111 h 1701027"/>
              <a:gd name="connsiteX2" fmla="*/ 1567916 w 1701029"/>
              <a:gd name="connsiteY2" fmla="*/ 1694306 h 1701027"/>
              <a:gd name="connsiteX3" fmla="*/ 1701029 w 1701029"/>
              <a:gd name="connsiteY3" fmla="*/ 1701027 h 1701027"/>
              <a:gd name="connsiteX4" fmla="*/ 1701029 w 1701029"/>
              <a:gd name="connsiteY4" fmla="*/ 542485 h 1701027"/>
              <a:gd name="connsiteX5" fmla="*/ 1668258 w 1701029"/>
              <a:gd name="connsiteY5" fmla="*/ 571623 h 1701027"/>
              <a:gd name="connsiteX6" fmla="*/ 1263737 w 1701029"/>
              <a:gd name="connsiteY6" fmla="*/ 727099 h 1701027"/>
              <a:gd name="connsiteX7" fmla="*/ 985253 w 1701029"/>
              <a:gd name="connsiteY7" fmla="*/ 659927 h 1701027"/>
              <a:gd name="connsiteX8" fmla="*/ 770912 w 1701029"/>
              <a:gd name="connsiteY8" fmla="*/ 483331 h 1701027"/>
              <a:gd name="connsiteX9" fmla="*/ 636580 w 1701029"/>
              <a:gd name="connsiteY9" fmla="*/ 235788 h 1701027"/>
              <a:gd name="connsiteX10" fmla="*/ 599788 w 1701029"/>
              <a:gd name="connsiteY10" fmla="*/ 96356 h 1701027"/>
              <a:gd name="connsiteX11" fmla="*/ 591470 w 1701029"/>
              <a:gd name="connsiteY11" fmla="*/ 0 h 1701027"/>
              <a:gd name="connsiteX12" fmla="*/ 0 w 1701029"/>
              <a:gd name="connsiteY12" fmla="*/ 0 h 170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01029" h="1701027">
                <a:moveTo>
                  <a:pt x="0" y="0"/>
                </a:moveTo>
                <a:lnTo>
                  <a:pt x="6721" y="133111"/>
                </a:lnTo>
                <a:cubicBezTo>
                  <a:pt x="90319" y="956285"/>
                  <a:pt x="744743" y="1610708"/>
                  <a:pt x="1567916" y="1694306"/>
                </a:cubicBezTo>
                <a:lnTo>
                  <a:pt x="1701029" y="1701027"/>
                </a:lnTo>
                <a:lnTo>
                  <a:pt x="1701029" y="542485"/>
                </a:lnTo>
                <a:lnTo>
                  <a:pt x="1668258" y="571623"/>
                </a:lnTo>
                <a:cubicBezTo>
                  <a:pt x="1554550" y="675274"/>
                  <a:pt x="1419709" y="727099"/>
                  <a:pt x="1263737" y="727099"/>
                </a:cubicBezTo>
                <a:cubicBezTo>
                  <a:pt x="1164109" y="727099"/>
                  <a:pt x="1071285" y="704712"/>
                  <a:pt x="985253" y="659927"/>
                </a:cubicBezTo>
                <a:cubicBezTo>
                  <a:pt x="899209" y="615153"/>
                  <a:pt x="827765" y="556277"/>
                  <a:pt x="770912" y="483331"/>
                </a:cubicBezTo>
                <a:cubicBezTo>
                  <a:pt x="714057" y="410372"/>
                  <a:pt x="669284" y="327855"/>
                  <a:pt x="636580" y="235788"/>
                </a:cubicBezTo>
                <a:cubicBezTo>
                  <a:pt x="620228" y="189749"/>
                  <a:pt x="607964" y="143272"/>
                  <a:pt x="599788" y="96356"/>
                </a:cubicBezTo>
                <a:lnTo>
                  <a:pt x="5914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 rot="16200000" flipH="1">
            <a:off x="6584875" y="3655438"/>
            <a:ext cx="1993779" cy="1993781"/>
          </a:xfrm>
          <a:custGeom>
            <a:avLst/>
            <a:gdLst>
              <a:gd name="connsiteX0" fmla="*/ 0 w 1701026"/>
              <a:gd name="connsiteY0" fmla="*/ 0 h 1701028"/>
              <a:gd name="connsiteX1" fmla="*/ 0 w 1701026"/>
              <a:gd name="connsiteY1" fmla="*/ 1236031 h 1701028"/>
              <a:gd name="connsiteX2" fmla="*/ 7104 w 1701026"/>
              <a:gd name="connsiteY2" fmla="*/ 1241849 h 1701028"/>
              <a:gd name="connsiteX3" fmla="*/ 151256 w 1701026"/>
              <a:gd name="connsiteY3" fmla="*/ 1331668 h 1701028"/>
              <a:gd name="connsiteX4" fmla="*/ 313512 w 1701026"/>
              <a:gd name="connsiteY4" fmla="*/ 1382984 h 1701028"/>
              <a:gd name="connsiteX5" fmla="*/ 437289 w 1701026"/>
              <a:gd name="connsiteY5" fmla="*/ 1312038 h 1701028"/>
              <a:gd name="connsiteX6" fmla="*/ 533888 w 1701026"/>
              <a:gd name="connsiteY6" fmla="*/ 1349771 h 1701028"/>
              <a:gd name="connsiteX7" fmla="*/ 630487 w 1701026"/>
              <a:gd name="connsiteY7" fmla="*/ 1312038 h 1701028"/>
              <a:gd name="connsiteX8" fmla="*/ 752750 w 1701026"/>
              <a:gd name="connsiteY8" fmla="*/ 1379967 h 1701028"/>
              <a:gd name="connsiteX9" fmla="*/ 823696 w 1701026"/>
              <a:gd name="connsiteY9" fmla="*/ 1360338 h 1701028"/>
              <a:gd name="connsiteX10" fmla="*/ 930860 w 1701026"/>
              <a:gd name="connsiteY10" fmla="*/ 1407891 h 1701028"/>
              <a:gd name="connsiteX11" fmla="*/ 968594 w 1701026"/>
              <a:gd name="connsiteY11" fmla="*/ 1524864 h 1701028"/>
              <a:gd name="connsiteX12" fmla="*/ 1074256 w 1701026"/>
              <a:gd name="connsiteY12" fmla="*/ 1615429 h 1701028"/>
              <a:gd name="connsiteX13" fmla="*/ 1103690 w 1701026"/>
              <a:gd name="connsiteY13" fmla="*/ 1678447 h 1701028"/>
              <a:gd name="connsiteX14" fmla="*/ 1106934 w 1701026"/>
              <a:gd name="connsiteY14" fmla="*/ 1701028 h 1701028"/>
              <a:gd name="connsiteX15" fmla="*/ 1701026 w 1701026"/>
              <a:gd name="connsiteY15" fmla="*/ 1701028 h 1701028"/>
              <a:gd name="connsiteX16" fmla="*/ 1694305 w 1701026"/>
              <a:gd name="connsiteY16" fmla="*/ 1567917 h 1701028"/>
              <a:gd name="connsiteX17" fmla="*/ 133110 w 1701026"/>
              <a:gd name="connsiteY17" fmla="*/ 6722 h 1701028"/>
              <a:gd name="connsiteX18" fmla="*/ 0 w 1701026"/>
              <a:gd name="connsiteY18" fmla="*/ 0 h 1701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01026" h="1701028">
                <a:moveTo>
                  <a:pt x="0" y="0"/>
                </a:moveTo>
                <a:lnTo>
                  <a:pt x="0" y="1236031"/>
                </a:lnTo>
                <a:lnTo>
                  <a:pt x="7104" y="1241849"/>
                </a:lnTo>
                <a:cubicBezTo>
                  <a:pt x="45346" y="1271537"/>
                  <a:pt x="93397" y="1301472"/>
                  <a:pt x="151256" y="1331668"/>
                </a:cubicBezTo>
                <a:cubicBezTo>
                  <a:pt x="209117" y="1361852"/>
                  <a:pt x="263202" y="1378961"/>
                  <a:pt x="313512" y="1382984"/>
                </a:cubicBezTo>
                <a:cubicBezTo>
                  <a:pt x="341685" y="1335690"/>
                  <a:pt x="382944" y="1312038"/>
                  <a:pt x="437289" y="1312038"/>
                </a:cubicBezTo>
                <a:cubicBezTo>
                  <a:pt x="474514" y="1312038"/>
                  <a:pt x="506722" y="1324616"/>
                  <a:pt x="533888" y="1349771"/>
                </a:cubicBezTo>
                <a:cubicBezTo>
                  <a:pt x="561056" y="1324616"/>
                  <a:pt x="593263" y="1312038"/>
                  <a:pt x="630487" y="1312038"/>
                </a:cubicBezTo>
                <a:cubicBezTo>
                  <a:pt x="682821" y="1312038"/>
                  <a:pt x="723571" y="1334685"/>
                  <a:pt x="752750" y="1379967"/>
                </a:cubicBezTo>
                <a:cubicBezTo>
                  <a:pt x="775894" y="1366881"/>
                  <a:pt x="799546" y="1360338"/>
                  <a:pt x="823696" y="1360338"/>
                </a:cubicBezTo>
                <a:cubicBezTo>
                  <a:pt x="869983" y="1360338"/>
                  <a:pt x="905705" y="1376192"/>
                  <a:pt x="930860" y="1407891"/>
                </a:cubicBezTo>
                <a:cubicBezTo>
                  <a:pt x="956015" y="1439590"/>
                  <a:pt x="968594" y="1478577"/>
                  <a:pt x="968594" y="1524864"/>
                </a:cubicBezTo>
                <a:cubicBezTo>
                  <a:pt x="1012870" y="1544991"/>
                  <a:pt x="1048095" y="1575176"/>
                  <a:pt x="1074256" y="1615429"/>
                </a:cubicBezTo>
                <a:cubicBezTo>
                  <a:pt x="1087336" y="1635555"/>
                  <a:pt x="1097148" y="1656560"/>
                  <a:pt x="1103690" y="1678447"/>
                </a:cubicBezTo>
                <a:lnTo>
                  <a:pt x="1106934" y="1701028"/>
                </a:lnTo>
                <a:lnTo>
                  <a:pt x="1701026" y="1701028"/>
                </a:lnTo>
                <a:lnTo>
                  <a:pt x="1694305" y="1567917"/>
                </a:lnTo>
                <a:cubicBezTo>
                  <a:pt x="1610707" y="744743"/>
                  <a:pt x="956284" y="90320"/>
                  <a:pt x="133110" y="6722"/>
                </a:cubicBezTo>
                <a:lnTo>
                  <a:pt x="0" y="0"/>
                </a:lnTo>
                <a:close/>
              </a:path>
            </a:pathLst>
          </a:cu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16200000" flipH="1">
            <a:off x="8685832" y="3655439"/>
            <a:ext cx="1993779" cy="1993780"/>
          </a:xfrm>
          <a:custGeom>
            <a:avLst/>
            <a:gdLst>
              <a:gd name="connsiteX0" fmla="*/ 0 w 1701026"/>
              <a:gd name="connsiteY0" fmla="*/ 464999 h 1701027"/>
              <a:gd name="connsiteX1" fmla="*/ 0 w 1701026"/>
              <a:gd name="connsiteY1" fmla="*/ 1701027 h 1701027"/>
              <a:gd name="connsiteX2" fmla="*/ 133110 w 1701026"/>
              <a:gd name="connsiteY2" fmla="*/ 1694306 h 1701027"/>
              <a:gd name="connsiteX3" fmla="*/ 1694305 w 1701026"/>
              <a:gd name="connsiteY3" fmla="*/ 133111 h 1701027"/>
              <a:gd name="connsiteX4" fmla="*/ 1701026 w 1701026"/>
              <a:gd name="connsiteY4" fmla="*/ 0 h 1701027"/>
              <a:gd name="connsiteX5" fmla="*/ 1106935 w 1701026"/>
              <a:gd name="connsiteY5" fmla="*/ 0 h 1701027"/>
              <a:gd name="connsiteX6" fmla="*/ 1103690 w 1701026"/>
              <a:gd name="connsiteY6" fmla="*/ 22585 h 1701027"/>
              <a:gd name="connsiteX7" fmla="*/ 1074256 w 1701026"/>
              <a:gd name="connsiteY7" fmla="*/ 85602 h 1701027"/>
              <a:gd name="connsiteX8" fmla="*/ 968594 w 1701026"/>
              <a:gd name="connsiteY8" fmla="*/ 176165 h 1701027"/>
              <a:gd name="connsiteX9" fmla="*/ 930860 w 1701026"/>
              <a:gd name="connsiteY9" fmla="*/ 293139 h 1701027"/>
              <a:gd name="connsiteX10" fmla="*/ 823696 w 1701026"/>
              <a:gd name="connsiteY10" fmla="*/ 340693 h 1701027"/>
              <a:gd name="connsiteX11" fmla="*/ 752750 w 1701026"/>
              <a:gd name="connsiteY11" fmla="*/ 321063 h 1701027"/>
              <a:gd name="connsiteX12" fmla="*/ 630487 w 1701026"/>
              <a:gd name="connsiteY12" fmla="*/ 388992 h 1701027"/>
              <a:gd name="connsiteX13" fmla="*/ 533888 w 1701026"/>
              <a:gd name="connsiteY13" fmla="*/ 351259 h 1701027"/>
              <a:gd name="connsiteX14" fmla="*/ 437289 w 1701026"/>
              <a:gd name="connsiteY14" fmla="*/ 388992 h 1701027"/>
              <a:gd name="connsiteX15" fmla="*/ 313512 w 1701026"/>
              <a:gd name="connsiteY15" fmla="*/ 318046 h 1701027"/>
              <a:gd name="connsiteX16" fmla="*/ 151256 w 1701026"/>
              <a:gd name="connsiteY16" fmla="*/ 369363 h 1701027"/>
              <a:gd name="connsiteX17" fmla="*/ 7104 w 1701026"/>
              <a:gd name="connsiteY17" fmla="*/ 459181 h 1701027"/>
              <a:gd name="connsiteX18" fmla="*/ 0 w 1701026"/>
              <a:gd name="connsiteY18" fmla="*/ 464999 h 170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01026" h="1701027">
                <a:moveTo>
                  <a:pt x="0" y="464999"/>
                </a:moveTo>
                <a:lnTo>
                  <a:pt x="0" y="1701027"/>
                </a:lnTo>
                <a:lnTo>
                  <a:pt x="133110" y="1694306"/>
                </a:lnTo>
                <a:cubicBezTo>
                  <a:pt x="956284" y="1610708"/>
                  <a:pt x="1610707" y="956285"/>
                  <a:pt x="1694305" y="133111"/>
                </a:cubicBezTo>
                <a:lnTo>
                  <a:pt x="1701026" y="0"/>
                </a:lnTo>
                <a:lnTo>
                  <a:pt x="1106935" y="0"/>
                </a:lnTo>
                <a:lnTo>
                  <a:pt x="1103690" y="22585"/>
                </a:lnTo>
                <a:cubicBezTo>
                  <a:pt x="1097148" y="44470"/>
                  <a:pt x="1087336" y="65475"/>
                  <a:pt x="1074256" y="85602"/>
                </a:cubicBezTo>
                <a:cubicBezTo>
                  <a:pt x="1048095" y="125855"/>
                  <a:pt x="1012870" y="156039"/>
                  <a:pt x="968594" y="176165"/>
                </a:cubicBezTo>
                <a:cubicBezTo>
                  <a:pt x="968594" y="222454"/>
                  <a:pt x="956015" y="261440"/>
                  <a:pt x="930860" y="293139"/>
                </a:cubicBezTo>
                <a:cubicBezTo>
                  <a:pt x="905705" y="324837"/>
                  <a:pt x="869983" y="340693"/>
                  <a:pt x="823696" y="340693"/>
                </a:cubicBezTo>
                <a:cubicBezTo>
                  <a:pt x="799546" y="340693"/>
                  <a:pt x="775894" y="334150"/>
                  <a:pt x="752750" y="321063"/>
                </a:cubicBezTo>
                <a:cubicBezTo>
                  <a:pt x="723571" y="366345"/>
                  <a:pt x="682821" y="388992"/>
                  <a:pt x="630487" y="388992"/>
                </a:cubicBezTo>
                <a:cubicBezTo>
                  <a:pt x="593263" y="388992"/>
                  <a:pt x="561056" y="376415"/>
                  <a:pt x="533888" y="351259"/>
                </a:cubicBezTo>
                <a:cubicBezTo>
                  <a:pt x="506722" y="376415"/>
                  <a:pt x="474514" y="388992"/>
                  <a:pt x="437289" y="388992"/>
                </a:cubicBezTo>
                <a:cubicBezTo>
                  <a:pt x="382944" y="388992"/>
                  <a:pt x="341685" y="365339"/>
                  <a:pt x="313512" y="318046"/>
                </a:cubicBezTo>
                <a:cubicBezTo>
                  <a:pt x="263202" y="322068"/>
                  <a:pt x="209117" y="339179"/>
                  <a:pt x="151256" y="369363"/>
                </a:cubicBezTo>
                <a:cubicBezTo>
                  <a:pt x="93397" y="399559"/>
                  <a:pt x="45346" y="429494"/>
                  <a:pt x="7104" y="459181"/>
                </a:cubicBezTo>
                <a:lnTo>
                  <a:pt x="0" y="464999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6979131" y="2938934"/>
            <a:ext cx="651643" cy="5512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9612556" y="2938933"/>
            <a:ext cx="651643" cy="5512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6979131" y="3655438"/>
            <a:ext cx="651643" cy="5512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US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9612556" y="3655438"/>
            <a:ext cx="651643" cy="5512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7985132" y="3458646"/>
            <a:ext cx="1294225" cy="30380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关键词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 bwMode="auto">
          <a:xfrm>
            <a:off x="1512387" y="1701678"/>
            <a:ext cx="541791" cy="541859"/>
          </a:xfrm>
          <a:prstGeom prst="ellipse">
            <a:avLst/>
          </a:prstGeom>
          <a:solidFill>
            <a:srgbClr val="1F2B37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183085" y="1554479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295983" y="1915713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 bwMode="auto">
          <a:xfrm>
            <a:off x="1512387" y="2740740"/>
            <a:ext cx="541791" cy="541859"/>
          </a:xfrm>
          <a:prstGeom prst="ellipse">
            <a:avLst/>
          </a:prstGeom>
          <a:solidFill>
            <a:srgbClr val="FBAE03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183085" y="2593542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295983" y="2954776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 bwMode="auto">
          <a:xfrm>
            <a:off x="1512387" y="3884704"/>
            <a:ext cx="541791" cy="541859"/>
          </a:xfrm>
          <a:prstGeom prst="ellipse">
            <a:avLst/>
          </a:prstGeom>
          <a:solidFill>
            <a:srgbClr val="1F2B37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2183085" y="3737505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2295983" y="4098739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 bwMode="auto">
          <a:xfrm>
            <a:off x="1512387" y="4901832"/>
            <a:ext cx="541791" cy="541859"/>
          </a:xfrm>
          <a:prstGeom prst="ellipse">
            <a:avLst/>
          </a:prstGeom>
          <a:solidFill>
            <a:srgbClr val="FBAE03"/>
          </a:solidFill>
          <a:ln>
            <a:noFill/>
          </a:ln>
          <a:effectLst/>
        </p:spPr>
        <p:txBody>
          <a:bodyPr vert="horz" wrap="square" lIns="37143" tIns="18572" rIns="37143" bIns="18572" numCol="1" rtlCol="0" anchor="t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2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Black"/>
              <a:ea typeface="+mn-ea"/>
              <a:cs typeface="Lato Black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2183085" y="4754633"/>
            <a:ext cx="158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2295983" y="5115868"/>
            <a:ext cx="3465568" cy="4750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3286454" y="4124280"/>
            <a:ext cx="5619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单击添加您的标题</a:t>
            </a:r>
            <a:endParaRPr lang="zh-CN" altLang="en-US" sz="4800" b="1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617011" y="2950011"/>
            <a:ext cx="957977" cy="957977"/>
            <a:chOff x="5617011" y="2950011"/>
            <a:chExt cx="957977" cy="957977"/>
          </a:xfrm>
        </p:grpSpPr>
        <p:sp>
          <p:nvSpPr>
            <p:cNvPr id="12" name="菱形 11"/>
            <p:cNvSpPr/>
            <p:nvPr/>
          </p:nvSpPr>
          <p:spPr>
            <a:xfrm>
              <a:off x="5617011" y="2950011"/>
              <a:ext cx="957977" cy="957977"/>
            </a:xfrm>
            <a:prstGeom prst="diamond">
              <a:avLst/>
            </a:prstGeom>
            <a:solidFill>
              <a:srgbClr val="FBAE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668334" y="3136612"/>
              <a:ext cx="8553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srgbClr val="1F2B3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3600" b="1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4175849" y="4955277"/>
            <a:ext cx="38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PLEASE ADD YOUR TITTLE HERE</a:t>
            </a:r>
            <a:endParaRPr lang="zh-CN" altLang="en-US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27"/>
          <p:cNvSpPr>
            <a:spLocks noChangeArrowheads="1"/>
          </p:cNvSpPr>
          <p:nvPr/>
        </p:nvSpPr>
        <p:spPr bwMode="auto">
          <a:xfrm>
            <a:off x="1717037" y="5540901"/>
            <a:ext cx="8757926" cy="902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1F2B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此出编辑文本内容，以表达您的项目详细资料，建议您在展示时采用微软雅黑字体。您也可以根据您的实际需求对文档之中的图标、图片进行进一步修改美化，顶部“开始”面板中可以对字体、字号、颜色、行距等进行修改</a:t>
            </a:r>
            <a:endParaRPr lang="zh-CN" altLang="en-US" sz="1600" dirty="0">
              <a:solidFill>
                <a:srgbClr val="1F2B3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6096000" y="1240155"/>
            <a:ext cx="0" cy="4907427"/>
          </a:xfrm>
          <a:prstGeom prst="line">
            <a:avLst/>
          </a:prstGeom>
          <a:ln w="3810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703385" y="1519311"/>
            <a:ext cx="1322363" cy="1322363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703385" y="3429000"/>
            <a:ext cx="5392615" cy="0"/>
          </a:xfrm>
          <a:prstGeom prst="line">
            <a:avLst/>
          </a:prstGeom>
          <a:ln w="3810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703385" y="4127110"/>
            <a:ext cx="1322363" cy="1322363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4" name="图表 13"/>
          <p:cNvGraphicFramePr/>
          <p:nvPr/>
        </p:nvGraphicFramePr>
        <p:xfrm>
          <a:off x="2152357" y="1505244"/>
          <a:ext cx="4192172" cy="15606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6" name="图表 15"/>
          <p:cNvGraphicFramePr/>
          <p:nvPr/>
        </p:nvGraphicFramePr>
        <p:xfrm>
          <a:off x="2138290" y="4007974"/>
          <a:ext cx="3957710" cy="15606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6" name="Freeform 5"/>
          <p:cNvSpPr/>
          <p:nvPr/>
        </p:nvSpPr>
        <p:spPr bwMode="auto">
          <a:xfrm>
            <a:off x="1029431" y="2087769"/>
            <a:ext cx="99640" cy="343209"/>
          </a:xfrm>
          <a:custGeom>
            <a:avLst/>
            <a:gdLst>
              <a:gd name="T0" fmla="*/ 0 w 27"/>
              <a:gd name="T1" fmla="*/ 14 h 93"/>
              <a:gd name="T2" fmla="*/ 0 w 27"/>
              <a:gd name="T3" fmla="*/ 93 h 93"/>
              <a:gd name="T4" fmla="*/ 27 w 27"/>
              <a:gd name="T5" fmla="*/ 93 h 93"/>
              <a:gd name="T6" fmla="*/ 27 w 27"/>
              <a:gd name="T7" fmla="*/ 0 h 93"/>
              <a:gd name="T8" fmla="*/ 5 w 27"/>
              <a:gd name="T9" fmla="*/ 22 h 93"/>
              <a:gd name="T10" fmla="*/ 0 w 27"/>
              <a:gd name="T11" fmla="*/ 14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7" h="93">
                <a:moveTo>
                  <a:pt x="0" y="14"/>
                </a:moveTo>
                <a:lnTo>
                  <a:pt x="0" y="93"/>
                </a:lnTo>
                <a:lnTo>
                  <a:pt x="27" y="93"/>
                </a:lnTo>
                <a:lnTo>
                  <a:pt x="27" y="0"/>
                </a:lnTo>
                <a:lnTo>
                  <a:pt x="5" y="22"/>
                </a:lnTo>
                <a:lnTo>
                  <a:pt x="0" y="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Freeform 6"/>
          <p:cNvSpPr/>
          <p:nvPr/>
        </p:nvSpPr>
        <p:spPr bwMode="auto">
          <a:xfrm>
            <a:off x="1210262" y="2013961"/>
            <a:ext cx="110712" cy="417017"/>
          </a:xfrm>
          <a:custGeom>
            <a:avLst/>
            <a:gdLst>
              <a:gd name="T0" fmla="*/ 0 w 30"/>
              <a:gd name="T1" fmla="*/ 0 h 113"/>
              <a:gd name="T2" fmla="*/ 0 w 30"/>
              <a:gd name="T3" fmla="*/ 113 h 113"/>
              <a:gd name="T4" fmla="*/ 30 w 30"/>
              <a:gd name="T5" fmla="*/ 113 h 113"/>
              <a:gd name="T6" fmla="*/ 30 w 30"/>
              <a:gd name="T7" fmla="*/ 29 h 113"/>
              <a:gd name="T8" fmla="*/ 0 w 30"/>
              <a:gd name="T9" fmla="*/ 0 h 113"/>
              <a:gd name="T10" fmla="*/ 0 w 30"/>
              <a:gd name="T11" fmla="*/ 0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" h="113">
                <a:moveTo>
                  <a:pt x="0" y="0"/>
                </a:moveTo>
                <a:lnTo>
                  <a:pt x="0" y="113"/>
                </a:lnTo>
                <a:lnTo>
                  <a:pt x="30" y="113"/>
                </a:lnTo>
                <a:lnTo>
                  <a:pt x="30" y="29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Freeform 7"/>
          <p:cNvSpPr/>
          <p:nvPr/>
        </p:nvSpPr>
        <p:spPr bwMode="auto">
          <a:xfrm>
            <a:off x="1383710" y="2113601"/>
            <a:ext cx="107021" cy="317375"/>
          </a:xfrm>
          <a:custGeom>
            <a:avLst/>
            <a:gdLst>
              <a:gd name="T0" fmla="*/ 0 w 29"/>
              <a:gd name="T1" fmla="*/ 20 h 86"/>
              <a:gd name="T2" fmla="*/ 0 w 29"/>
              <a:gd name="T3" fmla="*/ 86 h 86"/>
              <a:gd name="T4" fmla="*/ 29 w 29"/>
              <a:gd name="T5" fmla="*/ 86 h 86"/>
              <a:gd name="T6" fmla="*/ 29 w 29"/>
              <a:gd name="T7" fmla="*/ 0 h 86"/>
              <a:gd name="T8" fmla="*/ 5 w 29"/>
              <a:gd name="T9" fmla="*/ 25 h 86"/>
              <a:gd name="T10" fmla="*/ 0 w 29"/>
              <a:gd name="T11" fmla="*/ 20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" h="86">
                <a:moveTo>
                  <a:pt x="0" y="20"/>
                </a:moveTo>
                <a:lnTo>
                  <a:pt x="0" y="86"/>
                </a:lnTo>
                <a:lnTo>
                  <a:pt x="29" y="86"/>
                </a:lnTo>
                <a:lnTo>
                  <a:pt x="29" y="0"/>
                </a:lnTo>
                <a:lnTo>
                  <a:pt x="5" y="25"/>
                </a:lnTo>
                <a:lnTo>
                  <a:pt x="0" y="2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8"/>
          <p:cNvSpPr/>
          <p:nvPr/>
        </p:nvSpPr>
        <p:spPr bwMode="auto">
          <a:xfrm>
            <a:off x="1571922" y="1958604"/>
            <a:ext cx="110712" cy="472372"/>
          </a:xfrm>
          <a:custGeom>
            <a:avLst/>
            <a:gdLst>
              <a:gd name="T0" fmla="*/ 20 w 30"/>
              <a:gd name="T1" fmla="*/ 0 h 128"/>
              <a:gd name="T2" fmla="*/ 0 w 30"/>
              <a:gd name="T3" fmla="*/ 20 h 128"/>
              <a:gd name="T4" fmla="*/ 0 w 30"/>
              <a:gd name="T5" fmla="*/ 128 h 128"/>
              <a:gd name="T6" fmla="*/ 30 w 30"/>
              <a:gd name="T7" fmla="*/ 128 h 128"/>
              <a:gd name="T8" fmla="*/ 30 w 30"/>
              <a:gd name="T9" fmla="*/ 17 h 128"/>
              <a:gd name="T10" fmla="*/ 20 w 30"/>
              <a:gd name="T11" fmla="*/ 17 h 128"/>
              <a:gd name="T12" fmla="*/ 20 w 30"/>
              <a:gd name="T13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" h="128">
                <a:moveTo>
                  <a:pt x="20" y="0"/>
                </a:moveTo>
                <a:lnTo>
                  <a:pt x="0" y="20"/>
                </a:lnTo>
                <a:lnTo>
                  <a:pt x="0" y="128"/>
                </a:lnTo>
                <a:lnTo>
                  <a:pt x="30" y="128"/>
                </a:lnTo>
                <a:lnTo>
                  <a:pt x="30" y="17"/>
                </a:lnTo>
                <a:lnTo>
                  <a:pt x="20" y="17"/>
                </a:lnTo>
                <a:lnTo>
                  <a:pt x="2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Freeform 9"/>
          <p:cNvSpPr/>
          <p:nvPr/>
        </p:nvSpPr>
        <p:spPr bwMode="auto">
          <a:xfrm>
            <a:off x="992529" y="1814679"/>
            <a:ext cx="715937" cy="335828"/>
          </a:xfrm>
          <a:custGeom>
            <a:avLst/>
            <a:gdLst>
              <a:gd name="T0" fmla="*/ 152 w 194"/>
              <a:gd name="T1" fmla="*/ 0 h 91"/>
              <a:gd name="T2" fmla="*/ 152 w 194"/>
              <a:gd name="T3" fmla="*/ 7 h 91"/>
              <a:gd name="T4" fmla="*/ 170 w 194"/>
              <a:gd name="T5" fmla="*/ 7 h 91"/>
              <a:gd name="T6" fmla="*/ 113 w 194"/>
              <a:gd name="T7" fmla="*/ 64 h 91"/>
              <a:gd name="T8" fmla="*/ 59 w 194"/>
              <a:gd name="T9" fmla="*/ 10 h 91"/>
              <a:gd name="T10" fmla="*/ 0 w 194"/>
              <a:gd name="T11" fmla="*/ 69 h 91"/>
              <a:gd name="T12" fmla="*/ 13 w 194"/>
              <a:gd name="T13" fmla="*/ 81 h 91"/>
              <a:gd name="T14" fmla="*/ 59 w 194"/>
              <a:gd name="T15" fmla="*/ 37 h 91"/>
              <a:gd name="T16" fmla="*/ 113 w 194"/>
              <a:gd name="T17" fmla="*/ 91 h 91"/>
              <a:gd name="T18" fmla="*/ 184 w 194"/>
              <a:gd name="T19" fmla="*/ 22 h 91"/>
              <a:gd name="T20" fmla="*/ 184 w 194"/>
              <a:gd name="T21" fmla="*/ 44 h 91"/>
              <a:gd name="T22" fmla="*/ 194 w 194"/>
              <a:gd name="T23" fmla="*/ 44 h 91"/>
              <a:gd name="T24" fmla="*/ 194 w 194"/>
              <a:gd name="T25" fmla="*/ 0 h 91"/>
              <a:gd name="T26" fmla="*/ 152 w 194"/>
              <a:gd name="T27" fmla="*/ 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94" h="91">
                <a:moveTo>
                  <a:pt x="152" y="0"/>
                </a:moveTo>
                <a:lnTo>
                  <a:pt x="152" y="7"/>
                </a:lnTo>
                <a:lnTo>
                  <a:pt x="170" y="7"/>
                </a:lnTo>
                <a:lnTo>
                  <a:pt x="113" y="64"/>
                </a:lnTo>
                <a:lnTo>
                  <a:pt x="59" y="10"/>
                </a:lnTo>
                <a:lnTo>
                  <a:pt x="0" y="69"/>
                </a:lnTo>
                <a:lnTo>
                  <a:pt x="13" y="81"/>
                </a:lnTo>
                <a:lnTo>
                  <a:pt x="59" y="37"/>
                </a:lnTo>
                <a:lnTo>
                  <a:pt x="113" y="91"/>
                </a:lnTo>
                <a:lnTo>
                  <a:pt x="184" y="22"/>
                </a:lnTo>
                <a:lnTo>
                  <a:pt x="184" y="44"/>
                </a:lnTo>
                <a:lnTo>
                  <a:pt x="194" y="44"/>
                </a:lnTo>
                <a:lnTo>
                  <a:pt x="194" y="0"/>
                </a:lnTo>
                <a:lnTo>
                  <a:pt x="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Freeform 13"/>
          <p:cNvSpPr/>
          <p:nvPr/>
        </p:nvSpPr>
        <p:spPr bwMode="auto">
          <a:xfrm>
            <a:off x="969958" y="4380505"/>
            <a:ext cx="664661" cy="667985"/>
          </a:xfrm>
          <a:custGeom>
            <a:avLst/>
            <a:gdLst>
              <a:gd name="T0" fmla="*/ 41 w 82"/>
              <a:gd name="T1" fmla="*/ 68 h 83"/>
              <a:gd name="T2" fmla="*/ 14 w 82"/>
              <a:gd name="T3" fmla="*/ 41 h 83"/>
              <a:gd name="T4" fmla="*/ 41 w 82"/>
              <a:gd name="T5" fmla="*/ 15 h 83"/>
              <a:gd name="T6" fmla="*/ 68 w 82"/>
              <a:gd name="T7" fmla="*/ 41 h 83"/>
              <a:gd name="T8" fmla="*/ 64 w 82"/>
              <a:gd name="T9" fmla="*/ 55 h 83"/>
              <a:gd name="T10" fmla="*/ 75 w 82"/>
              <a:gd name="T11" fmla="*/ 65 h 83"/>
              <a:gd name="T12" fmla="*/ 82 w 82"/>
              <a:gd name="T13" fmla="*/ 42 h 83"/>
              <a:gd name="T14" fmla="*/ 41 w 82"/>
              <a:gd name="T15" fmla="*/ 0 h 83"/>
              <a:gd name="T16" fmla="*/ 0 w 82"/>
              <a:gd name="T17" fmla="*/ 42 h 83"/>
              <a:gd name="T18" fmla="*/ 41 w 82"/>
              <a:gd name="T19" fmla="*/ 83 h 83"/>
              <a:gd name="T20" fmla="*/ 67 w 82"/>
              <a:gd name="T21" fmla="*/ 74 h 83"/>
              <a:gd name="T22" fmla="*/ 56 w 82"/>
              <a:gd name="T23" fmla="*/ 63 h 83"/>
              <a:gd name="T24" fmla="*/ 41 w 82"/>
              <a:gd name="T25" fmla="*/ 68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2" h="83">
                <a:moveTo>
                  <a:pt x="41" y="68"/>
                </a:moveTo>
                <a:cubicBezTo>
                  <a:pt x="26" y="68"/>
                  <a:pt x="14" y="56"/>
                  <a:pt x="14" y="41"/>
                </a:cubicBezTo>
                <a:cubicBezTo>
                  <a:pt x="14" y="27"/>
                  <a:pt x="26" y="15"/>
                  <a:pt x="41" y="15"/>
                </a:cubicBezTo>
                <a:cubicBezTo>
                  <a:pt x="56" y="15"/>
                  <a:pt x="68" y="27"/>
                  <a:pt x="68" y="41"/>
                </a:cubicBezTo>
                <a:cubicBezTo>
                  <a:pt x="68" y="46"/>
                  <a:pt x="67" y="51"/>
                  <a:pt x="64" y="55"/>
                </a:cubicBezTo>
                <a:cubicBezTo>
                  <a:pt x="75" y="65"/>
                  <a:pt x="75" y="65"/>
                  <a:pt x="75" y="65"/>
                </a:cubicBezTo>
                <a:cubicBezTo>
                  <a:pt x="79" y="58"/>
                  <a:pt x="82" y="50"/>
                  <a:pt x="82" y="42"/>
                </a:cubicBezTo>
                <a:cubicBezTo>
                  <a:pt x="82" y="19"/>
                  <a:pt x="64" y="0"/>
                  <a:pt x="41" y="0"/>
                </a:cubicBezTo>
                <a:cubicBezTo>
                  <a:pt x="18" y="0"/>
                  <a:pt x="0" y="19"/>
                  <a:pt x="0" y="42"/>
                </a:cubicBezTo>
                <a:cubicBezTo>
                  <a:pt x="0" y="64"/>
                  <a:pt x="18" y="83"/>
                  <a:pt x="41" y="83"/>
                </a:cubicBezTo>
                <a:cubicBezTo>
                  <a:pt x="51" y="83"/>
                  <a:pt x="60" y="79"/>
                  <a:pt x="67" y="74"/>
                </a:cubicBezTo>
                <a:cubicBezTo>
                  <a:pt x="56" y="63"/>
                  <a:pt x="56" y="63"/>
                  <a:pt x="56" y="63"/>
                </a:cubicBezTo>
                <a:cubicBezTo>
                  <a:pt x="52" y="66"/>
                  <a:pt x="47" y="68"/>
                  <a:pt x="41" y="68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Freeform 14"/>
          <p:cNvSpPr/>
          <p:nvPr/>
        </p:nvSpPr>
        <p:spPr bwMode="auto">
          <a:xfrm>
            <a:off x="1189296" y="4599843"/>
            <a:ext cx="219338" cy="222662"/>
          </a:xfrm>
          <a:custGeom>
            <a:avLst/>
            <a:gdLst>
              <a:gd name="T0" fmla="*/ 10 w 27"/>
              <a:gd name="T1" fmla="*/ 6 h 28"/>
              <a:gd name="T2" fmla="*/ 11 w 27"/>
              <a:gd name="T3" fmla="*/ 6 h 28"/>
              <a:gd name="T4" fmla="*/ 11 w 27"/>
              <a:gd name="T5" fmla="*/ 6 h 28"/>
              <a:gd name="T6" fmla="*/ 11 w 27"/>
              <a:gd name="T7" fmla="*/ 6 h 28"/>
              <a:gd name="T8" fmla="*/ 11 w 27"/>
              <a:gd name="T9" fmla="*/ 6 h 28"/>
              <a:gd name="T10" fmla="*/ 27 w 27"/>
              <a:gd name="T11" fmla="*/ 11 h 28"/>
              <a:gd name="T12" fmla="*/ 14 w 27"/>
              <a:gd name="T13" fmla="*/ 0 h 28"/>
              <a:gd name="T14" fmla="*/ 0 w 27"/>
              <a:gd name="T15" fmla="*/ 15 h 28"/>
              <a:gd name="T16" fmla="*/ 13 w 27"/>
              <a:gd name="T17" fmla="*/ 28 h 28"/>
              <a:gd name="T18" fmla="*/ 7 w 27"/>
              <a:gd name="T19" fmla="*/ 10 h 28"/>
              <a:gd name="T20" fmla="*/ 7 w 27"/>
              <a:gd name="T21" fmla="*/ 10 h 28"/>
              <a:gd name="T22" fmla="*/ 7 w 27"/>
              <a:gd name="T23" fmla="*/ 10 h 28"/>
              <a:gd name="T24" fmla="*/ 8 w 27"/>
              <a:gd name="T25" fmla="*/ 7 h 28"/>
              <a:gd name="T26" fmla="*/ 10 w 27"/>
              <a:gd name="T27" fmla="*/ 6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" h="28">
                <a:moveTo>
                  <a:pt x="10" y="6"/>
                </a:move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27" y="11"/>
                  <a:pt x="27" y="11"/>
                  <a:pt x="27" y="11"/>
                </a:cubicBezTo>
                <a:cubicBezTo>
                  <a:pt x="26" y="5"/>
                  <a:pt x="20" y="0"/>
                  <a:pt x="14" y="0"/>
                </a:cubicBezTo>
                <a:cubicBezTo>
                  <a:pt x="6" y="0"/>
                  <a:pt x="0" y="7"/>
                  <a:pt x="0" y="15"/>
                </a:cubicBezTo>
                <a:cubicBezTo>
                  <a:pt x="0" y="22"/>
                  <a:pt x="6" y="28"/>
                  <a:pt x="13" y="28"/>
                </a:cubicBezTo>
                <a:cubicBezTo>
                  <a:pt x="7" y="10"/>
                  <a:pt x="7" y="10"/>
                  <a:pt x="7" y="10"/>
                </a:cubicBezTo>
                <a:cubicBezTo>
                  <a:pt x="7" y="10"/>
                  <a:pt x="7" y="10"/>
                  <a:pt x="7" y="10"/>
                </a:cubicBezTo>
                <a:cubicBezTo>
                  <a:pt x="7" y="10"/>
                  <a:pt x="7" y="10"/>
                  <a:pt x="7" y="10"/>
                </a:cubicBezTo>
                <a:cubicBezTo>
                  <a:pt x="7" y="9"/>
                  <a:pt x="7" y="8"/>
                  <a:pt x="8" y="7"/>
                </a:cubicBezTo>
                <a:cubicBezTo>
                  <a:pt x="9" y="6"/>
                  <a:pt x="9" y="6"/>
                  <a:pt x="10" y="6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Freeform 15"/>
          <p:cNvSpPr/>
          <p:nvPr/>
        </p:nvSpPr>
        <p:spPr bwMode="auto">
          <a:xfrm>
            <a:off x="1262409" y="4662987"/>
            <a:ext cx="535053" cy="525082"/>
          </a:xfrm>
          <a:custGeom>
            <a:avLst/>
            <a:gdLst>
              <a:gd name="T0" fmla="*/ 51 w 66"/>
              <a:gd name="T1" fmla="*/ 40 h 65"/>
              <a:gd name="T2" fmla="*/ 48 w 66"/>
              <a:gd name="T3" fmla="*/ 43 h 65"/>
              <a:gd name="T4" fmla="*/ 15 w 66"/>
              <a:gd name="T5" fmla="*/ 10 h 65"/>
              <a:gd name="T6" fmla="*/ 24 w 66"/>
              <a:gd name="T7" fmla="*/ 7 h 65"/>
              <a:gd name="T8" fmla="*/ 24 w 66"/>
              <a:gd name="T9" fmla="*/ 7 h 65"/>
              <a:gd name="T10" fmla="*/ 24 w 66"/>
              <a:gd name="T11" fmla="*/ 7 h 65"/>
              <a:gd name="T12" fmla="*/ 24 w 66"/>
              <a:gd name="T13" fmla="*/ 6 h 65"/>
              <a:gd name="T14" fmla="*/ 1 w 66"/>
              <a:gd name="T15" fmla="*/ 0 h 65"/>
              <a:gd name="T16" fmla="*/ 1 w 66"/>
              <a:gd name="T17" fmla="*/ 0 h 65"/>
              <a:gd name="T18" fmla="*/ 0 w 66"/>
              <a:gd name="T19" fmla="*/ 1 h 65"/>
              <a:gd name="T20" fmla="*/ 8 w 66"/>
              <a:gd name="T21" fmla="*/ 24 h 65"/>
              <a:gd name="T22" fmla="*/ 8 w 66"/>
              <a:gd name="T23" fmla="*/ 24 h 65"/>
              <a:gd name="T24" fmla="*/ 9 w 66"/>
              <a:gd name="T25" fmla="*/ 24 h 65"/>
              <a:gd name="T26" fmla="*/ 11 w 66"/>
              <a:gd name="T27" fmla="*/ 15 h 65"/>
              <a:gd name="T28" fmla="*/ 44 w 66"/>
              <a:gd name="T29" fmla="*/ 47 h 65"/>
              <a:gd name="T30" fmla="*/ 41 w 66"/>
              <a:gd name="T31" fmla="*/ 49 h 65"/>
              <a:gd name="T32" fmla="*/ 57 w 66"/>
              <a:gd name="T33" fmla="*/ 65 h 65"/>
              <a:gd name="T34" fmla="*/ 58 w 66"/>
              <a:gd name="T35" fmla="*/ 57 h 65"/>
              <a:gd name="T36" fmla="*/ 66 w 66"/>
              <a:gd name="T37" fmla="*/ 55 h 65"/>
              <a:gd name="T38" fmla="*/ 51 w 66"/>
              <a:gd name="T39" fmla="*/ 40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66" h="65">
                <a:moveTo>
                  <a:pt x="51" y="40"/>
                </a:moveTo>
                <a:cubicBezTo>
                  <a:pt x="48" y="43"/>
                  <a:pt x="48" y="43"/>
                  <a:pt x="48" y="43"/>
                </a:cubicBezTo>
                <a:cubicBezTo>
                  <a:pt x="15" y="10"/>
                  <a:pt x="15" y="10"/>
                  <a:pt x="15" y="10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6"/>
                  <a:pt x="24" y="6"/>
                  <a:pt x="24" y="6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9" y="24"/>
                  <a:pt x="9" y="24"/>
                  <a:pt x="9" y="24"/>
                </a:cubicBezTo>
                <a:cubicBezTo>
                  <a:pt x="11" y="15"/>
                  <a:pt x="11" y="15"/>
                  <a:pt x="11" y="15"/>
                </a:cubicBezTo>
                <a:cubicBezTo>
                  <a:pt x="44" y="47"/>
                  <a:pt x="44" y="47"/>
                  <a:pt x="44" y="47"/>
                </a:cubicBezTo>
                <a:cubicBezTo>
                  <a:pt x="41" y="49"/>
                  <a:pt x="41" y="49"/>
                  <a:pt x="41" y="49"/>
                </a:cubicBezTo>
                <a:cubicBezTo>
                  <a:pt x="57" y="65"/>
                  <a:pt x="57" y="65"/>
                  <a:pt x="57" y="65"/>
                </a:cubicBezTo>
                <a:cubicBezTo>
                  <a:pt x="58" y="57"/>
                  <a:pt x="58" y="57"/>
                  <a:pt x="58" y="57"/>
                </a:cubicBezTo>
                <a:cubicBezTo>
                  <a:pt x="66" y="55"/>
                  <a:pt x="66" y="55"/>
                  <a:pt x="66" y="55"/>
                </a:cubicBezTo>
                <a:lnTo>
                  <a:pt x="51" y="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953175" y="2185731"/>
            <a:ext cx="4281714" cy="464457"/>
          </a:xfrm>
          <a:prstGeom prst="rect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946663" y="2247807"/>
            <a:ext cx="4381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PLEASE ADD YOUR TITTLE HERE</a:t>
            </a:r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51"/>
          <p:cNvSpPr txBox="1"/>
          <p:nvPr/>
        </p:nvSpPr>
        <p:spPr>
          <a:xfrm>
            <a:off x="6872383" y="3036811"/>
            <a:ext cx="420846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点击此出编辑文本内容，以表达您的项目详细资料，建议您在展示时采用微软雅黑字体。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您也可以根据您的实际需求对文档之中的字体、图标、图片进行进一步修改美化，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。亮亮图文旗舰店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https://liangliangtuwen.tmall.com</a:t>
            </a:r>
            <a:endParaRPr lang="en-US" altLang="zh-CN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ight Arrow 13"/>
          <p:cNvSpPr/>
          <p:nvPr/>
        </p:nvSpPr>
        <p:spPr>
          <a:xfrm rot="16200000">
            <a:off x="2468116" y="3089863"/>
            <a:ext cx="808265" cy="818922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0" dirty="0">
              <a:latin typeface="微软雅黑" panose="020B0503020204020204" pitchFamily="34" charset="-122"/>
            </a:endParaRPr>
          </a:p>
        </p:txBody>
      </p:sp>
      <p:sp>
        <p:nvSpPr>
          <p:cNvPr id="15" name="Right Arrow 14"/>
          <p:cNvSpPr/>
          <p:nvPr/>
        </p:nvSpPr>
        <p:spPr>
          <a:xfrm rot="16200000">
            <a:off x="2948218" y="2909114"/>
            <a:ext cx="1169758" cy="818922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0" dirty="0">
              <a:latin typeface="微软雅黑" panose="020B0503020204020204" pitchFamily="34" charset="-122"/>
            </a:endParaRPr>
          </a:p>
        </p:txBody>
      </p:sp>
      <p:sp>
        <p:nvSpPr>
          <p:cNvPr id="16" name="Right Arrow 15"/>
          <p:cNvSpPr/>
          <p:nvPr/>
        </p:nvSpPr>
        <p:spPr>
          <a:xfrm rot="16200000">
            <a:off x="3427864" y="2727912"/>
            <a:ext cx="1532164" cy="818922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324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0" dirty="0">
              <a:latin typeface="微软雅黑" panose="020B0503020204020204" pitchFamily="34" charset="-122"/>
            </a:endParaRPr>
          </a:p>
        </p:txBody>
      </p:sp>
      <p:sp>
        <p:nvSpPr>
          <p:cNvPr id="17" name="Right Arrow 16"/>
          <p:cNvSpPr/>
          <p:nvPr/>
        </p:nvSpPr>
        <p:spPr>
          <a:xfrm rot="16200000">
            <a:off x="3866463" y="2505662"/>
            <a:ext cx="1976662" cy="818922"/>
          </a:xfrm>
          <a:prstGeom prst="rightArrow">
            <a:avLst>
              <a:gd name="adj1" fmla="val 69500"/>
              <a:gd name="adj2" fmla="val 50750"/>
            </a:avLst>
          </a:prstGeom>
          <a:solidFill>
            <a:srgbClr val="466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0" dirty="0">
              <a:latin typeface="微软雅黑" panose="020B0503020204020204" pitchFamily="34" charset="-122"/>
            </a:endParaRPr>
          </a:p>
        </p:txBody>
      </p:sp>
      <p:sp>
        <p:nvSpPr>
          <p:cNvPr id="7" name="Freeform 5"/>
          <p:cNvSpPr>
            <a:spLocks noEditPoints="1"/>
          </p:cNvSpPr>
          <p:nvPr/>
        </p:nvSpPr>
        <p:spPr bwMode="auto">
          <a:xfrm>
            <a:off x="1050336" y="3362806"/>
            <a:ext cx="4284133" cy="1255184"/>
          </a:xfrm>
          <a:custGeom>
            <a:avLst/>
            <a:gdLst>
              <a:gd name="T0" fmla="*/ 5123 w 5292"/>
              <a:gd name="T1" fmla="*/ 605 h 1548"/>
              <a:gd name="T2" fmla="*/ 1810 w 5292"/>
              <a:gd name="T3" fmla="*/ 605 h 1548"/>
              <a:gd name="T4" fmla="*/ 1695 w 5292"/>
              <a:gd name="T5" fmla="*/ 492 h 1548"/>
              <a:gd name="T6" fmla="*/ 1495 w 5292"/>
              <a:gd name="T7" fmla="*/ 492 h 1548"/>
              <a:gd name="T8" fmla="*/ 775 w 5292"/>
              <a:gd name="T9" fmla="*/ 0 h 1548"/>
              <a:gd name="T10" fmla="*/ 0 w 5292"/>
              <a:gd name="T11" fmla="*/ 774 h 1548"/>
              <a:gd name="T12" fmla="*/ 775 w 5292"/>
              <a:gd name="T13" fmla="*/ 1548 h 1548"/>
              <a:gd name="T14" fmla="*/ 1495 w 5292"/>
              <a:gd name="T15" fmla="*/ 1057 h 1548"/>
              <a:gd name="T16" fmla="*/ 1695 w 5292"/>
              <a:gd name="T17" fmla="*/ 1057 h 1548"/>
              <a:gd name="T18" fmla="*/ 1810 w 5292"/>
              <a:gd name="T19" fmla="*/ 944 h 1548"/>
              <a:gd name="T20" fmla="*/ 5123 w 5292"/>
              <a:gd name="T21" fmla="*/ 944 h 1548"/>
              <a:gd name="T22" fmla="*/ 5292 w 5292"/>
              <a:gd name="T23" fmla="*/ 774 h 1548"/>
              <a:gd name="T24" fmla="*/ 5123 w 5292"/>
              <a:gd name="T25" fmla="*/ 605 h 1548"/>
              <a:gd name="T26" fmla="*/ 461 w 5292"/>
              <a:gd name="T27" fmla="*/ 970 h 1548"/>
              <a:gd name="T28" fmla="*/ 266 w 5292"/>
              <a:gd name="T29" fmla="*/ 774 h 1548"/>
              <a:gd name="T30" fmla="*/ 461 w 5292"/>
              <a:gd name="T31" fmla="*/ 579 h 1548"/>
              <a:gd name="T32" fmla="*/ 657 w 5292"/>
              <a:gd name="T33" fmla="*/ 774 h 1548"/>
              <a:gd name="T34" fmla="*/ 461 w 5292"/>
              <a:gd name="T35" fmla="*/ 970 h 15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292" h="1548">
                <a:moveTo>
                  <a:pt x="5123" y="605"/>
                </a:moveTo>
                <a:cubicBezTo>
                  <a:pt x="1810" y="605"/>
                  <a:pt x="1810" y="605"/>
                  <a:pt x="1810" y="605"/>
                </a:cubicBezTo>
                <a:cubicBezTo>
                  <a:pt x="1809" y="542"/>
                  <a:pt x="1758" y="492"/>
                  <a:pt x="1695" y="492"/>
                </a:cubicBezTo>
                <a:cubicBezTo>
                  <a:pt x="1495" y="492"/>
                  <a:pt x="1495" y="492"/>
                  <a:pt x="1495" y="492"/>
                </a:cubicBezTo>
                <a:cubicBezTo>
                  <a:pt x="1383" y="204"/>
                  <a:pt x="1102" y="0"/>
                  <a:pt x="775" y="0"/>
                </a:cubicBezTo>
                <a:cubicBezTo>
                  <a:pt x="347" y="0"/>
                  <a:pt x="0" y="347"/>
                  <a:pt x="0" y="774"/>
                </a:cubicBezTo>
                <a:cubicBezTo>
                  <a:pt x="0" y="1202"/>
                  <a:pt x="347" y="1548"/>
                  <a:pt x="775" y="1548"/>
                </a:cubicBezTo>
                <a:cubicBezTo>
                  <a:pt x="1102" y="1548"/>
                  <a:pt x="1383" y="1345"/>
                  <a:pt x="1495" y="1057"/>
                </a:cubicBezTo>
                <a:cubicBezTo>
                  <a:pt x="1695" y="1057"/>
                  <a:pt x="1695" y="1057"/>
                  <a:pt x="1695" y="1057"/>
                </a:cubicBezTo>
                <a:cubicBezTo>
                  <a:pt x="1758" y="1057"/>
                  <a:pt x="1809" y="1006"/>
                  <a:pt x="1810" y="944"/>
                </a:cubicBezTo>
                <a:cubicBezTo>
                  <a:pt x="5123" y="944"/>
                  <a:pt x="5123" y="944"/>
                  <a:pt x="5123" y="944"/>
                </a:cubicBezTo>
                <a:cubicBezTo>
                  <a:pt x="5217" y="944"/>
                  <a:pt x="5292" y="868"/>
                  <a:pt x="5292" y="774"/>
                </a:cubicBezTo>
                <a:cubicBezTo>
                  <a:pt x="5292" y="681"/>
                  <a:pt x="5217" y="605"/>
                  <a:pt x="5123" y="605"/>
                </a:cubicBezTo>
                <a:close/>
                <a:moveTo>
                  <a:pt x="461" y="970"/>
                </a:moveTo>
                <a:cubicBezTo>
                  <a:pt x="353" y="970"/>
                  <a:pt x="266" y="882"/>
                  <a:pt x="266" y="774"/>
                </a:cubicBezTo>
                <a:cubicBezTo>
                  <a:pt x="266" y="666"/>
                  <a:pt x="353" y="579"/>
                  <a:pt x="461" y="579"/>
                </a:cubicBezTo>
                <a:cubicBezTo>
                  <a:pt x="569" y="579"/>
                  <a:pt x="657" y="666"/>
                  <a:pt x="657" y="774"/>
                </a:cubicBezTo>
                <a:cubicBezTo>
                  <a:pt x="657" y="882"/>
                  <a:pt x="569" y="970"/>
                  <a:pt x="461" y="970"/>
                </a:cubicBezTo>
                <a:close/>
              </a:path>
            </a:pathLst>
          </a:custGeom>
          <a:solidFill>
            <a:srgbClr val="1F2B37"/>
          </a:solidFill>
          <a:ln w="12700">
            <a:solidFill>
              <a:schemeClr val="bg1"/>
            </a:solidFill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110" dirty="0">
              <a:latin typeface="微软雅黑" panose="020B0503020204020204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86832" y="3454409"/>
            <a:ext cx="366587" cy="2051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3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10%</a:t>
            </a:r>
            <a:endParaRPr lang="en-US" sz="133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47680" y="3087527"/>
            <a:ext cx="366587" cy="2051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3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endParaRPr lang="en-US" sz="133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08528" y="2713383"/>
            <a:ext cx="366587" cy="2051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3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30%</a:t>
            </a:r>
            <a:endParaRPr lang="en-US" sz="133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71499" y="2269141"/>
            <a:ext cx="366587" cy="2051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33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40%</a:t>
            </a:r>
            <a:endParaRPr lang="en-US" sz="133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6096000" y="1817689"/>
            <a:ext cx="0" cy="3657600"/>
          </a:xfrm>
          <a:prstGeom prst="line">
            <a:avLst/>
          </a:prstGeom>
          <a:ln w="9525">
            <a:solidFill>
              <a:srgbClr val="1F2B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6748838" y="1822036"/>
            <a:ext cx="477054" cy="477054"/>
            <a:chOff x="5061629" y="1546310"/>
            <a:chExt cx="357790" cy="357790"/>
          </a:xfrm>
        </p:grpSpPr>
        <p:sp>
          <p:nvSpPr>
            <p:cNvPr id="26" name="Oval 25"/>
            <p:cNvSpPr/>
            <p:nvPr/>
          </p:nvSpPr>
          <p:spPr>
            <a:xfrm>
              <a:off x="5061629" y="1546310"/>
              <a:ext cx="357790" cy="357790"/>
            </a:xfrm>
            <a:prstGeom prst="ellipse">
              <a:avLst/>
            </a:prstGeom>
            <a:solidFill>
              <a:srgbClr val="1F2B3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096929" y="1627065"/>
              <a:ext cx="280805" cy="184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cap="all" spc="27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01</a:t>
              </a:r>
              <a:endParaRPr lang="en-US" sz="1600" b="1" cap="all" spc="27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748838" y="2840325"/>
            <a:ext cx="477054" cy="477054"/>
            <a:chOff x="5061629" y="2310027"/>
            <a:chExt cx="357790" cy="357790"/>
          </a:xfrm>
        </p:grpSpPr>
        <p:sp>
          <p:nvSpPr>
            <p:cNvPr id="31" name="Oval 30"/>
            <p:cNvSpPr/>
            <p:nvPr/>
          </p:nvSpPr>
          <p:spPr>
            <a:xfrm>
              <a:off x="5061629" y="2310027"/>
              <a:ext cx="357790" cy="357790"/>
            </a:xfrm>
            <a:prstGeom prst="ellipse">
              <a:avLst/>
            </a:prstGeom>
            <a:solidFill>
              <a:srgbClr val="1F2B3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096929" y="2390782"/>
              <a:ext cx="280805" cy="184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cap="all" spc="27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02</a:t>
              </a:r>
              <a:endParaRPr lang="en-US" sz="1600" b="1" cap="all" spc="27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748838" y="4876903"/>
            <a:ext cx="477054" cy="477054"/>
            <a:chOff x="5061629" y="3837460"/>
            <a:chExt cx="357790" cy="357790"/>
          </a:xfrm>
        </p:grpSpPr>
        <p:sp>
          <p:nvSpPr>
            <p:cNvPr id="36" name="Oval 35"/>
            <p:cNvSpPr/>
            <p:nvPr/>
          </p:nvSpPr>
          <p:spPr>
            <a:xfrm>
              <a:off x="5061629" y="3837460"/>
              <a:ext cx="357790" cy="357790"/>
            </a:xfrm>
            <a:prstGeom prst="ellipse">
              <a:avLst/>
            </a:prstGeom>
            <a:solidFill>
              <a:srgbClr val="1F2B3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096929" y="3918215"/>
              <a:ext cx="280805" cy="184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cap="all" spc="27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04</a:t>
              </a:r>
              <a:endParaRPr lang="en-US" sz="1600" b="1" cap="all" spc="27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748838" y="3858615"/>
            <a:ext cx="477054" cy="477054"/>
            <a:chOff x="5061629" y="3073744"/>
            <a:chExt cx="357790" cy="357790"/>
          </a:xfrm>
        </p:grpSpPr>
        <p:sp>
          <p:nvSpPr>
            <p:cNvPr id="41" name="Oval 40"/>
            <p:cNvSpPr/>
            <p:nvPr/>
          </p:nvSpPr>
          <p:spPr>
            <a:xfrm>
              <a:off x="5061629" y="3073744"/>
              <a:ext cx="357790" cy="357790"/>
            </a:xfrm>
            <a:prstGeom prst="ellipse">
              <a:avLst/>
            </a:prstGeom>
            <a:solidFill>
              <a:srgbClr val="1F2B3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096929" y="3154499"/>
              <a:ext cx="280805" cy="184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cap="all" spc="27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03</a:t>
              </a:r>
              <a:endParaRPr lang="en-US" sz="1600" b="1" cap="all" spc="27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43" name="TextBox 51"/>
          <p:cNvSpPr txBox="1"/>
          <p:nvPr/>
        </p:nvSpPr>
        <p:spPr>
          <a:xfrm>
            <a:off x="1004083" y="4763059"/>
            <a:ext cx="4555253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点击此出编辑文本内容，以表达您的项目详细资料，建议您在展示时采用微软雅黑字体。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 Placeholder 2"/>
          <p:cNvSpPr txBox="1"/>
          <p:nvPr/>
        </p:nvSpPr>
        <p:spPr>
          <a:xfrm>
            <a:off x="7320027" y="1829439"/>
            <a:ext cx="2953426" cy="411707"/>
          </a:xfrm>
          <a:prstGeom prst="rect">
            <a:avLst/>
          </a:prstGeom>
          <a:noFill/>
        </p:spPr>
        <p:txBody>
          <a:bodyPr vert="horz" lIns="112542" tIns="56271" rIns="112542" bIns="56271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8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70"/>
          <p:cNvSpPr txBox="1"/>
          <p:nvPr/>
        </p:nvSpPr>
        <p:spPr>
          <a:xfrm>
            <a:off x="7411606" y="2254210"/>
            <a:ext cx="3506282" cy="392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" name="Text Placeholder 2"/>
          <p:cNvSpPr txBox="1"/>
          <p:nvPr/>
        </p:nvSpPr>
        <p:spPr>
          <a:xfrm>
            <a:off x="7272960" y="2832827"/>
            <a:ext cx="2953426" cy="411707"/>
          </a:xfrm>
          <a:prstGeom prst="rect">
            <a:avLst/>
          </a:prstGeom>
          <a:noFill/>
        </p:spPr>
        <p:txBody>
          <a:bodyPr vert="horz" lIns="112542" tIns="56271" rIns="112542" bIns="56271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Box 70"/>
          <p:cNvSpPr txBox="1"/>
          <p:nvPr/>
        </p:nvSpPr>
        <p:spPr>
          <a:xfrm>
            <a:off x="7364539" y="3257597"/>
            <a:ext cx="3506282" cy="392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9" name="Text Placeholder 2"/>
          <p:cNvSpPr txBox="1"/>
          <p:nvPr/>
        </p:nvSpPr>
        <p:spPr>
          <a:xfrm>
            <a:off x="7272960" y="3816374"/>
            <a:ext cx="2953426" cy="411707"/>
          </a:xfrm>
          <a:prstGeom prst="rect">
            <a:avLst/>
          </a:prstGeom>
          <a:noFill/>
        </p:spPr>
        <p:txBody>
          <a:bodyPr vert="horz" lIns="112542" tIns="56271" rIns="112542" bIns="56271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70"/>
          <p:cNvSpPr txBox="1"/>
          <p:nvPr/>
        </p:nvSpPr>
        <p:spPr>
          <a:xfrm>
            <a:off x="7364539" y="4241144"/>
            <a:ext cx="3506282" cy="392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1" name="Text Placeholder 2"/>
          <p:cNvSpPr txBox="1"/>
          <p:nvPr/>
        </p:nvSpPr>
        <p:spPr>
          <a:xfrm>
            <a:off x="7272960" y="4880036"/>
            <a:ext cx="2953426" cy="411707"/>
          </a:xfrm>
          <a:prstGeom prst="rect">
            <a:avLst/>
          </a:prstGeom>
          <a:noFill/>
        </p:spPr>
        <p:txBody>
          <a:bodyPr vert="horz" lIns="112542" tIns="56271" rIns="112542" bIns="56271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TextBox 70"/>
          <p:cNvSpPr txBox="1"/>
          <p:nvPr/>
        </p:nvSpPr>
        <p:spPr>
          <a:xfrm>
            <a:off x="7364539" y="5304807"/>
            <a:ext cx="3506282" cy="392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2085658" y="2579914"/>
            <a:ext cx="1856791" cy="1856791"/>
            <a:chOff x="1913029" y="3281641"/>
            <a:chExt cx="404883" cy="404883"/>
          </a:xfrm>
          <a:solidFill>
            <a:srgbClr val="FFFFFF"/>
          </a:solidFill>
        </p:grpSpPr>
        <p:sp>
          <p:nvSpPr>
            <p:cNvPr id="20" name="Freeform 10"/>
            <p:cNvSpPr/>
            <p:nvPr/>
          </p:nvSpPr>
          <p:spPr bwMode="auto">
            <a:xfrm>
              <a:off x="2091791" y="3454845"/>
              <a:ext cx="48470" cy="115617"/>
            </a:xfrm>
            <a:custGeom>
              <a:avLst/>
              <a:gdLst>
                <a:gd name="T0" fmla="*/ 61 w 105"/>
                <a:gd name="T1" fmla="*/ 209 h 250"/>
                <a:gd name="T2" fmla="*/ 44 w 105"/>
                <a:gd name="T3" fmla="*/ 209 h 250"/>
                <a:gd name="T4" fmla="*/ 44 w 105"/>
                <a:gd name="T5" fmla="*/ 24 h 250"/>
                <a:gd name="T6" fmla="*/ 26 w 105"/>
                <a:gd name="T7" fmla="*/ 0 h 250"/>
                <a:gd name="T8" fmla="*/ 5 w 105"/>
                <a:gd name="T9" fmla="*/ 24 h 250"/>
                <a:gd name="T10" fmla="*/ 1 w 105"/>
                <a:gd name="T11" fmla="*/ 190 h 250"/>
                <a:gd name="T12" fmla="*/ 53 w 105"/>
                <a:gd name="T13" fmla="*/ 250 h 250"/>
                <a:gd name="T14" fmla="*/ 104 w 105"/>
                <a:gd name="T15" fmla="*/ 190 h 250"/>
                <a:gd name="T16" fmla="*/ 101 w 105"/>
                <a:gd name="T17" fmla="*/ 24 h 250"/>
                <a:gd name="T18" fmla="*/ 80 w 105"/>
                <a:gd name="T19" fmla="*/ 0 h 250"/>
                <a:gd name="T20" fmla="*/ 61 w 105"/>
                <a:gd name="T21" fmla="*/ 24 h 250"/>
                <a:gd name="T22" fmla="*/ 61 w 105"/>
                <a:gd name="T23" fmla="*/ 20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250">
                  <a:moveTo>
                    <a:pt x="61" y="209"/>
                  </a:moveTo>
                  <a:cubicBezTo>
                    <a:pt x="44" y="209"/>
                    <a:pt x="44" y="209"/>
                    <a:pt x="44" y="209"/>
                  </a:cubicBezTo>
                  <a:cubicBezTo>
                    <a:pt x="44" y="147"/>
                    <a:pt x="44" y="86"/>
                    <a:pt x="44" y="24"/>
                  </a:cubicBezTo>
                  <a:cubicBezTo>
                    <a:pt x="44" y="11"/>
                    <a:pt x="42" y="1"/>
                    <a:pt x="26" y="0"/>
                  </a:cubicBezTo>
                  <a:cubicBezTo>
                    <a:pt x="14" y="0"/>
                    <a:pt x="5" y="8"/>
                    <a:pt x="5" y="24"/>
                  </a:cubicBezTo>
                  <a:cubicBezTo>
                    <a:pt x="4" y="79"/>
                    <a:pt x="2" y="135"/>
                    <a:pt x="1" y="190"/>
                  </a:cubicBezTo>
                  <a:cubicBezTo>
                    <a:pt x="0" y="223"/>
                    <a:pt x="16" y="250"/>
                    <a:pt x="53" y="250"/>
                  </a:cubicBezTo>
                  <a:cubicBezTo>
                    <a:pt x="89" y="250"/>
                    <a:pt x="105" y="223"/>
                    <a:pt x="104" y="190"/>
                  </a:cubicBezTo>
                  <a:cubicBezTo>
                    <a:pt x="103" y="135"/>
                    <a:pt x="102" y="79"/>
                    <a:pt x="101" y="24"/>
                  </a:cubicBezTo>
                  <a:cubicBezTo>
                    <a:pt x="100" y="8"/>
                    <a:pt x="91" y="0"/>
                    <a:pt x="80" y="0"/>
                  </a:cubicBezTo>
                  <a:cubicBezTo>
                    <a:pt x="64" y="1"/>
                    <a:pt x="61" y="11"/>
                    <a:pt x="61" y="24"/>
                  </a:cubicBezTo>
                  <a:cubicBezTo>
                    <a:pt x="61" y="86"/>
                    <a:pt x="61" y="147"/>
                    <a:pt x="61" y="2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1"/>
            <p:cNvSpPr>
              <a:spLocks noEditPoints="1"/>
            </p:cNvSpPr>
            <p:nvPr/>
          </p:nvSpPr>
          <p:spPr bwMode="auto">
            <a:xfrm>
              <a:off x="1955052" y="3375469"/>
              <a:ext cx="38687" cy="51806"/>
            </a:xfrm>
            <a:custGeom>
              <a:avLst/>
              <a:gdLst>
                <a:gd name="T0" fmla="*/ 14 w 84"/>
                <a:gd name="T1" fmla="*/ 87 h 112"/>
                <a:gd name="T2" fmla="*/ 6 w 84"/>
                <a:gd name="T3" fmla="*/ 87 h 112"/>
                <a:gd name="T4" fmla="*/ 1 w 84"/>
                <a:gd name="T5" fmla="*/ 92 h 112"/>
                <a:gd name="T6" fmla="*/ 7 w 84"/>
                <a:gd name="T7" fmla="*/ 104 h 112"/>
                <a:gd name="T8" fmla="*/ 39 w 84"/>
                <a:gd name="T9" fmla="*/ 111 h 112"/>
                <a:gd name="T10" fmla="*/ 43 w 84"/>
                <a:gd name="T11" fmla="*/ 101 h 112"/>
                <a:gd name="T12" fmla="*/ 27 w 84"/>
                <a:gd name="T13" fmla="*/ 94 h 112"/>
                <a:gd name="T14" fmla="*/ 21 w 84"/>
                <a:gd name="T15" fmla="*/ 66 h 112"/>
                <a:gd name="T16" fmla="*/ 29 w 84"/>
                <a:gd name="T17" fmla="*/ 41 h 112"/>
                <a:gd name="T18" fmla="*/ 35 w 84"/>
                <a:gd name="T19" fmla="*/ 43 h 112"/>
                <a:gd name="T20" fmla="*/ 40 w 84"/>
                <a:gd name="T21" fmla="*/ 58 h 112"/>
                <a:gd name="T22" fmla="*/ 38 w 84"/>
                <a:gd name="T23" fmla="*/ 61 h 112"/>
                <a:gd name="T24" fmla="*/ 30 w 84"/>
                <a:gd name="T25" fmla="*/ 60 h 112"/>
                <a:gd name="T26" fmla="*/ 28 w 84"/>
                <a:gd name="T27" fmla="*/ 67 h 112"/>
                <a:gd name="T28" fmla="*/ 36 w 84"/>
                <a:gd name="T29" fmla="*/ 70 h 112"/>
                <a:gd name="T30" fmla="*/ 41 w 84"/>
                <a:gd name="T31" fmla="*/ 70 h 112"/>
                <a:gd name="T32" fmla="*/ 40 w 84"/>
                <a:gd name="T33" fmla="*/ 80 h 112"/>
                <a:gd name="T34" fmla="*/ 40 w 84"/>
                <a:gd name="T35" fmla="*/ 86 h 112"/>
                <a:gd name="T36" fmla="*/ 48 w 84"/>
                <a:gd name="T37" fmla="*/ 87 h 112"/>
                <a:gd name="T38" fmla="*/ 49 w 84"/>
                <a:gd name="T39" fmla="*/ 74 h 112"/>
                <a:gd name="T40" fmla="*/ 53 w 84"/>
                <a:gd name="T41" fmla="*/ 62 h 112"/>
                <a:gd name="T42" fmla="*/ 62 w 84"/>
                <a:gd name="T43" fmla="*/ 59 h 112"/>
                <a:gd name="T44" fmla="*/ 71 w 84"/>
                <a:gd name="T45" fmla="*/ 46 h 112"/>
                <a:gd name="T46" fmla="*/ 76 w 84"/>
                <a:gd name="T47" fmla="*/ 18 h 112"/>
                <a:gd name="T48" fmla="*/ 79 w 84"/>
                <a:gd name="T49" fmla="*/ 8 h 112"/>
                <a:gd name="T50" fmla="*/ 41 w 84"/>
                <a:gd name="T51" fmla="*/ 8 h 112"/>
                <a:gd name="T52" fmla="*/ 17 w 84"/>
                <a:gd name="T53" fmla="*/ 43 h 112"/>
                <a:gd name="T54" fmla="*/ 12 w 84"/>
                <a:gd name="T55" fmla="*/ 75 h 112"/>
                <a:gd name="T56" fmla="*/ 14 w 84"/>
                <a:gd name="T57" fmla="*/ 87 h 112"/>
                <a:gd name="T58" fmla="*/ 47 w 84"/>
                <a:gd name="T59" fmla="*/ 58 h 112"/>
                <a:gd name="T60" fmla="*/ 47 w 84"/>
                <a:gd name="T61" fmla="*/ 58 h 112"/>
                <a:gd name="T62" fmla="*/ 46 w 84"/>
                <a:gd name="T63" fmla="*/ 60 h 112"/>
                <a:gd name="T64" fmla="*/ 45 w 84"/>
                <a:gd name="T65" fmla="*/ 42 h 112"/>
                <a:gd name="T66" fmla="*/ 37 w 84"/>
                <a:gd name="T67" fmla="*/ 37 h 112"/>
                <a:gd name="T68" fmla="*/ 32 w 84"/>
                <a:gd name="T69" fmla="*/ 38 h 112"/>
                <a:gd name="T70" fmla="*/ 39 w 84"/>
                <a:gd name="T71" fmla="*/ 25 h 112"/>
                <a:gd name="T72" fmla="*/ 58 w 84"/>
                <a:gd name="T73" fmla="*/ 11 h 112"/>
                <a:gd name="T74" fmla="*/ 60 w 84"/>
                <a:gd name="T75" fmla="*/ 30 h 112"/>
                <a:gd name="T76" fmla="*/ 59 w 84"/>
                <a:gd name="T77" fmla="*/ 49 h 112"/>
                <a:gd name="T78" fmla="*/ 52 w 84"/>
                <a:gd name="T79" fmla="*/ 52 h 112"/>
                <a:gd name="T80" fmla="*/ 47 w 84"/>
                <a:gd name="T81" fmla="*/ 5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4" h="112">
                  <a:moveTo>
                    <a:pt x="14" y="87"/>
                  </a:moveTo>
                  <a:cubicBezTo>
                    <a:pt x="13" y="88"/>
                    <a:pt x="9" y="85"/>
                    <a:pt x="6" y="87"/>
                  </a:cubicBezTo>
                  <a:cubicBezTo>
                    <a:pt x="3" y="88"/>
                    <a:pt x="2" y="90"/>
                    <a:pt x="1" y="92"/>
                  </a:cubicBezTo>
                  <a:cubicBezTo>
                    <a:pt x="0" y="94"/>
                    <a:pt x="1" y="100"/>
                    <a:pt x="7" y="104"/>
                  </a:cubicBezTo>
                  <a:cubicBezTo>
                    <a:pt x="13" y="108"/>
                    <a:pt x="34" y="112"/>
                    <a:pt x="39" y="111"/>
                  </a:cubicBezTo>
                  <a:cubicBezTo>
                    <a:pt x="43" y="111"/>
                    <a:pt x="46" y="102"/>
                    <a:pt x="43" y="101"/>
                  </a:cubicBezTo>
                  <a:cubicBezTo>
                    <a:pt x="39" y="100"/>
                    <a:pt x="30" y="98"/>
                    <a:pt x="27" y="94"/>
                  </a:cubicBezTo>
                  <a:cubicBezTo>
                    <a:pt x="25" y="89"/>
                    <a:pt x="21" y="82"/>
                    <a:pt x="21" y="66"/>
                  </a:cubicBezTo>
                  <a:cubicBezTo>
                    <a:pt x="21" y="51"/>
                    <a:pt x="27" y="43"/>
                    <a:pt x="29" y="41"/>
                  </a:cubicBezTo>
                  <a:cubicBezTo>
                    <a:pt x="31" y="40"/>
                    <a:pt x="34" y="42"/>
                    <a:pt x="35" y="43"/>
                  </a:cubicBezTo>
                  <a:cubicBezTo>
                    <a:pt x="35" y="44"/>
                    <a:pt x="40" y="57"/>
                    <a:pt x="40" y="58"/>
                  </a:cubicBezTo>
                  <a:cubicBezTo>
                    <a:pt x="41" y="59"/>
                    <a:pt x="41" y="62"/>
                    <a:pt x="38" y="61"/>
                  </a:cubicBezTo>
                  <a:cubicBezTo>
                    <a:pt x="35" y="59"/>
                    <a:pt x="32" y="58"/>
                    <a:pt x="30" y="60"/>
                  </a:cubicBezTo>
                  <a:cubicBezTo>
                    <a:pt x="27" y="62"/>
                    <a:pt x="25" y="64"/>
                    <a:pt x="28" y="67"/>
                  </a:cubicBezTo>
                  <a:cubicBezTo>
                    <a:pt x="31" y="71"/>
                    <a:pt x="34" y="70"/>
                    <a:pt x="36" y="70"/>
                  </a:cubicBezTo>
                  <a:cubicBezTo>
                    <a:pt x="38" y="69"/>
                    <a:pt x="42" y="68"/>
                    <a:pt x="41" y="70"/>
                  </a:cubicBezTo>
                  <a:cubicBezTo>
                    <a:pt x="40" y="72"/>
                    <a:pt x="40" y="80"/>
                    <a:pt x="40" y="80"/>
                  </a:cubicBezTo>
                  <a:cubicBezTo>
                    <a:pt x="40" y="80"/>
                    <a:pt x="37" y="84"/>
                    <a:pt x="40" y="86"/>
                  </a:cubicBezTo>
                  <a:cubicBezTo>
                    <a:pt x="43" y="89"/>
                    <a:pt x="48" y="89"/>
                    <a:pt x="48" y="87"/>
                  </a:cubicBezTo>
                  <a:cubicBezTo>
                    <a:pt x="48" y="84"/>
                    <a:pt x="48" y="77"/>
                    <a:pt x="49" y="74"/>
                  </a:cubicBezTo>
                  <a:cubicBezTo>
                    <a:pt x="49" y="70"/>
                    <a:pt x="51" y="63"/>
                    <a:pt x="53" y="62"/>
                  </a:cubicBezTo>
                  <a:cubicBezTo>
                    <a:pt x="56" y="61"/>
                    <a:pt x="58" y="62"/>
                    <a:pt x="62" y="59"/>
                  </a:cubicBezTo>
                  <a:cubicBezTo>
                    <a:pt x="66" y="56"/>
                    <a:pt x="71" y="50"/>
                    <a:pt x="71" y="46"/>
                  </a:cubicBezTo>
                  <a:cubicBezTo>
                    <a:pt x="71" y="42"/>
                    <a:pt x="74" y="21"/>
                    <a:pt x="76" y="18"/>
                  </a:cubicBezTo>
                  <a:cubicBezTo>
                    <a:pt x="79" y="15"/>
                    <a:pt x="84" y="13"/>
                    <a:pt x="79" y="8"/>
                  </a:cubicBezTo>
                  <a:cubicBezTo>
                    <a:pt x="73" y="2"/>
                    <a:pt x="52" y="0"/>
                    <a:pt x="41" y="8"/>
                  </a:cubicBezTo>
                  <a:cubicBezTo>
                    <a:pt x="31" y="16"/>
                    <a:pt x="22" y="28"/>
                    <a:pt x="17" y="43"/>
                  </a:cubicBezTo>
                  <a:cubicBezTo>
                    <a:pt x="11" y="59"/>
                    <a:pt x="11" y="67"/>
                    <a:pt x="12" y="75"/>
                  </a:cubicBezTo>
                  <a:cubicBezTo>
                    <a:pt x="14" y="83"/>
                    <a:pt x="16" y="86"/>
                    <a:pt x="14" y="87"/>
                  </a:cubicBezTo>
                  <a:close/>
                  <a:moveTo>
                    <a:pt x="47" y="58"/>
                  </a:move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6" y="58"/>
                    <a:pt x="46" y="60"/>
                  </a:cubicBezTo>
                  <a:cubicBezTo>
                    <a:pt x="45" y="62"/>
                    <a:pt x="45" y="47"/>
                    <a:pt x="45" y="42"/>
                  </a:cubicBezTo>
                  <a:cubicBezTo>
                    <a:pt x="45" y="37"/>
                    <a:pt x="41" y="37"/>
                    <a:pt x="37" y="37"/>
                  </a:cubicBezTo>
                  <a:cubicBezTo>
                    <a:pt x="34" y="38"/>
                    <a:pt x="34" y="38"/>
                    <a:pt x="32" y="38"/>
                  </a:cubicBezTo>
                  <a:cubicBezTo>
                    <a:pt x="33" y="33"/>
                    <a:pt x="35" y="30"/>
                    <a:pt x="39" y="25"/>
                  </a:cubicBezTo>
                  <a:cubicBezTo>
                    <a:pt x="43" y="19"/>
                    <a:pt x="50" y="12"/>
                    <a:pt x="58" y="11"/>
                  </a:cubicBezTo>
                  <a:cubicBezTo>
                    <a:pt x="63" y="11"/>
                    <a:pt x="60" y="26"/>
                    <a:pt x="60" y="30"/>
                  </a:cubicBezTo>
                  <a:cubicBezTo>
                    <a:pt x="59" y="34"/>
                    <a:pt x="59" y="46"/>
                    <a:pt x="59" y="49"/>
                  </a:cubicBezTo>
                  <a:cubicBezTo>
                    <a:pt x="58" y="51"/>
                    <a:pt x="56" y="51"/>
                    <a:pt x="52" y="52"/>
                  </a:cubicBezTo>
                  <a:cubicBezTo>
                    <a:pt x="48" y="53"/>
                    <a:pt x="47" y="58"/>
                    <a:pt x="4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2035317" y="3326554"/>
              <a:ext cx="14897" cy="33574"/>
            </a:xfrm>
            <a:custGeom>
              <a:avLst/>
              <a:gdLst>
                <a:gd name="T0" fmla="*/ 4 w 32"/>
                <a:gd name="T1" fmla="*/ 1 h 73"/>
                <a:gd name="T2" fmla="*/ 2 w 32"/>
                <a:gd name="T3" fmla="*/ 10 h 73"/>
                <a:gd name="T4" fmla="*/ 11 w 32"/>
                <a:gd name="T5" fmla="*/ 23 h 73"/>
                <a:gd name="T6" fmla="*/ 20 w 32"/>
                <a:gd name="T7" fmla="*/ 54 h 73"/>
                <a:gd name="T8" fmla="*/ 21 w 32"/>
                <a:gd name="T9" fmla="*/ 64 h 73"/>
                <a:gd name="T10" fmla="*/ 27 w 32"/>
                <a:gd name="T11" fmla="*/ 72 h 73"/>
                <a:gd name="T12" fmla="*/ 30 w 32"/>
                <a:gd name="T13" fmla="*/ 62 h 73"/>
                <a:gd name="T14" fmla="*/ 21 w 32"/>
                <a:gd name="T15" fmla="*/ 32 h 73"/>
                <a:gd name="T16" fmla="*/ 16 w 32"/>
                <a:gd name="T17" fmla="*/ 16 h 73"/>
                <a:gd name="T18" fmla="*/ 12 w 32"/>
                <a:gd name="T19" fmla="*/ 7 h 73"/>
                <a:gd name="T20" fmla="*/ 4 w 32"/>
                <a:gd name="T21" fmla="*/ 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73">
                  <a:moveTo>
                    <a:pt x="4" y="1"/>
                  </a:moveTo>
                  <a:cubicBezTo>
                    <a:pt x="1" y="3"/>
                    <a:pt x="0" y="5"/>
                    <a:pt x="2" y="10"/>
                  </a:cubicBezTo>
                  <a:cubicBezTo>
                    <a:pt x="5" y="15"/>
                    <a:pt x="9" y="14"/>
                    <a:pt x="11" y="23"/>
                  </a:cubicBezTo>
                  <a:cubicBezTo>
                    <a:pt x="14" y="33"/>
                    <a:pt x="19" y="51"/>
                    <a:pt x="20" y="54"/>
                  </a:cubicBezTo>
                  <a:cubicBezTo>
                    <a:pt x="22" y="57"/>
                    <a:pt x="21" y="62"/>
                    <a:pt x="21" y="64"/>
                  </a:cubicBezTo>
                  <a:cubicBezTo>
                    <a:pt x="21" y="66"/>
                    <a:pt x="23" y="73"/>
                    <a:pt x="27" y="72"/>
                  </a:cubicBezTo>
                  <a:cubicBezTo>
                    <a:pt x="32" y="71"/>
                    <a:pt x="30" y="65"/>
                    <a:pt x="30" y="62"/>
                  </a:cubicBezTo>
                  <a:cubicBezTo>
                    <a:pt x="29" y="59"/>
                    <a:pt x="23" y="36"/>
                    <a:pt x="21" y="32"/>
                  </a:cubicBezTo>
                  <a:cubicBezTo>
                    <a:pt x="19" y="28"/>
                    <a:pt x="16" y="20"/>
                    <a:pt x="16" y="16"/>
                  </a:cubicBezTo>
                  <a:cubicBezTo>
                    <a:pt x="15" y="13"/>
                    <a:pt x="15" y="10"/>
                    <a:pt x="12" y="7"/>
                  </a:cubicBezTo>
                  <a:cubicBezTo>
                    <a:pt x="9" y="3"/>
                    <a:pt x="7" y="0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3"/>
            <p:cNvSpPr/>
            <p:nvPr/>
          </p:nvSpPr>
          <p:spPr bwMode="auto">
            <a:xfrm>
              <a:off x="2045544" y="3324108"/>
              <a:ext cx="11117" cy="20011"/>
            </a:xfrm>
            <a:custGeom>
              <a:avLst/>
              <a:gdLst>
                <a:gd name="T0" fmla="*/ 5 w 24"/>
                <a:gd name="T1" fmla="*/ 1 h 43"/>
                <a:gd name="T2" fmla="*/ 1 w 24"/>
                <a:gd name="T3" fmla="*/ 6 h 43"/>
                <a:gd name="T4" fmla="*/ 5 w 24"/>
                <a:gd name="T5" fmla="*/ 14 h 43"/>
                <a:gd name="T6" fmla="*/ 10 w 24"/>
                <a:gd name="T7" fmla="*/ 21 h 43"/>
                <a:gd name="T8" fmla="*/ 19 w 24"/>
                <a:gd name="T9" fmla="*/ 42 h 43"/>
                <a:gd name="T10" fmla="*/ 24 w 24"/>
                <a:gd name="T11" fmla="*/ 35 h 43"/>
                <a:gd name="T12" fmla="*/ 21 w 24"/>
                <a:gd name="T13" fmla="*/ 24 h 43"/>
                <a:gd name="T14" fmla="*/ 18 w 24"/>
                <a:gd name="T15" fmla="*/ 15 h 43"/>
                <a:gd name="T16" fmla="*/ 12 w 24"/>
                <a:gd name="T17" fmla="*/ 4 h 43"/>
                <a:gd name="T18" fmla="*/ 5 w 24"/>
                <a:gd name="T19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43">
                  <a:moveTo>
                    <a:pt x="5" y="1"/>
                  </a:moveTo>
                  <a:cubicBezTo>
                    <a:pt x="3" y="2"/>
                    <a:pt x="1" y="3"/>
                    <a:pt x="1" y="6"/>
                  </a:cubicBezTo>
                  <a:cubicBezTo>
                    <a:pt x="0" y="8"/>
                    <a:pt x="4" y="12"/>
                    <a:pt x="5" y="14"/>
                  </a:cubicBezTo>
                  <a:cubicBezTo>
                    <a:pt x="7" y="16"/>
                    <a:pt x="9" y="19"/>
                    <a:pt x="10" y="21"/>
                  </a:cubicBezTo>
                  <a:cubicBezTo>
                    <a:pt x="11" y="24"/>
                    <a:pt x="17" y="41"/>
                    <a:pt x="19" y="42"/>
                  </a:cubicBezTo>
                  <a:cubicBezTo>
                    <a:pt x="22" y="43"/>
                    <a:pt x="24" y="40"/>
                    <a:pt x="24" y="35"/>
                  </a:cubicBezTo>
                  <a:cubicBezTo>
                    <a:pt x="24" y="31"/>
                    <a:pt x="23" y="25"/>
                    <a:pt x="21" y="24"/>
                  </a:cubicBezTo>
                  <a:cubicBezTo>
                    <a:pt x="19" y="22"/>
                    <a:pt x="18" y="19"/>
                    <a:pt x="18" y="15"/>
                  </a:cubicBezTo>
                  <a:cubicBezTo>
                    <a:pt x="18" y="11"/>
                    <a:pt x="15" y="7"/>
                    <a:pt x="12" y="4"/>
                  </a:cubicBezTo>
                  <a:cubicBezTo>
                    <a:pt x="10" y="0"/>
                    <a:pt x="6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4"/>
            <p:cNvSpPr/>
            <p:nvPr/>
          </p:nvSpPr>
          <p:spPr bwMode="auto">
            <a:xfrm>
              <a:off x="2051547" y="3306988"/>
              <a:ext cx="23123" cy="45802"/>
            </a:xfrm>
            <a:custGeom>
              <a:avLst/>
              <a:gdLst>
                <a:gd name="T0" fmla="*/ 7 w 50"/>
                <a:gd name="T1" fmla="*/ 0 h 99"/>
                <a:gd name="T2" fmla="*/ 1 w 50"/>
                <a:gd name="T3" fmla="*/ 4 h 99"/>
                <a:gd name="T4" fmla="*/ 4 w 50"/>
                <a:gd name="T5" fmla="*/ 12 h 99"/>
                <a:gd name="T6" fmla="*/ 9 w 50"/>
                <a:gd name="T7" fmla="*/ 19 h 99"/>
                <a:gd name="T8" fmla="*/ 22 w 50"/>
                <a:gd name="T9" fmla="*/ 49 h 99"/>
                <a:gd name="T10" fmla="*/ 31 w 50"/>
                <a:gd name="T11" fmla="*/ 74 h 99"/>
                <a:gd name="T12" fmla="*/ 44 w 50"/>
                <a:gd name="T13" fmla="*/ 96 h 99"/>
                <a:gd name="T14" fmla="*/ 48 w 50"/>
                <a:gd name="T15" fmla="*/ 89 h 99"/>
                <a:gd name="T16" fmla="*/ 41 w 50"/>
                <a:gd name="T17" fmla="*/ 80 h 99"/>
                <a:gd name="T18" fmla="*/ 21 w 50"/>
                <a:gd name="T19" fmla="*/ 35 h 99"/>
                <a:gd name="T20" fmla="*/ 17 w 50"/>
                <a:gd name="T21" fmla="*/ 17 h 99"/>
                <a:gd name="T22" fmla="*/ 17 w 50"/>
                <a:gd name="T23" fmla="*/ 5 h 99"/>
                <a:gd name="T24" fmla="*/ 7 w 50"/>
                <a:gd name="T2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99">
                  <a:moveTo>
                    <a:pt x="7" y="0"/>
                  </a:moveTo>
                  <a:cubicBezTo>
                    <a:pt x="5" y="0"/>
                    <a:pt x="2" y="2"/>
                    <a:pt x="1" y="4"/>
                  </a:cubicBezTo>
                  <a:cubicBezTo>
                    <a:pt x="0" y="5"/>
                    <a:pt x="1" y="9"/>
                    <a:pt x="4" y="12"/>
                  </a:cubicBezTo>
                  <a:cubicBezTo>
                    <a:pt x="7" y="14"/>
                    <a:pt x="8" y="17"/>
                    <a:pt x="9" y="19"/>
                  </a:cubicBezTo>
                  <a:cubicBezTo>
                    <a:pt x="9" y="22"/>
                    <a:pt x="19" y="43"/>
                    <a:pt x="22" y="49"/>
                  </a:cubicBezTo>
                  <a:cubicBezTo>
                    <a:pt x="24" y="55"/>
                    <a:pt x="28" y="66"/>
                    <a:pt x="31" y="74"/>
                  </a:cubicBezTo>
                  <a:cubicBezTo>
                    <a:pt x="35" y="81"/>
                    <a:pt x="40" y="94"/>
                    <a:pt x="44" y="96"/>
                  </a:cubicBezTo>
                  <a:cubicBezTo>
                    <a:pt x="48" y="99"/>
                    <a:pt x="50" y="92"/>
                    <a:pt x="48" y="89"/>
                  </a:cubicBezTo>
                  <a:cubicBezTo>
                    <a:pt x="45" y="85"/>
                    <a:pt x="45" y="87"/>
                    <a:pt x="41" y="80"/>
                  </a:cubicBezTo>
                  <a:cubicBezTo>
                    <a:pt x="37" y="74"/>
                    <a:pt x="22" y="37"/>
                    <a:pt x="21" y="35"/>
                  </a:cubicBezTo>
                  <a:cubicBezTo>
                    <a:pt x="20" y="32"/>
                    <a:pt x="17" y="21"/>
                    <a:pt x="17" y="17"/>
                  </a:cubicBezTo>
                  <a:cubicBezTo>
                    <a:pt x="17" y="14"/>
                    <a:pt x="19" y="9"/>
                    <a:pt x="17" y="5"/>
                  </a:cubicBezTo>
                  <a:cubicBezTo>
                    <a:pt x="16" y="2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5"/>
            <p:cNvSpPr/>
            <p:nvPr/>
          </p:nvSpPr>
          <p:spPr bwMode="auto">
            <a:xfrm>
              <a:off x="2182284" y="3342118"/>
              <a:ext cx="10450" cy="17120"/>
            </a:xfrm>
            <a:custGeom>
              <a:avLst/>
              <a:gdLst>
                <a:gd name="T0" fmla="*/ 1 w 23"/>
                <a:gd name="T1" fmla="*/ 12 h 37"/>
                <a:gd name="T2" fmla="*/ 13 w 23"/>
                <a:gd name="T3" fmla="*/ 36 h 37"/>
                <a:gd name="T4" fmla="*/ 21 w 23"/>
                <a:gd name="T5" fmla="*/ 23 h 37"/>
                <a:gd name="T6" fmla="*/ 7 w 23"/>
                <a:gd name="T7" fmla="*/ 6 h 37"/>
                <a:gd name="T8" fmla="*/ 1 w 23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7">
                  <a:moveTo>
                    <a:pt x="1" y="12"/>
                  </a:moveTo>
                  <a:cubicBezTo>
                    <a:pt x="1" y="18"/>
                    <a:pt x="4" y="35"/>
                    <a:pt x="13" y="36"/>
                  </a:cubicBezTo>
                  <a:cubicBezTo>
                    <a:pt x="22" y="37"/>
                    <a:pt x="23" y="26"/>
                    <a:pt x="21" y="23"/>
                  </a:cubicBezTo>
                  <a:cubicBezTo>
                    <a:pt x="19" y="19"/>
                    <a:pt x="7" y="6"/>
                    <a:pt x="7" y="6"/>
                  </a:cubicBezTo>
                  <a:cubicBezTo>
                    <a:pt x="2" y="0"/>
                    <a:pt x="0" y="8"/>
                    <a:pt x="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6"/>
            <p:cNvSpPr/>
            <p:nvPr/>
          </p:nvSpPr>
          <p:spPr bwMode="auto">
            <a:xfrm>
              <a:off x="2251877" y="3401705"/>
              <a:ext cx="41578" cy="29127"/>
            </a:xfrm>
            <a:custGeom>
              <a:avLst/>
              <a:gdLst>
                <a:gd name="T0" fmla="*/ 54 w 90"/>
                <a:gd name="T1" fmla="*/ 1 h 63"/>
                <a:gd name="T2" fmla="*/ 51 w 90"/>
                <a:gd name="T3" fmla="*/ 5 h 63"/>
                <a:gd name="T4" fmla="*/ 48 w 90"/>
                <a:gd name="T5" fmla="*/ 9 h 63"/>
                <a:gd name="T6" fmla="*/ 38 w 90"/>
                <a:gd name="T7" fmla="*/ 11 h 63"/>
                <a:gd name="T8" fmla="*/ 31 w 90"/>
                <a:gd name="T9" fmla="*/ 13 h 63"/>
                <a:gd name="T10" fmla="*/ 27 w 90"/>
                <a:gd name="T11" fmla="*/ 17 h 63"/>
                <a:gd name="T12" fmla="*/ 30 w 90"/>
                <a:gd name="T13" fmla="*/ 20 h 63"/>
                <a:gd name="T14" fmla="*/ 32 w 90"/>
                <a:gd name="T15" fmla="*/ 22 h 63"/>
                <a:gd name="T16" fmla="*/ 30 w 90"/>
                <a:gd name="T17" fmla="*/ 25 h 63"/>
                <a:gd name="T18" fmla="*/ 27 w 90"/>
                <a:gd name="T19" fmla="*/ 23 h 63"/>
                <a:gd name="T20" fmla="*/ 12 w 90"/>
                <a:gd name="T21" fmla="*/ 9 h 63"/>
                <a:gd name="T22" fmla="*/ 9 w 90"/>
                <a:gd name="T23" fmla="*/ 3 h 63"/>
                <a:gd name="T24" fmla="*/ 6 w 90"/>
                <a:gd name="T25" fmla="*/ 0 h 63"/>
                <a:gd name="T26" fmla="*/ 0 w 90"/>
                <a:gd name="T27" fmla="*/ 3 h 63"/>
                <a:gd name="T28" fmla="*/ 2 w 90"/>
                <a:gd name="T29" fmla="*/ 11 h 63"/>
                <a:gd name="T30" fmla="*/ 14 w 90"/>
                <a:gd name="T31" fmla="*/ 18 h 63"/>
                <a:gd name="T32" fmla="*/ 27 w 90"/>
                <a:gd name="T33" fmla="*/ 30 h 63"/>
                <a:gd name="T34" fmla="*/ 40 w 90"/>
                <a:gd name="T35" fmla="*/ 46 h 63"/>
                <a:gd name="T36" fmla="*/ 38 w 90"/>
                <a:gd name="T37" fmla="*/ 51 h 63"/>
                <a:gd name="T38" fmla="*/ 32 w 90"/>
                <a:gd name="T39" fmla="*/ 48 h 63"/>
                <a:gd name="T40" fmla="*/ 30 w 90"/>
                <a:gd name="T41" fmla="*/ 48 h 63"/>
                <a:gd name="T42" fmla="*/ 33 w 90"/>
                <a:gd name="T43" fmla="*/ 53 h 63"/>
                <a:gd name="T44" fmla="*/ 39 w 90"/>
                <a:gd name="T45" fmla="*/ 62 h 63"/>
                <a:gd name="T46" fmla="*/ 47 w 90"/>
                <a:gd name="T47" fmla="*/ 52 h 63"/>
                <a:gd name="T48" fmla="*/ 41 w 90"/>
                <a:gd name="T49" fmla="*/ 40 h 63"/>
                <a:gd name="T50" fmla="*/ 43 w 90"/>
                <a:gd name="T51" fmla="*/ 38 h 63"/>
                <a:gd name="T52" fmla="*/ 53 w 90"/>
                <a:gd name="T53" fmla="*/ 41 h 63"/>
                <a:gd name="T54" fmla="*/ 60 w 90"/>
                <a:gd name="T55" fmla="*/ 41 h 63"/>
                <a:gd name="T56" fmla="*/ 64 w 90"/>
                <a:gd name="T57" fmla="*/ 35 h 63"/>
                <a:gd name="T58" fmla="*/ 69 w 90"/>
                <a:gd name="T59" fmla="*/ 36 h 63"/>
                <a:gd name="T60" fmla="*/ 77 w 90"/>
                <a:gd name="T61" fmla="*/ 39 h 63"/>
                <a:gd name="T62" fmla="*/ 78 w 90"/>
                <a:gd name="T63" fmla="*/ 32 h 63"/>
                <a:gd name="T64" fmla="*/ 82 w 90"/>
                <a:gd name="T65" fmla="*/ 31 h 63"/>
                <a:gd name="T66" fmla="*/ 85 w 90"/>
                <a:gd name="T67" fmla="*/ 33 h 63"/>
                <a:gd name="T68" fmla="*/ 88 w 90"/>
                <a:gd name="T69" fmla="*/ 29 h 63"/>
                <a:gd name="T70" fmla="*/ 87 w 90"/>
                <a:gd name="T71" fmla="*/ 24 h 63"/>
                <a:gd name="T72" fmla="*/ 81 w 90"/>
                <a:gd name="T73" fmla="*/ 26 h 63"/>
                <a:gd name="T74" fmla="*/ 77 w 90"/>
                <a:gd name="T75" fmla="*/ 28 h 63"/>
                <a:gd name="T76" fmla="*/ 75 w 90"/>
                <a:gd name="T77" fmla="*/ 30 h 63"/>
                <a:gd name="T78" fmla="*/ 70 w 90"/>
                <a:gd name="T79" fmla="*/ 29 h 63"/>
                <a:gd name="T80" fmla="*/ 66 w 90"/>
                <a:gd name="T81" fmla="*/ 25 h 63"/>
                <a:gd name="T82" fmla="*/ 60 w 90"/>
                <a:gd name="T83" fmla="*/ 27 h 63"/>
                <a:gd name="T84" fmla="*/ 58 w 90"/>
                <a:gd name="T85" fmla="*/ 30 h 63"/>
                <a:gd name="T86" fmla="*/ 46 w 90"/>
                <a:gd name="T87" fmla="*/ 30 h 63"/>
                <a:gd name="T88" fmla="*/ 44 w 90"/>
                <a:gd name="T89" fmla="*/ 33 h 63"/>
                <a:gd name="T90" fmla="*/ 39 w 90"/>
                <a:gd name="T91" fmla="*/ 35 h 63"/>
                <a:gd name="T92" fmla="*/ 35 w 90"/>
                <a:gd name="T93" fmla="*/ 31 h 63"/>
                <a:gd name="T94" fmla="*/ 36 w 90"/>
                <a:gd name="T95" fmla="*/ 27 h 63"/>
                <a:gd name="T96" fmla="*/ 47 w 90"/>
                <a:gd name="T97" fmla="*/ 26 h 63"/>
                <a:gd name="T98" fmla="*/ 49 w 90"/>
                <a:gd name="T99" fmla="*/ 25 h 63"/>
                <a:gd name="T100" fmla="*/ 51 w 90"/>
                <a:gd name="T101" fmla="*/ 22 h 63"/>
                <a:gd name="T102" fmla="*/ 51 w 90"/>
                <a:gd name="T103" fmla="*/ 19 h 63"/>
                <a:gd name="T104" fmla="*/ 68 w 90"/>
                <a:gd name="T105" fmla="*/ 18 h 63"/>
                <a:gd name="T106" fmla="*/ 73 w 90"/>
                <a:gd name="T107" fmla="*/ 14 h 63"/>
                <a:gd name="T108" fmla="*/ 69 w 90"/>
                <a:gd name="T109" fmla="*/ 9 h 63"/>
                <a:gd name="T110" fmla="*/ 63 w 90"/>
                <a:gd name="T111" fmla="*/ 14 h 63"/>
                <a:gd name="T112" fmla="*/ 53 w 90"/>
                <a:gd name="T113" fmla="*/ 17 h 63"/>
                <a:gd name="T114" fmla="*/ 46 w 90"/>
                <a:gd name="T115" fmla="*/ 18 h 63"/>
                <a:gd name="T116" fmla="*/ 43 w 90"/>
                <a:gd name="T117" fmla="*/ 14 h 63"/>
                <a:gd name="T118" fmla="*/ 55 w 90"/>
                <a:gd name="T119" fmla="*/ 11 h 63"/>
                <a:gd name="T120" fmla="*/ 59 w 90"/>
                <a:gd name="T121" fmla="*/ 2 h 63"/>
                <a:gd name="T122" fmla="*/ 54 w 90"/>
                <a:gd name="T123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" h="63">
                  <a:moveTo>
                    <a:pt x="54" y="1"/>
                  </a:moveTo>
                  <a:cubicBezTo>
                    <a:pt x="53" y="1"/>
                    <a:pt x="52" y="3"/>
                    <a:pt x="51" y="5"/>
                  </a:cubicBezTo>
                  <a:cubicBezTo>
                    <a:pt x="50" y="6"/>
                    <a:pt x="49" y="8"/>
                    <a:pt x="48" y="9"/>
                  </a:cubicBezTo>
                  <a:cubicBezTo>
                    <a:pt x="47" y="9"/>
                    <a:pt x="40" y="10"/>
                    <a:pt x="38" y="11"/>
                  </a:cubicBezTo>
                  <a:cubicBezTo>
                    <a:pt x="37" y="11"/>
                    <a:pt x="32" y="12"/>
                    <a:pt x="31" y="13"/>
                  </a:cubicBezTo>
                  <a:cubicBezTo>
                    <a:pt x="30" y="15"/>
                    <a:pt x="27" y="17"/>
                    <a:pt x="27" y="17"/>
                  </a:cubicBezTo>
                  <a:cubicBezTo>
                    <a:pt x="27" y="17"/>
                    <a:pt x="27" y="20"/>
                    <a:pt x="30" y="20"/>
                  </a:cubicBezTo>
                  <a:cubicBezTo>
                    <a:pt x="32" y="20"/>
                    <a:pt x="32" y="22"/>
                    <a:pt x="32" y="22"/>
                  </a:cubicBezTo>
                  <a:cubicBezTo>
                    <a:pt x="32" y="22"/>
                    <a:pt x="31" y="26"/>
                    <a:pt x="30" y="25"/>
                  </a:cubicBezTo>
                  <a:cubicBezTo>
                    <a:pt x="29" y="24"/>
                    <a:pt x="29" y="25"/>
                    <a:pt x="27" y="23"/>
                  </a:cubicBezTo>
                  <a:cubicBezTo>
                    <a:pt x="25" y="22"/>
                    <a:pt x="12" y="9"/>
                    <a:pt x="12" y="9"/>
                  </a:cubicBezTo>
                  <a:cubicBezTo>
                    <a:pt x="12" y="9"/>
                    <a:pt x="9" y="5"/>
                    <a:pt x="9" y="3"/>
                  </a:cubicBezTo>
                  <a:cubicBezTo>
                    <a:pt x="8" y="2"/>
                    <a:pt x="8" y="0"/>
                    <a:pt x="6" y="0"/>
                  </a:cubicBezTo>
                  <a:cubicBezTo>
                    <a:pt x="4" y="0"/>
                    <a:pt x="1" y="1"/>
                    <a:pt x="0" y="3"/>
                  </a:cubicBezTo>
                  <a:cubicBezTo>
                    <a:pt x="0" y="4"/>
                    <a:pt x="0" y="8"/>
                    <a:pt x="2" y="11"/>
                  </a:cubicBezTo>
                  <a:cubicBezTo>
                    <a:pt x="5" y="14"/>
                    <a:pt x="11" y="16"/>
                    <a:pt x="14" y="18"/>
                  </a:cubicBezTo>
                  <a:cubicBezTo>
                    <a:pt x="20" y="22"/>
                    <a:pt x="24" y="26"/>
                    <a:pt x="27" y="30"/>
                  </a:cubicBezTo>
                  <a:cubicBezTo>
                    <a:pt x="30" y="33"/>
                    <a:pt x="38" y="41"/>
                    <a:pt x="40" y="46"/>
                  </a:cubicBezTo>
                  <a:cubicBezTo>
                    <a:pt x="41" y="50"/>
                    <a:pt x="40" y="51"/>
                    <a:pt x="38" y="51"/>
                  </a:cubicBezTo>
                  <a:cubicBezTo>
                    <a:pt x="37" y="51"/>
                    <a:pt x="34" y="49"/>
                    <a:pt x="32" y="48"/>
                  </a:cubicBezTo>
                  <a:cubicBezTo>
                    <a:pt x="31" y="47"/>
                    <a:pt x="30" y="48"/>
                    <a:pt x="30" y="48"/>
                  </a:cubicBezTo>
                  <a:cubicBezTo>
                    <a:pt x="30" y="48"/>
                    <a:pt x="30" y="49"/>
                    <a:pt x="33" y="53"/>
                  </a:cubicBezTo>
                  <a:cubicBezTo>
                    <a:pt x="35" y="56"/>
                    <a:pt x="37" y="62"/>
                    <a:pt x="39" y="62"/>
                  </a:cubicBezTo>
                  <a:cubicBezTo>
                    <a:pt x="40" y="63"/>
                    <a:pt x="48" y="58"/>
                    <a:pt x="47" y="52"/>
                  </a:cubicBezTo>
                  <a:cubicBezTo>
                    <a:pt x="45" y="47"/>
                    <a:pt x="42" y="41"/>
                    <a:pt x="41" y="40"/>
                  </a:cubicBezTo>
                  <a:cubicBezTo>
                    <a:pt x="40" y="39"/>
                    <a:pt x="41" y="37"/>
                    <a:pt x="43" y="38"/>
                  </a:cubicBezTo>
                  <a:cubicBezTo>
                    <a:pt x="46" y="39"/>
                    <a:pt x="49" y="41"/>
                    <a:pt x="53" y="41"/>
                  </a:cubicBezTo>
                  <a:cubicBezTo>
                    <a:pt x="57" y="41"/>
                    <a:pt x="59" y="43"/>
                    <a:pt x="60" y="41"/>
                  </a:cubicBezTo>
                  <a:cubicBezTo>
                    <a:pt x="61" y="39"/>
                    <a:pt x="64" y="36"/>
                    <a:pt x="64" y="35"/>
                  </a:cubicBezTo>
                  <a:cubicBezTo>
                    <a:pt x="64" y="34"/>
                    <a:pt x="67" y="34"/>
                    <a:pt x="69" y="36"/>
                  </a:cubicBezTo>
                  <a:cubicBezTo>
                    <a:pt x="71" y="39"/>
                    <a:pt x="75" y="41"/>
                    <a:pt x="77" y="39"/>
                  </a:cubicBezTo>
                  <a:cubicBezTo>
                    <a:pt x="78" y="36"/>
                    <a:pt x="76" y="33"/>
                    <a:pt x="78" y="32"/>
                  </a:cubicBezTo>
                  <a:cubicBezTo>
                    <a:pt x="80" y="32"/>
                    <a:pt x="81" y="30"/>
                    <a:pt x="82" y="31"/>
                  </a:cubicBezTo>
                  <a:cubicBezTo>
                    <a:pt x="83" y="33"/>
                    <a:pt x="84" y="34"/>
                    <a:pt x="85" y="33"/>
                  </a:cubicBezTo>
                  <a:cubicBezTo>
                    <a:pt x="86" y="32"/>
                    <a:pt x="87" y="31"/>
                    <a:pt x="88" y="29"/>
                  </a:cubicBezTo>
                  <a:cubicBezTo>
                    <a:pt x="90" y="27"/>
                    <a:pt x="89" y="24"/>
                    <a:pt x="87" y="24"/>
                  </a:cubicBezTo>
                  <a:cubicBezTo>
                    <a:pt x="85" y="25"/>
                    <a:pt x="83" y="25"/>
                    <a:pt x="81" y="26"/>
                  </a:cubicBezTo>
                  <a:cubicBezTo>
                    <a:pt x="80" y="26"/>
                    <a:pt x="78" y="26"/>
                    <a:pt x="77" y="28"/>
                  </a:cubicBezTo>
                  <a:cubicBezTo>
                    <a:pt x="76" y="29"/>
                    <a:pt x="76" y="30"/>
                    <a:pt x="75" y="30"/>
                  </a:cubicBezTo>
                  <a:cubicBezTo>
                    <a:pt x="73" y="30"/>
                    <a:pt x="72" y="30"/>
                    <a:pt x="70" y="29"/>
                  </a:cubicBezTo>
                  <a:cubicBezTo>
                    <a:pt x="68" y="27"/>
                    <a:pt x="68" y="26"/>
                    <a:pt x="66" y="25"/>
                  </a:cubicBezTo>
                  <a:cubicBezTo>
                    <a:pt x="64" y="25"/>
                    <a:pt x="60" y="26"/>
                    <a:pt x="60" y="27"/>
                  </a:cubicBezTo>
                  <a:cubicBezTo>
                    <a:pt x="60" y="28"/>
                    <a:pt x="61" y="30"/>
                    <a:pt x="58" y="30"/>
                  </a:cubicBezTo>
                  <a:cubicBezTo>
                    <a:pt x="55" y="31"/>
                    <a:pt x="47" y="29"/>
                    <a:pt x="46" y="30"/>
                  </a:cubicBezTo>
                  <a:cubicBezTo>
                    <a:pt x="44" y="31"/>
                    <a:pt x="46" y="33"/>
                    <a:pt x="44" y="33"/>
                  </a:cubicBezTo>
                  <a:cubicBezTo>
                    <a:pt x="42" y="34"/>
                    <a:pt x="40" y="36"/>
                    <a:pt x="39" y="35"/>
                  </a:cubicBezTo>
                  <a:cubicBezTo>
                    <a:pt x="37" y="34"/>
                    <a:pt x="35" y="31"/>
                    <a:pt x="35" y="31"/>
                  </a:cubicBezTo>
                  <a:cubicBezTo>
                    <a:pt x="35" y="31"/>
                    <a:pt x="33" y="27"/>
                    <a:pt x="36" y="27"/>
                  </a:cubicBezTo>
                  <a:cubicBezTo>
                    <a:pt x="40" y="27"/>
                    <a:pt x="46" y="26"/>
                    <a:pt x="47" y="26"/>
                  </a:cubicBezTo>
                  <a:cubicBezTo>
                    <a:pt x="48" y="26"/>
                    <a:pt x="50" y="26"/>
                    <a:pt x="49" y="25"/>
                  </a:cubicBezTo>
                  <a:cubicBezTo>
                    <a:pt x="49" y="23"/>
                    <a:pt x="52" y="24"/>
                    <a:pt x="51" y="22"/>
                  </a:cubicBezTo>
                  <a:cubicBezTo>
                    <a:pt x="50" y="21"/>
                    <a:pt x="49" y="20"/>
                    <a:pt x="51" y="19"/>
                  </a:cubicBezTo>
                  <a:cubicBezTo>
                    <a:pt x="53" y="19"/>
                    <a:pt x="63" y="19"/>
                    <a:pt x="68" y="18"/>
                  </a:cubicBezTo>
                  <a:cubicBezTo>
                    <a:pt x="73" y="18"/>
                    <a:pt x="73" y="16"/>
                    <a:pt x="73" y="14"/>
                  </a:cubicBezTo>
                  <a:cubicBezTo>
                    <a:pt x="74" y="12"/>
                    <a:pt x="70" y="9"/>
                    <a:pt x="69" y="9"/>
                  </a:cubicBezTo>
                  <a:cubicBezTo>
                    <a:pt x="67" y="10"/>
                    <a:pt x="65" y="13"/>
                    <a:pt x="63" y="14"/>
                  </a:cubicBezTo>
                  <a:cubicBezTo>
                    <a:pt x="61" y="15"/>
                    <a:pt x="53" y="17"/>
                    <a:pt x="53" y="17"/>
                  </a:cubicBezTo>
                  <a:cubicBezTo>
                    <a:pt x="52" y="17"/>
                    <a:pt x="47" y="18"/>
                    <a:pt x="46" y="18"/>
                  </a:cubicBezTo>
                  <a:cubicBezTo>
                    <a:pt x="44" y="18"/>
                    <a:pt x="39" y="14"/>
                    <a:pt x="43" y="14"/>
                  </a:cubicBezTo>
                  <a:cubicBezTo>
                    <a:pt x="48" y="14"/>
                    <a:pt x="53" y="12"/>
                    <a:pt x="55" y="11"/>
                  </a:cubicBezTo>
                  <a:cubicBezTo>
                    <a:pt x="57" y="9"/>
                    <a:pt x="59" y="3"/>
                    <a:pt x="59" y="2"/>
                  </a:cubicBezTo>
                  <a:cubicBezTo>
                    <a:pt x="59" y="1"/>
                    <a:pt x="55" y="1"/>
                    <a:pt x="5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7"/>
            <p:cNvSpPr/>
            <p:nvPr/>
          </p:nvSpPr>
          <p:spPr bwMode="auto">
            <a:xfrm>
              <a:off x="2240315" y="3411488"/>
              <a:ext cx="24458" cy="18454"/>
            </a:xfrm>
            <a:custGeom>
              <a:avLst/>
              <a:gdLst>
                <a:gd name="T0" fmla="*/ 39 w 53"/>
                <a:gd name="T1" fmla="*/ 5 h 40"/>
                <a:gd name="T2" fmla="*/ 36 w 53"/>
                <a:gd name="T3" fmla="*/ 10 h 40"/>
                <a:gd name="T4" fmla="*/ 40 w 53"/>
                <a:gd name="T5" fmla="*/ 14 h 40"/>
                <a:gd name="T6" fmla="*/ 32 w 53"/>
                <a:gd name="T7" fmla="*/ 19 h 40"/>
                <a:gd name="T8" fmla="*/ 24 w 53"/>
                <a:gd name="T9" fmla="*/ 10 h 40"/>
                <a:gd name="T10" fmla="*/ 18 w 53"/>
                <a:gd name="T11" fmla="*/ 2 h 40"/>
                <a:gd name="T12" fmla="*/ 15 w 53"/>
                <a:gd name="T13" fmla="*/ 10 h 40"/>
                <a:gd name="T14" fmla="*/ 21 w 53"/>
                <a:gd name="T15" fmla="*/ 17 h 40"/>
                <a:gd name="T16" fmla="*/ 27 w 53"/>
                <a:gd name="T17" fmla="*/ 24 h 40"/>
                <a:gd name="T18" fmla="*/ 23 w 53"/>
                <a:gd name="T19" fmla="*/ 28 h 40"/>
                <a:gd name="T20" fmla="*/ 11 w 53"/>
                <a:gd name="T21" fmla="*/ 28 h 40"/>
                <a:gd name="T22" fmla="*/ 9 w 53"/>
                <a:gd name="T23" fmla="*/ 20 h 40"/>
                <a:gd name="T24" fmla="*/ 7 w 53"/>
                <a:gd name="T25" fmla="*/ 13 h 40"/>
                <a:gd name="T26" fmla="*/ 3 w 53"/>
                <a:gd name="T27" fmla="*/ 19 h 40"/>
                <a:gd name="T28" fmla="*/ 2 w 53"/>
                <a:gd name="T29" fmla="*/ 28 h 40"/>
                <a:gd name="T30" fmla="*/ 15 w 53"/>
                <a:gd name="T31" fmla="*/ 32 h 40"/>
                <a:gd name="T32" fmla="*/ 25 w 53"/>
                <a:gd name="T33" fmla="*/ 31 h 40"/>
                <a:gd name="T34" fmla="*/ 30 w 53"/>
                <a:gd name="T35" fmla="*/ 31 h 40"/>
                <a:gd name="T36" fmla="*/ 35 w 53"/>
                <a:gd name="T37" fmla="*/ 40 h 40"/>
                <a:gd name="T38" fmla="*/ 42 w 53"/>
                <a:gd name="T39" fmla="*/ 35 h 40"/>
                <a:gd name="T40" fmla="*/ 37 w 53"/>
                <a:gd name="T41" fmla="*/ 26 h 40"/>
                <a:gd name="T42" fmla="*/ 38 w 53"/>
                <a:gd name="T43" fmla="*/ 22 h 40"/>
                <a:gd name="T44" fmla="*/ 46 w 53"/>
                <a:gd name="T45" fmla="*/ 23 h 40"/>
                <a:gd name="T46" fmla="*/ 52 w 53"/>
                <a:gd name="T47" fmla="*/ 19 h 40"/>
                <a:gd name="T48" fmla="*/ 44 w 53"/>
                <a:gd name="T49" fmla="*/ 8 h 40"/>
                <a:gd name="T50" fmla="*/ 39 w 53"/>
                <a:gd name="T51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" h="40">
                  <a:moveTo>
                    <a:pt x="39" y="5"/>
                  </a:moveTo>
                  <a:cubicBezTo>
                    <a:pt x="36" y="6"/>
                    <a:pt x="35" y="8"/>
                    <a:pt x="36" y="10"/>
                  </a:cubicBezTo>
                  <a:cubicBezTo>
                    <a:pt x="36" y="12"/>
                    <a:pt x="40" y="12"/>
                    <a:pt x="40" y="14"/>
                  </a:cubicBezTo>
                  <a:cubicBezTo>
                    <a:pt x="41" y="18"/>
                    <a:pt x="34" y="19"/>
                    <a:pt x="32" y="19"/>
                  </a:cubicBezTo>
                  <a:cubicBezTo>
                    <a:pt x="32" y="19"/>
                    <a:pt x="25" y="11"/>
                    <a:pt x="24" y="10"/>
                  </a:cubicBezTo>
                  <a:cubicBezTo>
                    <a:pt x="23" y="8"/>
                    <a:pt x="20" y="0"/>
                    <a:pt x="18" y="2"/>
                  </a:cubicBezTo>
                  <a:cubicBezTo>
                    <a:pt x="15" y="3"/>
                    <a:pt x="13" y="7"/>
                    <a:pt x="15" y="10"/>
                  </a:cubicBezTo>
                  <a:cubicBezTo>
                    <a:pt x="16" y="13"/>
                    <a:pt x="19" y="14"/>
                    <a:pt x="21" y="17"/>
                  </a:cubicBezTo>
                  <a:cubicBezTo>
                    <a:pt x="24" y="20"/>
                    <a:pt x="27" y="23"/>
                    <a:pt x="27" y="24"/>
                  </a:cubicBezTo>
                  <a:cubicBezTo>
                    <a:pt x="27" y="25"/>
                    <a:pt x="25" y="27"/>
                    <a:pt x="23" y="28"/>
                  </a:cubicBezTo>
                  <a:cubicBezTo>
                    <a:pt x="20" y="29"/>
                    <a:pt x="12" y="29"/>
                    <a:pt x="11" y="28"/>
                  </a:cubicBezTo>
                  <a:cubicBezTo>
                    <a:pt x="10" y="26"/>
                    <a:pt x="9" y="22"/>
                    <a:pt x="9" y="20"/>
                  </a:cubicBezTo>
                  <a:cubicBezTo>
                    <a:pt x="9" y="17"/>
                    <a:pt x="10" y="11"/>
                    <a:pt x="7" y="13"/>
                  </a:cubicBezTo>
                  <a:cubicBezTo>
                    <a:pt x="4" y="15"/>
                    <a:pt x="5" y="17"/>
                    <a:pt x="3" y="19"/>
                  </a:cubicBezTo>
                  <a:cubicBezTo>
                    <a:pt x="2" y="20"/>
                    <a:pt x="0" y="26"/>
                    <a:pt x="2" y="28"/>
                  </a:cubicBezTo>
                  <a:cubicBezTo>
                    <a:pt x="4" y="30"/>
                    <a:pt x="9" y="33"/>
                    <a:pt x="15" y="32"/>
                  </a:cubicBezTo>
                  <a:cubicBezTo>
                    <a:pt x="21" y="32"/>
                    <a:pt x="23" y="31"/>
                    <a:pt x="25" y="31"/>
                  </a:cubicBezTo>
                  <a:cubicBezTo>
                    <a:pt x="27" y="31"/>
                    <a:pt x="30" y="29"/>
                    <a:pt x="30" y="31"/>
                  </a:cubicBezTo>
                  <a:cubicBezTo>
                    <a:pt x="30" y="33"/>
                    <a:pt x="32" y="40"/>
                    <a:pt x="35" y="40"/>
                  </a:cubicBezTo>
                  <a:cubicBezTo>
                    <a:pt x="38" y="40"/>
                    <a:pt x="42" y="38"/>
                    <a:pt x="42" y="35"/>
                  </a:cubicBezTo>
                  <a:cubicBezTo>
                    <a:pt x="41" y="32"/>
                    <a:pt x="37" y="26"/>
                    <a:pt x="37" y="26"/>
                  </a:cubicBezTo>
                  <a:cubicBezTo>
                    <a:pt x="37" y="26"/>
                    <a:pt x="36" y="21"/>
                    <a:pt x="38" y="22"/>
                  </a:cubicBezTo>
                  <a:cubicBezTo>
                    <a:pt x="40" y="22"/>
                    <a:pt x="43" y="23"/>
                    <a:pt x="46" y="23"/>
                  </a:cubicBezTo>
                  <a:cubicBezTo>
                    <a:pt x="48" y="23"/>
                    <a:pt x="53" y="22"/>
                    <a:pt x="52" y="19"/>
                  </a:cubicBezTo>
                  <a:cubicBezTo>
                    <a:pt x="50" y="16"/>
                    <a:pt x="45" y="10"/>
                    <a:pt x="44" y="8"/>
                  </a:cubicBezTo>
                  <a:cubicBezTo>
                    <a:pt x="43" y="7"/>
                    <a:pt x="41" y="4"/>
                    <a:pt x="3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8"/>
            <p:cNvSpPr/>
            <p:nvPr/>
          </p:nvSpPr>
          <p:spPr bwMode="auto">
            <a:xfrm>
              <a:off x="2161829" y="3316326"/>
              <a:ext cx="38465" cy="33796"/>
            </a:xfrm>
            <a:custGeom>
              <a:avLst/>
              <a:gdLst>
                <a:gd name="T0" fmla="*/ 59 w 83"/>
                <a:gd name="T1" fmla="*/ 15 h 73"/>
                <a:gd name="T2" fmla="*/ 51 w 83"/>
                <a:gd name="T3" fmla="*/ 27 h 73"/>
                <a:gd name="T4" fmla="*/ 50 w 83"/>
                <a:gd name="T5" fmla="*/ 27 h 73"/>
                <a:gd name="T6" fmla="*/ 38 w 83"/>
                <a:gd name="T7" fmla="*/ 25 h 73"/>
                <a:gd name="T8" fmla="*/ 29 w 83"/>
                <a:gd name="T9" fmla="*/ 20 h 73"/>
                <a:gd name="T10" fmla="*/ 24 w 83"/>
                <a:gd name="T11" fmla="*/ 24 h 73"/>
                <a:gd name="T12" fmla="*/ 27 w 83"/>
                <a:gd name="T13" fmla="*/ 35 h 73"/>
                <a:gd name="T14" fmla="*/ 37 w 83"/>
                <a:gd name="T15" fmla="*/ 38 h 73"/>
                <a:gd name="T16" fmla="*/ 43 w 83"/>
                <a:gd name="T17" fmla="*/ 37 h 73"/>
                <a:gd name="T18" fmla="*/ 40 w 83"/>
                <a:gd name="T19" fmla="*/ 41 h 73"/>
                <a:gd name="T20" fmla="*/ 27 w 83"/>
                <a:gd name="T21" fmla="*/ 54 h 73"/>
                <a:gd name="T22" fmla="*/ 12 w 83"/>
                <a:gd name="T23" fmla="*/ 62 h 73"/>
                <a:gd name="T24" fmla="*/ 9 w 83"/>
                <a:gd name="T25" fmla="*/ 59 h 73"/>
                <a:gd name="T26" fmla="*/ 4 w 83"/>
                <a:gd name="T27" fmla="*/ 61 h 73"/>
                <a:gd name="T28" fmla="*/ 2 w 83"/>
                <a:gd name="T29" fmla="*/ 69 h 73"/>
                <a:gd name="T30" fmla="*/ 6 w 83"/>
                <a:gd name="T31" fmla="*/ 73 h 73"/>
                <a:gd name="T32" fmla="*/ 20 w 83"/>
                <a:gd name="T33" fmla="*/ 64 h 73"/>
                <a:gd name="T34" fmla="*/ 39 w 83"/>
                <a:gd name="T35" fmla="*/ 53 h 73"/>
                <a:gd name="T36" fmla="*/ 52 w 83"/>
                <a:gd name="T37" fmla="*/ 36 h 73"/>
                <a:gd name="T38" fmla="*/ 68 w 83"/>
                <a:gd name="T39" fmla="*/ 36 h 73"/>
                <a:gd name="T40" fmla="*/ 76 w 83"/>
                <a:gd name="T41" fmla="*/ 37 h 73"/>
                <a:gd name="T42" fmla="*/ 81 w 83"/>
                <a:gd name="T43" fmla="*/ 32 h 73"/>
                <a:gd name="T44" fmla="*/ 73 w 83"/>
                <a:gd name="T45" fmla="*/ 27 h 73"/>
                <a:gd name="T46" fmla="*/ 64 w 83"/>
                <a:gd name="T47" fmla="*/ 28 h 73"/>
                <a:gd name="T48" fmla="*/ 58 w 83"/>
                <a:gd name="T49" fmla="*/ 28 h 73"/>
                <a:gd name="T50" fmla="*/ 62 w 83"/>
                <a:gd name="T51" fmla="*/ 22 h 73"/>
                <a:gd name="T52" fmla="*/ 66 w 83"/>
                <a:gd name="T53" fmla="*/ 18 h 73"/>
                <a:gd name="T54" fmla="*/ 71 w 83"/>
                <a:gd name="T55" fmla="*/ 12 h 73"/>
                <a:gd name="T56" fmla="*/ 70 w 83"/>
                <a:gd name="T57" fmla="*/ 2 h 73"/>
                <a:gd name="T58" fmla="*/ 63 w 83"/>
                <a:gd name="T59" fmla="*/ 4 h 73"/>
                <a:gd name="T60" fmla="*/ 59 w 83"/>
                <a:gd name="T61" fmla="*/ 1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3" h="73">
                  <a:moveTo>
                    <a:pt x="59" y="15"/>
                  </a:moveTo>
                  <a:cubicBezTo>
                    <a:pt x="58" y="15"/>
                    <a:pt x="55" y="21"/>
                    <a:pt x="51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8" y="27"/>
                    <a:pt x="40" y="27"/>
                    <a:pt x="38" y="25"/>
                  </a:cubicBezTo>
                  <a:cubicBezTo>
                    <a:pt x="35" y="23"/>
                    <a:pt x="31" y="20"/>
                    <a:pt x="29" y="20"/>
                  </a:cubicBezTo>
                  <a:cubicBezTo>
                    <a:pt x="27" y="20"/>
                    <a:pt x="25" y="21"/>
                    <a:pt x="24" y="24"/>
                  </a:cubicBezTo>
                  <a:cubicBezTo>
                    <a:pt x="23" y="27"/>
                    <a:pt x="23" y="30"/>
                    <a:pt x="27" y="35"/>
                  </a:cubicBezTo>
                  <a:cubicBezTo>
                    <a:pt x="32" y="40"/>
                    <a:pt x="33" y="39"/>
                    <a:pt x="37" y="38"/>
                  </a:cubicBezTo>
                  <a:cubicBezTo>
                    <a:pt x="38" y="38"/>
                    <a:pt x="41" y="37"/>
                    <a:pt x="43" y="37"/>
                  </a:cubicBezTo>
                  <a:cubicBezTo>
                    <a:pt x="42" y="39"/>
                    <a:pt x="40" y="41"/>
                    <a:pt x="40" y="41"/>
                  </a:cubicBezTo>
                  <a:cubicBezTo>
                    <a:pt x="38" y="43"/>
                    <a:pt x="31" y="51"/>
                    <a:pt x="27" y="54"/>
                  </a:cubicBezTo>
                  <a:cubicBezTo>
                    <a:pt x="23" y="57"/>
                    <a:pt x="12" y="62"/>
                    <a:pt x="12" y="62"/>
                  </a:cubicBezTo>
                  <a:cubicBezTo>
                    <a:pt x="13" y="62"/>
                    <a:pt x="10" y="63"/>
                    <a:pt x="9" y="59"/>
                  </a:cubicBezTo>
                  <a:cubicBezTo>
                    <a:pt x="9" y="56"/>
                    <a:pt x="7" y="59"/>
                    <a:pt x="4" y="61"/>
                  </a:cubicBezTo>
                  <a:cubicBezTo>
                    <a:pt x="0" y="63"/>
                    <a:pt x="2" y="67"/>
                    <a:pt x="2" y="69"/>
                  </a:cubicBezTo>
                  <a:cubicBezTo>
                    <a:pt x="1" y="72"/>
                    <a:pt x="1" y="73"/>
                    <a:pt x="6" y="73"/>
                  </a:cubicBezTo>
                  <a:cubicBezTo>
                    <a:pt x="11" y="72"/>
                    <a:pt x="15" y="67"/>
                    <a:pt x="20" y="64"/>
                  </a:cubicBezTo>
                  <a:cubicBezTo>
                    <a:pt x="26" y="62"/>
                    <a:pt x="35" y="57"/>
                    <a:pt x="39" y="53"/>
                  </a:cubicBezTo>
                  <a:cubicBezTo>
                    <a:pt x="42" y="50"/>
                    <a:pt x="49" y="41"/>
                    <a:pt x="52" y="36"/>
                  </a:cubicBezTo>
                  <a:cubicBezTo>
                    <a:pt x="57" y="36"/>
                    <a:pt x="66" y="36"/>
                    <a:pt x="68" y="36"/>
                  </a:cubicBezTo>
                  <a:cubicBezTo>
                    <a:pt x="70" y="36"/>
                    <a:pt x="72" y="37"/>
                    <a:pt x="76" y="37"/>
                  </a:cubicBezTo>
                  <a:cubicBezTo>
                    <a:pt x="79" y="37"/>
                    <a:pt x="83" y="35"/>
                    <a:pt x="81" y="32"/>
                  </a:cubicBezTo>
                  <a:cubicBezTo>
                    <a:pt x="79" y="30"/>
                    <a:pt x="77" y="26"/>
                    <a:pt x="73" y="27"/>
                  </a:cubicBezTo>
                  <a:cubicBezTo>
                    <a:pt x="70" y="28"/>
                    <a:pt x="67" y="28"/>
                    <a:pt x="64" y="28"/>
                  </a:cubicBezTo>
                  <a:cubicBezTo>
                    <a:pt x="63" y="28"/>
                    <a:pt x="61" y="28"/>
                    <a:pt x="58" y="28"/>
                  </a:cubicBezTo>
                  <a:cubicBezTo>
                    <a:pt x="60" y="25"/>
                    <a:pt x="61" y="23"/>
                    <a:pt x="62" y="22"/>
                  </a:cubicBezTo>
                  <a:cubicBezTo>
                    <a:pt x="64" y="19"/>
                    <a:pt x="65" y="18"/>
                    <a:pt x="66" y="18"/>
                  </a:cubicBezTo>
                  <a:cubicBezTo>
                    <a:pt x="67" y="17"/>
                    <a:pt x="70" y="15"/>
                    <a:pt x="71" y="12"/>
                  </a:cubicBezTo>
                  <a:cubicBezTo>
                    <a:pt x="73" y="10"/>
                    <a:pt x="72" y="3"/>
                    <a:pt x="70" y="2"/>
                  </a:cubicBezTo>
                  <a:cubicBezTo>
                    <a:pt x="68" y="0"/>
                    <a:pt x="64" y="1"/>
                    <a:pt x="63" y="4"/>
                  </a:cubicBezTo>
                  <a:cubicBezTo>
                    <a:pt x="61" y="8"/>
                    <a:pt x="60" y="15"/>
                    <a:pt x="5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9"/>
            <p:cNvSpPr/>
            <p:nvPr/>
          </p:nvSpPr>
          <p:spPr bwMode="auto">
            <a:xfrm>
              <a:off x="2048212" y="3377248"/>
              <a:ext cx="134961" cy="193659"/>
            </a:xfrm>
            <a:custGeom>
              <a:avLst/>
              <a:gdLst>
                <a:gd name="T0" fmla="*/ 146 w 292"/>
                <a:gd name="T1" fmla="*/ 24 h 419"/>
                <a:gd name="T2" fmla="*/ 142 w 292"/>
                <a:gd name="T3" fmla="*/ 24 h 419"/>
                <a:gd name="T4" fmla="*/ 127 w 292"/>
                <a:gd name="T5" fmla="*/ 6 h 419"/>
                <a:gd name="T6" fmla="*/ 108 w 292"/>
                <a:gd name="T7" fmla="*/ 7 h 419"/>
                <a:gd name="T8" fmla="*/ 93 w 292"/>
                <a:gd name="T9" fmla="*/ 0 h 419"/>
                <a:gd name="T10" fmla="*/ 108 w 292"/>
                <a:gd name="T11" fmla="*/ 21 h 419"/>
                <a:gd name="T12" fmla="*/ 123 w 292"/>
                <a:gd name="T13" fmla="*/ 22 h 419"/>
                <a:gd name="T14" fmla="*/ 136 w 292"/>
                <a:gd name="T15" fmla="*/ 24 h 419"/>
                <a:gd name="T16" fmla="*/ 96 w 292"/>
                <a:gd name="T17" fmla="*/ 49 h 419"/>
                <a:gd name="T18" fmla="*/ 89 w 292"/>
                <a:gd name="T19" fmla="*/ 116 h 419"/>
                <a:gd name="T20" fmla="*/ 65 w 292"/>
                <a:gd name="T21" fmla="*/ 116 h 419"/>
                <a:gd name="T22" fmla="*/ 38 w 292"/>
                <a:gd name="T23" fmla="*/ 154 h 419"/>
                <a:gd name="T24" fmla="*/ 28 w 292"/>
                <a:gd name="T25" fmla="*/ 334 h 419"/>
                <a:gd name="T26" fmla="*/ 0 w 292"/>
                <a:gd name="T27" fmla="*/ 419 h 419"/>
                <a:gd name="T28" fmla="*/ 33 w 292"/>
                <a:gd name="T29" fmla="*/ 419 h 419"/>
                <a:gd name="T30" fmla="*/ 49 w 292"/>
                <a:gd name="T31" fmla="*/ 397 h 419"/>
                <a:gd name="T32" fmla="*/ 40 w 292"/>
                <a:gd name="T33" fmla="*/ 419 h 419"/>
                <a:gd name="T34" fmla="*/ 69 w 292"/>
                <a:gd name="T35" fmla="*/ 419 h 419"/>
                <a:gd name="T36" fmla="*/ 76 w 292"/>
                <a:gd name="T37" fmla="*/ 383 h 419"/>
                <a:gd name="T38" fmla="*/ 85 w 292"/>
                <a:gd name="T39" fmla="*/ 181 h 419"/>
                <a:gd name="T40" fmla="*/ 98 w 292"/>
                <a:gd name="T41" fmla="*/ 164 h 419"/>
                <a:gd name="T42" fmla="*/ 141 w 292"/>
                <a:gd name="T43" fmla="*/ 164 h 419"/>
                <a:gd name="T44" fmla="*/ 141 w 292"/>
                <a:gd name="T45" fmla="*/ 75 h 419"/>
                <a:gd name="T46" fmla="*/ 123 w 292"/>
                <a:gd name="T47" fmla="*/ 52 h 419"/>
                <a:gd name="T48" fmla="*/ 146 w 292"/>
                <a:gd name="T49" fmla="*/ 29 h 419"/>
                <a:gd name="T50" fmla="*/ 169 w 292"/>
                <a:gd name="T51" fmla="*/ 52 h 419"/>
                <a:gd name="T52" fmla="*/ 151 w 292"/>
                <a:gd name="T53" fmla="*/ 75 h 419"/>
                <a:gd name="T54" fmla="*/ 151 w 292"/>
                <a:gd name="T55" fmla="*/ 164 h 419"/>
                <a:gd name="T56" fmla="*/ 195 w 292"/>
                <a:gd name="T57" fmla="*/ 164 h 419"/>
                <a:gd name="T58" fmla="*/ 207 w 292"/>
                <a:gd name="T59" fmla="*/ 181 h 419"/>
                <a:gd name="T60" fmla="*/ 216 w 292"/>
                <a:gd name="T61" fmla="*/ 383 h 419"/>
                <a:gd name="T62" fmla="*/ 224 w 292"/>
                <a:gd name="T63" fmla="*/ 419 h 419"/>
                <a:gd name="T64" fmla="*/ 252 w 292"/>
                <a:gd name="T65" fmla="*/ 419 h 419"/>
                <a:gd name="T66" fmla="*/ 243 w 292"/>
                <a:gd name="T67" fmla="*/ 397 h 419"/>
                <a:gd name="T68" fmla="*/ 259 w 292"/>
                <a:gd name="T69" fmla="*/ 419 h 419"/>
                <a:gd name="T70" fmla="*/ 292 w 292"/>
                <a:gd name="T71" fmla="*/ 419 h 419"/>
                <a:gd name="T72" fmla="*/ 265 w 292"/>
                <a:gd name="T73" fmla="*/ 334 h 419"/>
                <a:gd name="T74" fmla="*/ 254 w 292"/>
                <a:gd name="T75" fmla="*/ 154 h 419"/>
                <a:gd name="T76" fmla="*/ 227 w 292"/>
                <a:gd name="T77" fmla="*/ 116 h 419"/>
                <a:gd name="T78" fmla="*/ 204 w 292"/>
                <a:gd name="T79" fmla="*/ 116 h 419"/>
                <a:gd name="T80" fmla="*/ 197 w 292"/>
                <a:gd name="T81" fmla="*/ 49 h 419"/>
                <a:gd name="T82" fmla="*/ 156 w 292"/>
                <a:gd name="T83" fmla="*/ 24 h 419"/>
                <a:gd name="T84" fmla="*/ 170 w 292"/>
                <a:gd name="T85" fmla="*/ 22 h 419"/>
                <a:gd name="T86" fmla="*/ 184 w 292"/>
                <a:gd name="T87" fmla="*/ 21 h 419"/>
                <a:gd name="T88" fmla="*/ 200 w 292"/>
                <a:gd name="T89" fmla="*/ 0 h 419"/>
                <a:gd name="T90" fmla="*/ 185 w 292"/>
                <a:gd name="T91" fmla="*/ 7 h 419"/>
                <a:gd name="T92" fmla="*/ 166 w 292"/>
                <a:gd name="T93" fmla="*/ 6 h 419"/>
                <a:gd name="T94" fmla="*/ 151 w 292"/>
                <a:gd name="T95" fmla="*/ 24 h 419"/>
                <a:gd name="T96" fmla="*/ 146 w 292"/>
                <a:gd name="T97" fmla="*/ 24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419">
                  <a:moveTo>
                    <a:pt x="146" y="24"/>
                  </a:moveTo>
                  <a:cubicBezTo>
                    <a:pt x="145" y="24"/>
                    <a:pt x="143" y="24"/>
                    <a:pt x="142" y="24"/>
                  </a:cubicBezTo>
                  <a:cubicBezTo>
                    <a:pt x="141" y="16"/>
                    <a:pt x="136" y="7"/>
                    <a:pt x="127" y="6"/>
                  </a:cubicBezTo>
                  <a:cubicBezTo>
                    <a:pt x="120" y="6"/>
                    <a:pt x="115" y="7"/>
                    <a:pt x="108" y="7"/>
                  </a:cubicBezTo>
                  <a:cubicBezTo>
                    <a:pt x="101" y="7"/>
                    <a:pt x="96" y="4"/>
                    <a:pt x="93" y="0"/>
                  </a:cubicBezTo>
                  <a:cubicBezTo>
                    <a:pt x="95" y="10"/>
                    <a:pt x="97" y="20"/>
                    <a:pt x="108" y="21"/>
                  </a:cubicBezTo>
                  <a:cubicBezTo>
                    <a:pt x="113" y="22"/>
                    <a:pt x="118" y="22"/>
                    <a:pt x="123" y="22"/>
                  </a:cubicBezTo>
                  <a:cubicBezTo>
                    <a:pt x="130" y="22"/>
                    <a:pt x="134" y="23"/>
                    <a:pt x="136" y="24"/>
                  </a:cubicBezTo>
                  <a:cubicBezTo>
                    <a:pt x="118" y="26"/>
                    <a:pt x="101" y="33"/>
                    <a:pt x="96" y="49"/>
                  </a:cubicBezTo>
                  <a:cubicBezTo>
                    <a:pt x="91" y="64"/>
                    <a:pt x="92" y="100"/>
                    <a:pt x="89" y="116"/>
                  </a:cubicBezTo>
                  <a:cubicBezTo>
                    <a:pt x="81" y="116"/>
                    <a:pt x="73" y="116"/>
                    <a:pt x="65" y="116"/>
                  </a:cubicBezTo>
                  <a:cubicBezTo>
                    <a:pt x="45" y="116"/>
                    <a:pt x="39" y="133"/>
                    <a:pt x="38" y="154"/>
                  </a:cubicBezTo>
                  <a:cubicBezTo>
                    <a:pt x="35" y="214"/>
                    <a:pt x="31" y="274"/>
                    <a:pt x="28" y="334"/>
                  </a:cubicBezTo>
                  <a:cubicBezTo>
                    <a:pt x="25" y="381"/>
                    <a:pt x="15" y="403"/>
                    <a:pt x="0" y="419"/>
                  </a:cubicBezTo>
                  <a:cubicBezTo>
                    <a:pt x="11" y="419"/>
                    <a:pt x="22" y="419"/>
                    <a:pt x="33" y="419"/>
                  </a:cubicBezTo>
                  <a:cubicBezTo>
                    <a:pt x="38" y="415"/>
                    <a:pt x="41" y="409"/>
                    <a:pt x="49" y="397"/>
                  </a:cubicBezTo>
                  <a:cubicBezTo>
                    <a:pt x="46" y="408"/>
                    <a:pt x="43" y="414"/>
                    <a:pt x="40" y="419"/>
                  </a:cubicBezTo>
                  <a:cubicBezTo>
                    <a:pt x="50" y="419"/>
                    <a:pt x="59" y="419"/>
                    <a:pt x="69" y="419"/>
                  </a:cubicBezTo>
                  <a:cubicBezTo>
                    <a:pt x="74" y="408"/>
                    <a:pt x="75" y="396"/>
                    <a:pt x="76" y="383"/>
                  </a:cubicBezTo>
                  <a:cubicBezTo>
                    <a:pt x="79" y="316"/>
                    <a:pt x="82" y="248"/>
                    <a:pt x="85" y="181"/>
                  </a:cubicBezTo>
                  <a:cubicBezTo>
                    <a:pt x="85" y="170"/>
                    <a:pt x="89" y="164"/>
                    <a:pt x="98" y="164"/>
                  </a:cubicBezTo>
                  <a:cubicBezTo>
                    <a:pt x="112" y="164"/>
                    <a:pt x="127" y="164"/>
                    <a:pt x="141" y="164"/>
                  </a:cubicBezTo>
                  <a:cubicBezTo>
                    <a:pt x="141" y="134"/>
                    <a:pt x="141" y="104"/>
                    <a:pt x="141" y="75"/>
                  </a:cubicBezTo>
                  <a:cubicBezTo>
                    <a:pt x="131" y="72"/>
                    <a:pt x="123" y="63"/>
                    <a:pt x="123" y="52"/>
                  </a:cubicBezTo>
                  <a:cubicBezTo>
                    <a:pt x="123" y="39"/>
                    <a:pt x="133" y="29"/>
                    <a:pt x="146" y="29"/>
                  </a:cubicBezTo>
                  <a:cubicBezTo>
                    <a:pt x="159" y="29"/>
                    <a:pt x="169" y="39"/>
                    <a:pt x="169" y="52"/>
                  </a:cubicBezTo>
                  <a:cubicBezTo>
                    <a:pt x="169" y="63"/>
                    <a:pt x="162" y="72"/>
                    <a:pt x="151" y="75"/>
                  </a:cubicBezTo>
                  <a:cubicBezTo>
                    <a:pt x="151" y="104"/>
                    <a:pt x="151" y="134"/>
                    <a:pt x="151" y="164"/>
                  </a:cubicBezTo>
                  <a:cubicBezTo>
                    <a:pt x="166" y="164"/>
                    <a:pt x="180" y="164"/>
                    <a:pt x="195" y="164"/>
                  </a:cubicBezTo>
                  <a:cubicBezTo>
                    <a:pt x="203" y="164"/>
                    <a:pt x="207" y="170"/>
                    <a:pt x="207" y="181"/>
                  </a:cubicBezTo>
                  <a:cubicBezTo>
                    <a:pt x="210" y="248"/>
                    <a:pt x="213" y="316"/>
                    <a:pt x="216" y="383"/>
                  </a:cubicBezTo>
                  <a:cubicBezTo>
                    <a:pt x="217" y="396"/>
                    <a:pt x="218" y="408"/>
                    <a:pt x="224" y="419"/>
                  </a:cubicBezTo>
                  <a:cubicBezTo>
                    <a:pt x="233" y="419"/>
                    <a:pt x="243" y="419"/>
                    <a:pt x="252" y="419"/>
                  </a:cubicBezTo>
                  <a:cubicBezTo>
                    <a:pt x="249" y="414"/>
                    <a:pt x="246" y="408"/>
                    <a:pt x="243" y="397"/>
                  </a:cubicBezTo>
                  <a:cubicBezTo>
                    <a:pt x="251" y="409"/>
                    <a:pt x="255" y="415"/>
                    <a:pt x="259" y="419"/>
                  </a:cubicBezTo>
                  <a:cubicBezTo>
                    <a:pt x="270" y="419"/>
                    <a:pt x="281" y="419"/>
                    <a:pt x="292" y="419"/>
                  </a:cubicBezTo>
                  <a:cubicBezTo>
                    <a:pt x="277" y="403"/>
                    <a:pt x="267" y="381"/>
                    <a:pt x="265" y="334"/>
                  </a:cubicBezTo>
                  <a:cubicBezTo>
                    <a:pt x="262" y="274"/>
                    <a:pt x="258" y="214"/>
                    <a:pt x="254" y="154"/>
                  </a:cubicBezTo>
                  <a:cubicBezTo>
                    <a:pt x="253" y="133"/>
                    <a:pt x="247" y="116"/>
                    <a:pt x="227" y="116"/>
                  </a:cubicBezTo>
                  <a:cubicBezTo>
                    <a:pt x="219" y="116"/>
                    <a:pt x="211" y="116"/>
                    <a:pt x="204" y="116"/>
                  </a:cubicBezTo>
                  <a:cubicBezTo>
                    <a:pt x="200" y="100"/>
                    <a:pt x="202" y="64"/>
                    <a:pt x="197" y="49"/>
                  </a:cubicBezTo>
                  <a:cubicBezTo>
                    <a:pt x="191" y="33"/>
                    <a:pt x="174" y="26"/>
                    <a:pt x="156" y="24"/>
                  </a:cubicBezTo>
                  <a:cubicBezTo>
                    <a:pt x="159" y="23"/>
                    <a:pt x="163" y="22"/>
                    <a:pt x="170" y="22"/>
                  </a:cubicBezTo>
                  <a:cubicBezTo>
                    <a:pt x="174" y="22"/>
                    <a:pt x="180" y="22"/>
                    <a:pt x="184" y="21"/>
                  </a:cubicBezTo>
                  <a:cubicBezTo>
                    <a:pt x="195" y="20"/>
                    <a:pt x="198" y="10"/>
                    <a:pt x="200" y="0"/>
                  </a:cubicBezTo>
                  <a:cubicBezTo>
                    <a:pt x="197" y="4"/>
                    <a:pt x="192" y="7"/>
                    <a:pt x="185" y="7"/>
                  </a:cubicBezTo>
                  <a:cubicBezTo>
                    <a:pt x="177" y="7"/>
                    <a:pt x="173" y="6"/>
                    <a:pt x="166" y="6"/>
                  </a:cubicBezTo>
                  <a:cubicBezTo>
                    <a:pt x="156" y="7"/>
                    <a:pt x="152" y="16"/>
                    <a:pt x="151" y="24"/>
                  </a:cubicBezTo>
                  <a:cubicBezTo>
                    <a:pt x="149" y="24"/>
                    <a:pt x="148" y="24"/>
                    <a:pt x="14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0"/>
            <p:cNvSpPr>
              <a:spLocks noEditPoints="1"/>
            </p:cNvSpPr>
            <p:nvPr/>
          </p:nvSpPr>
          <p:spPr bwMode="auto">
            <a:xfrm>
              <a:off x="1913029" y="3281641"/>
              <a:ext cx="404883" cy="404883"/>
            </a:xfrm>
            <a:custGeom>
              <a:avLst/>
              <a:gdLst>
                <a:gd name="T0" fmla="*/ 439 w 877"/>
                <a:gd name="T1" fmla="*/ 0 h 876"/>
                <a:gd name="T2" fmla="*/ 877 w 877"/>
                <a:gd name="T3" fmla="*/ 438 h 876"/>
                <a:gd name="T4" fmla="*/ 439 w 877"/>
                <a:gd name="T5" fmla="*/ 876 h 876"/>
                <a:gd name="T6" fmla="*/ 0 w 877"/>
                <a:gd name="T7" fmla="*/ 438 h 876"/>
                <a:gd name="T8" fmla="*/ 439 w 877"/>
                <a:gd name="T9" fmla="*/ 0 h 876"/>
                <a:gd name="T10" fmla="*/ 439 w 877"/>
                <a:gd name="T11" fmla="*/ 16 h 876"/>
                <a:gd name="T12" fmla="*/ 439 w 877"/>
                <a:gd name="T13" fmla="*/ 16 h 876"/>
                <a:gd name="T14" fmla="*/ 16 w 877"/>
                <a:gd name="T15" fmla="*/ 438 h 876"/>
                <a:gd name="T16" fmla="*/ 439 w 877"/>
                <a:gd name="T17" fmla="*/ 861 h 876"/>
                <a:gd name="T18" fmla="*/ 861 w 877"/>
                <a:gd name="T19" fmla="*/ 438 h 876"/>
                <a:gd name="T20" fmla="*/ 439 w 877"/>
                <a:gd name="T21" fmla="*/ 16 h 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7" h="876">
                  <a:moveTo>
                    <a:pt x="439" y="0"/>
                  </a:moveTo>
                  <a:cubicBezTo>
                    <a:pt x="680" y="0"/>
                    <a:pt x="877" y="197"/>
                    <a:pt x="877" y="438"/>
                  </a:cubicBezTo>
                  <a:cubicBezTo>
                    <a:pt x="877" y="679"/>
                    <a:pt x="680" y="876"/>
                    <a:pt x="439" y="876"/>
                  </a:cubicBezTo>
                  <a:cubicBezTo>
                    <a:pt x="197" y="876"/>
                    <a:pt x="0" y="679"/>
                    <a:pt x="0" y="438"/>
                  </a:cubicBezTo>
                  <a:cubicBezTo>
                    <a:pt x="0" y="197"/>
                    <a:pt x="197" y="0"/>
                    <a:pt x="439" y="0"/>
                  </a:cubicBezTo>
                  <a:close/>
                  <a:moveTo>
                    <a:pt x="439" y="16"/>
                  </a:moveTo>
                  <a:cubicBezTo>
                    <a:pt x="439" y="16"/>
                    <a:pt x="439" y="16"/>
                    <a:pt x="439" y="16"/>
                  </a:cubicBezTo>
                  <a:cubicBezTo>
                    <a:pt x="206" y="16"/>
                    <a:pt x="16" y="205"/>
                    <a:pt x="16" y="438"/>
                  </a:cubicBezTo>
                  <a:cubicBezTo>
                    <a:pt x="16" y="671"/>
                    <a:pt x="206" y="861"/>
                    <a:pt x="439" y="861"/>
                  </a:cubicBezTo>
                  <a:cubicBezTo>
                    <a:pt x="671" y="861"/>
                    <a:pt x="861" y="671"/>
                    <a:pt x="861" y="438"/>
                  </a:cubicBezTo>
                  <a:cubicBezTo>
                    <a:pt x="861" y="205"/>
                    <a:pt x="671" y="16"/>
                    <a:pt x="43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1"/>
            <p:cNvSpPr>
              <a:spLocks noEditPoints="1"/>
            </p:cNvSpPr>
            <p:nvPr/>
          </p:nvSpPr>
          <p:spPr bwMode="auto">
            <a:xfrm>
              <a:off x="1937931" y="3475300"/>
              <a:ext cx="354189" cy="186322"/>
            </a:xfrm>
            <a:custGeom>
              <a:avLst/>
              <a:gdLst>
                <a:gd name="T0" fmla="*/ 23 w 767"/>
                <a:gd name="T1" fmla="*/ 25 h 403"/>
                <a:gd name="T2" fmla="*/ 57 w 767"/>
                <a:gd name="T3" fmla="*/ 38 h 403"/>
                <a:gd name="T4" fmla="*/ 55 w 767"/>
                <a:gd name="T5" fmla="*/ 29 h 403"/>
                <a:gd name="T6" fmla="*/ 19 w 767"/>
                <a:gd name="T7" fmla="*/ 52 h 403"/>
                <a:gd name="T8" fmla="*/ 20 w 767"/>
                <a:gd name="T9" fmla="*/ 96 h 403"/>
                <a:gd name="T10" fmla="*/ 17 w 767"/>
                <a:gd name="T11" fmla="*/ 79 h 403"/>
                <a:gd name="T12" fmla="*/ 55 w 767"/>
                <a:gd name="T13" fmla="*/ 90 h 403"/>
                <a:gd name="T14" fmla="*/ 33 w 767"/>
                <a:gd name="T15" fmla="*/ 123 h 403"/>
                <a:gd name="T16" fmla="*/ 87 w 767"/>
                <a:gd name="T17" fmla="*/ 156 h 403"/>
                <a:gd name="T18" fmla="*/ 31 w 767"/>
                <a:gd name="T19" fmla="*/ 156 h 403"/>
                <a:gd name="T20" fmla="*/ 74 w 767"/>
                <a:gd name="T21" fmla="*/ 224 h 403"/>
                <a:gd name="T22" fmla="*/ 113 w 767"/>
                <a:gd name="T23" fmla="*/ 220 h 403"/>
                <a:gd name="T24" fmla="*/ 92 w 767"/>
                <a:gd name="T25" fmla="*/ 213 h 403"/>
                <a:gd name="T26" fmla="*/ 90 w 767"/>
                <a:gd name="T27" fmla="*/ 171 h 403"/>
                <a:gd name="T28" fmla="*/ 61 w 767"/>
                <a:gd name="T29" fmla="*/ 214 h 403"/>
                <a:gd name="T30" fmla="*/ 173 w 767"/>
                <a:gd name="T31" fmla="*/ 271 h 403"/>
                <a:gd name="T32" fmla="*/ 111 w 767"/>
                <a:gd name="T33" fmla="*/ 288 h 403"/>
                <a:gd name="T34" fmla="*/ 153 w 767"/>
                <a:gd name="T35" fmla="*/ 252 h 403"/>
                <a:gd name="T36" fmla="*/ 158 w 767"/>
                <a:gd name="T37" fmla="*/ 316 h 403"/>
                <a:gd name="T38" fmla="*/ 166 w 767"/>
                <a:gd name="T39" fmla="*/ 330 h 403"/>
                <a:gd name="T40" fmla="*/ 152 w 767"/>
                <a:gd name="T41" fmla="*/ 314 h 403"/>
                <a:gd name="T42" fmla="*/ 155 w 767"/>
                <a:gd name="T43" fmla="*/ 318 h 403"/>
                <a:gd name="T44" fmla="*/ 230 w 767"/>
                <a:gd name="T45" fmla="*/ 319 h 403"/>
                <a:gd name="T46" fmla="*/ 270 w 767"/>
                <a:gd name="T47" fmla="*/ 330 h 403"/>
                <a:gd name="T48" fmla="*/ 247 w 767"/>
                <a:gd name="T49" fmla="*/ 377 h 403"/>
                <a:gd name="T50" fmla="*/ 211 w 767"/>
                <a:gd name="T51" fmla="*/ 356 h 403"/>
                <a:gd name="T52" fmla="*/ 364 w 767"/>
                <a:gd name="T53" fmla="*/ 346 h 403"/>
                <a:gd name="T54" fmla="*/ 359 w 767"/>
                <a:gd name="T55" fmla="*/ 401 h 403"/>
                <a:gd name="T56" fmla="*/ 355 w 767"/>
                <a:gd name="T57" fmla="*/ 345 h 403"/>
                <a:gd name="T58" fmla="*/ 368 w 767"/>
                <a:gd name="T59" fmla="*/ 382 h 403"/>
                <a:gd name="T60" fmla="*/ 441 w 767"/>
                <a:gd name="T61" fmla="*/ 351 h 403"/>
                <a:gd name="T62" fmla="*/ 451 w 767"/>
                <a:gd name="T63" fmla="*/ 396 h 403"/>
                <a:gd name="T64" fmla="*/ 398 w 767"/>
                <a:gd name="T65" fmla="*/ 401 h 403"/>
                <a:gd name="T66" fmla="*/ 509 w 767"/>
                <a:gd name="T67" fmla="*/ 382 h 403"/>
                <a:gd name="T68" fmla="*/ 463 w 767"/>
                <a:gd name="T69" fmla="*/ 337 h 403"/>
                <a:gd name="T70" fmla="*/ 554 w 767"/>
                <a:gd name="T71" fmla="*/ 364 h 403"/>
                <a:gd name="T72" fmla="*/ 544 w 767"/>
                <a:gd name="T73" fmla="*/ 311 h 403"/>
                <a:gd name="T74" fmla="*/ 526 w 767"/>
                <a:gd name="T75" fmla="*/ 316 h 403"/>
                <a:gd name="T76" fmla="*/ 593 w 767"/>
                <a:gd name="T77" fmla="*/ 342 h 403"/>
                <a:gd name="T78" fmla="*/ 558 w 767"/>
                <a:gd name="T79" fmla="*/ 299 h 403"/>
                <a:gd name="T80" fmla="*/ 593 w 767"/>
                <a:gd name="T81" fmla="*/ 303 h 403"/>
                <a:gd name="T82" fmla="*/ 595 w 767"/>
                <a:gd name="T83" fmla="*/ 306 h 403"/>
                <a:gd name="T84" fmla="*/ 593 w 767"/>
                <a:gd name="T85" fmla="*/ 342 h 403"/>
                <a:gd name="T86" fmla="*/ 645 w 767"/>
                <a:gd name="T87" fmla="*/ 259 h 403"/>
                <a:gd name="T88" fmla="*/ 685 w 767"/>
                <a:gd name="T89" fmla="*/ 250 h 403"/>
                <a:gd name="T90" fmla="*/ 610 w 767"/>
                <a:gd name="T91" fmla="*/ 262 h 403"/>
                <a:gd name="T92" fmla="*/ 670 w 767"/>
                <a:gd name="T93" fmla="*/ 270 h 403"/>
                <a:gd name="T94" fmla="*/ 712 w 767"/>
                <a:gd name="T95" fmla="*/ 213 h 403"/>
                <a:gd name="T96" fmla="*/ 669 w 767"/>
                <a:gd name="T97" fmla="*/ 213 h 403"/>
                <a:gd name="T98" fmla="*/ 689 w 767"/>
                <a:gd name="T99" fmla="*/ 177 h 403"/>
                <a:gd name="T100" fmla="*/ 692 w 767"/>
                <a:gd name="T101" fmla="*/ 186 h 403"/>
                <a:gd name="T102" fmla="*/ 703 w 767"/>
                <a:gd name="T103" fmla="*/ 229 h 403"/>
                <a:gd name="T104" fmla="*/ 693 w 767"/>
                <a:gd name="T105" fmla="*/ 125 h 403"/>
                <a:gd name="T106" fmla="*/ 734 w 767"/>
                <a:gd name="T107" fmla="*/ 174 h 403"/>
                <a:gd name="T108" fmla="*/ 724 w 767"/>
                <a:gd name="T109" fmla="*/ 67 h 403"/>
                <a:gd name="T110" fmla="*/ 755 w 767"/>
                <a:gd name="T111" fmla="*/ 115 h 403"/>
                <a:gd name="T112" fmla="*/ 712 w 767"/>
                <a:gd name="T113" fmla="*/ 116 h 403"/>
                <a:gd name="T114" fmla="*/ 767 w 767"/>
                <a:gd name="T115" fmla="*/ 12 h 403"/>
                <a:gd name="T116" fmla="*/ 712 w 767"/>
                <a:gd name="T117" fmla="*/ 57 h 403"/>
                <a:gd name="T118" fmla="*/ 737 w 767"/>
                <a:gd name="T119" fmla="*/ 21 h 403"/>
                <a:gd name="T120" fmla="*/ 711 w 767"/>
                <a:gd name="T12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67" h="403">
                  <a:moveTo>
                    <a:pt x="0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16" y="10"/>
                    <a:pt x="12" y="12"/>
                    <a:pt x="9" y="16"/>
                  </a:cubicBezTo>
                  <a:cubicBezTo>
                    <a:pt x="6" y="20"/>
                    <a:pt x="4" y="24"/>
                    <a:pt x="4" y="29"/>
                  </a:cubicBezTo>
                  <a:cubicBezTo>
                    <a:pt x="4" y="32"/>
                    <a:pt x="5" y="34"/>
                    <a:pt x="6" y="36"/>
                  </a:cubicBezTo>
                  <a:cubicBezTo>
                    <a:pt x="8" y="38"/>
                    <a:pt x="10" y="39"/>
                    <a:pt x="12" y="39"/>
                  </a:cubicBezTo>
                  <a:cubicBezTo>
                    <a:pt x="16" y="39"/>
                    <a:pt x="19" y="34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4" y="24"/>
                    <a:pt x="24" y="23"/>
                  </a:cubicBezTo>
                  <a:cubicBezTo>
                    <a:pt x="27" y="16"/>
                    <a:pt x="29" y="12"/>
                    <a:pt x="32" y="10"/>
                  </a:cubicBezTo>
                  <a:cubicBezTo>
                    <a:pt x="34" y="9"/>
                    <a:pt x="35" y="8"/>
                    <a:pt x="36" y="8"/>
                  </a:cubicBezTo>
                  <a:cubicBezTo>
                    <a:pt x="38" y="7"/>
                    <a:pt x="39" y="7"/>
                    <a:pt x="41" y="7"/>
                  </a:cubicBezTo>
                  <a:cubicBezTo>
                    <a:pt x="46" y="7"/>
                    <a:pt x="50" y="9"/>
                    <a:pt x="54" y="12"/>
                  </a:cubicBezTo>
                  <a:cubicBezTo>
                    <a:pt x="57" y="16"/>
                    <a:pt x="59" y="21"/>
                    <a:pt x="59" y="27"/>
                  </a:cubicBezTo>
                  <a:cubicBezTo>
                    <a:pt x="59" y="31"/>
                    <a:pt x="58" y="34"/>
                    <a:pt x="57" y="38"/>
                  </a:cubicBezTo>
                  <a:cubicBezTo>
                    <a:pt x="56" y="41"/>
                    <a:pt x="55" y="43"/>
                    <a:pt x="55" y="44"/>
                  </a:cubicBezTo>
                  <a:cubicBezTo>
                    <a:pt x="55" y="44"/>
                    <a:pt x="56" y="45"/>
                    <a:pt x="56" y="45"/>
                  </a:cubicBezTo>
                  <a:cubicBezTo>
                    <a:pt x="57" y="46"/>
                    <a:pt x="58" y="46"/>
                    <a:pt x="59" y="46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6" y="46"/>
                    <a:pt x="49" y="44"/>
                    <a:pt x="52" y="40"/>
                  </a:cubicBezTo>
                  <a:cubicBezTo>
                    <a:pt x="54" y="37"/>
                    <a:pt x="56" y="33"/>
                    <a:pt x="55" y="29"/>
                  </a:cubicBezTo>
                  <a:cubicBezTo>
                    <a:pt x="55" y="26"/>
                    <a:pt x="55" y="24"/>
                    <a:pt x="53" y="22"/>
                  </a:cubicBezTo>
                  <a:cubicBezTo>
                    <a:pt x="52" y="20"/>
                    <a:pt x="50" y="20"/>
                    <a:pt x="48" y="20"/>
                  </a:cubicBezTo>
                  <a:cubicBezTo>
                    <a:pt x="45" y="20"/>
                    <a:pt x="42" y="23"/>
                    <a:pt x="40" y="30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7" y="36"/>
                    <a:pt x="36" y="40"/>
                    <a:pt x="35" y="42"/>
                  </a:cubicBezTo>
                  <a:cubicBezTo>
                    <a:pt x="33" y="44"/>
                    <a:pt x="32" y="46"/>
                    <a:pt x="31" y="47"/>
                  </a:cubicBezTo>
                  <a:cubicBezTo>
                    <a:pt x="30" y="48"/>
                    <a:pt x="28" y="49"/>
                    <a:pt x="26" y="50"/>
                  </a:cubicBezTo>
                  <a:cubicBezTo>
                    <a:pt x="24" y="51"/>
                    <a:pt x="22" y="52"/>
                    <a:pt x="19" y="52"/>
                  </a:cubicBezTo>
                  <a:cubicBezTo>
                    <a:pt x="14" y="52"/>
                    <a:pt x="9" y="50"/>
                    <a:pt x="6" y="46"/>
                  </a:cubicBezTo>
                  <a:cubicBezTo>
                    <a:pt x="2" y="42"/>
                    <a:pt x="1" y="37"/>
                    <a:pt x="1" y="30"/>
                  </a:cubicBezTo>
                  <a:cubicBezTo>
                    <a:pt x="0" y="27"/>
                    <a:pt x="1" y="23"/>
                    <a:pt x="2" y="19"/>
                  </a:cubicBezTo>
                  <a:cubicBezTo>
                    <a:pt x="3" y="15"/>
                    <a:pt x="4" y="13"/>
                    <a:pt x="4" y="13"/>
                  </a:cubicBezTo>
                  <a:cubicBezTo>
                    <a:pt x="4" y="12"/>
                    <a:pt x="4" y="11"/>
                    <a:pt x="3" y="10"/>
                  </a:cubicBezTo>
                  <a:cubicBezTo>
                    <a:pt x="2" y="10"/>
                    <a:pt x="1" y="10"/>
                    <a:pt x="0" y="9"/>
                  </a:cubicBezTo>
                  <a:cubicBezTo>
                    <a:pt x="0" y="7"/>
                    <a:pt x="0" y="7"/>
                    <a:pt x="0" y="7"/>
                  </a:cubicBezTo>
                  <a:close/>
                  <a:moveTo>
                    <a:pt x="20" y="96"/>
                  </a:moveTo>
                  <a:cubicBezTo>
                    <a:pt x="20" y="96"/>
                    <a:pt x="20" y="96"/>
                    <a:pt x="20" y="96"/>
                  </a:cubicBezTo>
                  <a:cubicBezTo>
                    <a:pt x="17" y="96"/>
                    <a:pt x="15" y="97"/>
                    <a:pt x="14" y="99"/>
                  </a:cubicBezTo>
                  <a:cubicBezTo>
                    <a:pt x="13" y="100"/>
                    <a:pt x="13" y="102"/>
                    <a:pt x="13" y="104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76"/>
                    <a:pt x="9" y="77"/>
                    <a:pt x="10" y="78"/>
                  </a:cubicBezTo>
                  <a:cubicBezTo>
                    <a:pt x="12" y="79"/>
                    <a:pt x="14" y="79"/>
                    <a:pt x="17" y="79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5" y="72"/>
                    <a:pt x="56" y="71"/>
                    <a:pt x="57" y="70"/>
                  </a:cubicBezTo>
                  <a:cubicBezTo>
                    <a:pt x="58" y="69"/>
                    <a:pt x="59" y="67"/>
                    <a:pt x="58" y="64"/>
                  </a:cubicBezTo>
                  <a:cubicBezTo>
                    <a:pt x="60" y="64"/>
                    <a:pt x="60" y="64"/>
                    <a:pt x="60" y="64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3" y="93"/>
                    <a:pt x="62" y="91"/>
                    <a:pt x="61" y="90"/>
                  </a:cubicBezTo>
                  <a:cubicBezTo>
                    <a:pt x="60" y="89"/>
                    <a:pt x="58" y="89"/>
                    <a:pt x="55" y="90"/>
                  </a:cubicBezTo>
                  <a:cubicBezTo>
                    <a:pt x="20" y="96"/>
                    <a:pt x="20" y="96"/>
                    <a:pt x="20" y="96"/>
                  </a:cubicBezTo>
                  <a:close/>
                  <a:moveTo>
                    <a:pt x="45" y="171"/>
                  </a:moveTo>
                  <a:cubicBezTo>
                    <a:pt x="45" y="171"/>
                    <a:pt x="45" y="171"/>
                    <a:pt x="45" y="171"/>
                  </a:cubicBezTo>
                  <a:cubicBezTo>
                    <a:pt x="40" y="170"/>
                    <a:pt x="36" y="168"/>
                    <a:pt x="32" y="165"/>
                  </a:cubicBezTo>
                  <a:cubicBezTo>
                    <a:pt x="29" y="162"/>
                    <a:pt x="26" y="158"/>
                    <a:pt x="25" y="153"/>
                  </a:cubicBezTo>
                  <a:cubicBezTo>
                    <a:pt x="24" y="149"/>
                    <a:pt x="23" y="146"/>
                    <a:pt x="23" y="142"/>
                  </a:cubicBezTo>
                  <a:cubicBezTo>
                    <a:pt x="24" y="139"/>
                    <a:pt x="25" y="135"/>
                    <a:pt x="26" y="132"/>
                  </a:cubicBezTo>
                  <a:cubicBezTo>
                    <a:pt x="28" y="128"/>
                    <a:pt x="30" y="125"/>
                    <a:pt x="33" y="123"/>
                  </a:cubicBezTo>
                  <a:cubicBezTo>
                    <a:pt x="36" y="120"/>
                    <a:pt x="40" y="118"/>
                    <a:pt x="44" y="117"/>
                  </a:cubicBezTo>
                  <a:cubicBezTo>
                    <a:pt x="53" y="114"/>
                    <a:pt x="60" y="115"/>
                    <a:pt x="67" y="118"/>
                  </a:cubicBezTo>
                  <a:cubicBezTo>
                    <a:pt x="73" y="121"/>
                    <a:pt x="78" y="127"/>
                    <a:pt x="81" y="135"/>
                  </a:cubicBezTo>
                  <a:cubicBezTo>
                    <a:pt x="82" y="139"/>
                    <a:pt x="82" y="142"/>
                    <a:pt x="82" y="146"/>
                  </a:cubicBezTo>
                  <a:cubicBezTo>
                    <a:pt x="82" y="150"/>
                    <a:pt x="82" y="152"/>
                    <a:pt x="82" y="152"/>
                  </a:cubicBezTo>
                  <a:cubicBezTo>
                    <a:pt x="83" y="153"/>
                    <a:pt x="83" y="153"/>
                    <a:pt x="84" y="153"/>
                  </a:cubicBezTo>
                  <a:cubicBezTo>
                    <a:pt x="84" y="154"/>
                    <a:pt x="85" y="154"/>
                    <a:pt x="86" y="154"/>
                  </a:cubicBezTo>
                  <a:cubicBezTo>
                    <a:pt x="87" y="156"/>
                    <a:pt x="87" y="156"/>
                    <a:pt x="87" y="156"/>
                  </a:cubicBezTo>
                  <a:cubicBezTo>
                    <a:pt x="70" y="161"/>
                    <a:pt x="70" y="161"/>
                    <a:pt x="70" y="161"/>
                  </a:cubicBezTo>
                  <a:cubicBezTo>
                    <a:pt x="69" y="159"/>
                    <a:pt x="69" y="159"/>
                    <a:pt x="69" y="159"/>
                  </a:cubicBezTo>
                  <a:cubicBezTo>
                    <a:pt x="73" y="157"/>
                    <a:pt x="76" y="155"/>
                    <a:pt x="78" y="151"/>
                  </a:cubicBezTo>
                  <a:cubicBezTo>
                    <a:pt x="79" y="148"/>
                    <a:pt x="79" y="145"/>
                    <a:pt x="78" y="141"/>
                  </a:cubicBezTo>
                  <a:cubicBezTo>
                    <a:pt x="77" y="136"/>
                    <a:pt x="73" y="133"/>
                    <a:pt x="69" y="132"/>
                  </a:cubicBezTo>
                  <a:cubicBezTo>
                    <a:pt x="64" y="131"/>
                    <a:pt x="58" y="132"/>
                    <a:pt x="51" y="134"/>
                  </a:cubicBezTo>
                  <a:cubicBezTo>
                    <a:pt x="43" y="137"/>
                    <a:pt x="37" y="140"/>
                    <a:pt x="34" y="144"/>
                  </a:cubicBezTo>
                  <a:cubicBezTo>
                    <a:pt x="31" y="147"/>
                    <a:pt x="30" y="151"/>
                    <a:pt x="31" y="156"/>
                  </a:cubicBezTo>
                  <a:cubicBezTo>
                    <a:pt x="32" y="159"/>
                    <a:pt x="34" y="161"/>
                    <a:pt x="36" y="163"/>
                  </a:cubicBezTo>
                  <a:cubicBezTo>
                    <a:pt x="39" y="165"/>
                    <a:pt x="42" y="167"/>
                    <a:pt x="46" y="168"/>
                  </a:cubicBezTo>
                  <a:cubicBezTo>
                    <a:pt x="45" y="171"/>
                    <a:pt x="45" y="171"/>
                    <a:pt x="45" y="171"/>
                  </a:cubicBezTo>
                  <a:close/>
                  <a:moveTo>
                    <a:pt x="65" y="209"/>
                  </a:moveTo>
                  <a:cubicBezTo>
                    <a:pt x="65" y="209"/>
                    <a:pt x="65" y="209"/>
                    <a:pt x="65" y="209"/>
                  </a:cubicBezTo>
                  <a:cubicBezTo>
                    <a:pt x="79" y="201"/>
                    <a:pt x="79" y="201"/>
                    <a:pt x="79" y="201"/>
                  </a:cubicBezTo>
                  <a:cubicBezTo>
                    <a:pt x="88" y="215"/>
                    <a:pt x="88" y="215"/>
                    <a:pt x="88" y="215"/>
                  </a:cubicBezTo>
                  <a:cubicBezTo>
                    <a:pt x="74" y="224"/>
                    <a:pt x="74" y="224"/>
                    <a:pt x="74" y="224"/>
                  </a:cubicBezTo>
                  <a:cubicBezTo>
                    <a:pt x="71" y="225"/>
                    <a:pt x="69" y="226"/>
                    <a:pt x="68" y="226"/>
                  </a:cubicBezTo>
                  <a:cubicBezTo>
                    <a:pt x="66" y="225"/>
                    <a:pt x="65" y="224"/>
                    <a:pt x="63" y="222"/>
                  </a:cubicBezTo>
                  <a:cubicBezTo>
                    <a:pt x="62" y="223"/>
                    <a:pt x="62" y="223"/>
                    <a:pt x="62" y="223"/>
                  </a:cubicBezTo>
                  <a:cubicBezTo>
                    <a:pt x="78" y="250"/>
                    <a:pt x="78" y="250"/>
                    <a:pt x="78" y="250"/>
                  </a:cubicBezTo>
                  <a:cubicBezTo>
                    <a:pt x="80" y="249"/>
                    <a:pt x="80" y="249"/>
                    <a:pt x="80" y="249"/>
                  </a:cubicBezTo>
                  <a:cubicBezTo>
                    <a:pt x="79" y="247"/>
                    <a:pt x="78" y="245"/>
                    <a:pt x="79" y="243"/>
                  </a:cubicBezTo>
                  <a:cubicBezTo>
                    <a:pt x="79" y="242"/>
                    <a:pt x="81" y="240"/>
                    <a:pt x="83" y="239"/>
                  </a:cubicBezTo>
                  <a:cubicBezTo>
                    <a:pt x="113" y="220"/>
                    <a:pt x="113" y="220"/>
                    <a:pt x="113" y="220"/>
                  </a:cubicBezTo>
                  <a:cubicBezTo>
                    <a:pt x="116" y="218"/>
                    <a:pt x="118" y="218"/>
                    <a:pt x="119" y="218"/>
                  </a:cubicBezTo>
                  <a:cubicBezTo>
                    <a:pt x="121" y="218"/>
                    <a:pt x="122" y="219"/>
                    <a:pt x="124" y="222"/>
                  </a:cubicBezTo>
                  <a:cubicBezTo>
                    <a:pt x="126" y="220"/>
                    <a:pt x="126" y="220"/>
                    <a:pt x="126" y="220"/>
                  </a:cubicBezTo>
                  <a:cubicBezTo>
                    <a:pt x="109" y="194"/>
                    <a:pt x="109" y="194"/>
                    <a:pt x="109" y="194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8" y="197"/>
                    <a:pt x="109" y="199"/>
                    <a:pt x="108" y="200"/>
                  </a:cubicBezTo>
                  <a:cubicBezTo>
                    <a:pt x="108" y="202"/>
                    <a:pt x="106" y="204"/>
                    <a:pt x="104" y="205"/>
                  </a:cubicBezTo>
                  <a:cubicBezTo>
                    <a:pt x="92" y="213"/>
                    <a:pt x="92" y="213"/>
                    <a:pt x="92" y="213"/>
                  </a:cubicBezTo>
                  <a:cubicBezTo>
                    <a:pt x="83" y="198"/>
                    <a:pt x="83" y="198"/>
                    <a:pt x="83" y="198"/>
                  </a:cubicBezTo>
                  <a:cubicBezTo>
                    <a:pt x="95" y="191"/>
                    <a:pt x="95" y="191"/>
                    <a:pt x="95" y="191"/>
                  </a:cubicBezTo>
                  <a:cubicBezTo>
                    <a:pt x="97" y="189"/>
                    <a:pt x="99" y="188"/>
                    <a:pt x="101" y="189"/>
                  </a:cubicBezTo>
                  <a:cubicBezTo>
                    <a:pt x="103" y="189"/>
                    <a:pt x="104" y="190"/>
                    <a:pt x="106" y="192"/>
                  </a:cubicBezTo>
                  <a:cubicBezTo>
                    <a:pt x="107" y="191"/>
                    <a:pt x="107" y="191"/>
                    <a:pt x="107" y="191"/>
                  </a:cubicBezTo>
                  <a:cubicBezTo>
                    <a:pt x="91" y="165"/>
                    <a:pt x="91" y="165"/>
                    <a:pt x="91" y="165"/>
                  </a:cubicBezTo>
                  <a:cubicBezTo>
                    <a:pt x="89" y="166"/>
                    <a:pt x="89" y="166"/>
                    <a:pt x="89" y="166"/>
                  </a:cubicBezTo>
                  <a:cubicBezTo>
                    <a:pt x="90" y="168"/>
                    <a:pt x="91" y="170"/>
                    <a:pt x="90" y="171"/>
                  </a:cubicBezTo>
                  <a:cubicBezTo>
                    <a:pt x="90" y="173"/>
                    <a:pt x="88" y="174"/>
                    <a:pt x="86" y="176"/>
                  </a:cubicBezTo>
                  <a:cubicBezTo>
                    <a:pt x="56" y="195"/>
                    <a:pt x="56" y="195"/>
                    <a:pt x="56" y="195"/>
                  </a:cubicBezTo>
                  <a:cubicBezTo>
                    <a:pt x="53" y="196"/>
                    <a:pt x="51" y="197"/>
                    <a:pt x="50" y="197"/>
                  </a:cubicBezTo>
                  <a:cubicBezTo>
                    <a:pt x="48" y="196"/>
                    <a:pt x="47" y="195"/>
                    <a:pt x="45" y="193"/>
                  </a:cubicBezTo>
                  <a:cubicBezTo>
                    <a:pt x="43" y="194"/>
                    <a:pt x="43" y="194"/>
                    <a:pt x="43" y="194"/>
                  </a:cubicBezTo>
                  <a:cubicBezTo>
                    <a:pt x="60" y="221"/>
                    <a:pt x="60" y="221"/>
                    <a:pt x="60" y="221"/>
                  </a:cubicBezTo>
                  <a:cubicBezTo>
                    <a:pt x="62" y="220"/>
                    <a:pt x="62" y="220"/>
                    <a:pt x="62" y="220"/>
                  </a:cubicBezTo>
                  <a:cubicBezTo>
                    <a:pt x="61" y="217"/>
                    <a:pt x="60" y="216"/>
                    <a:pt x="61" y="214"/>
                  </a:cubicBezTo>
                  <a:cubicBezTo>
                    <a:pt x="61" y="212"/>
                    <a:pt x="62" y="211"/>
                    <a:pt x="65" y="209"/>
                  </a:cubicBezTo>
                  <a:close/>
                  <a:moveTo>
                    <a:pt x="140" y="287"/>
                  </a:moveTo>
                  <a:cubicBezTo>
                    <a:pt x="140" y="287"/>
                    <a:pt x="140" y="287"/>
                    <a:pt x="140" y="287"/>
                  </a:cubicBezTo>
                  <a:cubicBezTo>
                    <a:pt x="158" y="270"/>
                    <a:pt x="158" y="270"/>
                    <a:pt x="158" y="270"/>
                  </a:cubicBezTo>
                  <a:cubicBezTo>
                    <a:pt x="161" y="268"/>
                    <a:pt x="162" y="266"/>
                    <a:pt x="162" y="264"/>
                  </a:cubicBezTo>
                  <a:cubicBezTo>
                    <a:pt x="162" y="263"/>
                    <a:pt x="161" y="261"/>
                    <a:pt x="159" y="259"/>
                  </a:cubicBezTo>
                  <a:cubicBezTo>
                    <a:pt x="161" y="257"/>
                    <a:pt x="161" y="257"/>
                    <a:pt x="161" y="257"/>
                  </a:cubicBezTo>
                  <a:cubicBezTo>
                    <a:pt x="173" y="271"/>
                    <a:pt x="173" y="271"/>
                    <a:pt x="173" y="271"/>
                  </a:cubicBezTo>
                  <a:cubicBezTo>
                    <a:pt x="172" y="272"/>
                    <a:pt x="172" y="272"/>
                    <a:pt x="172" y="272"/>
                  </a:cubicBezTo>
                  <a:cubicBezTo>
                    <a:pt x="170" y="270"/>
                    <a:pt x="168" y="269"/>
                    <a:pt x="167" y="269"/>
                  </a:cubicBezTo>
                  <a:cubicBezTo>
                    <a:pt x="165" y="269"/>
                    <a:pt x="163" y="270"/>
                    <a:pt x="161" y="272"/>
                  </a:cubicBezTo>
                  <a:cubicBezTo>
                    <a:pt x="143" y="289"/>
                    <a:pt x="143" y="289"/>
                    <a:pt x="143" y="289"/>
                  </a:cubicBezTo>
                  <a:cubicBezTo>
                    <a:pt x="140" y="292"/>
                    <a:pt x="137" y="294"/>
                    <a:pt x="135" y="295"/>
                  </a:cubicBezTo>
                  <a:cubicBezTo>
                    <a:pt x="133" y="296"/>
                    <a:pt x="131" y="297"/>
                    <a:pt x="129" y="297"/>
                  </a:cubicBezTo>
                  <a:cubicBezTo>
                    <a:pt x="126" y="297"/>
                    <a:pt x="123" y="296"/>
                    <a:pt x="120" y="295"/>
                  </a:cubicBezTo>
                  <a:cubicBezTo>
                    <a:pt x="117" y="293"/>
                    <a:pt x="114" y="291"/>
                    <a:pt x="111" y="288"/>
                  </a:cubicBezTo>
                  <a:cubicBezTo>
                    <a:pt x="106" y="282"/>
                    <a:pt x="104" y="277"/>
                    <a:pt x="104" y="272"/>
                  </a:cubicBezTo>
                  <a:cubicBezTo>
                    <a:pt x="103" y="267"/>
                    <a:pt x="106" y="262"/>
                    <a:pt x="111" y="258"/>
                  </a:cubicBezTo>
                  <a:cubicBezTo>
                    <a:pt x="130" y="239"/>
                    <a:pt x="130" y="239"/>
                    <a:pt x="130" y="239"/>
                  </a:cubicBezTo>
                  <a:cubicBezTo>
                    <a:pt x="133" y="238"/>
                    <a:pt x="134" y="236"/>
                    <a:pt x="134" y="234"/>
                  </a:cubicBezTo>
                  <a:cubicBezTo>
                    <a:pt x="134" y="233"/>
                    <a:pt x="133" y="231"/>
                    <a:pt x="131" y="229"/>
                  </a:cubicBezTo>
                  <a:cubicBezTo>
                    <a:pt x="133" y="227"/>
                    <a:pt x="133" y="227"/>
                    <a:pt x="133" y="227"/>
                  </a:cubicBezTo>
                  <a:cubicBezTo>
                    <a:pt x="155" y="251"/>
                    <a:pt x="155" y="251"/>
                    <a:pt x="155" y="251"/>
                  </a:cubicBezTo>
                  <a:cubicBezTo>
                    <a:pt x="153" y="252"/>
                    <a:pt x="153" y="252"/>
                    <a:pt x="153" y="252"/>
                  </a:cubicBezTo>
                  <a:cubicBezTo>
                    <a:pt x="151" y="250"/>
                    <a:pt x="149" y="249"/>
                    <a:pt x="148" y="249"/>
                  </a:cubicBezTo>
                  <a:cubicBezTo>
                    <a:pt x="146" y="249"/>
                    <a:pt x="144" y="250"/>
                    <a:pt x="142" y="252"/>
                  </a:cubicBezTo>
                  <a:cubicBezTo>
                    <a:pt x="120" y="273"/>
                    <a:pt x="120" y="273"/>
                    <a:pt x="120" y="273"/>
                  </a:cubicBezTo>
                  <a:cubicBezTo>
                    <a:pt x="117" y="276"/>
                    <a:pt x="115" y="279"/>
                    <a:pt x="115" y="281"/>
                  </a:cubicBezTo>
                  <a:cubicBezTo>
                    <a:pt x="115" y="284"/>
                    <a:pt x="116" y="286"/>
                    <a:pt x="118" y="289"/>
                  </a:cubicBezTo>
                  <a:cubicBezTo>
                    <a:pt x="121" y="292"/>
                    <a:pt x="125" y="294"/>
                    <a:pt x="128" y="293"/>
                  </a:cubicBezTo>
                  <a:cubicBezTo>
                    <a:pt x="132" y="293"/>
                    <a:pt x="136" y="291"/>
                    <a:pt x="140" y="287"/>
                  </a:cubicBezTo>
                  <a:close/>
                  <a:moveTo>
                    <a:pt x="158" y="316"/>
                  </a:moveTo>
                  <a:cubicBezTo>
                    <a:pt x="158" y="316"/>
                    <a:pt x="158" y="316"/>
                    <a:pt x="158" y="316"/>
                  </a:cubicBezTo>
                  <a:cubicBezTo>
                    <a:pt x="165" y="311"/>
                    <a:pt x="165" y="311"/>
                    <a:pt x="165" y="311"/>
                  </a:cubicBezTo>
                  <a:cubicBezTo>
                    <a:pt x="177" y="319"/>
                    <a:pt x="177" y="319"/>
                    <a:pt x="177" y="319"/>
                  </a:cubicBezTo>
                  <a:cubicBezTo>
                    <a:pt x="174" y="329"/>
                    <a:pt x="174" y="329"/>
                    <a:pt x="174" y="329"/>
                  </a:cubicBezTo>
                  <a:cubicBezTo>
                    <a:pt x="174" y="330"/>
                    <a:pt x="174" y="330"/>
                    <a:pt x="174" y="331"/>
                  </a:cubicBezTo>
                  <a:cubicBezTo>
                    <a:pt x="173" y="331"/>
                    <a:pt x="173" y="332"/>
                    <a:pt x="173" y="332"/>
                  </a:cubicBezTo>
                  <a:cubicBezTo>
                    <a:pt x="172" y="333"/>
                    <a:pt x="171" y="333"/>
                    <a:pt x="171" y="333"/>
                  </a:cubicBezTo>
                  <a:cubicBezTo>
                    <a:pt x="170" y="333"/>
                    <a:pt x="168" y="332"/>
                    <a:pt x="166" y="330"/>
                  </a:cubicBezTo>
                  <a:cubicBezTo>
                    <a:pt x="165" y="332"/>
                    <a:pt x="165" y="332"/>
                    <a:pt x="165" y="332"/>
                  </a:cubicBezTo>
                  <a:cubicBezTo>
                    <a:pt x="188" y="349"/>
                    <a:pt x="188" y="349"/>
                    <a:pt x="188" y="349"/>
                  </a:cubicBezTo>
                  <a:cubicBezTo>
                    <a:pt x="190" y="348"/>
                    <a:pt x="190" y="348"/>
                    <a:pt x="190" y="348"/>
                  </a:cubicBezTo>
                  <a:cubicBezTo>
                    <a:pt x="189" y="347"/>
                    <a:pt x="188" y="346"/>
                    <a:pt x="188" y="345"/>
                  </a:cubicBezTo>
                  <a:cubicBezTo>
                    <a:pt x="187" y="344"/>
                    <a:pt x="188" y="343"/>
                    <a:pt x="188" y="341"/>
                  </a:cubicBezTo>
                  <a:cubicBezTo>
                    <a:pt x="201" y="290"/>
                    <a:pt x="201" y="290"/>
                    <a:pt x="201" y="290"/>
                  </a:cubicBezTo>
                  <a:cubicBezTo>
                    <a:pt x="196" y="286"/>
                    <a:pt x="196" y="286"/>
                    <a:pt x="196" y="286"/>
                  </a:cubicBezTo>
                  <a:cubicBezTo>
                    <a:pt x="152" y="314"/>
                    <a:pt x="152" y="314"/>
                    <a:pt x="152" y="314"/>
                  </a:cubicBezTo>
                  <a:cubicBezTo>
                    <a:pt x="151" y="315"/>
                    <a:pt x="149" y="316"/>
                    <a:pt x="148" y="316"/>
                  </a:cubicBezTo>
                  <a:cubicBezTo>
                    <a:pt x="147" y="316"/>
                    <a:pt x="145" y="316"/>
                    <a:pt x="144" y="315"/>
                  </a:cubicBezTo>
                  <a:cubicBezTo>
                    <a:pt x="143" y="317"/>
                    <a:pt x="143" y="317"/>
                    <a:pt x="143" y="317"/>
                  </a:cubicBezTo>
                  <a:cubicBezTo>
                    <a:pt x="157" y="326"/>
                    <a:pt x="157" y="326"/>
                    <a:pt x="157" y="326"/>
                  </a:cubicBezTo>
                  <a:cubicBezTo>
                    <a:pt x="158" y="325"/>
                    <a:pt x="158" y="325"/>
                    <a:pt x="158" y="325"/>
                  </a:cubicBezTo>
                  <a:cubicBezTo>
                    <a:pt x="157" y="324"/>
                    <a:pt x="157" y="324"/>
                    <a:pt x="157" y="324"/>
                  </a:cubicBezTo>
                  <a:cubicBezTo>
                    <a:pt x="156" y="323"/>
                    <a:pt x="155" y="322"/>
                    <a:pt x="154" y="321"/>
                  </a:cubicBezTo>
                  <a:cubicBezTo>
                    <a:pt x="154" y="320"/>
                    <a:pt x="154" y="319"/>
                    <a:pt x="155" y="318"/>
                  </a:cubicBezTo>
                  <a:cubicBezTo>
                    <a:pt x="155" y="317"/>
                    <a:pt x="156" y="317"/>
                    <a:pt x="156" y="317"/>
                  </a:cubicBezTo>
                  <a:cubicBezTo>
                    <a:pt x="157" y="316"/>
                    <a:pt x="157" y="316"/>
                    <a:pt x="158" y="316"/>
                  </a:cubicBezTo>
                  <a:close/>
                  <a:moveTo>
                    <a:pt x="168" y="309"/>
                  </a:moveTo>
                  <a:cubicBezTo>
                    <a:pt x="168" y="309"/>
                    <a:pt x="168" y="309"/>
                    <a:pt x="168" y="309"/>
                  </a:cubicBezTo>
                  <a:cubicBezTo>
                    <a:pt x="183" y="300"/>
                    <a:pt x="183" y="300"/>
                    <a:pt x="183" y="300"/>
                  </a:cubicBezTo>
                  <a:cubicBezTo>
                    <a:pt x="178" y="316"/>
                    <a:pt x="178" y="316"/>
                    <a:pt x="178" y="316"/>
                  </a:cubicBezTo>
                  <a:cubicBezTo>
                    <a:pt x="168" y="309"/>
                    <a:pt x="168" y="309"/>
                    <a:pt x="168" y="309"/>
                  </a:cubicBezTo>
                  <a:close/>
                  <a:moveTo>
                    <a:pt x="230" y="319"/>
                  </a:moveTo>
                  <a:cubicBezTo>
                    <a:pt x="230" y="319"/>
                    <a:pt x="230" y="319"/>
                    <a:pt x="230" y="319"/>
                  </a:cubicBezTo>
                  <a:cubicBezTo>
                    <a:pt x="231" y="316"/>
                    <a:pt x="232" y="314"/>
                    <a:pt x="231" y="312"/>
                  </a:cubicBezTo>
                  <a:cubicBezTo>
                    <a:pt x="231" y="311"/>
                    <a:pt x="229" y="310"/>
                    <a:pt x="227" y="308"/>
                  </a:cubicBezTo>
                  <a:cubicBezTo>
                    <a:pt x="228" y="307"/>
                    <a:pt x="228" y="307"/>
                    <a:pt x="228" y="307"/>
                  </a:cubicBezTo>
                  <a:cubicBezTo>
                    <a:pt x="249" y="316"/>
                    <a:pt x="249" y="316"/>
                    <a:pt x="249" y="316"/>
                  </a:cubicBezTo>
                  <a:cubicBezTo>
                    <a:pt x="259" y="357"/>
                    <a:pt x="259" y="357"/>
                    <a:pt x="259" y="357"/>
                  </a:cubicBezTo>
                  <a:cubicBezTo>
                    <a:pt x="269" y="337"/>
                    <a:pt x="269" y="337"/>
                    <a:pt x="269" y="337"/>
                  </a:cubicBezTo>
                  <a:cubicBezTo>
                    <a:pt x="270" y="334"/>
                    <a:pt x="270" y="332"/>
                    <a:pt x="270" y="330"/>
                  </a:cubicBezTo>
                  <a:cubicBezTo>
                    <a:pt x="269" y="329"/>
                    <a:pt x="268" y="328"/>
                    <a:pt x="266" y="326"/>
                  </a:cubicBezTo>
                  <a:cubicBezTo>
                    <a:pt x="266" y="324"/>
                    <a:pt x="266" y="324"/>
                    <a:pt x="266" y="324"/>
                  </a:cubicBezTo>
                  <a:cubicBezTo>
                    <a:pt x="283" y="332"/>
                    <a:pt x="283" y="332"/>
                    <a:pt x="283" y="332"/>
                  </a:cubicBezTo>
                  <a:cubicBezTo>
                    <a:pt x="282" y="334"/>
                    <a:pt x="282" y="334"/>
                    <a:pt x="282" y="334"/>
                  </a:cubicBezTo>
                  <a:cubicBezTo>
                    <a:pt x="280" y="333"/>
                    <a:pt x="278" y="333"/>
                    <a:pt x="276" y="333"/>
                  </a:cubicBezTo>
                  <a:cubicBezTo>
                    <a:pt x="275" y="334"/>
                    <a:pt x="273" y="336"/>
                    <a:pt x="272" y="338"/>
                  </a:cubicBezTo>
                  <a:cubicBezTo>
                    <a:pt x="253" y="380"/>
                    <a:pt x="253" y="380"/>
                    <a:pt x="253" y="380"/>
                  </a:cubicBezTo>
                  <a:cubicBezTo>
                    <a:pt x="247" y="377"/>
                    <a:pt x="247" y="377"/>
                    <a:pt x="247" y="377"/>
                  </a:cubicBezTo>
                  <a:cubicBezTo>
                    <a:pt x="233" y="322"/>
                    <a:pt x="233" y="322"/>
                    <a:pt x="233" y="322"/>
                  </a:cubicBezTo>
                  <a:cubicBezTo>
                    <a:pt x="219" y="352"/>
                    <a:pt x="219" y="352"/>
                    <a:pt x="219" y="352"/>
                  </a:cubicBezTo>
                  <a:cubicBezTo>
                    <a:pt x="217" y="355"/>
                    <a:pt x="217" y="357"/>
                    <a:pt x="217" y="359"/>
                  </a:cubicBezTo>
                  <a:cubicBezTo>
                    <a:pt x="218" y="360"/>
                    <a:pt x="219" y="362"/>
                    <a:pt x="222" y="363"/>
                  </a:cubicBezTo>
                  <a:cubicBezTo>
                    <a:pt x="221" y="365"/>
                    <a:pt x="221" y="365"/>
                    <a:pt x="221" y="365"/>
                  </a:cubicBezTo>
                  <a:cubicBezTo>
                    <a:pt x="204" y="357"/>
                    <a:pt x="204" y="357"/>
                    <a:pt x="204" y="357"/>
                  </a:cubicBezTo>
                  <a:cubicBezTo>
                    <a:pt x="205" y="355"/>
                    <a:pt x="205" y="355"/>
                    <a:pt x="205" y="355"/>
                  </a:cubicBezTo>
                  <a:cubicBezTo>
                    <a:pt x="208" y="356"/>
                    <a:pt x="210" y="356"/>
                    <a:pt x="211" y="356"/>
                  </a:cubicBezTo>
                  <a:cubicBezTo>
                    <a:pt x="213" y="355"/>
                    <a:pt x="214" y="353"/>
                    <a:pt x="215" y="351"/>
                  </a:cubicBezTo>
                  <a:cubicBezTo>
                    <a:pt x="230" y="319"/>
                    <a:pt x="230" y="319"/>
                    <a:pt x="230" y="319"/>
                  </a:cubicBezTo>
                  <a:close/>
                  <a:moveTo>
                    <a:pt x="368" y="382"/>
                  </a:moveTo>
                  <a:cubicBezTo>
                    <a:pt x="368" y="382"/>
                    <a:pt x="368" y="382"/>
                    <a:pt x="368" y="382"/>
                  </a:cubicBezTo>
                  <a:cubicBezTo>
                    <a:pt x="370" y="356"/>
                    <a:pt x="370" y="356"/>
                    <a:pt x="370" y="356"/>
                  </a:cubicBezTo>
                  <a:cubicBezTo>
                    <a:pt x="371" y="354"/>
                    <a:pt x="370" y="351"/>
                    <a:pt x="369" y="350"/>
                  </a:cubicBezTo>
                  <a:cubicBezTo>
                    <a:pt x="368" y="349"/>
                    <a:pt x="367" y="348"/>
                    <a:pt x="364" y="348"/>
                  </a:cubicBezTo>
                  <a:cubicBezTo>
                    <a:pt x="364" y="346"/>
                    <a:pt x="364" y="346"/>
                    <a:pt x="364" y="346"/>
                  </a:cubicBezTo>
                  <a:cubicBezTo>
                    <a:pt x="382" y="347"/>
                    <a:pt x="382" y="347"/>
                    <a:pt x="382" y="347"/>
                  </a:cubicBezTo>
                  <a:cubicBezTo>
                    <a:pt x="382" y="349"/>
                    <a:pt x="382" y="349"/>
                    <a:pt x="382" y="349"/>
                  </a:cubicBezTo>
                  <a:cubicBezTo>
                    <a:pt x="379" y="349"/>
                    <a:pt x="378" y="350"/>
                    <a:pt x="376" y="351"/>
                  </a:cubicBezTo>
                  <a:cubicBezTo>
                    <a:pt x="375" y="352"/>
                    <a:pt x="374" y="354"/>
                    <a:pt x="374" y="357"/>
                  </a:cubicBezTo>
                  <a:cubicBezTo>
                    <a:pt x="372" y="382"/>
                    <a:pt x="372" y="382"/>
                    <a:pt x="372" y="382"/>
                  </a:cubicBezTo>
                  <a:cubicBezTo>
                    <a:pt x="372" y="386"/>
                    <a:pt x="371" y="389"/>
                    <a:pt x="370" y="391"/>
                  </a:cubicBezTo>
                  <a:cubicBezTo>
                    <a:pt x="369" y="393"/>
                    <a:pt x="368" y="395"/>
                    <a:pt x="367" y="396"/>
                  </a:cubicBezTo>
                  <a:cubicBezTo>
                    <a:pt x="365" y="398"/>
                    <a:pt x="362" y="400"/>
                    <a:pt x="359" y="401"/>
                  </a:cubicBezTo>
                  <a:cubicBezTo>
                    <a:pt x="355" y="402"/>
                    <a:pt x="352" y="402"/>
                    <a:pt x="348" y="402"/>
                  </a:cubicBezTo>
                  <a:cubicBezTo>
                    <a:pt x="340" y="401"/>
                    <a:pt x="335" y="399"/>
                    <a:pt x="331" y="395"/>
                  </a:cubicBezTo>
                  <a:cubicBezTo>
                    <a:pt x="328" y="391"/>
                    <a:pt x="327" y="386"/>
                    <a:pt x="327" y="379"/>
                  </a:cubicBezTo>
                  <a:cubicBezTo>
                    <a:pt x="330" y="353"/>
                    <a:pt x="330" y="353"/>
                    <a:pt x="330" y="353"/>
                  </a:cubicBezTo>
                  <a:cubicBezTo>
                    <a:pt x="330" y="350"/>
                    <a:pt x="329" y="348"/>
                    <a:pt x="328" y="347"/>
                  </a:cubicBezTo>
                  <a:cubicBezTo>
                    <a:pt x="328" y="345"/>
                    <a:pt x="326" y="344"/>
                    <a:pt x="323" y="344"/>
                  </a:cubicBezTo>
                  <a:cubicBezTo>
                    <a:pt x="323" y="342"/>
                    <a:pt x="323" y="342"/>
                    <a:pt x="323" y="342"/>
                  </a:cubicBezTo>
                  <a:cubicBezTo>
                    <a:pt x="355" y="345"/>
                    <a:pt x="355" y="345"/>
                    <a:pt x="355" y="345"/>
                  </a:cubicBezTo>
                  <a:cubicBezTo>
                    <a:pt x="355" y="347"/>
                    <a:pt x="355" y="347"/>
                    <a:pt x="355" y="347"/>
                  </a:cubicBezTo>
                  <a:cubicBezTo>
                    <a:pt x="352" y="347"/>
                    <a:pt x="350" y="347"/>
                    <a:pt x="349" y="348"/>
                  </a:cubicBezTo>
                  <a:cubicBezTo>
                    <a:pt x="348" y="350"/>
                    <a:pt x="347" y="351"/>
                    <a:pt x="347" y="354"/>
                  </a:cubicBezTo>
                  <a:cubicBezTo>
                    <a:pt x="344" y="385"/>
                    <a:pt x="344" y="385"/>
                    <a:pt x="344" y="385"/>
                  </a:cubicBezTo>
                  <a:cubicBezTo>
                    <a:pt x="344" y="389"/>
                    <a:pt x="344" y="392"/>
                    <a:pt x="346" y="394"/>
                  </a:cubicBezTo>
                  <a:cubicBezTo>
                    <a:pt x="347" y="396"/>
                    <a:pt x="350" y="397"/>
                    <a:pt x="354" y="398"/>
                  </a:cubicBezTo>
                  <a:cubicBezTo>
                    <a:pt x="358" y="398"/>
                    <a:pt x="361" y="397"/>
                    <a:pt x="364" y="394"/>
                  </a:cubicBezTo>
                  <a:cubicBezTo>
                    <a:pt x="366" y="392"/>
                    <a:pt x="368" y="387"/>
                    <a:pt x="368" y="382"/>
                  </a:cubicBezTo>
                  <a:close/>
                  <a:moveTo>
                    <a:pt x="399" y="357"/>
                  </a:moveTo>
                  <a:cubicBezTo>
                    <a:pt x="399" y="357"/>
                    <a:pt x="399" y="357"/>
                    <a:pt x="399" y="357"/>
                  </a:cubicBezTo>
                  <a:cubicBezTo>
                    <a:pt x="398" y="354"/>
                    <a:pt x="397" y="352"/>
                    <a:pt x="396" y="351"/>
                  </a:cubicBezTo>
                  <a:cubicBezTo>
                    <a:pt x="395" y="350"/>
                    <a:pt x="393" y="350"/>
                    <a:pt x="390" y="350"/>
                  </a:cubicBezTo>
                  <a:cubicBezTo>
                    <a:pt x="390" y="348"/>
                    <a:pt x="390" y="348"/>
                    <a:pt x="390" y="348"/>
                  </a:cubicBezTo>
                  <a:cubicBezTo>
                    <a:pt x="413" y="345"/>
                    <a:pt x="413" y="345"/>
                    <a:pt x="413" y="345"/>
                  </a:cubicBezTo>
                  <a:cubicBezTo>
                    <a:pt x="444" y="373"/>
                    <a:pt x="444" y="373"/>
                    <a:pt x="444" y="373"/>
                  </a:cubicBezTo>
                  <a:cubicBezTo>
                    <a:pt x="441" y="351"/>
                    <a:pt x="441" y="351"/>
                    <a:pt x="441" y="351"/>
                  </a:cubicBezTo>
                  <a:cubicBezTo>
                    <a:pt x="440" y="348"/>
                    <a:pt x="440" y="346"/>
                    <a:pt x="438" y="345"/>
                  </a:cubicBezTo>
                  <a:cubicBezTo>
                    <a:pt x="437" y="344"/>
                    <a:pt x="435" y="344"/>
                    <a:pt x="433" y="344"/>
                  </a:cubicBezTo>
                  <a:cubicBezTo>
                    <a:pt x="432" y="342"/>
                    <a:pt x="432" y="342"/>
                    <a:pt x="432" y="342"/>
                  </a:cubicBezTo>
                  <a:cubicBezTo>
                    <a:pt x="450" y="339"/>
                    <a:pt x="450" y="339"/>
                    <a:pt x="450" y="339"/>
                  </a:cubicBezTo>
                  <a:cubicBezTo>
                    <a:pt x="450" y="341"/>
                    <a:pt x="450" y="341"/>
                    <a:pt x="450" y="341"/>
                  </a:cubicBezTo>
                  <a:cubicBezTo>
                    <a:pt x="448" y="342"/>
                    <a:pt x="446" y="343"/>
                    <a:pt x="445" y="344"/>
                  </a:cubicBezTo>
                  <a:cubicBezTo>
                    <a:pt x="444" y="346"/>
                    <a:pt x="444" y="348"/>
                    <a:pt x="444" y="350"/>
                  </a:cubicBezTo>
                  <a:cubicBezTo>
                    <a:pt x="451" y="396"/>
                    <a:pt x="451" y="396"/>
                    <a:pt x="451" y="396"/>
                  </a:cubicBezTo>
                  <a:cubicBezTo>
                    <a:pt x="445" y="397"/>
                    <a:pt x="445" y="397"/>
                    <a:pt x="445" y="397"/>
                  </a:cubicBezTo>
                  <a:cubicBezTo>
                    <a:pt x="403" y="358"/>
                    <a:pt x="403" y="358"/>
                    <a:pt x="403" y="358"/>
                  </a:cubicBezTo>
                  <a:cubicBezTo>
                    <a:pt x="407" y="392"/>
                    <a:pt x="407" y="392"/>
                    <a:pt x="407" y="392"/>
                  </a:cubicBezTo>
                  <a:cubicBezTo>
                    <a:pt x="408" y="394"/>
                    <a:pt x="409" y="396"/>
                    <a:pt x="410" y="397"/>
                  </a:cubicBezTo>
                  <a:cubicBezTo>
                    <a:pt x="411" y="398"/>
                    <a:pt x="413" y="399"/>
                    <a:pt x="416" y="399"/>
                  </a:cubicBezTo>
                  <a:cubicBezTo>
                    <a:pt x="416" y="401"/>
                    <a:pt x="416" y="401"/>
                    <a:pt x="416" y="401"/>
                  </a:cubicBezTo>
                  <a:cubicBezTo>
                    <a:pt x="398" y="403"/>
                    <a:pt x="398" y="403"/>
                    <a:pt x="398" y="403"/>
                  </a:cubicBezTo>
                  <a:cubicBezTo>
                    <a:pt x="398" y="401"/>
                    <a:pt x="398" y="401"/>
                    <a:pt x="398" y="401"/>
                  </a:cubicBezTo>
                  <a:cubicBezTo>
                    <a:pt x="400" y="401"/>
                    <a:pt x="402" y="400"/>
                    <a:pt x="403" y="398"/>
                  </a:cubicBezTo>
                  <a:cubicBezTo>
                    <a:pt x="404" y="397"/>
                    <a:pt x="404" y="395"/>
                    <a:pt x="404" y="392"/>
                  </a:cubicBezTo>
                  <a:cubicBezTo>
                    <a:pt x="399" y="357"/>
                    <a:pt x="399" y="357"/>
                    <a:pt x="399" y="357"/>
                  </a:cubicBezTo>
                  <a:close/>
                  <a:moveTo>
                    <a:pt x="499" y="374"/>
                  </a:moveTo>
                  <a:cubicBezTo>
                    <a:pt x="499" y="374"/>
                    <a:pt x="499" y="374"/>
                    <a:pt x="499" y="374"/>
                  </a:cubicBezTo>
                  <a:cubicBezTo>
                    <a:pt x="500" y="377"/>
                    <a:pt x="501" y="379"/>
                    <a:pt x="502" y="379"/>
                  </a:cubicBezTo>
                  <a:cubicBezTo>
                    <a:pt x="504" y="380"/>
                    <a:pt x="506" y="380"/>
                    <a:pt x="508" y="380"/>
                  </a:cubicBezTo>
                  <a:cubicBezTo>
                    <a:pt x="509" y="382"/>
                    <a:pt x="509" y="382"/>
                    <a:pt x="509" y="382"/>
                  </a:cubicBezTo>
                  <a:cubicBezTo>
                    <a:pt x="478" y="391"/>
                    <a:pt x="478" y="391"/>
                    <a:pt x="478" y="391"/>
                  </a:cubicBezTo>
                  <a:cubicBezTo>
                    <a:pt x="478" y="389"/>
                    <a:pt x="478" y="389"/>
                    <a:pt x="478" y="389"/>
                  </a:cubicBezTo>
                  <a:cubicBezTo>
                    <a:pt x="480" y="388"/>
                    <a:pt x="482" y="387"/>
                    <a:pt x="482" y="385"/>
                  </a:cubicBezTo>
                  <a:cubicBezTo>
                    <a:pt x="483" y="384"/>
                    <a:pt x="483" y="382"/>
                    <a:pt x="482" y="379"/>
                  </a:cubicBezTo>
                  <a:cubicBezTo>
                    <a:pt x="473" y="345"/>
                    <a:pt x="473" y="345"/>
                    <a:pt x="473" y="345"/>
                  </a:cubicBezTo>
                  <a:cubicBezTo>
                    <a:pt x="472" y="342"/>
                    <a:pt x="471" y="340"/>
                    <a:pt x="469" y="339"/>
                  </a:cubicBezTo>
                  <a:cubicBezTo>
                    <a:pt x="468" y="338"/>
                    <a:pt x="466" y="338"/>
                    <a:pt x="463" y="339"/>
                  </a:cubicBezTo>
                  <a:cubicBezTo>
                    <a:pt x="463" y="337"/>
                    <a:pt x="463" y="337"/>
                    <a:pt x="463" y="337"/>
                  </a:cubicBezTo>
                  <a:cubicBezTo>
                    <a:pt x="493" y="328"/>
                    <a:pt x="493" y="328"/>
                    <a:pt x="493" y="328"/>
                  </a:cubicBezTo>
                  <a:cubicBezTo>
                    <a:pt x="494" y="330"/>
                    <a:pt x="494" y="330"/>
                    <a:pt x="494" y="330"/>
                  </a:cubicBezTo>
                  <a:cubicBezTo>
                    <a:pt x="491" y="331"/>
                    <a:pt x="490" y="332"/>
                    <a:pt x="489" y="334"/>
                  </a:cubicBezTo>
                  <a:cubicBezTo>
                    <a:pt x="488" y="335"/>
                    <a:pt x="488" y="337"/>
                    <a:pt x="489" y="340"/>
                  </a:cubicBezTo>
                  <a:cubicBezTo>
                    <a:pt x="499" y="374"/>
                    <a:pt x="499" y="374"/>
                    <a:pt x="499" y="374"/>
                  </a:cubicBezTo>
                  <a:close/>
                  <a:moveTo>
                    <a:pt x="550" y="366"/>
                  </a:moveTo>
                  <a:cubicBezTo>
                    <a:pt x="550" y="366"/>
                    <a:pt x="550" y="366"/>
                    <a:pt x="550" y="366"/>
                  </a:cubicBezTo>
                  <a:cubicBezTo>
                    <a:pt x="554" y="364"/>
                    <a:pt x="554" y="364"/>
                    <a:pt x="554" y="364"/>
                  </a:cubicBezTo>
                  <a:cubicBezTo>
                    <a:pt x="549" y="311"/>
                    <a:pt x="549" y="311"/>
                    <a:pt x="549" y="311"/>
                  </a:cubicBezTo>
                  <a:cubicBezTo>
                    <a:pt x="548" y="309"/>
                    <a:pt x="549" y="307"/>
                    <a:pt x="549" y="306"/>
                  </a:cubicBezTo>
                  <a:cubicBezTo>
                    <a:pt x="550" y="304"/>
                    <a:pt x="551" y="303"/>
                    <a:pt x="552" y="302"/>
                  </a:cubicBezTo>
                  <a:cubicBezTo>
                    <a:pt x="551" y="301"/>
                    <a:pt x="551" y="301"/>
                    <a:pt x="551" y="301"/>
                  </a:cubicBezTo>
                  <a:cubicBezTo>
                    <a:pt x="536" y="308"/>
                    <a:pt x="536" y="308"/>
                    <a:pt x="536" y="308"/>
                  </a:cubicBezTo>
                  <a:cubicBezTo>
                    <a:pt x="537" y="310"/>
                    <a:pt x="537" y="310"/>
                    <a:pt x="537" y="310"/>
                  </a:cubicBezTo>
                  <a:cubicBezTo>
                    <a:pt x="539" y="309"/>
                    <a:pt x="540" y="309"/>
                    <a:pt x="542" y="309"/>
                  </a:cubicBezTo>
                  <a:cubicBezTo>
                    <a:pt x="543" y="309"/>
                    <a:pt x="544" y="310"/>
                    <a:pt x="544" y="311"/>
                  </a:cubicBezTo>
                  <a:cubicBezTo>
                    <a:pt x="544" y="311"/>
                    <a:pt x="544" y="311"/>
                    <a:pt x="545" y="312"/>
                  </a:cubicBezTo>
                  <a:cubicBezTo>
                    <a:pt x="545" y="312"/>
                    <a:pt x="545" y="313"/>
                    <a:pt x="545" y="314"/>
                  </a:cubicBezTo>
                  <a:cubicBezTo>
                    <a:pt x="548" y="342"/>
                    <a:pt x="548" y="342"/>
                    <a:pt x="548" y="342"/>
                  </a:cubicBezTo>
                  <a:cubicBezTo>
                    <a:pt x="525" y="323"/>
                    <a:pt x="525" y="323"/>
                    <a:pt x="525" y="323"/>
                  </a:cubicBezTo>
                  <a:cubicBezTo>
                    <a:pt x="524" y="322"/>
                    <a:pt x="524" y="322"/>
                    <a:pt x="524" y="322"/>
                  </a:cubicBezTo>
                  <a:cubicBezTo>
                    <a:pt x="524" y="321"/>
                    <a:pt x="523" y="321"/>
                    <a:pt x="523" y="321"/>
                  </a:cubicBezTo>
                  <a:cubicBezTo>
                    <a:pt x="523" y="320"/>
                    <a:pt x="523" y="319"/>
                    <a:pt x="523" y="318"/>
                  </a:cubicBezTo>
                  <a:cubicBezTo>
                    <a:pt x="524" y="318"/>
                    <a:pt x="525" y="317"/>
                    <a:pt x="526" y="316"/>
                  </a:cubicBezTo>
                  <a:cubicBezTo>
                    <a:pt x="527" y="316"/>
                    <a:pt x="527" y="316"/>
                    <a:pt x="527" y="316"/>
                  </a:cubicBezTo>
                  <a:cubicBezTo>
                    <a:pt x="526" y="314"/>
                    <a:pt x="526" y="314"/>
                    <a:pt x="526" y="314"/>
                  </a:cubicBezTo>
                  <a:cubicBezTo>
                    <a:pt x="500" y="328"/>
                    <a:pt x="500" y="328"/>
                    <a:pt x="500" y="328"/>
                  </a:cubicBezTo>
                  <a:cubicBezTo>
                    <a:pt x="501" y="329"/>
                    <a:pt x="501" y="329"/>
                    <a:pt x="501" y="329"/>
                  </a:cubicBezTo>
                  <a:cubicBezTo>
                    <a:pt x="503" y="329"/>
                    <a:pt x="504" y="328"/>
                    <a:pt x="505" y="329"/>
                  </a:cubicBezTo>
                  <a:cubicBezTo>
                    <a:pt x="506" y="329"/>
                    <a:pt x="508" y="330"/>
                    <a:pt x="510" y="332"/>
                  </a:cubicBezTo>
                  <a:cubicBezTo>
                    <a:pt x="550" y="366"/>
                    <a:pt x="550" y="366"/>
                    <a:pt x="550" y="366"/>
                  </a:cubicBezTo>
                  <a:close/>
                  <a:moveTo>
                    <a:pt x="593" y="342"/>
                  </a:moveTo>
                  <a:cubicBezTo>
                    <a:pt x="593" y="342"/>
                    <a:pt x="593" y="342"/>
                    <a:pt x="593" y="342"/>
                  </a:cubicBezTo>
                  <a:cubicBezTo>
                    <a:pt x="591" y="341"/>
                    <a:pt x="591" y="341"/>
                    <a:pt x="591" y="341"/>
                  </a:cubicBezTo>
                  <a:cubicBezTo>
                    <a:pt x="593" y="339"/>
                    <a:pt x="594" y="337"/>
                    <a:pt x="594" y="336"/>
                  </a:cubicBezTo>
                  <a:cubicBezTo>
                    <a:pt x="595" y="334"/>
                    <a:pt x="594" y="332"/>
                    <a:pt x="592" y="330"/>
                  </a:cubicBezTo>
                  <a:cubicBezTo>
                    <a:pt x="570" y="302"/>
                    <a:pt x="570" y="302"/>
                    <a:pt x="570" y="302"/>
                  </a:cubicBezTo>
                  <a:cubicBezTo>
                    <a:pt x="568" y="300"/>
                    <a:pt x="566" y="299"/>
                    <a:pt x="564" y="299"/>
                  </a:cubicBezTo>
                  <a:cubicBezTo>
                    <a:pt x="563" y="298"/>
                    <a:pt x="561" y="299"/>
                    <a:pt x="559" y="301"/>
                  </a:cubicBezTo>
                  <a:cubicBezTo>
                    <a:pt x="558" y="299"/>
                    <a:pt x="558" y="299"/>
                    <a:pt x="558" y="299"/>
                  </a:cubicBezTo>
                  <a:cubicBezTo>
                    <a:pt x="596" y="268"/>
                    <a:pt x="596" y="268"/>
                    <a:pt x="596" y="268"/>
                  </a:cubicBezTo>
                  <a:cubicBezTo>
                    <a:pt x="605" y="280"/>
                    <a:pt x="605" y="280"/>
                    <a:pt x="605" y="280"/>
                  </a:cubicBezTo>
                  <a:cubicBezTo>
                    <a:pt x="604" y="281"/>
                    <a:pt x="604" y="281"/>
                    <a:pt x="604" y="281"/>
                  </a:cubicBezTo>
                  <a:cubicBezTo>
                    <a:pt x="600" y="278"/>
                    <a:pt x="598" y="277"/>
                    <a:pt x="595" y="277"/>
                  </a:cubicBezTo>
                  <a:cubicBezTo>
                    <a:pt x="592" y="277"/>
                    <a:pt x="589" y="278"/>
                    <a:pt x="585" y="281"/>
                  </a:cubicBezTo>
                  <a:cubicBezTo>
                    <a:pt x="579" y="286"/>
                    <a:pt x="579" y="286"/>
                    <a:pt x="579" y="286"/>
                  </a:cubicBezTo>
                  <a:cubicBezTo>
                    <a:pt x="593" y="303"/>
                    <a:pt x="593" y="303"/>
                    <a:pt x="593" y="303"/>
                  </a:cubicBezTo>
                  <a:cubicBezTo>
                    <a:pt x="593" y="303"/>
                    <a:pt x="593" y="303"/>
                    <a:pt x="593" y="303"/>
                  </a:cubicBezTo>
                  <a:cubicBezTo>
                    <a:pt x="596" y="301"/>
                    <a:pt x="597" y="299"/>
                    <a:pt x="597" y="296"/>
                  </a:cubicBezTo>
                  <a:cubicBezTo>
                    <a:pt x="597" y="294"/>
                    <a:pt x="596" y="291"/>
                    <a:pt x="594" y="288"/>
                  </a:cubicBezTo>
                  <a:cubicBezTo>
                    <a:pt x="595" y="286"/>
                    <a:pt x="595" y="286"/>
                    <a:pt x="595" y="286"/>
                  </a:cubicBezTo>
                  <a:cubicBezTo>
                    <a:pt x="612" y="307"/>
                    <a:pt x="612" y="307"/>
                    <a:pt x="612" y="307"/>
                  </a:cubicBezTo>
                  <a:cubicBezTo>
                    <a:pt x="610" y="309"/>
                    <a:pt x="610" y="309"/>
                    <a:pt x="610" y="309"/>
                  </a:cubicBezTo>
                  <a:cubicBezTo>
                    <a:pt x="608" y="306"/>
                    <a:pt x="605" y="304"/>
                    <a:pt x="603" y="303"/>
                  </a:cubicBezTo>
                  <a:cubicBezTo>
                    <a:pt x="600" y="303"/>
                    <a:pt x="598" y="304"/>
                    <a:pt x="595" y="306"/>
                  </a:cubicBezTo>
                  <a:cubicBezTo>
                    <a:pt x="595" y="306"/>
                    <a:pt x="595" y="306"/>
                    <a:pt x="595" y="306"/>
                  </a:cubicBezTo>
                  <a:cubicBezTo>
                    <a:pt x="606" y="320"/>
                    <a:pt x="606" y="320"/>
                    <a:pt x="606" y="320"/>
                  </a:cubicBezTo>
                  <a:cubicBezTo>
                    <a:pt x="607" y="322"/>
                    <a:pt x="609" y="323"/>
                    <a:pt x="610" y="323"/>
                  </a:cubicBezTo>
                  <a:cubicBezTo>
                    <a:pt x="611" y="323"/>
                    <a:pt x="613" y="322"/>
                    <a:pt x="615" y="319"/>
                  </a:cubicBezTo>
                  <a:cubicBezTo>
                    <a:pt x="619" y="316"/>
                    <a:pt x="622" y="313"/>
                    <a:pt x="622" y="309"/>
                  </a:cubicBezTo>
                  <a:cubicBezTo>
                    <a:pt x="623" y="306"/>
                    <a:pt x="623" y="302"/>
                    <a:pt x="620" y="297"/>
                  </a:cubicBezTo>
                  <a:cubicBezTo>
                    <a:pt x="622" y="296"/>
                    <a:pt x="622" y="296"/>
                    <a:pt x="622" y="296"/>
                  </a:cubicBezTo>
                  <a:cubicBezTo>
                    <a:pt x="631" y="312"/>
                    <a:pt x="631" y="312"/>
                    <a:pt x="631" y="312"/>
                  </a:cubicBezTo>
                  <a:cubicBezTo>
                    <a:pt x="593" y="342"/>
                    <a:pt x="593" y="342"/>
                    <a:pt x="593" y="342"/>
                  </a:cubicBezTo>
                  <a:close/>
                  <a:moveTo>
                    <a:pt x="645" y="259"/>
                  </a:moveTo>
                  <a:cubicBezTo>
                    <a:pt x="645" y="259"/>
                    <a:pt x="645" y="259"/>
                    <a:pt x="645" y="259"/>
                  </a:cubicBezTo>
                  <a:cubicBezTo>
                    <a:pt x="645" y="258"/>
                    <a:pt x="645" y="258"/>
                    <a:pt x="645" y="258"/>
                  </a:cubicBezTo>
                  <a:cubicBezTo>
                    <a:pt x="647" y="255"/>
                    <a:pt x="648" y="253"/>
                    <a:pt x="648" y="250"/>
                  </a:cubicBezTo>
                  <a:cubicBezTo>
                    <a:pt x="648" y="248"/>
                    <a:pt x="646" y="245"/>
                    <a:pt x="643" y="243"/>
                  </a:cubicBezTo>
                  <a:cubicBezTo>
                    <a:pt x="640" y="240"/>
                    <a:pt x="637" y="239"/>
                    <a:pt x="634" y="239"/>
                  </a:cubicBezTo>
                  <a:cubicBezTo>
                    <a:pt x="632" y="239"/>
                    <a:pt x="629" y="240"/>
                    <a:pt x="626" y="244"/>
                  </a:cubicBezTo>
                  <a:cubicBezTo>
                    <a:pt x="645" y="259"/>
                    <a:pt x="645" y="259"/>
                    <a:pt x="645" y="259"/>
                  </a:cubicBezTo>
                  <a:close/>
                  <a:moveTo>
                    <a:pt x="659" y="271"/>
                  </a:moveTo>
                  <a:cubicBezTo>
                    <a:pt x="659" y="271"/>
                    <a:pt x="659" y="271"/>
                    <a:pt x="659" y="271"/>
                  </a:cubicBezTo>
                  <a:cubicBezTo>
                    <a:pt x="647" y="261"/>
                    <a:pt x="647" y="261"/>
                    <a:pt x="647" y="261"/>
                  </a:cubicBezTo>
                  <a:cubicBezTo>
                    <a:pt x="648" y="260"/>
                    <a:pt x="648" y="260"/>
                    <a:pt x="648" y="260"/>
                  </a:cubicBezTo>
                  <a:cubicBezTo>
                    <a:pt x="677" y="265"/>
                    <a:pt x="677" y="265"/>
                    <a:pt x="677" y="265"/>
                  </a:cubicBezTo>
                  <a:cubicBezTo>
                    <a:pt x="690" y="250"/>
                    <a:pt x="690" y="250"/>
                    <a:pt x="690" y="250"/>
                  </a:cubicBezTo>
                  <a:cubicBezTo>
                    <a:pt x="689" y="248"/>
                    <a:pt x="689" y="248"/>
                    <a:pt x="689" y="248"/>
                  </a:cubicBezTo>
                  <a:cubicBezTo>
                    <a:pt x="688" y="249"/>
                    <a:pt x="686" y="250"/>
                    <a:pt x="685" y="250"/>
                  </a:cubicBezTo>
                  <a:cubicBezTo>
                    <a:pt x="684" y="251"/>
                    <a:pt x="682" y="250"/>
                    <a:pt x="680" y="250"/>
                  </a:cubicBezTo>
                  <a:cubicBezTo>
                    <a:pt x="658" y="246"/>
                    <a:pt x="658" y="246"/>
                    <a:pt x="658" y="246"/>
                  </a:cubicBezTo>
                  <a:cubicBezTo>
                    <a:pt x="659" y="243"/>
                    <a:pt x="660" y="240"/>
                    <a:pt x="659" y="236"/>
                  </a:cubicBezTo>
                  <a:cubicBezTo>
                    <a:pt x="659" y="233"/>
                    <a:pt x="657" y="231"/>
                    <a:pt x="654" y="229"/>
                  </a:cubicBezTo>
                  <a:cubicBezTo>
                    <a:pt x="651" y="226"/>
                    <a:pt x="647" y="225"/>
                    <a:pt x="642" y="226"/>
                  </a:cubicBezTo>
                  <a:cubicBezTo>
                    <a:pt x="638" y="227"/>
                    <a:pt x="633" y="231"/>
                    <a:pt x="628" y="237"/>
                  </a:cubicBezTo>
                  <a:cubicBezTo>
                    <a:pt x="608" y="260"/>
                    <a:pt x="608" y="260"/>
                    <a:pt x="608" y="260"/>
                  </a:cubicBezTo>
                  <a:cubicBezTo>
                    <a:pt x="610" y="262"/>
                    <a:pt x="610" y="262"/>
                    <a:pt x="610" y="262"/>
                  </a:cubicBezTo>
                  <a:cubicBezTo>
                    <a:pt x="612" y="260"/>
                    <a:pt x="613" y="259"/>
                    <a:pt x="615" y="259"/>
                  </a:cubicBezTo>
                  <a:cubicBezTo>
                    <a:pt x="617" y="259"/>
                    <a:pt x="618" y="260"/>
                    <a:pt x="621" y="261"/>
                  </a:cubicBezTo>
                  <a:cubicBezTo>
                    <a:pt x="648" y="284"/>
                    <a:pt x="648" y="284"/>
                    <a:pt x="648" y="284"/>
                  </a:cubicBezTo>
                  <a:cubicBezTo>
                    <a:pt x="650" y="286"/>
                    <a:pt x="651" y="288"/>
                    <a:pt x="651" y="289"/>
                  </a:cubicBezTo>
                  <a:cubicBezTo>
                    <a:pt x="652" y="291"/>
                    <a:pt x="651" y="293"/>
                    <a:pt x="649" y="295"/>
                  </a:cubicBezTo>
                  <a:cubicBezTo>
                    <a:pt x="651" y="296"/>
                    <a:pt x="651" y="296"/>
                    <a:pt x="651" y="296"/>
                  </a:cubicBezTo>
                  <a:cubicBezTo>
                    <a:pt x="672" y="272"/>
                    <a:pt x="672" y="272"/>
                    <a:pt x="672" y="272"/>
                  </a:cubicBezTo>
                  <a:cubicBezTo>
                    <a:pt x="670" y="270"/>
                    <a:pt x="670" y="270"/>
                    <a:pt x="670" y="270"/>
                  </a:cubicBezTo>
                  <a:cubicBezTo>
                    <a:pt x="668" y="272"/>
                    <a:pt x="666" y="274"/>
                    <a:pt x="665" y="274"/>
                  </a:cubicBezTo>
                  <a:cubicBezTo>
                    <a:pt x="663" y="274"/>
                    <a:pt x="661" y="273"/>
                    <a:pt x="659" y="271"/>
                  </a:cubicBezTo>
                  <a:close/>
                  <a:moveTo>
                    <a:pt x="704" y="233"/>
                  </a:moveTo>
                  <a:cubicBezTo>
                    <a:pt x="704" y="233"/>
                    <a:pt x="704" y="233"/>
                    <a:pt x="704" y="233"/>
                  </a:cubicBezTo>
                  <a:cubicBezTo>
                    <a:pt x="687" y="224"/>
                    <a:pt x="687" y="224"/>
                    <a:pt x="687" y="224"/>
                  </a:cubicBezTo>
                  <a:cubicBezTo>
                    <a:pt x="688" y="222"/>
                    <a:pt x="688" y="222"/>
                    <a:pt x="688" y="222"/>
                  </a:cubicBezTo>
                  <a:cubicBezTo>
                    <a:pt x="692" y="223"/>
                    <a:pt x="697" y="223"/>
                    <a:pt x="701" y="222"/>
                  </a:cubicBezTo>
                  <a:cubicBezTo>
                    <a:pt x="706" y="220"/>
                    <a:pt x="709" y="217"/>
                    <a:pt x="712" y="213"/>
                  </a:cubicBezTo>
                  <a:cubicBezTo>
                    <a:pt x="713" y="210"/>
                    <a:pt x="714" y="207"/>
                    <a:pt x="714" y="205"/>
                  </a:cubicBezTo>
                  <a:cubicBezTo>
                    <a:pt x="713" y="203"/>
                    <a:pt x="712" y="201"/>
                    <a:pt x="710" y="200"/>
                  </a:cubicBezTo>
                  <a:cubicBezTo>
                    <a:pt x="707" y="198"/>
                    <a:pt x="701" y="200"/>
                    <a:pt x="693" y="206"/>
                  </a:cubicBezTo>
                  <a:cubicBezTo>
                    <a:pt x="693" y="206"/>
                    <a:pt x="693" y="206"/>
                    <a:pt x="693" y="206"/>
                  </a:cubicBezTo>
                  <a:cubicBezTo>
                    <a:pt x="693" y="207"/>
                    <a:pt x="692" y="207"/>
                    <a:pt x="691" y="208"/>
                  </a:cubicBezTo>
                  <a:cubicBezTo>
                    <a:pt x="686" y="212"/>
                    <a:pt x="681" y="215"/>
                    <a:pt x="678" y="215"/>
                  </a:cubicBezTo>
                  <a:cubicBezTo>
                    <a:pt x="676" y="215"/>
                    <a:pt x="675" y="215"/>
                    <a:pt x="673" y="215"/>
                  </a:cubicBezTo>
                  <a:cubicBezTo>
                    <a:pt x="672" y="215"/>
                    <a:pt x="670" y="214"/>
                    <a:pt x="669" y="213"/>
                  </a:cubicBezTo>
                  <a:cubicBezTo>
                    <a:pt x="664" y="211"/>
                    <a:pt x="662" y="207"/>
                    <a:pt x="661" y="202"/>
                  </a:cubicBezTo>
                  <a:cubicBezTo>
                    <a:pt x="659" y="197"/>
                    <a:pt x="660" y="192"/>
                    <a:pt x="663" y="187"/>
                  </a:cubicBezTo>
                  <a:cubicBezTo>
                    <a:pt x="665" y="184"/>
                    <a:pt x="667" y="181"/>
                    <a:pt x="670" y="179"/>
                  </a:cubicBezTo>
                  <a:cubicBezTo>
                    <a:pt x="673" y="176"/>
                    <a:pt x="674" y="175"/>
                    <a:pt x="675" y="174"/>
                  </a:cubicBezTo>
                  <a:cubicBezTo>
                    <a:pt x="675" y="174"/>
                    <a:pt x="675" y="173"/>
                    <a:pt x="675" y="172"/>
                  </a:cubicBezTo>
                  <a:cubicBezTo>
                    <a:pt x="675" y="172"/>
                    <a:pt x="674" y="171"/>
                    <a:pt x="673" y="170"/>
                  </a:cubicBezTo>
                  <a:cubicBezTo>
                    <a:pt x="674" y="168"/>
                    <a:pt x="674" y="168"/>
                    <a:pt x="674" y="168"/>
                  </a:cubicBezTo>
                  <a:cubicBezTo>
                    <a:pt x="689" y="177"/>
                    <a:pt x="689" y="177"/>
                    <a:pt x="689" y="177"/>
                  </a:cubicBezTo>
                  <a:cubicBezTo>
                    <a:pt x="688" y="179"/>
                    <a:pt x="688" y="179"/>
                    <a:pt x="688" y="179"/>
                  </a:cubicBezTo>
                  <a:cubicBezTo>
                    <a:pt x="684" y="177"/>
                    <a:pt x="680" y="177"/>
                    <a:pt x="676" y="179"/>
                  </a:cubicBezTo>
                  <a:cubicBezTo>
                    <a:pt x="672" y="180"/>
                    <a:pt x="669" y="183"/>
                    <a:pt x="667" y="187"/>
                  </a:cubicBezTo>
                  <a:cubicBezTo>
                    <a:pt x="666" y="190"/>
                    <a:pt x="665" y="192"/>
                    <a:pt x="666" y="194"/>
                  </a:cubicBezTo>
                  <a:cubicBezTo>
                    <a:pt x="666" y="196"/>
                    <a:pt x="667" y="198"/>
                    <a:pt x="669" y="199"/>
                  </a:cubicBezTo>
                  <a:cubicBezTo>
                    <a:pt x="671" y="200"/>
                    <a:pt x="676" y="198"/>
                    <a:pt x="682" y="194"/>
                  </a:cubicBezTo>
                  <a:cubicBezTo>
                    <a:pt x="682" y="193"/>
                    <a:pt x="682" y="193"/>
                    <a:pt x="682" y="193"/>
                  </a:cubicBezTo>
                  <a:cubicBezTo>
                    <a:pt x="687" y="190"/>
                    <a:pt x="690" y="187"/>
                    <a:pt x="692" y="186"/>
                  </a:cubicBezTo>
                  <a:cubicBezTo>
                    <a:pt x="694" y="185"/>
                    <a:pt x="696" y="184"/>
                    <a:pt x="697" y="184"/>
                  </a:cubicBezTo>
                  <a:cubicBezTo>
                    <a:pt x="699" y="183"/>
                    <a:pt x="702" y="183"/>
                    <a:pt x="704" y="183"/>
                  </a:cubicBezTo>
                  <a:cubicBezTo>
                    <a:pt x="706" y="184"/>
                    <a:pt x="708" y="184"/>
                    <a:pt x="710" y="185"/>
                  </a:cubicBezTo>
                  <a:cubicBezTo>
                    <a:pt x="715" y="188"/>
                    <a:pt x="718" y="192"/>
                    <a:pt x="719" y="197"/>
                  </a:cubicBezTo>
                  <a:cubicBezTo>
                    <a:pt x="720" y="202"/>
                    <a:pt x="719" y="208"/>
                    <a:pt x="716" y="213"/>
                  </a:cubicBezTo>
                  <a:cubicBezTo>
                    <a:pt x="714" y="216"/>
                    <a:pt x="711" y="219"/>
                    <a:pt x="708" y="222"/>
                  </a:cubicBezTo>
                  <a:cubicBezTo>
                    <a:pt x="705" y="225"/>
                    <a:pt x="704" y="226"/>
                    <a:pt x="704" y="227"/>
                  </a:cubicBezTo>
                  <a:cubicBezTo>
                    <a:pt x="703" y="227"/>
                    <a:pt x="703" y="228"/>
                    <a:pt x="703" y="229"/>
                  </a:cubicBezTo>
                  <a:cubicBezTo>
                    <a:pt x="704" y="230"/>
                    <a:pt x="704" y="231"/>
                    <a:pt x="705" y="231"/>
                  </a:cubicBezTo>
                  <a:cubicBezTo>
                    <a:pt x="704" y="233"/>
                    <a:pt x="704" y="233"/>
                    <a:pt x="704" y="233"/>
                  </a:cubicBezTo>
                  <a:close/>
                  <a:moveTo>
                    <a:pt x="734" y="148"/>
                  </a:moveTo>
                  <a:cubicBezTo>
                    <a:pt x="734" y="148"/>
                    <a:pt x="734" y="148"/>
                    <a:pt x="734" y="148"/>
                  </a:cubicBezTo>
                  <a:cubicBezTo>
                    <a:pt x="700" y="135"/>
                    <a:pt x="700" y="135"/>
                    <a:pt x="700" y="135"/>
                  </a:cubicBezTo>
                  <a:cubicBezTo>
                    <a:pt x="698" y="134"/>
                    <a:pt x="696" y="133"/>
                    <a:pt x="695" y="131"/>
                  </a:cubicBezTo>
                  <a:cubicBezTo>
                    <a:pt x="695" y="130"/>
                    <a:pt x="695" y="128"/>
                    <a:pt x="695" y="125"/>
                  </a:cubicBezTo>
                  <a:cubicBezTo>
                    <a:pt x="693" y="125"/>
                    <a:pt x="693" y="125"/>
                    <a:pt x="693" y="125"/>
                  </a:cubicBezTo>
                  <a:cubicBezTo>
                    <a:pt x="682" y="154"/>
                    <a:pt x="682" y="154"/>
                    <a:pt x="682" y="154"/>
                  </a:cubicBezTo>
                  <a:cubicBezTo>
                    <a:pt x="684" y="155"/>
                    <a:pt x="684" y="155"/>
                    <a:pt x="684" y="155"/>
                  </a:cubicBezTo>
                  <a:cubicBezTo>
                    <a:pt x="685" y="152"/>
                    <a:pt x="686" y="151"/>
                    <a:pt x="688" y="150"/>
                  </a:cubicBezTo>
                  <a:cubicBezTo>
                    <a:pt x="689" y="150"/>
                    <a:pt x="691" y="150"/>
                    <a:pt x="694" y="151"/>
                  </a:cubicBezTo>
                  <a:cubicBezTo>
                    <a:pt x="727" y="164"/>
                    <a:pt x="727" y="164"/>
                    <a:pt x="727" y="164"/>
                  </a:cubicBezTo>
                  <a:cubicBezTo>
                    <a:pt x="730" y="165"/>
                    <a:pt x="732" y="166"/>
                    <a:pt x="732" y="168"/>
                  </a:cubicBezTo>
                  <a:cubicBezTo>
                    <a:pt x="733" y="169"/>
                    <a:pt x="733" y="171"/>
                    <a:pt x="732" y="173"/>
                  </a:cubicBezTo>
                  <a:cubicBezTo>
                    <a:pt x="734" y="174"/>
                    <a:pt x="734" y="174"/>
                    <a:pt x="734" y="174"/>
                  </a:cubicBezTo>
                  <a:cubicBezTo>
                    <a:pt x="746" y="145"/>
                    <a:pt x="746" y="145"/>
                    <a:pt x="746" y="145"/>
                  </a:cubicBezTo>
                  <a:cubicBezTo>
                    <a:pt x="744" y="144"/>
                    <a:pt x="744" y="144"/>
                    <a:pt x="744" y="144"/>
                  </a:cubicBezTo>
                  <a:cubicBezTo>
                    <a:pt x="743" y="146"/>
                    <a:pt x="741" y="148"/>
                    <a:pt x="740" y="148"/>
                  </a:cubicBezTo>
                  <a:cubicBezTo>
                    <a:pt x="738" y="149"/>
                    <a:pt x="736" y="149"/>
                    <a:pt x="734" y="148"/>
                  </a:cubicBezTo>
                  <a:close/>
                  <a:moveTo>
                    <a:pt x="710" y="62"/>
                  </a:moveTo>
                  <a:cubicBezTo>
                    <a:pt x="710" y="62"/>
                    <a:pt x="710" y="62"/>
                    <a:pt x="710" y="62"/>
                  </a:cubicBezTo>
                  <a:cubicBezTo>
                    <a:pt x="724" y="65"/>
                    <a:pt x="724" y="65"/>
                    <a:pt x="724" y="65"/>
                  </a:cubicBezTo>
                  <a:cubicBezTo>
                    <a:pt x="724" y="67"/>
                    <a:pt x="724" y="67"/>
                    <a:pt x="724" y="67"/>
                  </a:cubicBezTo>
                  <a:cubicBezTo>
                    <a:pt x="720" y="67"/>
                    <a:pt x="717" y="67"/>
                    <a:pt x="715" y="69"/>
                  </a:cubicBezTo>
                  <a:cubicBezTo>
                    <a:pt x="713" y="70"/>
                    <a:pt x="711" y="73"/>
                    <a:pt x="710" y="76"/>
                  </a:cubicBezTo>
                  <a:cubicBezTo>
                    <a:pt x="710" y="80"/>
                    <a:pt x="710" y="80"/>
                    <a:pt x="710" y="80"/>
                  </a:cubicBezTo>
                  <a:cubicBezTo>
                    <a:pt x="751" y="89"/>
                    <a:pt x="751" y="89"/>
                    <a:pt x="751" y="89"/>
                  </a:cubicBezTo>
                  <a:cubicBezTo>
                    <a:pt x="753" y="90"/>
                    <a:pt x="755" y="90"/>
                    <a:pt x="757" y="89"/>
                  </a:cubicBezTo>
                  <a:cubicBezTo>
                    <a:pt x="758" y="88"/>
                    <a:pt x="759" y="87"/>
                    <a:pt x="760" y="84"/>
                  </a:cubicBezTo>
                  <a:cubicBezTo>
                    <a:pt x="762" y="84"/>
                    <a:pt x="762" y="84"/>
                    <a:pt x="762" y="84"/>
                  </a:cubicBezTo>
                  <a:cubicBezTo>
                    <a:pt x="755" y="115"/>
                    <a:pt x="755" y="115"/>
                    <a:pt x="755" y="115"/>
                  </a:cubicBezTo>
                  <a:cubicBezTo>
                    <a:pt x="753" y="115"/>
                    <a:pt x="753" y="115"/>
                    <a:pt x="753" y="115"/>
                  </a:cubicBezTo>
                  <a:cubicBezTo>
                    <a:pt x="753" y="112"/>
                    <a:pt x="753" y="110"/>
                    <a:pt x="752" y="109"/>
                  </a:cubicBezTo>
                  <a:cubicBezTo>
                    <a:pt x="751" y="108"/>
                    <a:pt x="749" y="107"/>
                    <a:pt x="747" y="106"/>
                  </a:cubicBezTo>
                  <a:cubicBezTo>
                    <a:pt x="706" y="97"/>
                    <a:pt x="706" y="97"/>
                    <a:pt x="706" y="97"/>
                  </a:cubicBezTo>
                  <a:cubicBezTo>
                    <a:pt x="705" y="100"/>
                    <a:pt x="705" y="100"/>
                    <a:pt x="705" y="100"/>
                  </a:cubicBezTo>
                  <a:cubicBezTo>
                    <a:pt x="704" y="104"/>
                    <a:pt x="704" y="107"/>
                    <a:pt x="705" y="109"/>
                  </a:cubicBezTo>
                  <a:cubicBezTo>
                    <a:pt x="707" y="111"/>
                    <a:pt x="709" y="112"/>
                    <a:pt x="713" y="114"/>
                  </a:cubicBezTo>
                  <a:cubicBezTo>
                    <a:pt x="712" y="116"/>
                    <a:pt x="712" y="116"/>
                    <a:pt x="712" y="116"/>
                  </a:cubicBezTo>
                  <a:cubicBezTo>
                    <a:pt x="698" y="112"/>
                    <a:pt x="698" y="112"/>
                    <a:pt x="698" y="112"/>
                  </a:cubicBezTo>
                  <a:cubicBezTo>
                    <a:pt x="710" y="62"/>
                    <a:pt x="710" y="62"/>
                    <a:pt x="710" y="62"/>
                  </a:cubicBezTo>
                  <a:close/>
                  <a:moveTo>
                    <a:pt x="740" y="19"/>
                  </a:moveTo>
                  <a:cubicBezTo>
                    <a:pt x="740" y="19"/>
                    <a:pt x="740" y="19"/>
                    <a:pt x="740" y="19"/>
                  </a:cubicBezTo>
                  <a:cubicBezTo>
                    <a:pt x="756" y="19"/>
                    <a:pt x="756" y="19"/>
                    <a:pt x="756" y="19"/>
                  </a:cubicBezTo>
                  <a:cubicBezTo>
                    <a:pt x="759" y="19"/>
                    <a:pt x="761" y="19"/>
                    <a:pt x="763" y="18"/>
                  </a:cubicBezTo>
                  <a:cubicBezTo>
                    <a:pt x="764" y="17"/>
                    <a:pt x="764" y="15"/>
                    <a:pt x="765" y="12"/>
                  </a:cubicBezTo>
                  <a:cubicBezTo>
                    <a:pt x="767" y="12"/>
                    <a:pt x="767" y="12"/>
                    <a:pt x="767" y="12"/>
                  </a:cubicBezTo>
                  <a:cubicBezTo>
                    <a:pt x="766" y="44"/>
                    <a:pt x="766" y="44"/>
                    <a:pt x="766" y="44"/>
                  </a:cubicBezTo>
                  <a:cubicBezTo>
                    <a:pt x="764" y="44"/>
                    <a:pt x="764" y="44"/>
                    <a:pt x="764" y="44"/>
                  </a:cubicBezTo>
                  <a:cubicBezTo>
                    <a:pt x="764" y="41"/>
                    <a:pt x="763" y="39"/>
                    <a:pt x="762" y="38"/>
                  </a:cubicBezTo>
                  <a:cubicBezTo>
                    <a:pt x="761" y="37"/>
                    <a:pt x="759" y="37"/>
                    <a:pt x="756" y="37"/>
                  </a:cubicBezTo>
                  <a:cubicBezTo>
                    <a:pt x="743" y="36"/>
                    <a:pt x="743" y="36"/>
                    <a:pt x="743" y="36"/>
                  </a:cubicBezTo>
                  <a:cubicBezTo>
                    <a:pt x="718" y="50"/>
                    <a:pt x="718" y="50"/>
                    <a:pt x="718" y="50"/>
                  </a:cubicBezTo>
                  <a:cubicBezTo>
                    <a:pt x="716" y="51"/>
                    <a:pt x="714" y="52"/>
                    <a:pt x="713" y="53"/>
                  </a:cubicBezTo>
                  <a:cubicBezTo>
                    <a:pt x="713" y="55"/>
                    <a:pt x="712" y="56"/>
                    <a:pt x="712" y="57"/>
                  </a:cubicBezTo>
                  <a:cubicBezTo>
                    <a:pt x="710" y="57"/>
                    <a:pt x="710" y="57"/>
                    <a:pt x="710" y="57"/>
                  </a:cubicBezTo>
                  <a:cubicBezTo>
                    <a:pt x="711" y="28"/>
                    <a:pt x="711" y="28"/>
                    <a:pt x="711" y="28"/>
                  </a:cubicBezTo>
                  <a:cubicBezTo>
                    <a:pt x="713" y="28"/>
                    <a:pt x="713" y="28"/>
                    <a:pt x="713" y="28"/>
                  </a:cubicBezTo>
                  <a:cubicBezTo>
                    <a:pt x="713" y="30"/>
                    <a:pt x="713" y="31"/>
                    <a:pt x="713" y="31"/>
                  </a:cubicBezTo>
                  <a:cubicBezTo>
                    <a:pt x="714" y="32"/>
                    <a:pt x="714" y="32"/>
                    <a:pt x="715" y="32"/>
                  </a:cubicBezTo>
                  <a:cubicBezTo>
                    <a:pt x="715" y="32"/>
                    <a:pt x="716" y="32"/>
                    <a:pt x="716" y="32"/>
                  </a:cubicBezTo>
                  <a:cubicBezTo>
                    <a:pt x="716" y="32"/>
                    <a:pt x="717" y="32"/>
                    <a:pt x="717" y="32"/>
                  </a:cubicBezTo>
                  <a:cubicBezTo>
                    <a:pt x="737" y="21"/>
                    <a:pt x="737" y="21"/>
                    <a:pt x="737" y="21"/>
                  </a:cubicBezTo>
                  <a:cubicBezTo>
                    <a:pt x="719" y="11"/>
                    <a:pt x="719" y="11"/>
                    <a:pt x="719" y="11"/>
                  </a:cubicBezTo>
                  <a:cubicBezTo>
                    <a:pt x="718" y="11"/>
                    <a:pt x="718" y="11"/>
                    <a:pt x="717" y="11"/>
                  </a:cubicBezTo>
                  <a:cubicBezTo>
                    <a:pt x="717" y="10"/>
                    <a:pt x="716" y="10"/>
                    <a:pt x="716" y="10"/>
                  </a:cubicBezTo>
                  <a:cubicBezTo>
                    <a:pt x="715" y="10"/>
                    <a:pt x="714" y="11"/>
                    <a:pt x="714" y="12"/>
                  </a:cubicBezTo>
                  <a:cubicBezTo>
                    <a:pt x="713" y="13"/>
                    <a:pt x="713" y="14"/>
                    <a:pt x="713" y="16"/>
                  </a:cubicBezTo>
                  <a:cubicBezTo>
                    <a:pt x="713" y="16"/>
                    <a:pt x="713" y="16"/>
                    <a:pt x="713" y="16"/>
                  </a:cubicBezTo>
                  <a:cubicBezTo>
                    <a:pt x="711" y="16"/>
                    <a:pt x="711" y="16"/>
                    <a:pt x="711" y="16"/>
                  </a:cubicBezTo>
                  <a:cubicBezTo>
                    <a:pt x="711" y="0"/>
                    <a:pt x="711" y="0"/>
                    <a:pt x="711" y="0"/>
                  </a:cubicBezTo>
                  <a:cubicBezTo>
                    <a:pt x="713" y="0"/>
                    <a:pt x="713" y="0"/>
                    <a:pt x="713" y="0"/>
                  </a:cubicBezTo>
                  <a:cubicBezTo>
                    <a:pt x="713" y="1"/>
                    <a:pt x="713" y="1"/>
                    <a:pt x="713" y="1"/>
                  </a:cubicBezTo>
                  <a:cubicBezTo>
                    <a:pt x="713" y="2"/>
                    <a:pt x="714" y="3"/>
                    <a:pt x="714" y="4"/>
                  </a:cubicBezTo>
                  <a:cubicBezTo>
                    <a:pt x="715" y="5"/>
                    <a:pt x="716" y="5"/>
                    <a:pt x="717" y="6"/>
                  </a:cubicBezTo>
                  <a:cubicBezTo>
                    <a:pt x="740" y="19"/>
                    <a:pt x="740" y="19"/>
                    <a:pt x="74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2"/>
            <p:cNvSpPr>
              <a:spLocks noEditPoints="1"/>
            </p:cNvSpPr>
            <p:nvPr/>
          </p:nvSpPr>
          <p:spPr bwMode="auto">
            <a:xfrm>
              <a:off x="2080674" y="3588472"/>
              <a:ext cx="75151" cy="19566"/>
            </a:xfrm>
            <a:custGeom>
              <a:avLst/>
              <a:gdLst>
                <a:gd name="T0" fmla="*/ 0 w 163"/>
                <a:gd name="T1" fmla="*/ 39 h 42"/>
                <a:gd name="T2" fmla="*/ 11 w 163"/>
                <a:gd name="T3" fmla="*/ 35 h 42"/>
                <a:gd name="T4" fmla="*/ 10 w 163"/>
                <a:gd name="T5" fmla="*/ 8 h 42"/>
                <a:gd name="T6" fmla="*/ 4 w 163"/>
                <a:gd name="T7" fmla="*/ 7 h 42"/>
                <a:gd name="T8" fmla="*/ 2 w 163"/>
                <a:gd name="T9" fmla="*/ 5 h 42"/>
                <a:gd name="T10" fmla="*/ 19 w 163"/>
                <a:gd name="T11" fmla="*/ 0 h 42"/>
                <a:gd name="T12" fmla="*/ 21 w 163"/>
                <a:gd name="T13" fmla="*/ 35 h 42"/>
                <a:gd name="T14" fmla="*/ 31 w 163"/>
                <a:gd name="T15" fmla="*/ 39 h 42"/>
                <a:gd name="T16" fmla="*/ 23 w 163"/>
                <a:gd name="T17" fmla="*/ 41 h 42"/>
                <a:gd name="T18" fmla="*/ 7 w 163"/>
                <a:gd name="T19" fmla="*/ 41 h 42"/>
                <a:gd name="T20" fmla="*/ 56 w 163"/>
                <a:gd name="T21" fmla="*/ 23 h 42"/>
                <a:gd name="T22" fmla="*/ 51 w 163"/>
                <a:gd name="T23" fmla="*/ 26 h 42"/>
                <a:gd name="T24" fmla="*/ 52 w 163"/>
                <a:gd name="T25" fmla="*/ 37 h 42"/>
                <a:gd name="T26" fmla="*/ 66 w 163"/>
                <a:gd name="T27" fmla="*/ 37 h 42"/>
                <a:gd name="T28" fmla="*/ 66 w 163"/>
                <a:gd name="T29" fmla="*/ 27 h 42"/>
                <a:gd name="T30" fmla="*/ 61 w 163"/>
                <a:gd name="T31" fmla="*/ 16 h 42"/>
                <a:gd name="T32" fmla="*/ 65 w 163"/>
                <a:gd name="T33" fmla="*/ 13 h 42"/>
                <a:gd name="T34" fmla="*/ 64 w 163"/>
                <a:gd name="T35" fmla="*/ 5 h 42"/>
                <a:gd name="T36" fmla="*/ 53 w 163"/>
                <a:gd name="T37" fmla="*/ 4 h 42"/>
                <a:gd name="T38" fmla="*/ 53 w 163"/>
                <a:gd name="T39" fmla="*/ 12 h 42"/>
                <a:gd name="T40" fmla="*/ 51 w 163"/>
                <a:gd name="T41" fmla="*/ 21 h 42"/>
                <a:gd name="T42" fmla="*/ 45 w 163"/>
                <a:gd name="T43" fmla="*/ 16 h 42"/>
                <a:gd name="T44" fmla="*/ 47 w 163"/>
                <a:gd name="T45" fmla="*/ 3 h 42"/>
                <a:gd name="T46" fmla="*/ 71 w 163"/>
                <a:gd name="T47" fmla="*/ 3 h 42"/>
                <a:gd name="T48" fmla="*/ 73 w 163"/>
                <a:gd name="T49" fmla="*/ 14 h 42"/>
                <a:gd name="T50" fmla="*/ 74 w 163"/>
                <a:gd name="T51" fmla="*/ 23 h 42"/>
                <a:gd name="T52" fmla="*/ 72 w 163"/>
                <a:gd name="T53" fmla="*/ 39 h 42"/>
                <a:gd name="T54" fmla="*/ 45 w 163"/>
                <a:gd name="T55" fmla="*/ 39 h 42"/>
                <a:gd name="T56" fmla="*/ 43 w 163"/>
                <a:gd name="T57" fmla="*/ 25 h 42"/>
                <a:gd name="T58" fmla="*/ 83 w 163"/>
                <a:gd name="T59" fmla="*/ 39 h 42"/>
                <a:gd name="T60" fmla="*/ 87 w 163"/>
                <a:gd name="T61" fmla="*/ 36 h 42"/>
                <a:gd name="T62" fmla="*/ 95 w 163"/>
                <a:gd name="T63" fmla="*/ 38 h 42"/>
                <a:gd name="T64" fmla="*/ 109 w 163"/>
                <a:gd name="T65" fmla="*/ 22 h 42"/>
                <a:gd name="T66" fmla="*/ 103 w 163"/>
                <a:gd name="T67" fmla="*/ 27 h 42"/>
                <a:gd name="T68" fmla="*/ 87 w 163"/>
                <a:gd name="T69" fmla="*/ 25 h 42"/>
                <a:gd name="T70" fmla="*/ 88 w 163"/>
                <a:gd name="T71" fmla="*/ 5 h 42"/>
                <a:gd name="T72" fmla="*/ 115 w 163"/>
                <a:gd name="T73" fmla="*/ 5 h 42"/>
                <a:gd name="T74" fmla="*/ 118 w 163"/>
                <a:gd name="T75" fmla="*/ 28 h 42"/>
                <a:gd name="T76" fmla="*/ 105 w 163"/>
                <a:gd name="T77" fmla="*/ 41 h 42"/>
                <a:gd name="T78" fmla="*/ 89 w 163"/>
                <a:gd name="T79" fmla="*/ 41 h 42"/>
                <a:gd name="T80" fmla="*/ 101 w 163"/>
                <a:gd name="T81" fmla="*/ 23 h 42"/>
                <a:gd name="T82" fmla="*/ 107 w 163"/>
                <a:gd name="T83" fmla="*/ 21 h 42"/>
                <a:gd name="T84" fmla="*/ 106 w 163"/>
                <a:gd name="T85" fmla="*/ 7 h 42"/>
                <a:gd name="T86" fmla="*/ 95 w 163"/>
                <a:gd name="T87" fmla="*/ 6 h 42"/>
                <a:gd name="T88" fmla="*/ 96 w 163"/>
                <a:gd name="T89" fmla="*/ 20 h 42"/>
                <a:gd name="T90" fmla="*/ 145 w 163"/>
                <a:gd name="T91" fmla="*/ 19 h 42"/>
                <a:gd name="T92" fmla="*/ 140 w 163"/>
                <a:gd name="T93" fmla="*/ 22 h 42"/>
                <a:gd name="T94" fmla="*/ 140 w 163"/>
                <a:gd name="T95" fmla="*/ 36 h 42"/>
                <a:gd name="T96" fmla="*/ 151 w 163"/>
                <a:gd name="T97" fmla="*/ 37 h 42"/>
                <a:gd name="T98" fmla="*/ 151 w 163"/>
                <a:gd name="T99" fmla="*/ 22 h 42"/>
                <a:gd name="T100" fmla="*/ 163 w 163"/>
                <a:gd name="T101" fmla="*/ 4 h 42"/>
                <a:gd name="T102" fmla="*/ 159 w 163"/>
                <a:gd name="T103" fmla="*/ 7 h 42"/>
                <a:gd name="T104" fmla="*/ 151 w 163"/>
                <a:gd name="T105" fmla="*/ 4 h 42"/>
                <a:gd name="T106" fmla="*/ 137 w 163"/>
                <a:gd name="T107" fmla="*/ 21 h 42"/>
                <a:gd name="T108" fmla="*/ 143 w 163"/>
                <a:gd name="T109" fmla="*/ 16 h 42"/>
                <a:gd name="T110" fmla="*/ 160 w 163"/>
                <a:gd name="T111" fmla="*/ 17 h 42"/>
                <a:gd name="T112" fmla="*/ 158 w 163"/>
                <a:gd name="T113" fmla="*/ 38 h 42"/>
                <a:gd name="T114" fmla="*/ 131 w 163"/>
                <a:gd name="T115" fmla="*/ 37 h 42"/>
                <a:gd name="T116" fmla="*/ 128 w 163"/>
                <a:gd name="T117" fmla="*/ 15 h 42"/>
                <a:gd name="T118" fmla="*/ 141 w 163"/>
                <a:gd name="T119" fmla="*/ 2 h 42"/>
                <a:gd name="T120" fmla="*/ 158 w 163"/>
                <a:gd name="T121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3" h="42">
                  <a:moveTo>
                    <a:pt x="0" y="41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5" y="39"/>
                    <a:pt x="8" y="39"/>
                    <a:pt x="9" y="38"/>
                  </a:cubicBezTo>
                  <a:cubicBezTo>
                    <a:pt x="10" y="38"/>
                    <a:pt x="11" y="37"/>
                    <a:pt x="11" y="35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0" y="8"/>
                    <a:pt x="10" y="8"/>
                  </a:cubicBezTo>
                  <a:cubicBezTo>
                    <a:pt x="9" y="8"/>
                    <a:pt x="8" y="7"/>
                    <a:pt x="6" y="7"/>
                  </a:cubicBezTo>
                  <a:cubicBezTo>
                    <a:pt x="6" y="7"/>
                    <a:pt x="5" y="7"/>
                    <a:pt x="4" y="7"/>
                  </a:cubicBezTo>
                  <a:cubicBezTo>
                    <a:pt x="3" y="7"/>
                    <a:pt x="2" y="8"/>
                    <a:pt x="2" y="8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5" y="5"/>
                    <a:pt x="8" y="4"/>
                    <a:pt x="11" y="4"/>
                  </a:cubicBezTo>
                  <a:cubicBezTo>
                    <a:pt x="13" y="3"/>
                    <a:pt x="16" y="2"/>
                    <a:pt x="19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1" y="37"/>
                    <a:pt x="22" y="38"/>
                    <a:pt x="23" y="38"/>
                  </a:cubicBezTo>
                  <a:cubicBezTo>
                    <a:pt x="24" y="38"/>
                    <a:pt x="27" y="39"/>
                    <a:pt x="31" y="39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28" y="41"/>
                    <a:pt x="26" y="41"/>
                    <a:pt x="23" y="41"/>
                  </a:cubicBezTo>
                  <a:cubicBezTo>
                    <a:pt x="21" y="41"/>
                    <a:pt x="18" y="41"/>
                    <a:pt x="16" y="41"/>
                  </a:cubicBezTo>
                  <a:cubicBezTo>
                    <a:pt x="12" y="41"/>
                    <a:pt x="9" y="41"/>
                    <a:pt x="7" y="41"/>
                  </a:cubicBezTo>
                  <a:cubicBezTo>
                    <a:pt x="4" y="41"/>
                    <a:pt x="2" y="41"/>
                    <a:pt x="0" y="41"/>
                  </a:cubicBezTo>
                  <a:close/>
                  <a:moveTo>
                    <a:pt x="56" y="23"/>
                  </a:moveTo>
                  <a:cubicBezTo>
                    <a:pt x="56" y="23"/>
                    <a:pt x="56" y="23"/>
                    <a:pt x="56" y="23"/>
                  </a:cubicBezTo>
                  <a:cubicBezTo>
                    <a:pt x="54" y="24"/>
                    <a:pt x="52" y="25"/>
                    <a:pt x="51" y="26"/>
                  </a:cubicBezTo>
                  <a:cubicBezTo>
                    <a:pt x="50" y="28"/>
                    <a:pt x="49" y="29"/>
                    <a:pt x="49" y="31"/>
                  </a:cubicBezTo>
                  <a:cubicBezTo>
                    <a:pt x="49" y="33"/>
                    <a:pt x="50" y="35"/>
                    <a:pt x="52" y="37"/>
                  </a:cubicBezTo>
                  <a:cubicBezTo>
                    <a:pt x="54" y="38"/>
                    <a:pt x="57" y="39"/>
                    <a:pt x="60" y="39"/>
                  </a:cubicBezTo>
                  <a:cubicBezTo>
                    <a:pt x="62" y="39"/>
                    <a:pt x="64" y="39"/>
                    <a:pt x="66" y="37"/>
                  </a:cubicBezTo>
                  <a:cubicBezTo>
                    <a:pt x="68" y="36"/>
                    <a:pt x="69" y="34"/>
                    <a:pt x="69" y="32"/>
                  </a:cubicBezTo>
                  <a:cubicBezTo>
                    <a:pt x="69" y="31"/>
                    <a:pt x="68" y="29"/>
                    <a:pt x="66" y="27"/>
                  </a:cubicBezTo>
                  <a:cubicBezTo>
                    <a:pt x="64" y="26"/>
                    <a:pt x="61" y="24"/>
                    <a:pt x="56" y="23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6"/>
                    <a:pt x="61" y="16"/>
                  </a:cubicBezTo>
                  <a:cubicBezTo>
                    <a:pt x="63" y="15"/>
                    <a:pt x="64" y="14"/>
                    <a:pt x="65" y="13"/>
                  </a:cubicBezTo>
                  <a:cubicBezTo>
                    <a:pt x="66" y="12"/>
                    <a:pt x="67" y="11"/>
                    <a:pt x="67" y="9"/>
                  </a:cubicBezTo>
                  <a:cubicBezTo>
                    <a:pt x="67" y="7"/>
                    <a:pt x="66" y="6"/>
                    <a:pt x="64" y="5"/>
                  </a:cubicBezTo>
                  <a:cubicBezTo>
                    <a:pt x="63" y="3"/>
                    <a:pt x="61" y="3"/>
                    <a:pt x="58" y="3"/>
                  </a:cubicBezTo>
                  <a:cubicBezTo>
                    <a:pt x="56" y="3"/>
                    <a:pt x="55" y="3"/>
                    <a:pt x="53" y="4"/>
                  </a:cubicBezTo>
                  <a:cubicBezTo>
                    <a:pt x="52" y="5"/>
                    <a:pt x="51" y="6"/>
                    <a:pt x="51" y="8"/>
                  </a:cubicBezTo>
                  <a:cubicBezTo>
                    <a:pt x="51" y="10"/>
                    <a:pt x="52" y="11"/>
                    <a:pt x="53" y="12"/>
                  </a:cubicBezTo>
                  <a:cubicBezTo>
                    <a:pt x="55" y="14"/>
                    <a:pt x="58" y="15"/>
                    <a:pt x="61" y="16"/>
                  </a:cubicBezTo>
                  <a:close/>
                  <a:moveTo>
                    <a:pt x="51" y="21"/>
                  </a:moveTo>
                  <a:cubicBezTo>
                    <a:pt x="51" y="21"/>
                    <a:pt x="51" y="21"/>
                    <a:pt x="51" y="21"/>
                  </a:cubicBezTo>
                  <a:cubicBezTo>
                    <a:pt x="48" y="19"/>
                    <a:pt x="46" y="18"/>
                    <a:pt x="45" y="16"/>
                  </a:cubicBezTo>
                  <a:cubicBezTo>
                    <a:pt x="43" y="14"/>
                    <a:pt x="42" y="13"/>
                    <a:pt x="42" y="11"/>
                  </a:cubicBezTo>
                  <a:cubicBezTo>
                    <a:pt x="42" y="8"/>
                    <a:pt x="44" y="5"/>
                    <a:pt x="47" y="3"/>
                  </a:cubicBezTo>
                  <a:cubicBezTo>
                    <a:pt x="50" y="1"/>
                    <a:pt x="55" y="0"/>
                    <a:pt x="60" y="0"/>
                  </a:cubicBezTo>
                  <a:cubicBezTo>
                    <a:pt x="64" y="0"/>
                    <a:pt x="68" y="1"/>
                    <a:pt x="71" y="3"/>
                  </a:cubicBezTo>
                  <a:cubicBezTo>
                    <a:pt x="73" y="4"/>
                    <a:pt x="75" y="6"/>
                    <a:pt x="75" y="9"/>
                  </a:cubicBezTo>
                  <a:cubicBezTo>
                    <a:pt x="75" y="11"/>
                    <a:pt x="74" y="12"/>
                    <a:pt x="73" y="14"/>
                  </a:cubicBezTo>
                  <a:cubicBezTo>
                    <a:pt x="71" y="15"/>
                    <a:pt x="69" y="17"/>
                    <a:pt x="65" y="18"/>
                  </a:cubicBezTo>
                  <a:cubicBezTo>
                    <a:pt x="69" y="20"/>
                    <a:pt x="72" y="21"/>
                    <a:pt x="74" y="23"/>
                  </a:cubicBezTo>
                  <a:cubicBezTo>
                    <a:pt x="76" y="25"/>
                    <a:pt x="77" y="27"/>
                    <a:pt x="77" y="30"/>
                  </a:cubicBezTo>
                  <a:cubicBezTo>
                    <a:pt x="77" y="33"/>
                    <a:pt x="75" y="37"/>
                    <a:pt x="72" y="39"/>
                  </a:cubicBezTo>
                  <a:cubicBezTo>
                    <a:pt x="69" y="41"/>
                    <a:pt x="64" y="42"/>
                    <a:pt x="59" y="42"/>
                  </a:cubicBezTo>
                  <a:cubicBezTo>
                    <a:pt x="53" y="42"/>
                    <a:pt x="48" y="41"/>
                    <a:pt x="45" y="39"/>
                  </a:cubicBezTo>
                  <a:cubicBezTo>
                    <a:pt x="41" y="37"/>
                    <a:pt x="40" y="35"/>
                    <a:pt x="40" y="31"/>
                  </a:cubicBezTo>
                  <a:cubicBezTo>
                    <a:pt x="40" y="29"/>
                    <a:pt x="41" y="27"/>
                    <a:pt x="43" y="25"/>
                  </a:cubicBezTo>
                  <a:cubicBezTo>
                    <a:pt x="44" y="24"/>
                    <a:pt x="47" y="22"/>
                    <a:pt x="51" y="21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7"/>
                    <a:pt x="90" y="37"/>
                    <a:pt x="91" y="38"/>
                  </a:cubicBezTo>
                  <a:cubicBezTo>
                    <a:pt x="92" y="38"/>
                    <a:pt x="93" y="38"/>
                    <a:pt x="95" y="38"/>
                  </a:cubicBezTo>
                  <a:cubicBezTo>
                    <a:pt x="99" y="38"/>
                    <a:pt x="102" y="37"/>
                    <a:pt x="105" y="34"/>
                  </a:cubicBezTo>
                  <a:cubicBezTo>
                    <a:pt x="108" y="31"/>
                    <a:pt x="109" y="27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4"/>
                    <a:pt x="106" y="26"/>
                    <a:pt x="103" y="27"/>
                  </a:cubicBezTo>
                  <a:cubicBezTo>
                    <a:pt x="101" y="28"/>
                    <a:pt x="99" y="29"/>
                    <a:pt x="96" y="29"/>
                  </a:cubicBezTo>
                  <a:cubicBezTo>
                    <a:pt x="92" y="29"/>
                    <a:pt x="89" y="27"/>
                    <a:pt x="87" y="25"/>
                  </a:cubicBezTo>
                  <a:cubicBezTo>
                    <a:pt x="84" y="23"/>
                    <a:pt x="83" y="20"/>
                    <a:pt x="83" y="16"/>
                  </a:cubicBezTo>
                  <a:cubicBezTo>
                    <a:pt x="83" y="11"/>
                    <a:pt x="85" y="8"/>
                    <a:pt x="88" y="5"/>
                  </a:cubicBezTo>
                  <a:cubicBezTo>
                    <a:pt x="91" y="2"/>
                    <a:pt x="96" y="0"/>
                    <a:pt x="101" y="0"/>
                  </a:cubicBezTo>
                  <a:cubicBezTo>
                    <a:pt x="107" y="0"/>
                    <a:pt x="112" y="2"/>
                    <a:pt x="115" y="5"/>
                  </a:cubicBezTo>
                  <a:cubicBezTo>
                    <a:pt x="118" y="8"/>
                    <a:pt x="120" y="13"/>
                    <a:pt x="120" y="19"/>
                  </a:cubicBezTo>
                  <a:cubicBezTo>
                    <a:pt x="120" y="22"/>
                    <a:pt x="119" y="25"/>
                    <a:pt x="118" y="28"/>
                  </a:cubicBezTo>
                  <a:cubicBezTo>
                    <a:pt x="117" y="31"/>
                    <a:pt x="115" y="33"/>
                    <a:pt x="113" y="36"/>
                  </a:cubicBezTo>
                  <a:cubicBezTo>
                    <a:pt x="110" y="38"/>
                    <a:pt x="108" y="39"/>
                    <a:pt x="105" y="41"/>
                  </a:cubicBezTo>
                  <a:cubicBezTo>
                    <a:pt x="102" y="42"/>
                    <a:pt x="99" y="42"/>
                    <a:pt x="95" y="42"/>
                  </a:cubicBezTo>
                  <a:cubicBezTo>
                    <a:pt x="93" y="42"/>
                    <a:pt x="91" y="42"/>
                    <a:pt x="89" y="41"/>
                  </a:cubicBezTo>
                  <a:cubicBezTo>
                    <a:pt x="87" y="41"/>
                    <a:pt x="85" y="40"/>
                    <a:pt x="83" y="39"/>
                  </a:cubicBezTo>
                  <a:close/>
                  <a:moveTo>
                    <a:pt x="101" y="23"/>
                  </a:moveTo>
                  <a:cubicBezTo>
                    <a:pt x="101" y="23"/>
                    <a:pt x="101" y="23"/>
                    <a:pt x="101" y="23"/>
                  </a:cubicBezTo>
                  <a:cubicBezTo>
                    <a:pt x="104" y="23"/>
                    <a:pt x="105" y="22"/>
                    <a:pt x="107" y="21"/>
                  </a:cubicBezTo>
                  <a:cubicBezTo>
                    <a:pt x="108" y="20"/>
                    <a:pt x="109" y="18"/>
                    <a:pt x="109" y="16"/>
                  </a:cubicBezTo>
                  <a:cubicBezTo>
                    <a:pt x="109" y="12"/>
                    <a:pt x="108" y="9"/>
                    <a:pt x="106" y="7"/>
                  </a:cubicBezTo>
                  <a:cubicBezTo>
                    <a:pt x="105" y="5"/>
                    <a:pt x="103" y="4"/>
                    <a:pt x="100" y="4"/>
                  </a:cubicBezTo>
                  <a:cubicBezTo>
                    <a:pt x="98" y="4"/>
                    <a:pt x="96" y="4"/>
                    <a:pt x="95" y="6"/>
                  </a:cubicBezTo>
                  <a:cubicBezTo>
                    <a:pt x="94" y="8"/>
                    <a:pt x="94" y="10"/>
                    <a:pt x="94" y="13"/>
                  </a:cubicBezTo>
                  <a:cubicBezTo>
                    <a:pt x="94" y="16"/>
                    <a:pt x="94" y="18"/>
                    <a:pt x="96" y="20"/>
                  </a:cubicBezTo>
                  <a:cubicBezTo>
                    <a:pt x="97" y="22"/>
                    <a:pt x="99" y="23"/>
                    <a:pt x="101" y="23"/>
                  </a:cubicBezTo>
                  <a:close/>
                  <a:moveTo>
                    <a:pt x="145" y="19"/>
                  </a:moveTo>
                  <a:cubicBezTo>
                    <a:pt x="145" y="19"/>
                    <a:pt x="145" y="19"/>
                    <a:pt x="145" y="19"/>
                  </a:cubicBezTo>
                  <a:cubicBezTo>
                    <a:pt x="143" y="19"/>
                    <a:pt x="141" y="20"/>
                    <a:pt x="140" y="22"/>
                  </a:cubicBezTo>
                  <a:cubicBezTo>
                    <a:pt x="138" y="23"/>
                    <a:pt x="138" y="25"/>
                    <a:pt x="138" y="28"/>
                  </a:cubicBezTo>
                  <a:cubicBezTo>
                    <a:pt x="138" y="31"/>
                    <a:pt x="139" y="34"/>
                    <a:pt x="140" y="36"/>
                  </a:cubicBezTo>
                  <a:cubicBezTo>
                    <a:pt x="142" y="38"/>
                    <a:pt x="144" y="39"/>
                    <a:pt x="146" y="39"/>
                  </a:cubicBezTo>
                  <a:cubicBezTo>
                    <a:pt x="148" y="39"/>
                    <a:pt x="150" y="38"/>
                    <a:pt x="151" y="37"/>
                  </a:cubicBezTo>
                  <a:cubicBezTo>
                    <a:pt x="152" y="35"/>
                    <a:pt x="153" y="33"/>
                    <a:pt x="153" y="30"/>
                  </a:cubicBezTo>
                  <a:cubicBezTo>
                    <a:pt x="153" y="27"/>
                    <a:pt x="152" y="24"/>
                    <a:pt x="151" y="22"/>
                  </a:cubicBezTo>
                  <a:cubicBezTo>
                    <a:pt x="149" y="20"/>
                    <a:pt x="147" y="19"/>
                    <a:pt x="145" y="19"/>
                  </a:cubicBezTo>
                  <a:close/>
                  <a:moveTo>
                    <a:pt x="163" y="4"/>
                  </a:moveTo>
                  <a:cubicBezTo>
                    <a:pt x="163" y="4"/>
                    <a:pt x="163" y="4"/>
                    <a:pt x="163" y="4"/>
                  </a:cubicBezTo>
                  <a:cubicBezTo>
                    <a:pt x="159" y="7"/>
                    <a:pt x="159" y="7"/>
                    <a:pt x="159" y="7"/>
                  </a:cubicBezTo>
                  <a:cubicBezTo>
                    <a:pt x="158" y="6"/>
                    <a:pt x="157" y="5"/>
                    <a:pt x="155" y="5"/>
                  </a:cubicBezTo>
                  <a:cubicBezTo>
                    <a:pt x="154" y="4"/>
                    <a:pt x="153" y="4"/>
                    <a:pt x="151" y="4"/>
                  </a:cubicBezTo>
                  <a:cubicBezTo>
                    <a:pt x="147" y="4"/>
                    <a:pt x="144" y="6"/>
                    <a:pt x="141" y="9"/>
                  </a:cubicBezTo>
                  <a:cubicBezTo>
                    <a:pt x="138" y="12"/>
                    <a:pt x="137" y="16"/>
                    <a:pt x="137" y="21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39" y="19"/>
                    <a:pt x="141" y="17"/>
                    <a:pt x="143" y="16"/>
                  </a:cubicBezTo>
                  <a:cubicBezTo>
                    <a:pt x="145" y="15"/>
                    <a:pt x="147" y="14"/>
                    <a:pt x="150" y="14"/>
                  </a:cubicBezTo>
                  <a:cubicBezTo>
                    <a:pt x="154" y="14"/>
                    <a:pt x="157" y="15"/>
                    <a:pt x="160" y="17"/>
                  </a:cubicBezTo>
                  <a:cubicBezTo>
                    <a:pt x="162" y="20"/>
                    <a:pt x="163" y="23"/>
                    <a:pt x="163" y="27"/>
                  </a:cubicBezTo>
                  <a:cubicBezTo>
                    <a:pt x="163" y="31"/>
                    <a:pt x="162" y="35"/>
                    <a:pt x="158" y="38"/>
                  </a:cubicBezTo>
                  <a:cubicBezTo>
                    <a:pt x="155" y="41"/>
                    <a:pt x="151" y="42"/>
                    <a:pt x="145" y="42"/>
                  </a:cubicBezTo>
                  <a:cubicBezTo>
                    <a:pt x="139" y="42"/>
                    <a:pt x="135" y="41"/>
                    <a:pt x="131" y="37"/>
                  </a:cubicBezTo>
                  <a:cubicBezTo>
                    <a:pt x="128" y="34"/>
                    <a:pt x="127" y="30"/>
                    <a:pt x="127" y="24"/>
                  </a:cubicBezTo>
                  <a:cubicBezTo>
                    <a:pt x="127" y="20"/>
                    <a:pt x="127" y="17"/>
                    <a:pt x="128" y="15"/>
                  </a:cubicBezTo>
                  <a:cubicBezTo>
                    <a:pt x="130" y="12"/>
                    <a:pt x="131" y="9"/>
                    <a:pt x="133" y="7"/>
                  </a:cubicBezTo>
                  <a:cubicBezTo>
                    <a:pt x="136" y="5"/>
                    <a:pt x="139" y="3"/>
                    <a:pt x="141" y="2"/>
                  </a:cubicBezTo>
                  <a:cubicBezTo>
                    <a:pt x="144" y="1"/>
                    <a:pt x="148" y="0"/>
                    <a:pt x="151" y="0"/>
                  </a:cubicBezTo>
                  <a:cubicBezTo>
                    <a:pt x="153" y="0"/>
                    <a:pt x="156" y="1"/>
                    <a:pt x="158" y="1"/>
                  </a:cubicBezTo>
                  <a:cubicBezTo>
                    <a:pt x="159" y="2"/>
                    <a:pt x="161" y="3"/>
                    <a:pt x="16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3"/>
            <p:cNvSpPr/>
            <p:nvPr/>
          </p:nvSpPr>
          <p:spPr bwMode="auto">
            <a:xfrm>
              <a:off x="1982177" y="3351011"/>
              <a:ext cx="266587" cy="249911"/>
            </a:xfrm>
            <a:custGeom>
              <a:avLst/>
              <a:gdLst>
                <a:gd name="T0" fmla="*/ 289 w 577"/>
                <a:gd name="T1" fmla="*/ 0 h 541"/>
                <a:gd name="T2" fmla="*/ 577 w 577"/>
                <a:gd name="T3" fmla="*/ 288 h 541"/>
                <a:gd name="T4" fmla="*/ 427 w 577"/>
                <a:gd name="T5" fmla="*/ 541 h 541"/>
                <a:gd name="T6" fmla="*/ 422 w 577"/>
                <a:gd name="T7" fmla="*/ 530 h 541"/>
                <a:gd name="T8" fmla="*/ 564 w 577"/>
                <a:gd name="T9" fmla="*/ 288 h 541"/>
                <a:gd name="T10" fmla="*/ 289 w 577"/>
                <a:gd name="T11" fmla="*/ 12 h 541"/>
                <a:gd name="T12" fmla="*/ 13 w 577"/>
                <a:gd name="T13" fmla="*/ 288 h 541"/>
                <a:gd name="T14" fmla="*/ 156 w 577"/>
                <a:gd name="T15" fmla="*/ 530 h 541"/>
                <a:gd name="T16" fmla="*/ 151 w 577"/>
                <a:gd name="T17" fmla="*/ 541 h 541"/>
                <a:gd name="T18" fmla="*/ 0 w 577"/>
                <a:gd name="T19" fmla="*/ 288 h 541"/>
                <a:gd name="T20" fmla="*/ 289 w 577"/>
                <a:gd name="T21" fmla="*/ 0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7" h="541">
                  <a:moveTo>
                    <a:pt x="289" y="0"/>
                  </a:moveTo>
                  <a:cubicBezTo>
                    <a:pt x="447" y="0"/>
                    <a:pt x="577" y="129"/>
                    <a:pt x="577" y="288"/>
                  </a:cubicBezTo>
                  <a:cubicBezTo>
                    <a:pt x="577" y="397"/>
                    <a:pt x="516" y="491"/>
                    <a:pt x="427" y="541"/>
                  </a:cubicBezTo>
                  <a:cubicBezTo>
                    <a:pt x="422" y="530"/>
                    <a:pt x="422" y="530"/>
                    <a:pt x="422" y="530"/>
                  </a:cubicBezTo>
                  <a:cubicBezTo>
                    <a:pt x="507" y="482"/>
                    <a:pt x="564" y="392"/>
                    <a:pt x="564" y="288"/>
                  </a:cubicBezTo>
                  <a:cubicBezTo>
                    <a:pt x="564" y="136"/>
                    <a:pt x="440" y="12"/>
                    <a:pt x="289" y="12"/>
                  </a:cubicBezTo>
                  <a:cubicBezTo>
                    <a:pt x="137" y="12"/>
                    <a:pt x="13" y="136"/>
                    <a:pt x="13" y="288"/>
                  </a:cubicBezTo>
                  <a:cubicBezTo>
                    <a:pt x="13" y="392"/>
                    <a:pt x="71" y="483"/>
                    <a:pt x="156" y="530"/>
                  </a:cubicBezTo>
                  <a:cubicBezTo>
                    <a:pt x="151" y="541"/>
                    <a:pt x="151" y="541"/>
                    <a:pt x="151" y="541"/>
                  </a:cubicBezTo>
                  <a:cubicBezTo>
                    <a:pt x="61" y="492"/>
                    <a:pt x="0" y="397"/>
                    <a:pt x="0" y="288"/>
                  </a:cubicBezTo>
                  <a:cubicBezTo>
                    <a:pt x="0" y="129"/>
                    <a:pt x="130" y="0"/>
                    <a:pt x="28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4328971" y="2894482"/>
            <a:ext cx="70544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感谢各位导师悉心指导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43001" y="2508738"/>
            <a:ext cx="40210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学院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343001" y="3649556"/>
            <a:ext cx="3153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PLEASE ADD YOUR TITTLE HERE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328971" y="4145504"/>
            <a:ext cx="225032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：青课 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425979" y="4145504"/>
            <a:ext cx="225032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教师</a:t>
            </a:r>
            <a:r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：青课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82666" y="2584580"/>
            <a:ext cx="1" cy="185679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85"/>
          <a:stretch>
            <a:fillRect/>
          </a:stretch>
        </p:blipFill>
        <p:spPr>
          <a:xfrm>
            <a:off x="808180" y="1428773"/>
            <a:ext cx="3293326" cy="2330427"/>
          </a:xfrm>
          <a:custGeom>
            <a:avLst/>
            <a:gdLst>
              <a:gd name="connsiteX0" fmla="*/ 0 w 3485377"/>
              <a:gd name="connsiteY0" fmla="*/ 0 h 4216474"/>
              <a:gd name="connsiteX1" fmla="*/ 3485377 w 3485377"/>
              <a:gd name="connsiteY1" fmla="*/ 0 h 4216474"/>
              <a:gd name="connsiteX2" fmla="*/ 3485377 w 3485377"/>
              <a:gd name="connsiteY2" fmla="*/ 4216474 h 4216474"/>
              <a:gd name="connsiteX3" fmla="*/ 0 w 3485377"/>
              <a:gd name="connsiteY3" fmla="*/ 4216474 h 421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5377" h="4216474">
                <a:moveTo>
                  <a:pt x="0" y="0"/>
                </a:moveTo>
                <a:lnTo>
                  <a:pt x="3485377" y="0"/>
                </a:lnTo>
                <a:lnTo>
                  <a:pt x="3485377" y="4216474"/>
                </a:lnTo>
                <a:lnTo>
                  <a:pt x="0" y="4216474"/>
                </a:lnTo>
                <a:close/>
              </a:path>
            </a:pathLst>
          </a:custGeom>
          <a:ln>
            <a:solidFill>
              <a:srgbClr val="1F2B37"/>
            </a:solidFill>
          </a:ln>
        </p:spPr>
      </p:pic>
      <p:graphicFrame>
        <p:nvGraphicFramePr>
          <p:cNvPr id="4" name="出自【趣你的PPT】(微信:qunideppt)：最优质的PPT资源库"/>
          <p:cNvGraphicFramePr/>
          <p:nvPr/>
        </p:nvGraphicFramePr>
        <p:xfrm>
          <a:off x="4368521" y="3987295"/>
          <a:ext cx="1329396" cy="1260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5" name="出自【趣你的PPT】(微信:qunideppt)：最优质的PPT资源库"/>
          <p:cNvGraphicFramePr/>
          <p:nvPr/>
        </p:nvGraphicFramePr>
        <p:xfrm>
          <a:off x="6218422" y="3987295"/>
          <a:ext cx="1329396" cy="1260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出自【趣你的PPT】(微信:qunideppt)：最优质的PPT资源库"/>
          <p:cNvGraphicFramePr/>
          <p:nvPr/>
        </p:nvGraphicFramePr>
        <p:xfrm>
          <a:off x="8076177" y="3987295"/>
          <a:ext cx="1329396" cy="1260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出自【趣你的PPT】(微信:qunideppt)：最优质的PPT资源库"/>
          <p:cNvGraphicFramePr/>
          <p:nvPr/>
        </p:nvGraphicFramePr>
        <p:xfrm>
          <a:off x="9933930" y="3987295"/>
          <a:ext cx="1329396" cy="1260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出自【趣你的PPT】(微信:qunideppt)：最优质的PPT资源库"/>
          <p:cNvCxnSpPr/>
          <p:nvPr/>
        </p:nvCxnSpPr>
        <p:spPr>
          <a:xfrm>
            <a:off x="4650606" y="1941233"/>
            <a:ext cx="1980000" cy="0"/>
          </a:xfrm>
          <a:prstGeom prst="line">
            <a:avLst/>
          </a:prstGeom>
          <a:ln w="1905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61出自【趣你的PPT】(微信:qunideppt)：最优质的PPT资源库"/>
          <p:cNvGrpSpPr/>
          <p:nvPr/>
        </p:nvGrpSpPr>
        <p:grpSpPr>
          <a:xfrm>
            <a:off x="8512190" y="4417888"/>
            <a:ext cx="457370" cy="376127"/>
            <a:chOff x="3573463" y="252413"/>
            <a:chExt cx="241300" cy="198438"/>
          </a:xfrm>
          <a:solidFill>
            <a:schemeClr val="accent3"/>
          </a:solidFill>
        </p:grpSpPr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573463" y="252413"/>
              <a:ext cx="241300" cy="198438"/>
            </a:xfrm>
            <a:custGeom>
              <a:avLst/>
              <a:gdLst>
                <a:gd name="T0" fmla="*/ 0 w 64"/>
                <a:gd name="T1" fmla="*/ 23 h 53"/>
                <a:gd name="T2" fmla="*/ 0 w 64"/>
                <a:gd name="T3" fmla="*/ 25 h 53"/>
                <a:gd name="T4" fmla="*/ 64 w 64"/>
                <a:gd name="T5" fmla="*/ 30 h 53"/>
                <a:gd name="T6" fmla="*/ 64 w 64"/>
                <a:gd name="T7" fmla="*/ 28 h 53"/>
                <a:gd name="T8" fmla="*/ 0 w 64"/>
                <a:gd name="T9" fmla="*/ 23 h 53"/>
                <a:gd name="T10" fmla="*/ 32 w 64"/>
                <a:gd name="T11" fmla="*/ 41 h 53"/>
                <a:gd name="T12" fmla="*/ 18 w 64"/>
                <a:gd name="T13" fmla="*/ 25 h 53"/>
                <a:gd name="T14" fmla="*/ 34 w 64"/>
                <a:gd name="T15" fmla="*/ 12 h 53"/>
                <a:gd name="T16" fmla="*/ 47 w 64"/>
                <a:gd name="T17" fmla="*/ 28 h 53"/>
                <a:gd name="T18" fmla="*/ 32 w 64"/>
                <a:gd name="T19" fmla="*/ 4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53">
                  <a:moveTo>
                    <a:pt x="0" y="23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13" y="51"/>
                    <a:pt x="48" y="53"/>
                    <a:pt x="64" y="30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52" y="3"/>
                    <a:pt x="17" y="0"/>
                    <a:pt x="0" y="23"/>
                  </a:cubicBezTo>
                  <a:close/>
                  <a:moveTo>
                    <a:pt x="32" y="41"/>
                  </a:moveTo>
                  <a:cubicBezTo>
                    <a:pt x="24" y="40"/>
                    <a:pt x="18" y="33"/>
                    <a:pt x="18" y="25"/>
                  </a:cubicBezTo>
                  <a:cubicBezTo>
                    <a:pt x="19" y="17"/>
                    <a:pt x="26" y="11"/>
                    <a:pt x="34" y="12"/>
                  </a:cubicBezTo>
                  <a:cubicBezTo>
                    <a:pt x="42" y="13"/>
                    <a:pt x="48" y="20"/>
                    <a:pt x="47" y="28"/>
                  </a:cubicBezTo>
                  <a:cubicBezTo>
                    <a:pt x="47" y="36"/>
                    <a:pt x="40" y="42"/>
                    <a:pt x="32" y="41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667126" y="323851"/>
              <a:ext cx="57150" cy="55563"/>
            </a:xfrm>
            <a:prstGeom prst="ellipse">
              <a:avLst/>
            </a:prstGeom>
            <a:solidFill>
              <a:srgbClr val="1F2B3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grpSp>
        <p:nvGrpSpPr>
          <p:cNvPr id="14" name="Group 64出自【趣你的PPT】(微信:qunideppt)：最优质的PPT资源库"/>
          <p:cNvGrpSpPr/>
          <p:nvPr/>
        </p:nvGrpSpPr>
        <p:grpSpPr>
          <a:xfrm>
            <a:off x="4868738" y="4417888"/>
            <a:ext cx="369903" cy="382317"/>
            <a:chOff x="4054476" y="1160463"/>
            <a:chExt cx="236537" cy="244475"/>
          </a:xfrm>
          <a:solidFill>
            <a:schemeClr val="accent1"/>
          </a:solidFill>
        </p:grpSpPr>
        <p:sp>
          <p:nvSpPr>
            <p:cNvPr id="15" name="出自【趣你的PPT】(微信:qunideppt)：最优质的PPT资源库"/>
            <p:cNvSpPr/>
            <p:nvPr/>
          </p:nvSpPr>
          <p:spPr bwMode="auto">
            <a:xfrm>
              <a:off x="4144963" y="1160463"/>
              <a:ext cx="146050" cy="146050"/>
            </a:xfrm>
            <a:custGeom>
              <a:avLst/>
              <a:gdLst>
                <a:gd name="T0" fmla="*/ 37 w 39"/>
                <a:gd name="T1" fmla="*/ 2 h 39"/>
                <a:gd name="T2" fmla="*/ 31 w 39"/>
                <a:gd name="T3" fmla="*/ 3 h 39"/>
                <a:gd name="T4" fmla="*/ 12 w 39"/>
                <a:gd name="T5" fmla="*/ 22 h 39"/>
                <a:gd name="T6" fmla="*/ 0 w 39"/>
                <a:gd name="T7" fmla="*/ 29 h 39"/>
                <a:gd name="T8" fmla="*/ 10 w 39"/>
                <a:gd name="T9" fmla="*/ 39 h 39"/>
                <a:gd name="T10" fmla="*/ 17 w 39"/>
                <a:gd name="T11" fmla="*/ 27 h 39"/>
                <a:gd name="T12" fmla="*/ 36 w 39"/>
                <a:gd name="T13" fmla="*/ 8 h 39"/>
                <a:gd name="T14" fmla="*/ 37 w 39"/>
                <a:gd name="T1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9">
                  <a:moveTo>
                    <a:pt x="37" y="2"/>
                  </a:moveTo>
                  <a:cubicBezTo>
                    <a:pt x="34" y="0"/>
                    <a:pt x="31" y="3"/>
                    <a:pt x="31" y="3"/>
                  </a:cubicBezTo>
                  <a:cubicBezTo>
                    <a:pt x="31" y="3"/>
                    <a:pt x="15" y="19"/>
                    <a:pt x="12" y="22"/>
                  </a:cubicBezTo>
                  <a:cubicBezTo>
                    <a:pt x="9" y="25"/>
                    <a:pt x="0" y="29"/>
                    <a:pt x="0" y="2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4" y="30"/>
                    <a:pt x="17" y="27"/>
                  </a:cubicBezTo>
                  <a:cubicBezTo>
                    <a:pt x="20" y="24"/>
                    <a:pt x="36" y="8"/>
                    <a:pt x="36" y="8"/>
                  </a:cubicBezTo>
                  <a:cubicBezTo>
                    <a:pt x="36" y="8"/>
                    <a:pt x="39" y="5"/>
                    <a:pt x="37" y="2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054476" y="1281113"/>
              <a:ext cx="115888" cy="123825"/>
            </a:xfrm>
            <a:custGeom>
              <a:avLst/>
              <a:gdLst>
                <a:gd name="T0" fmla="*/ 12 w 31"/>
                <a:gd name="T1" fmla="*/ 7 h 33"/>
                <a:gd name="T2" fmla="*/ 0 w 31"/>
                <a:gd name="T3" fmla="*/ 27 h 33"/>
                <a:gd name="T4" fmla="*/ 31 w 31"/>
                <a:gd name="T5" fmla="*/ 10 h 33"/>
                <a:gd name="T6" fmla="*/ 21 w 31"/>
                <a:gd name="T7" fmla="*/ 0 h 33"/>
                <a:gd name="T8" fmla="*/ 12 w 31"/>
                <a:gd name="T9" fmla="*/ 7 h 33"/>
                <a:gd name="T10" fmla="*/ 9 w 31"/>
                <a:gd name="T11" fmla="*/ 24 h 33"/>
                <a:gd name="T12" fmla="*/ 20 w 31"/>
                <a:gd name="T13" fmla="*/ 4 h 33"/>
                <a:gd name="T14" fmla="*/ 9 w 31"/>
                <a:gd name="T15" fmla="*/ 2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33">
                  <a:moveTo>
                    <a:pt x="12" y="7"/>
                  </a:moveTo>
                  <a:cubicBezTo>
                    <a:pt x="7" y="19"/>
                    <a:pt x="8" y="25"/>
                    <a:pt x="0" y="27"/>
                  </a:cubicBezTo>
                  <a:cubicBezTo>
                    <a:pt x="31" y="33"/>
                    <a:pt x="31" y="10"/>
                    <a:pt x="31" y="1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14" y="2"/>
                    <a:pt x="12" y="7"/>
                  </a:cubicBezTo>
                  <a:close/>
                  <a:moveTo>
                    <a:pt x="9" y="24"/>
                  </a:moveTo>
                  <a:cubicBezTo>
                    <a:pt x="11" y="21"/>
                    <a:pt x="15" y="8"/>
                    <a:pt x="20" y="4"/>
                  </a:cubicBezTo>
                  <a:cubicBezTo>
                    <a:pt x="23" y="7"/>
                    <a:pt x="20" y="17"/>
                    <a:pt x="9" y="24"/>
                  </a:cubicBezTo>
                  <a:close/>
                </a:path>
              </a:pathLst>
            </a:custGeom>
            <a:solidFill>
              <a:srgbClr val="1F2B3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 rot="2700000">
            <a:off x="6748864" y="4454536"/>
            <a:ext cx="268511" cy="397996"/>
          </a:xfrm>
          <a:custGeom>
            <a:avLst/>
            <a:gdLst>
              <a:gd name="T0" fmla="*/ 163 w 164"/>
              <a:gd name="T1" fmla="*/ 109 h 244"/>
              <a:gd name="T2" fmla="*/ 125 w 164"/>
              <a:gd name="T3" fmla="*/ 46 h 244"/>
              <a:gd name="T4" fmla="*/ 143 w 164"/>
              <a:gd name="T5" fmla="*/ 9 h 244"/>
              <a:gd name="T6" fmla="*/ 143 w 164"/>
              <a:gd name="T7" fmla="*/ 3 h 244"/>
              <a:gd name="T8" fmla="*/ 138 w 164"/>
              <a:gd name="T9" fmla="*/ 0 h 244"/>
              <a:gd name="T10" fmla="*/ 22 w 164"/>
              <a:gd name="T11" fmla="*/ 0 h 244"/>
              <a:gd name="T12" fmla="*/ 17 w 164"/>
              <a:gd name="T13" fmla="*/ 3 h 244"/>
              <a:gd name="T14" fmla="*/ 17 w 164"/>
              <a:gd name="T15" fmla="*/ 9 h 244"/>
              <a:gd name="T16" fmla="*/ 39 w 164"/>
              <a:gd name="T17" fmla="*/ 46 h 244"/>
              <a:gd name="T18" fmla="*/ 2 w 164"/>
              <a:gd name="T19" fmla="*/ 109 h 244"/>
              <a:gd name="T20" fmla="*/ 1 w 164"/>
              <a:gd name="T21" fmla="*/ 114 h 244"/>
              <a:gd name="T22" fmla="*/ 61 w 164"/>
              <a:gd name="T23" fmla="*/ 241 h 244"/>
              <a:gd name="T24" fmla="*/ 66 w 164"/>
              <a:gd name="T25" fmla="*/ 244 h 244"/>
              <a:gd name="T26" fmla="*/ 98 w 164"/>
              <a:gd name="T27" fmla="*/ 244 h 244"/>
              <a:gd name="T28" fmla="*/ 103 w 164"/>
              <a:gd name="T29" fmla="*/ 241 h 244"/>
              <a:gd name="T30" fmla="*/ 163 w 164"/>
              <a:gd name="T31" fmla="*/ 114 h 244"/>
              <a:gd name="T32" fmla="*/ 163 w 164"/>
              <a:gd name="T33" fmla="*/ 109 h 244"/>
              <a:gd name="T34" fmla="*/ 128 w 164"/>
              <a:gd name="T35" fmla="*/ 12 h 244"/>
              <a:gd name="T36" fmla="*/ 114 w 164"/>
              <a:gd name="T37" fmla="*/ 40 h 244"/>
              <a:gd name="T38" fmla="*/ 49 w 164"/>
              <a:gd name="T39" fmla="*/ 40 h 244"/>
              <a:gd name="T40" fmla="*/ 33 w 164"/>
              <a:gd name="T41" fmla="*/ 12 h 244"/>
              <a:gd name="T42" fmla="*/ 128 w 164"/>
              <a:gd name="T43" fmla="*/ 12 h 244"/>
              <a:gd name="T44" fmla="*/ 82 w 164"/>
              <a:gd name="T45" fmla="*/ 120 h 244"/>
              <a:gd name="T46" fmla="*/ 68 w 164"/>
              <a:gd name="T47" fmla="*/ 106 h 244"/>
              <a:gd name="T48" fmla="*/ 82 w 164"/>
              <a:gd name="T49" fmla="*/ 92 h 244"/>
              <a:gd name="T50" fmla="*/ 96 w 164"/>
              <a:gd name="T51" fmla="*/ 106 h 244"/>
              <a:gd name="T52" fmla="*/ 82 w 164"/>
              <a:gd name="T53" fmla="*/ 120 h 244"/>
              <a:gd name="T54" fmla="*/ 94 w 164"/>
              <a:gd name="T55" fmla="*/ 232 h 244"/>
              <a:gd name="T56" fmla="*/ 88 w 164"/>
              <a:gd name="T57" fmla="*/ 232 h 244"/>
              <a:gd name="T58" fmla="*/ 88 w 164"/>
              <a:gd name="T59" fmla="*/ 131 h 244"/>
              <a:gd name="T60" fmla="*/ 108 w 164"/>
              <a:gd name="T61" fmla="*/ 106 h 244"/>
              <a:gd name="T62" fmla="*/ 82 w 164"/>
              <a:gd name="T63" fmla="*/ 80 h 244"/>
              <a:gd name="T64" fmla="*/ 56 w 164"/>
              <a:gd name="T65" fmla="*/ 106 h 244"/>
              <a:gd name="T66" fmla="*/ 76 w 164"/>
              <a:gd name="T67" fmla="*/ 131 h 244"/>
              <a:gd name="T68" fmla="*/ 76 w 164"/>
              <a:gd name="T69" fmla="*/ 232 h 244"/>
              <a:gd name="T70" fmla="*/ 70 w 164"/>
              <a:gd name="T71" fmla="*/ 232 h 244"/>
              <a:gd name="T72" fmla="*/ 13 w 164"/>
              <a:gd name="T73" fmla="*/ 112 h 244"/>
              <a:gd name="T74" fmla="*/ 49 w 164"/>
              <a:gd name="T75" fmla="*/ 52 h 244"/>
              <a:gd name="T76" fmla="*/ 115 w 164"/>
              <a:gd name="T77" fmla="*/ 52 h 244"/>
              <a:gd name="T78" fmla="*/ 151 w 164"/>
              <a:gd name="T79" fmla="*/ 112 h 244"/>
              <a:gd name="T80" fmla="*/ 94 w 164"/>
              <a:gd name="T81" fmla="*/ 232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4" h="244">
                <a:moveTo>
                  <a:pt x="163" y="109"/>
                </a:moveTo>
                <a:cubicBezTo>
                  <a:pt x="125" y="46"/>
                  <a:pt x="125" y="46"/>
                  <a:pt x="125" y="46"/>
                </a:cubicBezTo>
                <a:cubicBezTo>
                  <a:pt x="143" y="9"/>
                  <a:pt x="143" y="9"/>
                  <a:pt x="143" y="9"/>
                </a:cubicBezTo>
                <a:cubicBezTo>
                  <a:pt x="144" y="7"/>
                  <a:pt x="144" y="5"/>
                  <a:pt x="143" y="3"/>
                </a:cubicBezTo>
                <a:cubicBezTo>
                  <a:pt x="142" y="1"/>
                  <a:pt x="140" y="0"/>
                  <a:pt x="13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0" y="0"/>
                  <a:pt x="18" y="1"/>
                  <a:pt x="17" y="3"/>
                </a:cubicBezTo>
                <a:cubicBezTo>
                  <a:pt x="16" y="5"/>
                  <a:pt x="16" y="7"/>
                  <a:pt x="17" y="9"/>
                </a:cubicBezTo>
                <a:cubicBezTo>
                  <a:pt x="39" y="46"/>
                  <a:pt x="39" y="46"/>
                  <a:pt x="39" y="46"/>
                </a:cubicBezTo>
                <a:cubicBezTo>
                  <a:pt x="2" y="109"/>
                  <a:pt x="2" y="109"/>
                  <a:pt x="2" y="109"/>
                </a:cubicBezTo>
                <a:cubicBezTo>
                  <a:pt x="1" y="111"/>
                  <a:pt x="0" y="113"/>
                  <a:pt x="1" y="114"/>
                </a:cubicBezTo>
                <a:cubicBezTo>
                  <a:pt x="61" y="241"/>
                  <a:pt x="61" y="241"/>
                  <a:pt x="61" y="241"/>
                </a:cubicBezTo>
                <a:cubicBezTo>
                  <a:pt x="62" y="243"/>
                  <a:pt x="64" y="244"/>
                  <a:pt x="66" y="244"/>
                </a:cubicBezTo>
                <a:cubicBezTo>
                  <a:pt x="98" y="244"/>
                  <a:pt x="98" y="244"/>
                  <a:pt x="98" y="244"/>
                </a:cubicBezTo>
                <a:cubicBezTo>
                  <a:pt x="100" y="244"/>
                  <a:pt x="102" y="243"/>
                  <a:pt x="103" y="241"/>
                </a:cubicBezTo>
                <a:cubicBezTo>
                  <a:pt x="163" y="114"/>
                  <a:pt x="163" y="114"/>
                  <a:pt x="163" y="114"/>
                </a:cubicBezTo>
                <a:cubicBezTo>
                  <a:pt x="164" y="113"/>
                  <a:pt x="164" y="111"/>
                  <a:pt x="163" y="109"/>
                </a:cubicBezTo>
                <a:close/>
                <a:moveTo>
                  <a:pt x="128" y="12"/>
                </a:moveTo>
                <a:cubicBezTo>
                  <a:pt x="114" y="40"/>
                  <a:pt x="114" y="40"/>
                  <a:pt x="114" y="40"/>
                </a:cubicBezTo>
                <a:cubicBezTo>
                  <a:pt x="49" y="40"/>
                  <a:pt x="49" y="40"/>
                  <a:pt x="49" y="40"/>
                </a:cubicBezTo>
                <a:cubicBezTo>
                  <a:pt x="33" y="12"/>
                  <a:pt x="33" y="12"/>
                  <a:pt x="33" y="12"/>
                </a:cubicBezTo>
                <a:lnTo>
                  <a:pt x="128" y="12"/>
                </a:lnTo>
                <a:close/>
                <a:moveTo>
                  <a:pt x="82" y="120"/>
                </a:moveTo>
                <a:cubicBezTo>
                  <a:pt x="74" y="120"/>
                  <a:pt x="68" y="114"/>
                  <a:pt x="68" y="106"/>
                </a:cubicBezTo>
                <a:cubicBezTo>
                  <a:pt x="68" y="98"/>
                  <a:pt x="74" y="92"/>
                  <a:pt x="82" y="92"/>
                </a:cubicBezTo>
                <a:cubicBezTo>
                  <a:pt x="90" y="92"/>
                  <a:pt x="96" y="98"/>
                  <a:pt x="96" y="106"/>
                </a:cubicBezTo>
                <a:cubicBezTo>
                  <a:pt x="96" y="114"/>
                  <a:pt x="90" y="120"/>
                  <a:pt x="82" y="120"/>
                </a:cubicBezTo>
                <a:close/>
                <a:moveTo>
                  <a:pt x="94" y="232"/>
                </a:moveTo>
                <a:cubicBezTo>
                  <a:pt x="88" y="232"/>
                  <a:pt x="88" y="232"/>
                  <a:pt x="88" y="232"/>
                </a:cubicBezTo>
                <a:cubicBezTo>
                  <a:pt x="88" y="131"/>
                  <a:pt x="88" y="131"/>
                  <a:pt x="88" y="131"/>
                </a:cubicBezTo>
                <a:cubicBezTo>
                  <a:pt x="99" y="129"/>
                  <a:pt x="108" y="118"/>
                  <a:pt x="108" y="106"/>
                </a:cubicBezTo>
                <a:cubicBezTo>
                  <a:pt x="108" y="92"/>
                  <a:pt x="96" y="80"/>
                  <a:pt x="82" y="80"/>
                </a:cubicBezTo>
                <a:cubicBezTo>
                  <a:pt x="68" y="80"/>
                  <a:pt x="56" y="92"/>
                  <a:pt x="56" y="106"/>
                </a:cubicBezTo>
                <a:cubicBezTo>
                  <a:pt x="56" y="118"/>
                  <a:pt x="65" y="129"/>
                  <a:pt x="76" y="131"/>
                </a:cubicBezTo>
                <a:cubicBezTo>
                  <a:pt x="76" y="232"/>
                  <a:pt x="76" y="232"/>
                  <a:pt x="76" y="232"/>
                </a:cubicBezTo>
                <a:cubicBezTo>
                  <a:pt x="70" y="232"/>
                  <a:pt x="70" y="232"/>
                  <a:pt x="70" y="232"/>
                </a:cubicBezTo>
                <a:cubicBezTo>
                  <a:pt x="13" y="112"/>
                  <a:pt x="13" y="112"/>
                  <a:pt x="13" y="112"/>
                </a:cubicBezTo>
                <a:cubicBezTo>
                  <a:pt x="49" y="52"/>
                  <a:pt x="49" y="52"/>
                  <a:pt x="49" y="52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51" y="112"/>
                  <a:pt x="151" y="112"/>
                  <a:pt x="151" y="112"/>
                </a:cubicBezTo>
                <a:lnTo>
                  <a:pt x="94" y="232"/>
                </a:ln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grpSp>
        <p:nvGrpSpPr>
          <p:cNvPr id="18" name="Group 81出自【趣你的PPT】(微信:qunideppt)：最优质的PPT资源库"/>
          <p:cNvGrpSpPr/>
          <p:nvPr/>
        </p:nvGrpSpPr>
        <p:grpSpPr>
          <a:xfrm>
            <a:off x="10451372" y="4479268"/>
            <a:ext cx="346239" cy="348531"/>
            <a:chOff x="9344026" y="2587626"/>
            <a:chExt cx="239713" cy="241300"/>
          </a:xfrm>
          <a:solidFill>
            <a:srgbClr val="1F2B37"/>
          </a:solidFill>
        </p:grpSpPr>
        <p:sp>
          <p:nvSpPr>
            <p:cNvPr id="1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80538" y="2614613"/>
              <a:ext cx="22225" cy="222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2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10701" y="2614613"/>
              <a:ext cx="22225" cy="222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440863" y="2614613"/>
              <a:ext cx="22225" cy="222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344026" y="2587626"/>
              <a:ext cx="239713" cy="241300"/>
            </a:xfrm>
            <a:custGeom>
              <a:avLst/>
              <a:gdLst>
                <a:gd name="T0" fmla="*/ 56 w 64"/>
                <a:gd name="T1" fmla="*/ 12 h 64"/>
                <a:gd name="T2" fmla="*/ 52 w 64"/>
                <a:gd name="T3" fmla="*/ 12 h 64"/>
                <a:gd name="T4" fmla="*/ 52 w 64"/>
                <a:gd name="T5" fmla="*/ 8 h 64"/>
                <a:gd name="T6" fmla="*/ 44 w 64"/>
                <a:gd name="T7" fmla="*/ 0 h 64"/>
                <a:gd name="T8" fmla="*/ 8 w 64"/>
                <a:gd name="T9" fmla="*/ 0 h 64"/>
                <a:gd name="T10" fmla="*/ 0 w 64"/>
                <a:gd name="T11" fmla="*/ 8 h 64"/>
                <a:gd name="T12" fmla="*/ 0 w 64"/>
                <a:gd name="T13" fmla="*/ 44 h 64"/>
                <a:gd name="T14" fmla="*/ 8 w 64"/>
                <a:gd name="T15" fmla="*/ 52 h 64"/>
                <a:gd name="T16" fmla="*/ 12 w 64"/>
                <a:gd name="T17" fmla="*/ 52 h 64"/>
                <a:gd name="T18" fmla="*/ 12 w 64"/>
                <a:gd name="T19" fmla="*/ 56 h 64"/>
                <a:gd name="T20" fmla="*/ 20 w 64"/>
                <a:gd name="T21" fmla="*/ 64 h 64"/>
                <a:gd name="T22" fmla="*/ 56 w 64"/>
                <a:gd name="T23" fmla="*/ 64 h 64"/>
                <a:gd name="T24" fmla="*/ 64 w 64"/>
                <a:gd name="T25" fmla="*/ 56 h 64"/>
                <a:gd name="T26" fmla="*/ 64 w 64"/>
                <a:gd name="T27" fmla="*/ 20 h 64"/>
                <a:gd name="T28" fmla="*/ 56 w 64"/>
                <a:gd name="T29" fmla="*/ 12 h 64"/>
                <a:gd name="T30" fmla="*/ 4 w 64"/>
                <a:gd name="T31" fmla="*/ 8 h 64"/>
                <a:gd name="T32" fmla="*/ 8 w 64"/>
                <a:gd name="T33" fmla="*/ 4 h 64"/>
                <a:gd name="T34" fmla="*/ 44 w 64"/>
                <a:gd name="T35" fmla="*/ 4 h 64"/>
                <a:gd name="T36" fmla="*/ 48 w 64"/>
                <a:gd name="T37" fmla="*/ 8 h 64"/>
                <a:gd name="T38" fmla="*/ 48 w 64"/>
                <a:gd name="T39" fmla="*/ 16 h 64"/>
                <a:gd name="T40" fmla="*/ 4 w 64"/>
                <a:gd name="T41" fmla="*/ 16 h 64"/>
                <a:gd name="T42" fmla="*/ 4 w 64"/>
                <a:gd name="T43" fmla="*/ 8 h 64"/>
                <a:gd name="T44" fmla="*/ 8 w 64"/>
                <a:gd name="T45" fmla="*/ 48 h 64"/>
                <a:gd name="T46" fmla="*/ 4 w 64"/>
                <a:gd name="T47" fmla="*/ 44 h 64"/>
                <a:gd name="T48" fmla="*/ 4 w 64"/>
                <a:gd name="T49" fmla="*/ 20 h 64"/>
                <a:gd name="T50" fmla="*/ 48 w 64"/>
                <a:gd name="T51" fmla="*/ 20 h 64"/>
                <a:gd name="T52" fmla="*/ 48 w 64"/>
                <a:gd name="T53" fmla="*/ 44 h 64"/>
                <a:gd name="T54" fmla="*/ 44 w 64"/>
                <a:gd name="T55" fmla="*/ 48 h 64"/>
                <a:gd name="T56" fmla="*/ 8 w 64"/>
                <a:gd name="T57" fmla="*/ 48 h 64"/>
                <a:gd name="T58" fmla="*/ 60 w 64"/>
                <a:gd name="T59" fmla="*/ 56 h 64"/>
                <a:gd name="T60" fmla="*/ 56 w 64"/>
                <a:gd name="T61" fmla="*/ 60 h 64"/>
                <a:gd name="T62" fmla="*/ 20 w 64"/>
                <a:gd name="T63" fmla="*/ 60 h 64"/>
                <a:gd name="T64" fmla="*/ 16 w 64"/>
                <a:gd name="T65" fmla="*/ 56 h 64"/>
                <a:gd name="T66" fmla="*/ 16 w 64"/>
                <a:gd name="T67" fmla="*/ 52 h 64"/>
                <a:gd name="T68" fmla="*/ 44 w 64"/>
                <a:gd name="T69" fmla="*/ 52 h 64"/>
                <a:gd name="T70" fmla="*/ 52 w 64"/>
                <a:gd name="T71" fmla="*/ 44 h 64"/>
                <a:gd name="T72" fmla="*/ 52 w 64"/>
                <a:gd name="T73" fmla="*/ 28 h 64"/>
                <a:gd name="T74" fmla="*/ 60 w 64"/>
                <a:gd name="T75" fmla="*/ 28 h 64"/>
                <a:gd name="T76" fmla="*/ 60 w 64"/>
                <a:gd name="T77" fmla="*/ 56 h 64"/>
                <a:gd name="T78" fmla="*/ 60 w 64"/>
                <a:gd name="T79" fmla="*/ 24 h 64"/>
                <a:gd name="T80" fmla="*/ 52 w 64"/>
                <a:gd name="T81" fmla="*/ 24 h 64"/>
                <a:gd name="T82" fmla="*/ 52 w 64"/>
                <a:gd name="T83" fmla="*/ 16 h 64"/>
                <a:gd name="T84" fmla="*/ 56 w 64"/>
                <a:gd name="T85" fmla="*/ 16 h 64"/>
                <a:gd name="T86" fmla="*/ 60 w 64"/>
                <a:gd name="T87" fmla="*/ 20 h 64"/>
                <a:gd name="T88" fmla="*/ 60 w 64"/>
                <a:gd name="T89" fmla="*/ 2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4" h="64">
                  <a:moveTo>
                    <a:pt x="56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4"/>
                    <a:pt x="48" y="0"/>
                    <a:pt x="4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8"/>
                    <a:pt x="4" y="52"/>
                    <a:pt x="8" y="52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60"/>
                    <a:pt x="16" y="64"/>
                    <a:pt x="20" y="64"/>
                  </a:cubicBezTo>
                  <a:cubicBezTo>
                    <a:pt x="56" y="64"/>
                    <a:pt x="56" y="64"/>
                    <a:pt x="56" y="64"/>
                  </a:cubicBezTo>
                  <a:cubicBezTo>
                    <a:pt x="60" y="64"/>
                    <a:pt x="64" y="60"/>
                    <a:pt x="64" y="56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6"/>
                    <a:pt x="60" y="12"/>
                    <a:pt x="56" y="12"/>
                  </a:cubicBezTo>
                  <a:close/>
                  <a:moveTo>
                    <a:pt x="4" y="8"/>
                  </a:moveTo>
                  <a:cubicBezTo>
                    <a:pt x="4" y="6"/>
                    <a:pt x="6" y="4"/>
                    <a:pt x="8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6" y="4"/>
                    <a:pt x="48" y="6"/>
                    <a:pt x="48" y="8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" y="16"/>
                    <a:pt x="4" y="16"/>
                    <a:pt x="4" y="16"/>
                  </a:cubicBezTo>
                  <a:lnTo>
                    <a:pt x="4" y="8"/>
                  </a:lnTo>
                  <a:close/>
                  <a:moveTo>
                    <a:pt x="8" y="48"/>
                  </a:moveTo>
                  <a:cubicBezTo>
                    <a:pt x="6" y="48"/>
                    <a:pt x="4" y="46"/>
                    <a:pt x="4" y="44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8" y="46"/>
                    <a:pt x="46" y="48"/>
                    <a:pt x="44" y="48"/>
                  </a:cubicBezTo>
                  <a:lnTo>
                    <a:pt x="8" y="48"/>
                  </a:lnTo>
                  <a:close/>
                  <a:moveTo>
                    <a:pt x="60" y="56"/>
                  </a:moveTo>
                  <a:cubicBezTo>
                    <a:pt x="60" y="58"/>
                    <a:pt x="58" y="60"/>
                    <a:pt x="56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18" y="60"/>
                    <a:pt x="16" y="58"/>
                    <a:pt x="16" y="56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8" y="52"/>
                    <a:pt x="52" y="48"/>
                    <a:pt x="52" y="44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60" y="28"/>
                    <a:pt x="60" y="28"/>
                    <a:pt x="60" y="28"/>
                  </a:cubicBezTo>
                  <a:lnTo>
                    <a:pt x="60" y="56"/>
                  </a:lnTo>
                  <a:close/>
                  <a:moveTo>
                    <a:pt x="60" y="24"/>
                  </a:moveTo>
                  <a:cubicBezTo>
                    <a:pt x="52" y="24"/>
                    <a:pt x="52" y="24"/>
                    <a:pt x="52" y="24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8" y="16"/>
                    <a:pt x="60" y="18"/>
                    <a:pt x="60" y="20"/>
                  </a:cubicBezTo>
                  <a:lnTo>
                    <a:pt x="6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sp>
        <p:nvSpPr>
          <p:cNvPr id="23" name="出自【趣你的PPT】(微信:qunideppt)：最优质的PPT资源库"/>
          <p:cNvSpPr txBox="1"/>
          <p:nvPr/>
        </p:nvSpPr>
        <p:spPr>
          <a:xfrm>
            <a:off x="1285118" y="4317646"/>
            <a:ext cx="2338080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236434" y="4703384"/>
            <a:ext cx="2435447" cy="66357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点击此出编辑文本内容，以表达您的项目详细资料，建议您在展示时采用微软雅黑字体</a:t>
            </a:r>
            <a:endParaRPr lang="zh-CN" altLang="en-US" sz="12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4650606" y="1428773"/>
            <a:ext cx="2094621" cy="3375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单击添加标题</a:t>
            </a:r>
            <a:endParaRPr lang="en-US" sz="20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4652849" y="5414720"/>
            <a:ext cx="76073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6554767" y="5414720"/>
            <a:ext cx="656704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8341715" y="5414720"/>
            <a:ext cx="79831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10247489" y="5414720"/>
            <a:ext cx="741569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4652849" y="2255733"/>
            <a:ext cx="6452031" cy="94795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亮亮图文旗舰店</a:t>
            </a:r>
            <a:r>
              <a:rPr lang="en-US" altLang="zh-CN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https://liangliangtuwen.tmall.com</a:t>
            </a:r>
            <a:r>
              <a:rPr lang="zh-CN" altLang="en-US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亮亮图文旗舰店</a:t>
            </a:r>
            <a:r>
              <a:rPr lang="en-US" altLang="zh-CN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https://liangliangtuwen.tmall.com</a:t>
            </a:r>
            <a:endParaRPr lang="en-US" altLang="zh-CN" sz="140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亮亮图文旗舰店</a:t>
            </a:r>
            <a:r>
              <a:rPr lang="en-US" altLang="zh-CN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https://liangliangtuwen.tmall.com</a:t>
            </a:r>
            <a:endParaRPr lang="en-US" altLang="zh-CN" sz="140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  <a:spcBef>
                <a:spcPct val="0"/>
              </a:spcBef>
              <a:buNone/>
            </a:pP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5" name="出自【趣你的PPT】(微信:qunideppt)：最优质的PPT资源库"/>
          <p:cNvCxnSpPr/>
          <p:nvPr/>
        </p:nvCxnSpPr>
        <p:spPr>
          <a:xfrm>
            <a:off x="4650606" y="3597313"/>
            <a:ext cx="1980000" cy="0"/>
          </a:xfrm>
          <a:prstGeom prst="line">
            <a:avLst/>
          </a:prstGeom>
          <a:ln w="1905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直接连接符 41"/>
          <p:cNvCxnSpPr/>
          <p:nvPr/>
        </p:nvCxnSpPr>
        <p:spPr>
          <a:xfrm>
            <a:off x="3514452" y="1424727"/>
            <a:ext cx="0" cy="3564542"/>
          </a:xfrm>
          <a:prstGeom prst="line">
            <a:avLst/>
          </a:prstGeom>
          <a:ln w="3810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任意多边形 8"/>
          <p:cNvSpPr/>
          <p:nvPr/>
        </p:nvSpPr>
        <p:spPr>
          <a:xfrm rot="1679225">
            <a:off x="1435345" y="3754790"/>
            <a:ext cx="393973" cy="1003561"/>
          </a:xfrm>
          <a:custGeom>
            <a:avLst/>
            <a:gdLst>
              <a:gd name="connsiteX0" fmla="*/ 0 w 381000"/>
              <a:gd name="connsiteY0" fmla="*/ 0 h 909716"/>
              <a:gd name="connsiteX1" fmla="*/ 381000 w 381000"/>
              <a:gd name="connsiteY1" fmla="*/ 19862 h 909716"/>
              <a:gd name="connsiteX2" fmla="*/ 381000 w 381000"/>
              <a:gd name="connsiteY2" fmla="*/ 722390 h 909716"/>
              <a:gd name="connsiteX3" fmla="*/ 193674 w 381000"/>
              <a:gd name="connsiteY3" fmla="*/ 909716 h 909716"/>
              <a:gd name="connsiteX4" fmla="*/ 187326 w 381000"/>
              <a:gd name="connsiteY4" fmla="*/ 909716 h 909716"/>
              <a:gd name="connsiteX5" fmla="*/ 0 w 381000"/>
              <a:gd name="connsiteY5" fmla="*/ 722390 h 909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1000" h="909716">
                <a:moveTo>
                  <a:pt x="0" y="0"/>
                </a:moveTo>
                <a:lnTo>
                  <a:pt x="381000" y="19862"/>
                </a:lnTo>
                <a:lnTo>
                  <a:pt x="381000" y="722390"/>
                </a:lnTo>
                <a:cubicBezTo>
                  <a:pt x="381000" y="825847"/>
                  <a:pt x="297131" y="909716"/>
                  <a:pt x="193674" y="909716"/>
                </a:cubicBezTo>
                <a:lnTo>
                  <a:pt x="187326" y="909716"/>
                </a:lnTo>
                <a:cubicBezTo>
                  <a:pt x="83869" y="909716"/>
                  <a:pt x="0" y="825847"/>
                  <a:pt x="0" y="72239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 rot="1698120">
            <a:off x="1806144" y="3542285"/>
            <a:ext cx="246232" cy="345585"/>
          </a:xfrm>
          <a:prstGeom prst="rect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 rot="21436281">
            <a:off x="1430086" y="2500941"/>
            <a:ext cx="1591908" cy="1213759"/>
          </a:xfrm>
          <a:custGeom>
            <a:avLst/>
            <a:gdLst>
              <a:gd name="connsiteX0" fmla="*/ 5967 w 1539491"/>
              <a:gd name="connsiteY0" fmla="*/ 0 h 1173793"/>
              <a:gd name="connsiteX1" fmla="*/ 382512 w 1539491"/>
              <a:gd name="connsiteY1" fmla="*/ 0 h 1173793"/>
              <a:gd name="connsiteX2" fmla="*/ 371246 w 1539491"/>
              <a:gd name="connsiteY2" fmla="*/ 111755 h 1173793"/>
              <a:gd name="connsiteX3" fmla="*/ 1062038 w 1539491"/>
              <a:gd name="connsiteY3" fmla="*/ 802547 h 1173793"/>
              <a:gd name="connsiteX4" fmla="*/ 1330926 w 1539491"/>
              <a:gd name="connsiteY4" fmla="*/ 748261 h 1173793"/>
              <a:gd name="connsiteX5" fmla="*/ 1387724 w 1539491"/>
              <a:gd name="connsiteY5" fmla="*/ 717432 h 1173793"/>
              <a:gd name="connsiteX6" fmla="*/ 1539491 w 1539491"/>
              <a:gd name="connsiteY6" fmla="*/ 1059474 h 1173793"/>
              <a:gd name="connsiteX7" fmla="*/ 1475431 w 1539491"/>
              <a:gd name="connsiteY7" fmla="*/ 1090333 h 1173793"/>
              <a:gd name="connsiteX8" fmla="*/ 1062038 w 1539491"/>
              <a:gd name="connsiteY8" fmla="*/ 1173793 h 1173793"/>
              <a:gd name="connsiteX9" fmla="*/ 0 w 1539491"/>
              <a:gd name="connsiteY9" fmla="*/ 111755 h 1173793"/>
              <a:gd name="connsiteX10" fmla="*/ 5483 w 1539491"/>
              <a:gd name="connsiteY10" fmla="*/ 3168 h 117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39491" h="1173793">
                <a:moveTo>
                  <a:pt x="5967" y="0"/>
                </a:moveTo>
                <a:lnTo>
                  <a:pt x="382512" y="0"/>
                </a:lnTo>
                <a:lnTo>
                  <a:pt x="371246" y="111755"/>
                </a:lnTo>
                <a:cubicBezTo>
                  <a:pt x="371246" y="493269"/>
                  <a:pt x="680524" y="802547"/>
                  <a:pt x="1062038" y="802547"/>
                </a:cubicBezTo>
                <a:cubicBezTo>
                  <a:pt x="1157417" y="802547"/>
                  <a:pt x="1248280" y="783217"/>
                  <a:pt x="1330926" y="748261"/>
                </a:cubicBezTo>
                <a:lnTo>
                  <a:pt x="1387724" y="717432"/>
                </a:lnTo>
                <a:lnTo>
                  <a:pt x="1539491" y="1059474"/>
                </a:lnTo>
                <a:lnTo>
                  <a:pt x="1475431" y="1090333"/>
                </a:lnTo>
                <a:cubicBezTo>
                  <a:pt x="1348371" y="1144075"/>
                  <a:pt x="1208675" y="1173793"/>
                  <a:pt x="1062038" y="1173793"/>
                </a:cubicBezTo>
                <a:cubicBezTo>
                  <a:pt x="475491" y="1173793"/>
                  <a:pt x="0" y="698302"/>
                  <a:pt x="0" y="111755"/>
                </a:cubicBezTo>
                <a:cubicBezTo>
                  <a:pt x="0" y="75096"/>
                  <a:pt x="1858" y="38871"/>
                  <a:pt x="5483" y="316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1" name="图表 20"/>
          <p:cNvGraphicFramePr/>
          <p:nvPr/>
        </p:nvGraphicFramePr>
        <p:xfrm>
          <a:off x="1059260" y="1533162"/>
          <a:ext cx="2978380" cy="1985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23" name="图表 22"/>
          <p:cNvGraphicFramePr/>
          <p:nvPr/>
        </p:nvGraphicFramePr>
        <p:xfrm>
          <a:off x="3514452" y="1404426"/>
          <a:ext cx="3159484" cy="21063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7" name="任意多边形 26"/>
          <p:cNvSpPr/>
          <p:nvPr/>
        </p:nvSpPr>
        <p:spPr>
          <a:xfrm rot="1679225">
            <a:off x="3923740" y="3760972"/>
            <a:ext cx="393973" cy="1003561"/>
          </a:xfrm>
          <a:custGeom>
            <a:avLst/>
            <a:gdLst>
              <a:gd name="connsiteX0" fmla="*/ 0 w 381000"/>
              <a:gd name="connsiteY0" fmla="*/ 0 h 909716"/>
              <a:gd name="connsiteX1" fmla="*/ 381000 w 381000"/>
              <a:gd name="connsiteY1" fmla="*/ 19862 h 909716"/>
              <a:gd name="connsiteX2" fmla="*/ 381000 w 381000"/>
              <a:gd name="connsiteY2" fmla="*/ 722390 h 909716"/>
              <a:gd name="connsiteX3" fmla="*/ 193674 w 381000"/>
              <a:gd name="connsiteY3" fmla="*/ 909716 h 909716"/>
              <a:gd name="connsiteX4" fmla="*/ 187326 w 381000"/>
              <a:gd name="connsiteY4" fmla="*/ 909716 h 909716"/>
              <a:gd name="connsiteX5" fmla="*/ 0 w 381000"/>
              <a:gd name="connsiteY5" fmla="*/ 722390 h 909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1000" h="909716">
                <a:moveTo>
                  <a:pt x="0" y="0"/>
                </a:moveTo>
                <a:lnTo>
                  <a:pt x="381000" y="19862"/>
                </a:lnTo>
                <a:lnTo>
                  <a:pt x="381000" y="722390"/>
                </a:lnTo>
                <a:cubicBezTo>
                  <a:pt x="381000" y="825847"/>
                  <a:pt x="297131" y="909716"/>
                  <a:pt x="193674" y="909716"/>
                </a:cubicBezTo>
                <a:lnTo>
                  <a:pt x="187326" y="909716"/>
                </a:lnTo>
                <a:cubicBezTo>
                  <a:pt x="83869" y="909716"/>
                  <a:pt x="0" y="825847"/>
                  <a:pt x="0" y="72239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 rot="1698120">
            <a:off x="4294539" y="3548467"/>
            <a:ext cx="246232" cy="345585"/>
          </a:xfrm>
          <a:prstGeom prst="rect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任意多边形 28"/>
          <p:cNvSpPr/>
          <p:nvPr/>
        </p:nvSpPr>
        <p:spPr>
          <a:xfrm rot="21436281">
            <a:off x="3918481" y="2507123"/>
            <a:ext cx="1591908" cy="1213759"/>
          </a:xfrm>
          <a:custGeom>
            <a:avLst/>
            <a:gdLst>
              <a:gd name="connsiteX0" fmla="*/ 5967 w 1539491"/>
              <a:gd name="connsiteY0" fmla="*/ 0 h 1173793"/>
              <a:gd name="connsiteX1" fmla="*/ 382512 w 1539491"/>
              <a:gd name="connsiteY1" fmla="*/ 0 h 1173793"/>
              <a:gd name="connsiteX2" fmla="*/ 371246 w 1539491"/>
              <a:gd name="connsiteY2" fmla="*/ 111755 h 1173793"/>
              <a:gd name="connsiteX3" fmla="*/ 1062038 w 1539491"/>
              <a:gd name="connsiteY3" fmla="*/ 802547 h 1173793"/>
              <a:gd name="connsiteX4" fmla="*/ 1330926 w 1539491"/>
              <a:gd name="connsiteY4" fmla="*/ 748261 h 1173793"/>
              <a:gd name="connsiteX5" fmla="*/ 1387724 w 1539491"/>
              <a:gd name="connsiteY5" fmla="*/ 717432 h 1173793"/>
              <a:gd name="connsiteX6" fmla="*/ 1539491 w 1539491"/>
              <a:gd name="connsiteY6" fmla="*/ 1059474 h 1173793"/>
              <a:gd name="connsiteX7" fmla="*/ 1475431 w 1539491"/>
              <a:gd name="connsiteY7" fmla="*/ 1090333 h 1173793"/>
              <a:gd name="connsiteX8" fmla="*/ 1062038 w 1539491"/>
              <a:gd name="connsiteY8" fmla="*/ 1173793 h 1173793"/>
              <a:gd name="connsiteX9" fmla="*/ 0 w 1539491"/>
              <a:gd name="connsiteY9" fmla="*/ 111755 h 1173793"/>
              <a:gd name="connsiteX10" fmla="*/ 5483 w 1539491"/>
              <a:gd name="connsiteY10" fmla="*/ 3168 h 117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39491" h="1173793">
                <a:moveTo>
                  <a:pt x="5967" y="0"/>
                </a:moveTo>
                <a:lnTo>
                  <a:pt x="382512" y="0"/>
                </a:lnTo>
                <a:lnTo>
                  <a:pt x="371246" y="111755"/>
                </a:lnTo>
                <a:cubicBezTo>
                  <a:pt x="371246" y="493269"/>
                  <a:pt x="680524" y="802547"/>
                  <a:pt x="1062038" y="802547"/>
                </a:cubicBezTo>
                <a:cubicBezTo>
                  <a:pt x="1157417" y="802547"/>
                  <a:pt x="1248280" y="783217"/>
                  <a:pt x="1330926" y="748261"/>
                </a:cubicBezTo>
                <a:lnTo>
                  <a:pt x="1387724" y="717432"/>
                </a:lnTo>
                <a:lnTo>
                  <a:pt x="1539491" y="1059474"/>
                </a:lnTo>
                <a:lnTo>
                  <a:pt x="1475431" y="1090333"/>
                </a:lnTo>
                <a:cubicBezTo>
                  <a:pt x="1348371" y="1144075"/>
                  <a:pt x="1208675" y="1173793"/>
                  <a:pt x="1062038" y="1173793"/>
                </a:cubicBezTo>
                <a:cubicBezTo>
                  <a:pt x="475491" y="1173793"/>
                  <a:pt x="0" y="698302"/>
                  <a:pt x="0" y="111755"/>
                </a:cubicBezTo>
                <a:cubicBezTo>
                  <a:pt x="0" y="75096"/>
                  <a:pt x="1858" y="38871"/>
                  <a:pt x="5483" y="316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5" name="图表 24"/>
          <p:cNvGraphicFramePr/>
          <p:nvPr/>
        </p:nvGraphicFramePr>
        <p:xfrm>
          <a:off x="6016917" y="1341120"/>
          <a:ext cx="3249571" cy="2166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1" name="任意多边形 30"/>
          <p:cNvSpPr/>
          <p:nvPr/>
        </p:nvSpPr>
        <p:spPr>
          <a:xfrm rot="1679225">
            <a:off x="6444089" y="3774904"/>
            <a:ext cx="393973" cy="1003561"/>
          </a:xfrm>
          <a:custGeom>
            <a:avLst/>
            <a:gdLst>
              <a:gd name="connsiteX0" fmla="*/ 0 w 381000"/>
              <a:gd name="connsiteY0" fmla="*/ 0 h 909716"/>
              <a:gd name="connsiteX1" fmla="*/ 381000 w 381000"/>
              <a:gd name="connsiteY1" fmla="*/ 19862 h 909716"/>
              <a:gd name="connsiteX2" fmla="*/ 381000 w 381000"/>
              <a:gd name="connsiteY2" fmla="*/ 722390 h 909716"/>
              <a:gd name="connsiteX3" fmla="*/ 193674 w 381000"/>
              <a:gd name="connsiteY3" fmla="*/ 909716 h 909716"/>
              <a:gd name="connsiteX4" fmla="*/ 187326 w 381000"/>
              <a:gd name="connsiteY4" fmla="*/ 909716 h 909716"/>
              <a:gd name="connsiteX5" fmla="*/ 0 w 381000"/>
              <a:gd name="connsiteY5" fmla="*/ 722390 h 909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1000" h="909716">
                <a:moveTo>
                  <a:pt x="0" y="0"/>
                </a:moveTo>
                <a:lnTo>
                  <a:pt x="381000" y="19862"/>
                </a:lnTo>
                <a:lnTo>
                  <a:pt x="381000" y="722390"/>
                </a:lnTo>
                <a:cubicBezTo>
                  <a:pt x="381000" y="825847"/>
                  <a:pt x="297131" y="909716"/>
                  <a:pt x="193674" y="909716"/>
                </a:cubicBezTo>
                <a:lnTo>
                  <a:pt x="187326" y="909716"/>
                </a:lnTo>
                <a:cubicBezTo>
                  <a:pt x="83869" y="909716"/>
                  <a:pt x="0" y="825847"/>
                  <a:pt x="0" y="72239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 rot="1698120">
            <a:off x="6814888" y="3562399"/>
            <a:ext cx="246232" cy="345585"/>
          </a:xfrm>
          <a:prstGeom prst="rect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任意多边形 32"/>
          <p:cNvSpPr/>
          <p:nvPr/>
        </p:nvSpPr>
        <p:spPr>
          <a:xfrm rot="21436281">
            <a:off x="6438830" y="2521055"/>
            <a:ext cx="1591908" cy="1213759"/>
          </a:xfrm>
          <a:custGeom>
            <a:avLst/>
            <a:gdLst>
              <a:gd name="connsiteX0" fmla="*/ 5967 w 1539491"/>
              <a:gd name="connsiteY0" fmla="*/ 0 h 1173793"/>
              <a:gd name="connsiteX1" fmla="*/ 382512 w 1539491"/>
              <a:gd name="connsiteY1" fmla="*/ 0 h 1173793"/>
              <a:gd name="connsiteX2" fmla="*/ 371246 w 1539491"/>
              <a:gd name="connsiteY2" fmla="*/ 111755 h 1173793"/>
              <a:gd name="connsiteX3" fmla="*/ 1062038 w 1539491"/>
              <a:gd name="connsiteY3" fmla="*/ 802547 h 1173793"/>
              <a:gd name="connsiteX4" fmla="*/ 1330926 w 1539491"/>
              <a:gd name="connsiteY4" fmla="*/ 748261 h 1173793"/>
              <a:gd name="connsiteX5" fmla="*/ 1387724 w 1539491"/>
              <a:gd name="connsiteY5" fmla="*/ 717432 h 1173793"/>
              <a:gd name="connsiteX6" fmla="*/ 1539491 w 1539491"/>
              <a:gd name="connsiteY6" fmla="*/ 1059474 h 1173793"/>
              <a:gd name="connsiteX7" fmla="*/ 1475431 w 1539491"/>
              <a:gd name="connsiteY7" fmla="*/ 1090333 h 1173793"/>
              <a:gd name="connsiteX8" fmla="*/ 1062038 w 1539491"/>
              <a:gd name="connsiteY8" fmla="*/ 1173793 h 1173793"/>
              <a:gd name="connsiteX9" fmla="*/ 0 w 1539491"/>
              <a:gd name="connsiteY9" fmla="*/ 111755 h 1173793"/>
              <a:gd name="connsiteX10" fmla="*/ 5483 w 1539491"/>
              <a:gd name="connsiteY10" fmla="*/ 3168 h 117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39491" h="1173793">
                <a:moveTo>
                  <a:pt x="5967" y="0"/>
                </a:moveTo>
                <a:lnTo>
                  <a:pt x="382512" y="0"/>
                </a:lnTo>
                <a:lnTo>
                  <a:pt x="371246" y="111755"/>
                </a:lnTo>
                <a:cubicBezTo>
                  <a:pt x="371246" y="493269"/>
                  <a:pt x="680524" y="802547"/>
                  <a:pt x="1062038" y="802547"/>
                </a:cubicBezTo>
                <a:cubicBezTo>
                  <a:pt x="1157417" y="802547"/>
                  <a:pt x="1248280" y="783217"/>
                  <a:pt x="1330926" y="748261"/>
                </a:cubicBezTo>
                <a:lnTo>
                  <a:pt x="1387724" y="717432"/>
                </a:lnTo>
                <a:lnTo>
                  <a:pt x="1539491" y="1059474"/>
                </a:lnTo>
                <a:lnTo>
                  <a:pt x="1475431" y="1090333"/>
                </a:lnTo>
                <a:cubicBezTo>
                  <a:pt x="1348371" y="1144075"/>
                  <a:pt x="1208675" y="1173793"/>
                  <a:pt x="1062038" y="1173793"/>
                </a:cubicBezTo>
                <a:cubicBezTo>
                  <a:pt x="475491" y="1173793"/>
                  <a:pt x="0" y="698302"/>
                  <a:pt x="0" y="111755"/>
                </a:cubicBezTo>
                <a:cubicBezTo>
                  <a:pt x="0" y="75096"/>
                  <a:pt x="1858" y="38871"/>
                  <a:pt x="5483" y="316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4" name="图表 23"/>
          <p:cNvGraphicFramePr/>
          <p:nvPr/>
        </p:nvGraphicFramePr>
        <p:xfrm>
          <a:off x="8495703" y="1400526"/>
          <a:ext cx="3189627" cy="21264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5" name="任意多边形 34"/>
          <p:cNvSpPr/>
          <p:nvPr/>
        </p:nvSpPr>
        <p:spPr>
          <a:xfrm rot="1679225">
            <a:off x="8933215" y="3760970"/>
            <a:ext cx="393973" cy="1003561"/>
          </a:xfrm>
          <a:custGeom>
            <a:avLst/>
            <a:gdLst>
              <a:gd name="connsiteX0" fmla="*/ 0 w 381000"/>
              <a:gd name="connsiteY0" fmla="*/ 0 h 909716"/>
              <a:gd name="connsiteX1" fmla="*/ 381000 w 381000"/>
              <a:gd name="connsiteY1" fmla="*/ 19862 h 909716"/>
              <a:gd name="connsiteX2" fmla="*/ 381000 w 381000"/>
              <a:gd name="connsiteY2" fmla="*/ 722390 h 909716"/>
              <a:gd name="connsiteX3" fmla="*/ 193674 w 381000"/>
              <a:gd name="connsiteY3" fmla="*/ 909716 h 909716"/>
              <a:gd name="connsiteX4" fmla="*/ 187326 w 381000"/>
              <a:gd name="connsiteY4" fmla="*/ 909716 h 909716"/>
              <a:gd name="connsiteX5" fmla="*/ 0 w 381000"/>
              <a:gd name="connsiteY5" fmla="*/ 722390 h 909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1000" h="909716">
                <a:moveTo>
                  <a:pt x="0" y="0"/>
                </a:moveTo>
                <a:lnTo>
                  <a:pt x="381000" y="19862"/>
                </a:lnTo>
                <a:lnTo>
                  <a:pt x="381000" y="722390"/>
                </a:lnTo>
                <a:cubicBezTo>
                  <a:pt x="381000" y="825847"/>
                  <a:pt x="297131" y="909716"/>
                  <a:pt x="193674" y="909716"/>
                </a:cubicBezTo>
                <a:lnTo>
                  <a:pt x="187326" y="909716"/>
                </a:lnTo>
                <a:cubicBezTo>
                  <a:pt x="83869" y="909716"/>
                  <a:pt x="0" y="825847"/>
                  <a:pt x="0" y="722390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 rot="1698120">
            <a:off x="9304014" y="3548465"/>
            <a:ext cx="246232" cy="345585"/>
          </a:xfrm>
          <a:prstGeom prst="rect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任意多边形 36"/>
          <p:cNvSpPr/>
          <p:nvPr/>
        </p:nvSpPr>
        <p:spPr>
          <a:xfrm rot="21436281">
            <a:off x="8927956" y="2507121"/>
            <a:ext cx="1591908" cy="1213759"/>
          </a:xfrm>
          <a:custGeom>
            <a:avLst/>
            <a:gdLst>
              <a:gd name="connsiteX0" fmla="*/ 5967 w 1539491"/>
              <a:gd name="connsiteY0" fmla="*/ 0 h 1173793"/>
              <a:gd name="connsiteX1" fmla="*/ 382512 w 1539491"/>
              <a:gd name="connsiteY1" fmla="*/ 0 h 1173793"/>
              <a:gd name="connsiteX2" fmla="*/ 371246 w 1539491"/>
              <a:gd name="connsiteY2" fmla="*/ 111755 h 1173793"/>
              <a:gd name="connsiteX3" fmla="*/ 1062038 w 1539491"/>
              <a:gd name="connsiteY3" fmla="*/ 802547 h 1173793"/>
              <a:gd name="connsiteX4" fmla="*/ 1330926 w 1539491"/>
              <a:gd name="connsiteY4" fmla="*/ 748261 h 1173793"/>
              <a:gd name="connsiteX5" fmla="*/ 1387724 w 1539491"/>
              <a:gd name="connsiteY5" fmla="*/ 717432 h 1173793"/>
              <a:gd name="connsiteX6" fmla="*/ 1539491 w 1539491"/>
              <a:gd name="connsiteY6" fmla="*/ 1059474 h 1173793"/>
              <a:gd name="connsiteX7" fmla="*/ 1475431 w 1539491"/>
              <a:gd name="connsiteY7" fmla="*/ 1090333 h 1173793"/>
              <a:gd name="connsiteX8" fmla="*/ 1062038 w 1539491"/>
              <a:gd name="connsiteY8" fmla="*/ 1173793 h 1173793"/>
              <a:gd name="connsiteX9" fmla="*/ 0 w 1539491"/>
              <a:gd name="connsiteY9" fmla="*/ 111755 h 1173793"/>
              <a:gd name="connsiteX10" fmla="*/ 5483 w 1539491"/>
              <a:gd name="connsiteY10" fmla="*/ 3168 h 117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39491" h="1173793">
                <a:moveTo>
                  <a:pt x="5967" y="0"/>
                </a:moveTo>
                <a:lnTo>
                  <a:pt x="382512" y="0"/>
                </a:lnTo>
                <a:lnTo>
                  <a:pt x="371246" y="111755"/>
                </a:lnTo>
                <a:cubicBezTo>
                  <a:pt x="371246" y="493269"/>
                  <a:pt x="680524" y="802547"/>
                  <a:pt x="1062038" y="802547"/>
                </a:cubicBezTo>
                <a:cubicBezTo>
                  <a:pt x="1157417" y="802547"/>
                  <a:pt x="1248280" y="783217"/>
                  <a:pt x="1330926" y="748261"/>
                </a:cubicBezTo>
                <a:lnTo>
                  <a:pt x="1387724" y="717432"/>
                </a:lnTo>
                <a:lnTo>
                  <a:pt x="1539491" y="1059474"/>
                </a:lnTo>
                <a:lnTo>
                  <a:pt x="1475431" y="1090333"/>
                </a:lnTo>
                <a:cubicBezTo>
                  <a:pt x="1348371" y="1144075"/>
                  <a:pt x="1208675" y="1173793"/>
                  <a:pt x="1062038" y="1173793"/>
                </a:cubicBezTo>
                <a:cubicBezTo>
                  <a:pt x="475491" y="1173793"/>
                  <a:pt x="0" y="698302"/>
                  <a:pt x="0" y="111755"/>
                </a:cubicBezTo>
                <a:cubicBezTo>
                  <a:pt x="0" y="75096"/>
                  <a:pt x="1858" y="38871"/>
                  <a:pt x="5483" y="3168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6104094" y="1424727"/>
            <a:ext cx="0" cy="3537727"/>
          </a:xfrm>
          <a:prstGeom prst="line">
            <a:avLst/>
          </a:prstGeom>
          <a:ln w="3810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8653422" y="1400526"/>
            <a:ext cx="0" cy="3619794"/>
          </a:xfrm>
          <a:prstGeom prst="line">
            <a:avLst/>
          </a:prstGeom>
          <a:ln w="3810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flipV="1">
            <a:off x="829235" y="4977169"/>
            <a:ext cx="10527682" cy="67353"/>
          </a:xfrm>
          <a:prstGeom prst="line">
            <a:avLst/>
          </a:prstGeom>
          <a:ln w="3810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942110" y="444019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Freeform 5"/>
          <p:cNvSpPr>
            <a:spLocks noEditPoints="1"/>
          </p:cNvSpPr>
          <p:nvPr/>
        </p:nvSpPr>
        <p:spPr bwMode="auto">
          <a:xfrm rot="16200000">
            <a:off x="8129415" y="4707722"/>
            <a:ext cx="463973" cy="563095"/>
          </a:xfrm>
          <a:custGeom>
            <a:avLst/>
            <a:gdLst>
              <a:gd name="T0" fmla="*/ 85 w 90"/>
              <a:gd name="T1" fmla="*/ 84 h 110"/>
              <a:gd name="T2" fmla="*/ 72 w 90"/>
              <a:gd name="T3" fmla="*/ 74 h 110"/>
              <a:gd name="T4" fmla="*/ 61 w 90"/>
              <a:gd name="T5" fmla="*/ 75 h 110"/>
              <a:gd name="T6" fmla="*/ 51 w 90"/>
              <a:gd name="T7" fmla="*/ 57 h 110"/>
              <a:gd name="T8" fmla="*/ 74 w 90"/>
              <a:gd name="T9" fmla="*/ 13 h 110"/>
              <a:gd name="T10" fmla="*/ 71 w 90"/>
              <a:gd name="T11" fmla="*/ 0 h 110"/>
              <a:gd name="T12" fmla="*/ 45 w 90"/>
              <a:gd name="T13" fmla="*/ 46 h 110"/>
              <a:gd name="T14" fmla="*/ 18 w 90"/>
              <a:gd name="T15" fmla="*/ 0 h 110"/>
              <a:gd name="T16" fmla="*/ 16 w 90"/>
              <a:gd name="T17" fmla="*/ 13 h 110"/>
              <a:gd name="T18" fmla="*/ 39 w 90"/>
              <a:gd name="T19" fmla="*/ 57 h 110"/>
              <a:gd name="T20" fmla="*/ 29 w 90"/>
              <a:gd name="T21" fmla="*/ 75 h 110"/>
              <a:gd name="T22" fmla="*/ 18 w 90"/>
              <a:gd name="T23" fmla="*/ 74 h 110"/>
              <a:gd name="T24" fmla="*/ 5 w 90"/>
              <a:gd name="T25" fmla="*/ 84 h 110"/>
              <a:gd name="T26" fmla="*/ 10 w 90"/>
              <a:gd name="T27" fmla="*/ 108 h 110"/>
              <a:gd name="T28" fmla="*/ 21 w 90"/>
              <a:gd name="T29" fmla="*/ 109 h 110"/>
              <a:gd name="T30" fmla="*/ 33 w 90"/>
              <a:gd name="T31" fmla="*/ 100 h 110"/>
              <a:gd name="T32" fmla="*/ 36 w 90"/>
              <a:gd name="T33" fmla="*/ 93 h 110"/>
              <a:gd name="T34" fmla="*/ 36 w 90"/>
              <a:gd name="T35" fmla="*/ 93 h 110"/>
              <a:gd name="T36" fmla="*/ 36 w 90"/>
              <a:gd name="T37" fmla="*/ 92 h 110"/>
              <a:gd name="T38" fmla="*/ 45 w 90"/>
              <a:gd name="T39" fmla="*/ 67 h 110"/>
              <a:gd name="T40" fmla="*/ 54 w 90"/>
              <a:gd name="T41" fmla="*/ 92 h 110"/>
              <a:gd name="T42" fmla="*/ 54 w 90"/>
              <a:gd name="T43" fmla="*/ 93 h 110"/>
              <a:gd name="T44" fmla="*/ 54 w 90"/>
              <a:gd name="T45" fmla="*/ 93 h 110"/>
              <a:gd name="T46" fmla="*/ 57 w 90"/>
              <a:gd name="T47" fmla="*/ 100 h 110"/>
              <a:gd name="T48" fmla="*/ 69 w 90"/>
              <a:gd name="T49" fmla="*/ 109 h 110"/>
              <a:gd name="T50" fmla="*/ 80 w 90"/>
              <a:gd name="T51" fmla="*/ 108 h 110"/>
              <a:gd name="T52" fmla="*/ 85 w 90"/>
              <a:gd name="T53" fmla="*/ 84 h 110"/>
              <a:gd name="T54" fmla="*/ 26 w 90"/>
              <a:gd name="T55" fmla="*/ 95 h 110"/>
              <a:gd name="T56" fmla="*/ 19 w 90"/>
              <a:gd name="T57" fmla="*/ 101 h 110"/>
              <a:gd name="T58" fmla="*/ 14 w 90"/>
              <a:gd name="T59" fmla="*/ 101 h 110"/>
              <a:gd name="T60" fmla="*/ 13 w 90"/>
              <a:gd name="T61" fmla="*/ 88 h 110"/>
              <a:gd name="T62" fmla="*/ 20 w 90"/>
              <a:gd name="T63" fmla="*/ 82 h 110"/>
              <a:gd name="T64" fmla="*/ 24 w 90"/>
              <a:gd name="T65" fmla="*/ 83 h 110"/>
              <a:gd name="T66" fmla="*/ 26 w 90"/>
              <a:gd name="T67" fmla="*/ 95 h 110"/>
              <a:gd name="T68" fmla="*/ 45 w 90"/>
              <a:gd name="T69" fmla="*/ 58 h 110"/>
              <a:gd name="T70" fmla="*/ 42 w 90"/>
              <a:gd name="T71" fmla="*/ 55 h 110"/>
              <a:gd name="T72" fmla="*/ 45 w 90"/>
              <a:gd name="T73" fmla="*/ 52 h 110"/>
              <a:gd name="T74" fmla="*/ 48 w 90"/>
              <a:gd name="T75" fmla="*/ 55 h 110"/>
              <a:gd name="T76" fmla="*/ 45 w 90"/>
              <a:gd name="T77" fmla="*/ 58 h 110"/>
              <a:gd name="T78" fmla="*/ 76 w 90"/>
              <a:gd name="T79" fmla="*/ 101 h 110"/>
              <a:gd name="T80" fmla="*/ 71 w 90"/>
              <a:gd name="T81" fmla="*/ 101 h 110"/>
              <a:gd name="T82" fmla="*/ 64 w 90"/>
              <a:gd name="T83" fmla="*/ 95 h 110"/>
              <a:gd name="T84" fmla="*/ 65 w 90"/>
              <a:gd name="T85" fmla="*/ 83 h 110"/>
              <a:gd name="T86" fmla="*/ 70 w 90"/>
              <a:gd name="T87" fmla="*/ 82 h 110"/>
              <a:gd name="T88" fmla="*/ 77 w 90"/>
              <a:gd name="T89" fmla="*/ 88 h 110"/>
              <a:gd name="T90" fmla="*/ 76 w 90"/>
              <a:gd name="T91" fmla="*/ 101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0" h="110">
                <a:moveTo>
                  <a:pt x="85" y="84"/>
                </a:moveTo>
                <a:cubicBezTo>
                  <a:pt x="82" y="79"/>
                  <a:pt x="77" y="75"/>
                  <a:pt x="72" y="74"/>
                </a:cubicBezTo>
                <a:cubicBezTo>
                  <a:pt x="69" y="73"/>
                  <a:pt x="65" y="73"/>
                  <a:pt x="61" y="75"/>
                </a:cubicBezTo>
                <a:cubicBezTo>
                  <a:pt x="51" y="57"/>
                  <a:pt x="51" y="57"/>
                  <a:pt x="51" y="57"/>
                </a:cubicBezTo>
                <a:cubicBezTo>
                  <a:pt x="57" y="45"/>
                  <a:pt x="71" y="17"/>
                  <a:pt x="74" y="13"/>
                </a:cubicBezTo>
                <a:cubicBezTo>
                  <a:pt x="77" y="7"/>
                  <a:pt x="71" y="0"/>
                  <a:pt x="71" y="0"/>
                </a:cubicBezTo>
                <a:cubicBezTo>
                  <a:pt x="45" y="46"/>
                  <a:pt x="45" y="46"/>
                  <a:pt x="45" y="46"/>
                </a:cubicBezTo>
                <a:cubicBezTo>
                  <a:pt x="18" y="0"/>
                  <a:pt x="18" y="0"/>
                  <a:pt x="18" y="0"/>
                </a:cubicBezTo>
                <a:cubicBezTo>
                  <a:pt x="18" y="0"/>
                  <a:pt x="13" y="7"/>
                  <a:pt x="16" y="13"/>
                </a:cubicBezTo>
                <a:cubicBezTo>
                  <a:pt x="18" y="17"/>
                  <a:pt x="32" y="45"/>
                  <a:pt x="39" y="57"/>
                </a:cubicBezTo>
                <a:cubicBezTo>
                  <a:pt x="29" y="75"/>
                  <a:pt x="29" y="75"/>
                  <a:pt x="29" y="75"/>
                </a:cubicBezTo>
                <a:cubicBezTo>
                  <a:pt x="25" y="73"/>
                  <a:pt x="21" y="73"/>
                  <a:pt x="18" y="74"/>
                </a:cubicBezTo>
                <a:cubicBezTo>
                  <a:pt x="13" y="75"/>
                  <a:pt x="8" y="79"/>
                  <a:pt x="5" y="84"/>
                </a:cubicBezTo>
                <a:cubicBezTo>
                  <a:pt x="0" y="93"/>
                  <a:pt x="2" y="104"/>
                  <a:pt x="10" y="108"/>
                </a:cubicBezTo>
                <a:cubicBezTo>
                  <a:pt x="13" y="110"/>
                  <a:pt x="17" y="110"/>
                  <a:pt x="21" y="109"/>
                </a:cubicBezTo>
                <a:cubicBezTo>
                  <a:pt x="26" y="108"/>
                  <a:pt x="30" y="105"/>
                  <a:pt x="33" y="100"/>
                </a:cubicBezTo>
                <a:cubicBezTo>
                  <a:pt x="34" y="97"/>
                  <a:pt x="35" y="95"/>
                  <a:pt x="36" y="93"/>
                </a:cubicBezTo>
                <a:cubicBezTo>
                  <a:pt x="36" y="93"/>
                  <a:pt x="36" y="93"/>
                  <a:pt x="36" y="93"/>
                </a:cubicBezTo>
                <a:cubicBezTo>
                  <a:pt x="36" y="92"/>
                  <a:pt x="36" y="92"/>
                  <a:pt x="36" y="92"/>
                </a:cubicBezTo>
                <a:cubicBezTo>
                  <a:pt x="38" y="78"/>
                  <a:pt x="42" y="70"/>
                  <a:pt x="45" y="67"/>
                </a:cubicBezTo>
                <a:cubicBezTo>
                  <a:pt x="48" y="70"/>
                  <a:pt x="52" y="78"/>
                  <a:pt x="54" y="92"/>
                </a:cubicBezTo>
                <a:cubicBezTo>
                  <a:pt x="54" y="92"/>
                  <a:pt x="54" y="92"/>
                  <a:pt x="54" y="93"/>
                </a:cubicBezTo>
                <a:cubicBezTo>
                  <a:pt x="54" y="93"/>
                  <a:pt x="54" y="93"/>
                  <a:pt x="54" y="93"/>
                </a:cubicBezTo>
                <a:cubicBezTo>
                  <a:pt x="55" y="95"/>
                  <a:pt x="55" y="97"/>
                  <a:pt x="57" y="100"/>
                </a:cubicBezTo>
                <a:cubicBezTo>
                  <a:pt x="60" y="105"/>
                  <a:pt x="64" y="108"/>
                  <a:pt x="69" y="109"/>
                </a:cubicBezTo>
                <a:cubicBezTo>
                  <a:pt x="73" y="110"/>
                  <a:pt x="77" y="110"/>
                  <a:pt x="80" y="108"/>
                </a:cubicBezTo>
                <a:cubicBezTo>
                  <a:pt x="88" y="104"/>
                  <a:pt x="90" y="93"/>
                  <a:pt x="85" y="84"/>
                </a:cubicBezTo>
                <a:moveTo>
                  <a:pt x="26" y="95"/>
                </a:moveTo>
                <a:cubicBezTo>
                  <a:pt x="24" y="98"/>
                  <a:pt x="21" y="100"/>
                  <a:pt x="19" y="101"/>
                </a:cubicBezTo>
                <a:cubicBezTo>
                  <a:pt x="17" y="101"/>
                  <a:pt x="16" y="102"/>
                  <a:pt x="14" y="101"/>
                </a:cubicBezTo>
                <a:cubicBezTo>
                  <a:pt x="11" y="99"/>
                  <a:pt x="10" y="93"/>
                  <a:pt x="13" y="88"/>
                </a:cubicBezTo>
                <a:cubicBezTo>
                  <a:pt x="14" y="85"/>
                  <a:pt x="17" y="83"/>
                  <a:pt x="20" y="82"/>
                </a:cubicBezTo>
                <a:cubicBezTo>
                  <a:pt x="21" y="82"/>
                  <a:pt x="23" y="82"/>
                  <a:pt x="24" y="83"/>
                </a:cubicBezTo>
                <a:cubicBezTo>
                  <a:pt x="28" y="85"/>
                  <a:pt x="28" y="90"/>
                  <a:pt x="26" y="95"/>
                </a:cubicBezTo>
                <a:moveTo>
                  <a:pt x="45" y="58"/>
                </a:moveTo>
                <a:cubicBezTo>
                  <a:pt x="43" y="58"/>
                  <a:pt x="42" y="57"/>
                  <a:pt x="42" y="55"/>
                </a:cubicBezTo>
                <a:cubicBezTo>
                  <a:pt x="42" y="53"/>
                  <a:pt x="43" y="52"/>
                  <a:pt x="45" y="52"/>
                </a:cubicBezTo>
                <a:cubicBezTo>
                  <a:pt x="47" y="52"/>
                  <a:pt x="48" y="53"/>
                  <a:pt x="48" y="55"/>
                </a:cubicBezTo>
                <a:cubicBezTo>
                  <a:pt x="48" y="57"/>
                  <a:pt x="47" y="58"/>
                  <a:pt x="45" y="58"/>
                </a:cubicBezTo>
                <a:moveTo>
                  <a:pt x="76" y="101"/>
                </a:moveTo>
                <a:cubicBezTo>
                  <a:pt x="74" y="102"/>
                  <a:pt x="72" y="101"/>
                  <a:pt x="71" y="101"/>
                </a:cubicBezTo>
                <a:cubicBezTo>
                  <a:pt x="69" y="100"/>
                  <a:pt x="66" y="98"/>
                  <a:pt x="64" y="95"/>
                </a:cubicBezTo>
                <a:cubicBezTo>
                  <a:pt x="61" y="90"/>
                  <a:pt x="62" y="85"/>
                  <a:pt x="65" y="83"/>
                </a:cubicBezTo>
                <a:cubicBezTo>
                  <a:pt x="67" y="82"/>
                  <a:pt x="69" y="82"/>
                  <a:pt x="70" y="82"/>
                </a:cubicBezTo>
                <a:cubicBezTo>
                  <a:pt x="73" y="83"/>
                  <a:pt x="75" y="85"/>
                  <a:pt x="77" y="88"/>
                </a:cubicBezTo>
                <a:cubicBezTo>
                  <a:pt x="80" y="93"/>
                  <a:pt x="79" y="99"/>
                  <a:pt x="76" y="101"/>
                </a:cubicBezTo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TextBox 51"/>
          <p:cNvSpPr txBox="1"/>
          <p:nvPr/>
        </p:nvSpPr>
        <p:spPr>
          <a:xfrm>
            <a:off x="809972" y="5548630"/>
            <a:ext cx="10767739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您亮亮图文旗舰店</a:t>
            </a:r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en-US" altLang="zh-CN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顶部“开始”面板中可以对字体、字号、颜色、行距等进行修改。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4510098" y="444019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6994563" y="444019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9593746" y="444019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673455" y="1734031"/>
            <a:ext cx="4134561" cy="3300160"/>
            <a:chOff x="227178" y="605914"/>
            <a:chExt cx="5006578" cy="399619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2630405" y="4234713"/>
              <a:ext cx="136882" cy="59062"/>
            </a:xfrm>
            <a:custGeom>
              <a:avLst/>
              <a:gdLst>
                <a:gd name="T0" fmla="*/ 132 w 158"/>
                <a:gd name="T1" fmla="*/ 47 h 68"/>
                <a:gd name="T2" fmla="*/ 78 w 158"/>
                <a:gd name="T3" fmla="*/ 52 h 68"/>
                <a:gd name="T4" fmla="*/ 78 w 158"/>
                <a:gd name="T5" fmla="*/ 54 h 68"/>
                <a:gd name="T6" fmla="*/ 71 w 158"/>
                <a:gd name="T7" fmla="*/ 52 h 68"/>
                <a:gd name="T8" fmla="*/ 73 w 158"/>
                <a:gd name="T9" fmla="*/ 52 h 68"/>
                <a:gd name="T10" fmla="*/ 76 w 158"/>
                <a:gd name="T11" fmla="*/ 61 h 68"/>
                <a:gd name="T12" fmla="*/ 73 w 158"/>
                <a:gd name="T13" fmla="*/ 61 h 68"/>
                <a:gd name="T14" fmla="*/ 73 w 158"/>
                <a:gd name="T15" fmla="*/ 59 h 68"/>
                <a:gd name="T16" fmla="*/ 7 w 158"/>
                <a:gd name="T17" fmla="*/ 47 h 68"/>
                <a:gd name="T18" fmla="*/ 2 w 158"/>
                <a:gd name="T19" fmla="*/ 38 h 68"/>
                <a:gd name="T20" fmla="*/ 14 w 158"/>
                <a:gd name="T21" fmla="*/ 50 h 68"/>
                <a:gd name="T22" fmla="*/ 7 w 158"/>
                <a:gd name="T23" fmla="*/ 45 h 68"/>
                <a:gd name="T24" fmla="*/ 38 w 158"/>
                <a:gd name="T25" fmla="*/ 57 h 68"/>
                <a:gd name="T26" fmla="*/ 35 w 158"/>
                <a:gd name="T27" fmla="*/ 57 h 68"/>
                <a:gd name="T28" fmla="*/ 33 w 158"/>
                <a:gd name="T29" fmla="*/ 59 h 68"/>
                <a:gd name="T30" fmla="*/ 35 w 158"/>
                <a:gd name="T31" fmla="*/ 66 h 68"/>
                <a:gd name="T32" fmla="*/ 33 w 158"/>
                <a:gd name="T33" fmla="*/ 66 h 68"/>
                <a:gd name="T34" fmla="*/ 31 w 158"/>
                <a:gd name="T35" fmla="*/ 64 h 68"/>
                <a:gd name="T36" fmla="*/ 31 w 158"/>
                <a:gd name="T37" fmla="*/ 64 h 68"/>
                <a:gd name="T38" fmla="*/ 28 w 158"/>
                <a:gd name="T39" fmla="*/ 61 h 68"/>
                <a:gd name="T40" fmla="*/ 26 w 158"/>
                <a:gd name="T41" fmla="*/ 61 h 68"/>
                <a:gd name="T42" fmla="*/ 21 w 158"/>
                <a:gd name="T43" fmla="*/ 50 h 68"/>
                <a:gd name="T44" fmla="*/ 24 w 158"/>
                <a:gd name="T45" fmla="*/ 45 h 68"/>
                <a:gd name="T46" fmla="*/ 31 w 158"/>
                <a:gd name="T47" fmla="*/ 47 h 68"/>
                <a:gd name="T48" fmla="*/ 38 w 158"/>
                <a:gd name="T49" fmla="*/ 54 h 68"/>
                <a:gd name="T50" fmla="*/ 42 w 158"/>
                <a:gd name="T51" fmla="*/ 57 h 68"/>
                <a:gd name="T52" fmla="*/ 87 w 158"/>
                <a:gd name="T53" fmla="*/ 54 h 68"/>
                <a:gd name="T54" fmla="*/ 97 w 158"/>
                <a:gd name="T55" fmla="*/ 47 h 68"/>
                <a:gd name="T56" fmla="*/ 97 w 158"/>
                <a:gd name="T57" fmla="*/ 52 h 68"/>
                <a:gd name="T58" fmla="*/ 87 w 158"/>
                <a:gd name="T59" fmla="*/ 59 h 68"/>
                <a:gd name="T60" fmla="*/ 92 w 158"/>
                <a:gd name="T61" fmla="*/ 38 h 68"/>
                <a:gd name="T62" fmla="*/ 99 w 158"/>
                <a:gd name="T63" fmla="*/ 38 h 68"/>
                <a:gd name="T64" fmla="*/ 95 w 158"/>
                <a:gd name="T65" fmla="*/ 50 h 68"/>
                <a:gd name="T66" fmla="*/ 78 w 158"/>
                <a:gd name="T67" fmla="*/ 52 h 68"/>
                <a:gd name="T68" fmla="*/ 128 w 158"/>
                <a:gd name="T69" fmla="*/ 47 h 68"/>
                <a:gd name="T70" fmla="*/ 123 w 158"/>
                <a:gd name="T71" fmla="*/ 50 h 68"/>
                <a:gd name="T72" fmla="*/ 125 w 158"/>
                <a:gd name="T73" fmla="*/ 42 h 68"/>
                <a:gd name="T74" fmla="*/ 102 w 158"/>
                <a:gd name="T75" fmla="*/ 42 h 68"/>
                <a:gd name="T76" fmla="*/ 104 w 158"/>
                <a:gd name="T77" fmla="*/ 35 h 68"/>
                <a:gd name="T78" fmla="*/ 109 w 158"/>
                <a:gd name="T79" fmla="*/ 28 h 68"/>
                <a:gd name="T80" fmla="*/ 99 w 158"/>
                <a:gd name="T81" fmla="*/ 42 h 68"/>
                <a:gd name="T82" fmla="*/ 99 w 158"/>
                <a:gd name="T83" fmla="*/ 21 h 68"/>
                <a:gd name="T84" fmla="*/ 83 w 158"/>
                <a:gd name="T85" fmla="*/ 31 h 68"/>
                <a:gd name="T86" fmla="*/ 83 w 158"/>
                <a:gd name="T87" fmla="*/ 21 h 68"/>
                <a:gd name="T88" fmla="*/ 87 w 158"/>
                <a:gd name="T89" fmla="*/ 14 h 68"/>
                <a:gd name="T90" fmla="*/ 90 w 158"/>
                <a:gd name="T91" fmla="*/ 7 h 68"/>
                <a:gd name="T92" fmla="*/ 92 w 158"/>
                <a:gd name="T93" fmla="*/ 7 h 68"/>
                <a:gd name="T94" fmla="*/ 97 w 158"/>
                <a:gd name="T95" fmla="*/ 14 h 68"/>
                <a:gd name="T96" fmla="*/ 99 w 158"/>
                <a:gd name="T97" fmla="*/ 16 h 68"/>
                <a:gd name="T98" fmla="*/ 135 w 158"/>
                <a:gd name="T99" fmla="*/ 5 h 68"/>
                <a:gd name="T100" fmla="*/ 132 w 158"/>
                <a:gd name="T101" fmla="*/ 2 h 68"/>
                <a:gd name="T102" fmla="*/ 135 w 158"/>
                <a:gd name="T103" fmla="*/ 5 h 68"/>
                <a:gd name="T104" fmla="*/ 137 w 158"/>
                <a:gd name="T105" fmla="*/ 0 h 68"/>
                <a:gd name="T106" fmla="*/ 151 w 158"/>
                <a:gd name="T107" fmla="*/ 5 h 68"/>
                <a:gd name="T108" fmla="*/ 139 w 158"/>
                <a:gd name="T109" fmla="*/ 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" h="68">
                  <a:moveTo>
                    <a:pt x="135" y="42"/>
                  </a:moveTo>
                  <a:lnTo>
                    <a:pt x="135" y="42"/>
                  </a:lnTo>
                  <a:lnTo>
                    <a:pt x="137" y="42"/>
                  </a:lnTo>
                  <a:lnTo>
                    <a:pt x="137" y="45"/>
                  </a:lnTo>
                  <a:lnTo>
                    <a:pt x="135" y="45"/>
                  </a:lnTo>
                  <a:lnTo>
                    <a:pt x="132" y="47"/>
                  </a:lnTo>
                  <a:lnTo>
                    <a:pt x="132" y="47"/>
                  </a:lnTo>
                  <a:lnTo>
                    <a:pt x="132" y="45"/>
                  </a:lnTo>
                  <a:lnTo>
                    <a:pt x="132" y="45"/>
                  </a:lnTo>
                  <a:lnTo>
                    <a:pt x="135" y="42"/>
                  </a:lnTo>
                  <a:close/>
                  <a:moveTo>
                    <a:pt x="78" y="52"/>
                  </a:moveTo>
                  <a:lnTo>
                    <a:pt x="78" y="52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6" y="54"/>
                  </a:lnTo>
                  <a:lnTo>
                    <a:pt x="73" y="54"/>
                  </a:lnTo>
                  <a:lnTo>
                    <a:pt x="73" y="54"/>
                  </a:lnTo>
                  <a:lnTo>
                    <a:pt x="73" y="54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3" y="52"/>
                  </a:lnTo>
                  <a:lnTo>
                    <a:pt x="73" y="52"/>
                  </a:lnTo>
                  <a:lnTo>
                    <a:pt x="76" y="52"/>
                  </a:lnTo>
                  <a:lnTo>
                    <a:pt x="76" y="52"/>
                  </a:lnTo>
                  <a:lnTo>
                    <a:pt x="78" y="52"/>
                  </a:lnTo>
                  <a:close/>
                  <a:moveTo>
                    <a:pt x="76" y="61"/>
                  </a:moveTo>
                  <a:lnTo>
                    <a:pt x="76" y="61"/>
                  </a:lnTo>
                  <a:lnTo>
                    <a:pt x="76" y="61"/>
                  </a:lnTo>
                  <a:lnTo>
                    <a:pt x="76" y="64"/>
                  </a:lnTo>
                  <a:lnTo>
                    <a:pt x="76" y="64"/>
                  </a:lnTo>
                  <a:lnTo>
                    <a:pt x="76" y="61"/>
                  </a:lnTo>
                  <a:lnTo>
                    <a:pt x="73" y="61"/>
                  </a:lnTo>
                  <a:lnTo>
                    <a:pt x="73" y="61"/>
                  </a:lnTo>
                  <a:lnTo>
                    <a:pt x="71" y="61"/>
                  </a:lnTo>
                  <a:lnTo>
                    <a:pt x="71" y="59"/>
                  </a:lnTo>
                  <a:lnTo>
                    <a:pt x="71" y="57"/>
                  </a:lnTo>
                  <a:lnTo>
                    <a:pt x="71" y="57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6" y="61"/>
                  </a:lnTo>
                  <a:close/>
                  <a:moveTo>
                    <a:pt x="7" y="42"/>
                  </a:moveTo>
                  <a:lnTo>
                    <a:pt x="7" y="42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7" y="47"/>
                  </a:lnTo>
                  <a:lnTo>
                    <a:pt x="5" y="47"/>
                  </a:lnTo>
                  <a:lnTo>
                    <a:pt x="5" y="45"/>
                  </a:lnTo>
                  <a:lnTo>
                    <a:pt x="2" y="45"/>
                  </a:lnTo>
                  <a:lnTo>
                    <a:pt x="0" y="42"/>
                  </a:lnTo>
                  <a:lnTo>
                    <a:pt x="0" y="40"/>
                  </a:lnTo>
                  <a:lnTo>
                    <a:pt x="2" y="38"/>
                  </a:lnTo>
                  <a:lnTo>
                    <a:pt x="2" y="35"/>
                  </a:lnTo>
                  <a:lnTo>
                    <a:pt x="7" y="38"/>
                  </a:lnTo>
                  <a:lnTo>
                    <a:pt x="9" y="40"/>
                  </a:lnTo>
                  <a:lnTo>
                    <a:pt x="9" y="42"/>
                  </a:lnTo>
                  <a:lnTo>
                    <a:pt x="9" y="45"/>
                  </a:lnTo>
                  <a:lnTo>
                    <a:pt x="14" y="50"/>
                  </a:lnTo>
                  <a:lnTo>
                    <a:pt x="14" y="54"/>
                  </a:lnTo>
                  <a:lnTo>
                    <a:pt x="12" y="54"/>
                  </a:lnTo>
                  <a:lnTo>
                    <a:pt x="9" y="54"/>
                  </a:lnTo>
                  <a:lnTo>
                    <a:pt x="9" y="52"/>
                  </a:lnTo>
                  <a:lnTo>
                    <a:pt x="9" y="50"/>
                  </a:lnTo>
                  <a:lnTo>
                    <a:pt x="7" y="45"/>
                  </a:lnTo>
                  <a:lnTo>
                    <a:pt x="7" y="42"/>
                  </a:lnTo>
                  <a:lnTo>
                    <a:pt x="7" y="42"/>
                  </a:lnTo>
                  <a:close/>
                  <a:moveTo>
                    <a:pt x="38" y="57"/>
                  </a:moveTo>
                  <a:lnTo>
                    <a:pt x="38" y="57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40" y="57"/>
                  </a:lnTo>
                  <a:lnTo>
                    <a:pt x="40" y="59"/>
                  </a:lnTo>
                  <a:lnTo>
                    <a:pt x="38" y="59"/>
                  </a:lnTo>
                  <a:lnTo>
                    <a:pt x="38" y="57"/>
                  </a:lnTo>
                  <a:lnTo>
                    <a:pt x="35" y="54"/>
                  </a:lnTo>
                  <a:lnTo>
                    <a:pt x="35" y="57"/>
                  </a:lnTo>
                  <a:lnTo>
                    <a:pt x="35" y="57"/>
                  </a:lnTo>
                  <a:lnTo>
                    <a:pt x="35" y="57"/>
                  </a:lnTo>
                  <a:lnTo>
                    <a:pt x="38" y="59"/>
                  </a:lnTo>
                  <a:lnTo>
                    <a:pt x="38" y="59"/>
                  </a:lnTo>
                  <a:lnTo>
                    <a:pt x="35" y="59"/>
                  </a:lnTo>
                  <a:lnTo>
                    <a:pt x="33" y="59"/>
                  </a:lnTo>
                  <a:lnTo>
                    <a:pt x="33" y="59"/>
                  </a:lnTo>
                  <a:lnTo>
                    <a:pt x="33" y="57"/>
                  </a:lnTo>
                  <a:lnTo>
                    <a:pt x="33" y="59"/>
                  </a:lnTo>
                  <a:lnTo>
                    <a:pt x="35" y="64"/>
                  </a:lnTo>
                  <a:lnTo>
                    <a:pt x="35" y="66"/>
                  </a:lnTo>
                  <a:lnTo>
                    <a:pt x="35" y="66"/>
                  </a:lnTo>
                  <a:lnTo>
                    <a:pt x="35" y="64"/>
                  </a:lnTo>
                  <a:lnTo>
                    <a:pt x="35" y="64"/>
                  </a:lnTo>
                  <a:lnTo>
                    <a:pt x="33" y="66"/>
                  </a:lnTo>
                  <a:lnTo>
                    <a:pt x="33" y="68"/>
                  </a:lnTo>
                  <a:lnTo>
                    <a:pt x="33" y="66"/>
                  </a:lnTo>
                  <a:lnTo>
                    <a:pt x="33" y="66"/>
                  </a:lnTo>
                  <a:lnTo>
                    <a:pt x="31" y="66"/>
                  </a:lnTo>
                  <a:lnTo>
                    <a:pt x="31" y="66"/>
                  </a:lnTo>
                  <a:lnTo>
                    <a:pt x="31" y="66"/>
                  </a:lnTo>
                  <a:lnTo>
                    <a:pt x="31" y="66"/>
                  </a:lnTo>
                  <a:lnTo>
                    <a:pt x="31" y="66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28" y="61"/>
                  </a:lnTo>
                  <a:lnTo>
                    <a:pt x="28" y="61"/>
                  </a:lnTo>
                  <a:lnTo>
                    <a:pt x="28" y="61"/>
                  </a:lnTo>
                  <a:lnTo>
                    <a:pt x="28" y="61"/>
                  </a:lnTo>
                  <a:lnTo>
                    <a:pt x="28" y="61"/>
                  </a:lnTo>
                  <a:lnTo>
                    <a:pt x="28" y="64"/>
                  </a:lnTo>
                  <a:lnTo>
                    <a:pt x="28" y="64"/>
                  </a:lnTo>
                  <a:lnTo>
                    <a:pt x="26" y="61"/>
                  </a:lnTo>
                  <a:lnTo>
                    <a:pt x="24" y="57"/>
                  </a:lnTo>
                  <a:lnTo>
                    <a:pt x="21" y="57"/>
                  </a:lnTo>
                  <a:lnTo>
                    <a:pt x="19" y="52"/>
                  </a:lnTo>
                  <a:lnTo>
                    <a:pt x="16" y="52"/>
                  </a:lnTo>
                  <a:lnTo>
                    <a:pt x="19" y="50"/>
                  </a:lnTo>
                  <a:lnTo>
                    <a:pt x="21" y="50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7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31" y="50"/>
                  </a:lnTo>
                  <a:lnTo>
                    <a:pt x="31" y="47"/>
                  </a:lnTo>
                  <a:lnTo>
                    <a:pt x="31" y="47"/>
                  </a:lnTo>
                  <a:lnTo>
                    <a:pt x="33" y="50"/>
                  </a:lnTo>
                  <a:lnTo>
                    <a:pt x="35" y="50"/>
                  </a:lnTo>
                  <a:lnTo>
                    <a:pt x="35" y="52"/>
                  </a:lnTo>
                  <a:lnTo>
                    <a:pt x="33" y="52"/>
                  </a:lnTo>
                  <a:lnTo>
                    <a:pt x="35" y="54"/>
                  </a:lnTo>
                  <a:lnTo>
                    <a:pt x="38" y="54"/>
                  </a:lnTo>
                  <a:lnTo>
                    <a:pt x="38" y="54"/>
                  </a:lnTo>
                  <a:lnTo>
                    <a:pt x="40" y="54"/>
                  </a:lnTo>
                  <a:lnTo>
                    <a:pt x="40" y="54"/>
                  </a:lnTo>
                  <a:lnTo>
                    <a:pt x="40" y="57"/>
                  </a:lnTo>
                  <a:lnTo>
                    <a:pt x="40" y="57"/>
                  </a:lnTo>
                  <a:lnTo>
                    <a:pt x="42" y="57"/>
                  </a:lnTo>
                  <a:lnTo>
                    <a:pt x="38" y="57"/>
                  </a:lnTo>
                  <a:lnTo>
                    <a:pt x="38" y="57"/>
                  </a:lnTo>
                  <a:close/>
                  <a:moveTo>
                    <a:pt x="87" y="59"/>
                  </a:moveTo>
                  <a:lnTo>
                    <a:pt x="87" y="59"/>
                  </a:lnTo>
                  <a:lnTo>
                    <a:pt x="87" y="57"/>
                  </a:lnTo>
                  <a:lnTo>
                    <a:pt x="87" y="54"/>
                  </a:lnTo>
                  <a:lnTo>
                    <a:pt x="87" y="54"/>
                  </a:lnTo>
                  <a:lnTo>
                    <a:pt x="90" y="54"/>
                  </a:lnTo>
                  <a:lnTo>
                    <a:pt x="92" y="54"/>
                  </a:lnTo>
                  <a:lnTo>
                    <a:pt x="92" y="54"/>
                  </a:lnTo>
                  <a:lnTo>
                    <a:pt x="95" y="52"/>
                  </a:lnTo>
                  <a:lnTo>
                    <a:pt x="97" y="47"/>
                  </a:lnTo>
                  <a:lnTo>
                    <a:pt x="99" y="45"/>
                  </a:lnTo>
                  <a:lnTo>
                    <a:pt x="99" y="45"/>
                  </a:lnTo>
                  <a:lnTo>
                    <a:pt x="99" y="45"/>
                  </a:lnTo>
                  <a:lnTo>
                    <a:pt x="99" y="47"/>
                  </a:lnTo>
                  <a:lnTo>
                    <a:pt x="99" y="50"/>
                  </a:lnTo>
                  <a:lnTo>
                    <a:pt x="97" y="52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87" y="61"/>
                  </a:lnTo>
                  <a:lnTo>
                    <a:pt x="87" y="64"/>
                  </a:lnTo>
                  <a:lnTo>
                    <a:pt x="85" y="64"/>
                  </a:lnTo>
                  <a:lnTo>
                    <a:pt x="87" y="59"/>
                  </a:lnTo>
                  <a:close/>
                  <a:moveTo>
                    <a:pt x="87" y="47"/>
                  </a:moveTo>
                  <a:lnTo>
                    <a:pt x="87" y="47"/>
                  </a:lnTo>
                  <a:lnTo>
                    <a:pt x="90" y="45"/>
                  </a:lnTo>
                  <a:lnTo>
                    <a:pt x="90" y="42"/>
                  </a:lnTo>
                  <a:lnTo>
                    <a:pt x="92" y="42"/>
                  </a:lnTo>
                  <a:lnTo>
                    <a:pt x="92" y="38"/>
                  </a:lnTo>
                  <a:lnTo>
                    <a:pt x="95" y="38"/>
                  </a:lnTo>
                  <a:lnTo>
                    <a:pt x="95" y="40"/>
                  </a:lnTo>
                  <a:lnTo>
                    <a:pt x="95" y="38"/>
                  </a:lnTo>
                  <a:lnTo>
                    <a:pt x="97" y="35"/>
                  </a:lnTo>
                  <a:lnTo>
                    <a:pt x="97" y="38"/>
                  </a:lnTo>
                  <a:lnTo>
                    <a:pt x="99" y="38"/>
                  </a:lnTo>
                  <a:lnTo>
                    <a:pt x="99" y="38"/>
                  </a:lnTo>
                  <a:lnTo>
                    <a:pt x="99" y="38"/>
                  </a:lnTo>
                  <a:lnTo>
                    <a:pt x="99" y="38"/>
                  </a:lnTo>
                  <a:lnTo>
                    <a:pt x="97" y="42"/>
                  </a:lnTo>
                  <a:lnTo>
                    <a:pt x="95" y="47"/>
                  </a:lnTo>
                  <a:lnTo>
                    <a:pt x="95" y="50"/>
                  </a:lnTo>
                  <a:lnTo>
                    <a:pt x="92" y="50"/>
                  </a:lnTo>
                  <a:lnTo>
                    <a:pt x="92" y="52"/>
                  </a:lnTo>
                  <a:lnTo>
                    <a:pt x="90" y="52"/>
                  </a:lnTo>
                  <a:lnTo>
                    <a:pt x="85" y="50"/>
                  </a:lnTo>
                  <a:lnTo>
                    <a:pt x="80" y="52"/>
                  </a:lnTo>
                  <a:lnTo>
                    <a:pt x="78" y="52"/>
                  </a:lnTo>
                  <a:lnTo>
                    <a:pt x="78" y="50"/>
                  </a:lnTo>
                  <a:lnTo>
                    <a:pt x="83" y="50"/>
                  </a:lnTo>
                  <a:lnTo>
                    <a:pt x="85" y="47"/>
                  </a:lnTo>
                  <a:lnTo>
                    <a:pt x="87" y="47"/>
                  </a:lnTo>
                  <a:close/>
                  <a:moveTo>
                    <a:pt x="128" y="47"/>
                  </a:moveTo>
                  <a:lnTo>
                    <a:pt x="128" y="47"/>
                  </a:lnTo>
                  <a:lnTo>
                    <a:pt x="125" y="47"/>
                  </a:lnTo>
                  <a:lnTo>
                    <a:pt x="128" y="50"/>
                  </a:lnTo>
                  <a:lnTo>
                    <a:pt x="125" y="52"/>
                  </a:lnTo>
                  <a:lnTo>
                    <a:pt x="123" y="52"/>
                  </a:lnTo>
                  <a:lnTo>
                    <a:pt x="121" y="52"/>
                  </a:lnTo>
                  <a:lnTo>
                    <a:pt x="123" y="50"/>
                  </a:lnTo>
                  <a:lnTo>
                    <a:pt x="125" y="47"/>
                  </a:lnTo>
                  <a:lnTo>
                    <a:pt x="123" y="47"/>
                  </a:lnTo>
                  <a:lnTo>
                    <a:pt x="123" y="45"/>
                  </a:lnTo>
                  <a:lnTo>
                    <a:pt x="123" y="45"/>
                  </a:lnTo>
                  <a:lnTo>
                    <a:pt x="123" y="42"/>
                  </a:lnTo>
                  <a:lnTo>
                    <a:pt x="125" y="42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28" y="47"/>
                  </a:lnTo>
                  <a:close/>
                  <a:moveTo>
                    <a:pt x="102" y="42"/>
                  </a:moveTo>
                  <a:lnTo>
                    <a:pt x="102" y="42"/>
                  </a:lnTo>
                  <a:lnTo>
                    <a:pt x="102" y="42"/>
                  </a:lnTo>
                  <a:lnTo>
                    <a:pt x="102" y="40"/>
                  </a:lnTo>
                  <a:lnTo>
                    <a:pt x="102" y="40"/>
                  </a:lnTo>
                  <a:lnTo>
                    <a:pt x="102" y="38"/>
                  </a:lnTo>
                  <a:lnTo>
                    <a:pt x="104" y="38"/>
                  </a:lnTo>
                  <a:lnTo>
                    <a:pt x="104" y="35"/>
                  </a:lnTo>
                  <a:lnTo>
                    <a:pt x="104" y="33"/>
                  </a:lnTo>
                  <a:lnTo>
                    <a:pt x="104" y="33"/>
                  </a:lnTo>
                  <a:lnTo>
                    <a:pt x="104" y="31"/>
                  </a:lnTo>
                  <a:lnTo>
                    <a:pt x="106" y="31"/>
                  </a:lnTo>
                  <a:lnTo>
                    <a:pt x="109" y="28"/>
                  </a:lnTo>
                  <a:lnTo>
                    <a:pt x="109" y="28"/>
                  </a:lnTo>
                  <a:lnTo>
                    <a:pt x="109" y="28"/>
                  </a:lnTo>
                  <a:lnTo>
                    <a:pt x="109" y="28"/>
                  </a:lnTo>
                  <a:lnTo>
                    <a:pt x="104" y="38"/>
                  </a:lnTo>
                  <a:lnTo>
                    <a:pt x="104" y="40"/>
                  </a:lnTo>
                  <a:lnTo>
                    <a:pt x="102" y="45"/>
                  </a:lnTo>
                  <a:lnTo>
                    <a:pt x="99" y="42"/>
                  </a:lnTo>
                  <a:lnTo>
                    <a:pt x="102" y="42"/>
                  </a:lnTo>
                  <a:close/>
                  <a:moveTo>
                    <a:pt x="106" y="19"/>
                  </a:moveTo>
                  <a:lnTo>
                    <a:pt x="106" y="19"/>
                  </a:lnTo>
                  <a:lnTo>
                    <a:pt x="102" y="21"/>
                  </a:lnTo>
                  <a:lnTo>
                    <a:pt x="99" y="21"/>
                  </a:lnTo>
                  <a:lnTo>
                    <a:pt x="99" y="21"/>
                  </a:lnTo>
                  <a:lnTo>
                    <a:pt x="97" y="21"/>
                  </a:lnTo>
                  <a:lnTo>
                    <a:pt x="95" y="24"/>
                  </a:lnTo>
                  <a:lnTo>
                    <a:pt x="90" y="28"/>
                  </a:lnTo>
                  <a:lnTo>
                    <a:pt x="87" y="28"/>
                  </a:lnTo>
                  <a:lnTo>
                    <a:pt x="85" y="28"/>
                  </a:lnTo>
                  <a:lnTo>
                    <a:pt x="83" y="31"/>
                  </a:lnTo>
                  <a:lnTo>
                    <a:pt x="78" y="33"/>
                  </a:lnTo>
                  <a:lnTo>
                    <a:pt x="78" y="31"/>
                  </a:lnTo>
                  <a:lnTo>
                    <a:pt x="78" y="28"/>
                  </a:lnTo>
                  <a:lnTo>
                    <a:pt x="80" y="26"/>
                  </a:lnTo>
                  <a:lnTo>
                    <a:pt x="80" y="24"/>
                  </a:lnTo>
                  <a:lnTo>
                    <a:pt x="83" y="21"/>
                  </a:lnTo>
                  <a:lnTo>
                    <a:pt x="83" y="19"/>
                  </a:lnTo>
                  <a:lnTo>
                    <a:pt x="85" y="14"/>
                  </a:lnTo>
                  <a:lnTo>
                    <a:pt x="85" y="14"/>
                  </a:lnTo>
                  <a:lnTo>
                    <a:pt x="85" y="16"/>
                  </a:lnTo>
                  <a:lnTo>
                    <a:pt x="87" y="16"/>
                  </a:lnTo>
                  <a:lnTo>
                    <a:pt x="87" y="14"/>
                  </a:lnTo>
                  <a:lnTo>
                    <a:pt x="87" y="14"/>
                  </a:lnTo>
                  <a:lnTo>
                    <a:pt x="87" y="14"/>
                  </a:lnTo>
                  <a:lnTo>
                    <a:pt x="87" y="14"/>
                  </a:lnTo>
                  <a:lnTo>
                    <a:pt x="87" y="12"/>
                  </a:lnTo>
                  <a:lnTo>
                    <a:pt x="87" y="9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2" y="5"/>
                  </a:lnTo>
                  <a:lnTo>
                    <a:pt x="92" y="7"/>
                  </a:lnTo>
                  <a:lnTo>
                    <a:pt x="92" y="7"/>
                  </a:lnTo>
                  <a:lnTo>
                    <a:pt x="95" y="12"/>
                  </a:lnTo>
                  <a:lnTo>
                    <a:pt x="97" y="12"/>
                  </a:lnTo>
                  <a:lnTo>
                    <a:pt x="97" y="12"/>
                  </a:lnTo>
                  <a:lnTo>
                    <a:pt x="97" y="12"/>
                  </a:lnTo>
                  <a:lnTo>
                    <a:pt x="97" y="14"/>
                  </a:lnTo>
                  <a:lnTo>
                    <a:pt x="97" y="14"/>
                  </a:lnTo>
                  <a:lnTo>
                    <a:pt x="97" y="16"/>
                  </a:lnTo>
                  <a:lnTo>
                    <a:pt x="97" y="16"/>
                  </a:lnTo>
                  <a:lnTo>
                    <a:pt x="99" y="16"/>
                  </a:lnTo>
                  <a:lnTo>
                    <a:pt x="99" y="16"/>
                  </a:lnTo>
                  <a:lnTo>
                    <a:pt x="99" y="16"/>
                  </a:lnTo>
                  <a:lnTo>
                    <a:pt x="104" y="16"/>
                  </a:lnTo>
                  <a:lnTo>
                    <a:pt x="106" y="16"/>
                  </a:lnTo>
                  <a:lnTo>
                    <a:pt x="109" y="16"/>
                  </a:lnTo>
                  <a:lnTo>
                    <a:pt x="106" y="16"/>
                  </a:lnTo>
                  <a:lnTo>
                    <a:pt x="106" y="19"/>
                  </a:lnTo>
                  <a:close/>
                  <a:moveTo>
                    <a:pt x="135" y="5"/>
                  </a:moveTo>
                  <a:lnTo>
                    <a:pt x="135" y="5"/>
                  </a:lnTo>
                  <a:lnTo>
                    <a:pt x="121" y="7"/>
                  </a:lnTo>
                  <a:lnTo>
                    <a:pt x="123" y="7"/>
                  </a:lnTo>
                  <a:lnTo>
                    <a:pt x="123" y="5"/>
                  </a:lnTo>
                  <a:lnTo>
                    <a:pt x="132" y="2"/>
                  </a:lnTo>
                  <a:lnTo>
                    <a:pt x="132" y="2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5" y="5"/>
                  </a:lnTo>
                  <a:lnTo>
                    <a:pt x="135" y="5"/>
                  </a:lnTo>
                  <a:close/>
                  <a:moveTo>
                    <a:pt x="142" y="2"/>
                  </a:moveTo>
                  <a:lnTo>
                    <a:pt x="142" y="2"/>
                  </a:lnTo>
                  <a:lnTo>
                    <a:pt x="142" y="2"/>
                  </a:lnTo>
                  <a:lnTo>
                    <a:pt x="139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4" y="2"/>
                  </a:lnTo>
                  <a:lnTo>
                    <a:pt x="151" y="5"/>
                  </a:lnTo>
                  <a:lnTo>
                    <a:pt x="151" y="2"/>
                  </a:lnTo>
                  <a:lnTo>
                    <a:pt x="149" y="2"/>
                  </a:lnTo>
                  <a:lnTo>
                    <a:pt x="149" y="2"/>
                  </a:lnTo>
                  <a:lnTo>
                    <a:pt x="139" y="5"/>
                  </a:lnTo>
                  <a:lnTo>
                    <a:pt x="137" y="5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42" y="2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2630405" y="4234713"/>
              <a:ext cx="136882" cy="59062"/>
            </a:xfrm>
            <a:custGeom>
              <a:avLst/>
              <a:gdLst>
                <a:gd name="T0" fmla="*/ 132 w 158"/>
                <a:gd name="T1" fmla="*/ 47 h 68"/>
                <a:gd name="T2" fmla="*/ 78 w 158"/>
                <a:gd name="T3" fmla="*/ 52 h 68"/>
                <a:gd name="T4" fmla="*/ 78 w 158"/>
                <a:gd name="T5" fmla="*/ 54 h 68"/>
                <a:gd name="T6" fmla="*/ 71 w 158"/>
                <a:gd name="T7" fmla="*/ 52 h 68"/>
                <a:gd name="T8" fmla="*/ 73 w 158"/>
                <a:gd name="T9" fmla="*/ 52 h 68"/>
                <a:gd name="T10" fmla="*/ 76 w 158"/>
                <a:gd name="T11" fmla="*/ 61 h 68"/>
                <a:gd name="T12" fmla="*/ 73 w 158"/>
                <a:gd name="T13" fmla="*/ 61 h 68"/>
                <a:gd name="T14" fmla="*/ 73 w 158"/>
                <a:gd name="T15" fmla="*/ 59 h 68"/>
                <a:gd name="T16" fmla="*/ 7 w 158"/>
                <a:gd name="T17" fmla="*/ 47 h 68"/>
                <a:gd name="T18" fmla="*/ 2 w 158"/>
                <a:gd name="T19" fmla="*/ 38 h 68"/>
                <a:gd name="T20" fmla="*/ 14 w 158"/>
                <a:gd name="T21" fmla="*/ 50 h 68"/>
                <a:gd name="T22" fmla="*/ 7 w 158"/>
                <a:gd name="T23" fmla="*/ 45 h 68"/>
                <a:gd name="T24" fmla="*/ 38 w 158"/>
                <a:gd name="T25" fmla="*/ 57 h 68"/>
                <a:gd name="T26" fmla="*/ 35 w 158"/>
                <a:gd name="T27" fmla="*/ 57 h 68"/>
                <a:gd name="T28" fmla="*/ 33 w 158"/>
                <a:gd name="T29" fmla="*/ 59 h 68"/>
                <a:gd name="T30" fmla="*/ 35 w 158"/>
                <a:gd name="T31" fmla="*/ 66 h 68"/>
                <a:gd name="T32" fmla="*/ 33 w 158"/>
                <a:gd name="T33" fmla="*/ 66 h 68"/>
                <a:gd name="T34" fmla="*/ 31 w 158"/>
                <a:gd name="T35" fmla="*/ 64 h 68"/>
                <a:gd name="T36" fmla="*/ 31 w 158"/>
                <a:gd name="T37" fmla="*/ 64 h 68"/>
                <a:gd name="T38" fmla="*/ 28 w 158"/>
                <a:gd name="T39" fmla="*/ 61 h 68"/>
                <a:gd name="T40" fmla="*/ 26 w 158"/>
                <a:gd name="T41" fmla="*/ 61 h 68"/>
                <a:gd name="T42" fmla="*/ 21 w 158"/>
                <a:gd name="T43" fmla="*/ 50 h 68"/>
                <a:gd name="T44" fmla="*/ 24 w 158"/>
                <a:gd name="T45" fmla="*/ 45 h 68"/>
                <a:gd name="T46" fmla="*/ 31 w 158"/>
                <a:gd name="T47" fmla="*/ 47 h 68"/>
                <a:gd name="T48" fmla="*/ 38 w 158"/>
                <a:gd name="T49" fmla="*/ 54 h 68"/>
                <a:gd name="T50" fmla="*/ 42 w 158"/>
                <a:gd name="T51" fmla="*/ 57 h 68"/>
                <a:gd name="T52" fmla="*/ 87 w 158"/>
                <a:gd name="T53" fmla="*/ 54 h 68"/>
                <a:gd name="T54" fmla="*/ 97 w 158"/>
                <a:gd name="T55" fmla="*/ 47 h 68"/>
                <a:gd name="T56" fmla="*/ 97 w 158"/>
                <a:gd name="T57" fmla="*/ 52 h 68"/>
                <a:gd name="T58" fmla="*/ 87 w 158"/>
                <a:gd name="T59" fmla="*/ 59 h 68"/>
                <a:gd name="T60" fmla="*/ 92 w 158"/>
                <a:gd name="T61" fmla="*/ 38 h 68"/>
                <a:gd name="T62" fmla="*/ 99 w 158"/>
                <a:gd name="T63" fmla="*/ 38 h 68"/>
                <a:gd name="T64" fmla="*/ 95 w 158"/>
                <a:gd name="T65" fmla="*/ 50 h 68"/>
                <a:gd name="T66" fmla="*/ 78 w 158"/>
                <a:gd name="T67" fmla="*/ 52 h 68"/>
                <a:gd name="T68" fmla="*/ 128 w 158"/>
                <a:gd name="T69" fmla="*/ 47 h 68"/>
                <a:gd name="T70" fmla="*/ 123 w 158"/>
                <a:gd name="T71" fmla="*/ 50 h 68"/>
                <a:gd name="T72" fmla="*/ 125 w 158"/>
                <a:gd name="T73" fmla="*/ 42 h 68"/>
                <a:gd name="T74" fmla="*/ 102 w 158"/>
                <a:gd name="T75" fmla="*/ 42 h 68"/>
                <a:gd name="T76" fmla="*/ 104 w 158"/>
                <a:gd name="T77" fmla="*/ 35 h 68"/>
                <a:gd name="T78" fmla="*/ 109 w 158"/>
                <a:gd name="T79" fmla="*/ 28 h 68"/>
                <a:gd name="T80" fmla="*/ 99 w 158"/>
                <a:gd name="T81" fmla="*/ 42 h 68"/>
                <a:gd name="T82" fmla="*/ 99 w 158"/>
                <a:gd name="T83" fmla="*/ 21 h 68"/>
                <a:gd name="T84" fmla="*/ 83 w 158"/>
                <a:gd name="T85" fmla="*/ 31 h 68"/>
                <a:gd name="T86" fmla="*/ 83 w 158"/>
                <a:gd name="T87" fmla="*/ 21 h 68"/>
                <a:gd name="T88" fmla="*/ 87 w 158"/>
                <a:gd name="T89" fmla="*/ 14 h 68"/>
                <a:gd name="T90" fmla="*/ 90 w 158"/>
                <a:gd name="T91" fmla="*/ 7 h 68"/>
                <a:gd name="T92" fmla="*/ 92 w 158"/>
                <a:gd name="T93" fmla="*/ 7 h 68"/>
                <a:gd name="T94" fmla="*/ 97 w 158"/>
                <a:gd name="T95" fmla="*/ 14 h 68"/>
                <a:gd name="T96" fmla="*/ 99 w 158"/>
                <a:gd name="T97" fmla="*/ 16 h 68"/>
                <a:gd name="T98" fmla="*/ 135 w 158"/>
                <a:gd name="T99" fmla="*/ 5 h 68"/>
                <a:gd name="T100" fmla="*/ 132 w 158"/>
                <a:gd name="T101" fmla="*/ 2 h 68"/>
                <a:gd name="T102" fmla="*/ 135 w 158"/>
                <a:gd name="T103" fmla="*/ 5 h 68"/>
                <a:gd name="T104" fmla="*/ 137 w 158"/>
                <a:gd name="T105" fmla="*/ 0 h 68"/>
                <a:gd name="T106" fmla="*/ 151 w 158"/>
                <a:gd name="T107" fmla="*/ 5 h 68"/>
                <a:gd name="T108" fmla="*/ 139 w 158"/>
                <a:gd name="T109" fmla="*/ 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" h="68">
                  <a:moveTo>
                    <a:pt x="135" y="42"/>
                  </a:moveTo>
                  <a:lnTo>
                    <a:pt x="135" y="42"/>
                  </a:lnTo>
                  <a:lnTo>
                    <a:pt x="137" y="42"/>
                  </a:lnTo>
                  <a:lnTo>
                    <a:pt x="137" y="45"/>
                  </a:lnTo>
                  <a:lnTo>
                    <a:pt x="135" y="45"/>
                  </a:lnTo>
                  <a:lnTo>
                    <a:pt x="132" y="47"/>
                  </a:lnTo>
                  <a:lnTo>
                    <a:pt x="132" y="47"/>
                  </a:lnTo>
                  <a:lnTo>
                    <a:pt x="132" y="45"/>
                  </a:lnTo>
                  <a:lnTo>
                    <a:pt x="132" y="45"/>
                  </a:lnTo>
                  <a:lnTo>
                    <a:pt x="135" y="42"/>
                  </a:lnTo>
                  <a:moveTo>
                    <a:pt x="78" y="52"/>
                  </a:moveTo>
                  <a:lnTo>
                    <a:pt x="78" y="52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6" y="54"/>
                  </a:lnTo>
                  <a:lnTo>
                    <a:pt x="73" y="54"/>
                  </a:lnTo>
                  <a:lnTo>
                    <a:pt x="73" y="54"/>
                  </a:lnTo>
                  <a:lnTo>
                    <a:pt x="73" y="54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3" y="52"/>
                  </a:lnTo>
                  <a:lnTo>
                    <a:pt x="73" y="52"/>
                  </a:lnTo>
                  <a:lnTo>
                    <a:pt x="76" y="52"/>
                  </a:lnTo>
                  <a:lnTo>
                    <a:pt x="76" y="52"/>
                  </a:lnTo>
                  <a:lnTo>
                    <a:pt x="78" y="52"/>
                  </a:lnTo>
                  <a:moveTo>
                    <a:pt x="76" y="61"/>
                  </a:moveTo>
                  <a:lnTo>
                    <a:pt x="76" y="61"/>
                  </a:lnTo>
                  <a:lnTo>
                    <a:pt x="76" y="61"/>
                  </a:lnTo>
                  <a:lnTo>
                    <a:pt x="76" y="64"/>
                  </a:lnTo>
                  <a:lnTo>
                    <a:pt x="76" y="64"/>
                  </a:lnTo>
                  <a:lnTo>
                    <a:pt x="76" y="61"/>
                  </a:lnTo>
                  <a:lnTo>
                    <a:pt x="73" y="61"/>
                  </a:lnTo>
                  <a:lnTo>
                    <a:pt x="73" y="61"/>
                  </a:lnTo>
                  <a:lnTo>
                    <a:pt x="71" y="61"/>
                  </a:lnTo>
                  <a:lnTo>
                    <a:pt x="71" y="59"/>
                  </a:lnTo>
                  <a:lnTo>
                    <a:pt x="71" y="57"/>
                  </a:lnTo>
                  <a:lnTo>
                    <a:pt x="71" y="57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6" y="61"/>
                  </a:lnTo>
                  <a:moveTo>
                    <a:pt x="7" y="42"/>
                  </a:moveTo>
                  <a:lnTo>
                    <a:pt x="7" y="42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7" y="47"/>
                  </a:lnTo>
                  <a:lnTo>
                    <a:pt x="5" y="47"/>
                  </a:lnTo>
                  <a:lnTo>
                    <a:pt x="5" y="45"/>
                  </a:lnTo>
                  <a:lnTo>
                    <a:pt x="2" y="45"/>
                  </a:lnTo>
                  <a:lnTo>
                    <a:pt x="0" y="42"/>
                  </a:lnTo>
                  <a:lnTo>
                    <a:pt x="0" y="40"/>
                  </a:lnTo>
                  <a:lnTo>
                    <a:pt x="2" y="38"/>
                  </a:lnTo>
                  <a:lnTo>
                    <a:pt x="2" y="35"/>
                  </a:lnTo>
                  <a:lnTo>
                    <a:pt x="7" y="38"/>
                  </a:lnTo>
                  <a:lnTo>
                    <a:pt x="9" y="40"/>
                  </a:lnTo>
                  <a:lnTo>
                    <a:pt x="9" y="42"/>
                  </a:lnTo>
                  <a:lnTo>
                    <a:pt x="9" y="45"/>
                  </a:lnTo>
                  <a:lnTo>
                    <a:pt x="14" y="50"/>
                  </a:lnTo>
                  <a:lnTo>
                    <a:pt x="14" y="54"/>
                  </a:lnTo>
                  <a:lnTo>
                    <a:pt x="12" y="54"/>
                  </a:lnTo>
                  <a:lnTo>
                    <a:pt x="9" y="54"/>
                  </a:lnTo>
                  <a:lnTo>
                    <a:pt x="9" y="52"/>
                  </a:lnTo>
                  <a:lnTo>
                    <a:pt x="9" y="50"/>
                  </a:lnTo>
                  <a:lnTo>
                    <a:pt x="7" y="45"/>
                  </a:lnTo>
                  <a:lnTo>
                    <a:pt x="7" y="42"/>
                  </a:lnTo>
                  <a:lnTo>
                    <a:pt x="7" y="42"/>
                  </a:lnTo>
                  <a:moveTo>
                    <a:pt x="38" y="57"/>
                  </a:moveTo>
                  <a:lnTo>
                    <a:pt x="38" y="57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40" y="57"/>
                  </a:lnTo>
                  <a:lnTo>
                    <a:pt x="40" y="59"/>
                  </a:lnTo>
                  <a:lnTo>
                    <a:pt x="38" y="59"/>
                  </a:lnTo>
                  <a:lnTo>
                    <a:pt x="38" y="57"/>
                  </a:lnTo>
                  <a:lnTo>
                    <a:pt x="35" y="54"/>
                  </a:lnTo>
                  <a:lnTo>
                    <a:pt x="35" y="57"/>
                  </a:lnTo>
                  <a:lnTo>
                    <a:pt x="35" y="57"/>
                  </a:lnTo>
                  <a:lnTo>
                    <a:pt x="35" y="57"/>
                  </a:lnTo>
                  <a:lnTo>
                    <a:pt x="38" y="59"/>
                  </a:lnTo>
                  <a:lnTo>
                    <a:pt x="38" y="59"/>
                  </a:lnTo>
                  <a:lnTo>
                    <a:pt x="35" y="59"/>
                  </a:lnTo>
                  <a:lnTo>
                    <a:pt x="33" y="59"/>
                  </a:lnTo>
                  <a:lnTo>
                    <a:pt x="33" y="59"/>
                  </a:lnTo>
                  <a:lnTo>
                    <a:pt x="33" y="57"/>
                  </a:lnTo>
                  <a:lnTo>
                    <a:pt x="33" y="59"/>
                  </a:lnTo>
                  <a:lnTo>
                    <a:pt x="35" y="64"/>
                  </a:lnTo>
                  <a:lnTo>
                    <a:pt x="35" y="66"/>
                  </a:lnTo>
                  <a:lnTo>
                    <a:pt x="35" y="66"/>
                  </a:lnTo>
                  <a:lnTo>
                    <a:pt x="35" y="64"/>
                  </a:lnTo>
                  <a:lnTo>
                    <a:pt x="35" y="64"/>
                  </a:lnTo>
                  <a:lnTo>
                    <a:pt x="33" y="66"/>
                  </a:lnTo>
                  <a:lnTo>
                    <a:pt x="33" y="68"/>
                  </a:lnTo>
                  <a:lnTo>
                    <a:pt x="33" y="66"/>
                  </a:lnTo>
                  <a:lnTo>
                    <a:pt x="33" y="66"/>
                  </a:lnTo>
                  <a:lnTo>
                    <a:pt x="31" y="66"/>
                  </a:lnTo>
                  <a:lnTo>
                    <a:pt x="31" y="66"/>
                  </a:lnTo>
                  <a:lnTo>
                    <a:pt x="31" y="66"/>
                  </a:lnTo>
                  <a:lnTo>
                    <a:pt x="31" y="66"/>
                  </a:lnTo>
                  <a:lnTo>
                    <a:pt x="31" y="66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28" y="61"/>
                  </a:lnTo>
                  <a:lnTo>
                    <a:pt x="28" y="61"/>
                  </a:lnTo>
                  <a:lnTo>
                    <a:pt x="28" y="61"/>
                  </a:lnTo>
                  <a:lnTo>
                    <a:pt x="28" y="61"/>
                  </a:lnTo>
                  <a:lnTo>
                    <a:pt x="28" y="61"/>
                  </a:lnTo>
                  <a:lnTo>
                    <a:pt x="28" y="64"/>
                  </a:lnTo>
                  <a:lnTo>
                    <a:pt x="28" y="64"/>
                  </a:lnTo>
                  <a:lnTo>
                    <a:pt x="26" y="61"/>
                  </a:lnTo>
                  <a:lnTo>
                    <a:pt x="24" y="57"/>
                  </a:lnTo>
                  <a:lnTo>
                    <a:pt x="21" y="57"/>
                  </a:lnTo>
                  <a:lnTo>
                    <a:pt x="19" y="52"/>
                  </a:lnTo>
                  <a:lnTo>
                    <a:pt x="16" y="52"/>
                  </a:lnTo>
                  <a:lnTo>
                    <a:pt x="19" y="50"/>
                  </a:lnTo>
                  <a:lnTo>
                    <a:pt x="21" y="50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7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31" y="50"/>
                  </a:lnTo>
                  <a:lnTo>
                    <a:pt x="31" y="47"/>
                  </a:lnTo>
                  <a:lnTo>
                    <a:pt x="31" y="47"/>
                  </a:lnTo>
                  <a:lnTo>
                    <a:pt x="33" y="50"/>
                  </a:lnTo>
                  <a:lnTo>
                    <a:pt x="35" y="50"/>
                  </a:lnTo>
                  <a:lnTo>
                    <a:pt x="35" y="52"/>
                  </a:lnTo>
                  <a:lnTo>
                    <a:pt x="33" y="52"/>
                  </a:lnTo>
                  <a:lnTo>
                    <a:pt x="35" y="54"/>
                  </a:lnTo>
                  <a:lnTo>
                    <a:pt x="38" y="54"/>
                  </a:lnTo>
                  <a:lnTo>
                    <a:pt x="38" y="54"/>
                  </a:lnTo>
                  <a:lnTo>
                    <a:pt x="40" y="54"/>
                  </a:lnTo>
                  <a:lnTo>
                    <a:pt x="40" y="54"/>
                  </a:lnTo>
                  <a:lnTo>
                    <a:pt x="40" y="57"/>
                  </a:lnTo>
                  <a:lnTo>
                    <a:pt x="40" y="57"/>
                  </a:lnTo>
                  <a:lnTo>
                    <a:pt x="42" y="57"/>
                  </a:lnTo>
                  <a:lnTo>
                    <a:pt x="38" y="57"/>
                  </a:lnTo>
                  <a:lnTo>
                    <a:pt x="38" y="57"/>
                  </a:lnTo>
                  <a:moveTo>
                    <a:pt x="87" y="59"/>
                  </a:moveTo>
                  <a:lnTo>
                    <a:pt x="87" y="59"/>
                  </a:lnTo>
                  <a:lnTo>
                    <a:pt x="87" y="57"/>
                  </a:lnTo>
                  <a:lnTo>
                    <a:pt x="87" y="54"/>
                  </a:lnTo>
                  <a:lnTo>
                    <a:pt x="87" y="54"/>
                  </a:lnTo>
                  <a:lnTo>
                    <a:pt x="90" y="54"/>
                  </a:lnTo>
                  <a:lnTo>
                    <a:pt x="92" y="54"/>
                  </a:lnTo>
                  <a:lnTo>
                    <a:pt x="92" y="54"/>
                  </a:lnTo>
                  <a:lnTo>
                    <a:pt x="95" y="52"/>
                  </a:lnTo>
                  <a:lnTo>
                    <a:pt x="97" y="47"/>
                  </a:lnTo>
                  <a:lnTo>
                    <a:pt x="99" y="45"/>
                  </a:lnTo>
                  <a:lnTo>
                    <a:pt x="99" y="45"/>
                  </a:lnTo>
                  <a:lnTo>
                    <a:pt x="99" y="45"/>
                  </a:lnTo>
                  <a:lnTo>
                    <a:pt x="99" y="47"/>
                  </a:lnTo>
                  <a:lnTo>
                    <a:pt x="99" y="50"/>
                  </a:lnTo>
                  <a:lnTo>
                    <a:pt x="97" y="52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87" y="61"/>
                  </a:lnTo>
                  <a:lnTo>
                    <a:pt x="87" y="64"/>
                  </a:lnTo>
                  <a:lnTo>
                    <a:pt x="85" y="64"/>
                  </a:lnTo>
                  <a:lnTo>
                    <a:pt x="87" y="59"/>
                  </a:lnTo>
                  <a:moveTo>
                    <a:pt x="87" y="47"/>
                  </a:moveTo>
                  <a:lnTo>
                    <a:pt x="87" y="47"/>
                  </a:lnTo>
                  <a:lnTo>
                    <a:pt x="90" y="45"/>
                  </a:lnTo>
                  <a:lnTo>
                    <a:pt x="90" y="42"/>
                  </a:lnTo>
                  <a:lnTo>
                    <a:pt x="92" y="42"/>
                  </a:lnTo>
                  <a:lnTo>
                    <a:pt x="92" y="38"/>
                  </a:lnTo>
                  <a:lnTo>
                    <a:pt x="95" y="38"/>
                  </a:lnTo>
                  <a:lnTo>
                    <a:pt x="95" y="40"/>
                  </a:lnTo>
                  <a:lnTo>
                    <a:pt x="95" y="38"/>
                  </a:lnTo>
                  <a:lnTo>
                    <a:pt x="97" y="35"/>
                  </a:lnTo>
                  <a:lnTo>
                    <a:pt x="97" y="38"/>
                  </a:lnTo>
                  <a:lnTo>
                    <a:pt x="99" y="38"/>
                  </a:lnTo>
                  <a:lnTo>
                    <a:pt x="99" y="38"/>
                  </a:lnTo>
                  <a:lnTo>
                    <a:pt x="99" y="38"/>
                  </a:lnTo>
                  <a:lnTo>
                    <a:pt x="99" y="38"/>
                  </a:lnTo>
                  <a:lnTo>
                    <a:pt x="97" y="42"/>
                  </a:lnTo>
                  <a:lnTo>
                    <a:pt x="95" y="47"/>
                  </a:lnTo>
                  <a:lnTo>
                    <a:pt x="95" y="50"/>
                  </a:lnTo>
                  <a:lnTo>
                    <a:pt x="92" y="50"/>
                  </a:lnTo>
                  <a:lnTo>
                    <a:pt x="92" y="52"/>
                  </a:lnTo>
                  <a:lnTo>
                    <a:pt x="90" y="52"/>
                  </a:lnTo>
                  <a:lnTo>
                    <a:pt x="85" y="50"/>
                  </a:lnTo>
                  <a:lnTo>
                    <a:pt x="80" y="52"/>
                  </a:lnTo>
                  <a:lnTo>
                    <a:pt x="78" y="52"/>
                  </a:lnTo>
                  <a:lnTo>
                    <a:pt x="78" y="50"/>
                  </a:lnTo>
                  <a:lnTo>
                    <a:pt x="83" y="50"/>
                  </a:lnTo>
                  <a:lnTo>
                    <a:pt x="85" y="47"/>
                  </a:lnTo>
                  <a:lnTo>
                    <a:pt x="87" y="47"/>
                  </a:lnTo>
                  <a:moveTo>
                    <a:pt x="128" y="47"/>
                  </a:moveTo>
                  <a:lnTo>
                    <a:pt x="128" y="47"/>
                  </a:lnTo>
                  <a:lnTo>
                    <a:pt x="125" y="47"/>
                  </a:lnTo>
                  <a:lnTo>
                    <a:pt x="128" y="50"/>
                  </a:lnTo>
                  <a:lnTo>
                    <a:pt x="125" y="52"/>
                  </a:lnTo>
                  <a:lnTo>
                    <a:pt x="123" y="52"/>
                  </a:lnTo>
                  <a:lnTo>
                    <a:pt x="121" y="52"/>
                  </a:lnTo>
                  <a:lnTo>
                    <a:pt x="123" y="50"/>
                  </a:lnTo>
                  <a:lnTo>
                    <a:pt x="125" y="47"/>
                  </a:lnTo>
                  <a:lnTo>
                    <a:pt x="123" y="47"/>
                  </a:lnTo>
                  <a:lnTo>
                    <a:pt x="123" y="45"/>
                  </a:lnTo>
                  <a:lnTo>
                    <a:pt x="123" y="45"/>
                  </a:lnTo>
                  <a:lnTo>
                    <a:pt x="123" y="42"/>
                  </a:lnTo>
                  <a:lnTo>
                    <a:pt x="125" y="42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28" y="47"/>
                  </a:lnTo>
                  <a:moveTo>
                    <a:pt x="102" y="42"/>
                  </a:moveTo>
                  <a:lnTo>
                    <a:pt x="102" y="42"/>
                  </a:lnTo>
                  <a:lnTo>
                    <a:pt x="102" y="42"/>
                  </a:lnTo>
                  <a:lnTo>
                    <a:pt x="102" y="40"/>
                  </a:lnTo>
                  <a:lnTo>
                    <a:pt x="102" y="40"/>
                  </a:lnTo>
                  <a:lnTo>
                    <a:pt x="102" y="38"/>
                  </a:lnTo>
                  <a:lnTo>
                    <a:pt x="104" y="38"/>
                  </a:lnTo>
                  <a:lnTo>
                    <a:pt x="104" y="35"/>
                  </a:lnTo>
                  <a:lnTo>
                    <a:pt x="104" y="33"/>
                  </a:lnTo>
                  <a:lnTo>
                    <a:pt x="104" y="33"/>
                  </a:lnTo>
                  <a:lnTo>
                    <a:pt x="104" y="31"/>
                  </a:lnTo>
                  <a:lnTo>
                    <a:pt x="106" y="31"/>
                  </a:lnTo>
                  <a:lnTo>
                    <a:pt x="109" y="28"/>
                  </a:lnTo>
                  <a:lnTo>
                    <a:pt x="109" y="28"/>
                  </a:lnTo>
                  <a:lnTo>
                    <a:pt x="109" y="28"/>
                  </a:lnTo>
                  <a:lnTo>
                    <a:pt x="109" y="28"/>
                  </a:lnTo>
                  <a:lnTo>
                    <a:pt x="104" y="38"/>
                  </a:lnTo>
                  <a:lnTo>
                    <a:pt x="104" y="40"/>
                  </a:lnTo>
                  <a:lnTo>
                    <a:pt x="102" y="45"/>
                  </a:lnTo>
                  <a:lnTo>
                    <a:pt x="99" y="42"/>
                  </a:lnTo>
                  <a:lnTo>
                    <a:pt x="102" y="42"/>
                  </a:lnTo>
                  <a:moveTo>
                    <a:pt x="106" y="19"/>
                  </a:moveTo>
                  <a:lnTo>
                    <a:pt x="106" y="19"/>
                  </a:lnTo>
                  <a:lnTo>
                    <a:pt x="102" y="21"/>
                  </a:lnTo>
                  <a:lnTo>
                    <a:pt x="99" y="21"/>
                  </a:lnTo>
                  <a:lnTo>
                    <a:pt x="99" y="21"/>
                  </a:lnTo>
                  <a:lnTo>
                    <a:pt x="97" y="21"/>
                  </a:lnTo>
                  <a:lnTo>
                    <a:pt x="95" y="24"/>
                  </a:lnTo>
                  <a:lnTo>
                    <a:pt x="90" y="28"/>
                  </a:lnTo>
                  <a:lnTo>
                    <a:pt x="87" y="28"/>
                  </a:lnTo>
                  <a:lnTo>
                    <a:pt x="85" y="28"/>
                  </a:lnTo>
                  <a:lnTo>
                    <a:pt x="83" y="31"/>
                  </a:lnTo>
                  <a:lnTo>
                    <a:pt x="78" y="33"/>
                  </a:lnTo>
                  <a:lnTo>
                    <a:pt x="78" y="31"/>
                  </a:lnTo>
                  <a:lnTo>
                    <a:pt x="78" y="28"/>
                  </a:lnTo>
                  <a:lnTo>
                    <a:pt x="80" y="26"/>
                  </a:lnTo>
                  <a:lnTo>
                    <a:pt x="80" y="24"/>
                  </a:lnTo>
                  <a:lnTo>
                    <a:pt x="83" y="21"/>
                  </a:lnTo>
                  <a:lnTo>
                    <a:pt x="83" y="19"/>
                  </a:lnTo>
                  <a:lnTo>
                    <a:pt x="85" y="14"/>
                  </a:lnTo>
                  <a:lnTo>
                    <a:pt x="85" y="14"/>
                  </a:lnTo>
                  <a:lnTo>
                    <a:pt x="85" y="16"/>
                  </a:lnTo>
                  <a:lnTo>
                    <a:pt x="87" y="16"/>
                  </a:lnTo>
                  <a:lnTo>
                    <a:pt x="87" y="14"/>
                  </a:lnTo>
                  <a:lnTo>
                    <a:pt x="87" y="14"/>
                  </a:lnTo>
                  <a:lnTo>
                    <a:pt x="87" y="14"/>
                  </a:lnTo>
                  <a:lnTo>
                    <a:pt x="87" y="14"/>
                  </a:lnTo>
                  <a:lnTo>
                    <a:pt x="87" y="12"/>
                  </a:lnTo>
                  <a:lnTo>
                    <a:pt x="87" y="9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2" y="5"/>
                  </a:lnTo>
                  <a:lnTo>
                    <a:pt x="92" y="7"/>
                  </a:lnTo>
                  <a:lnTo>
                    <a:pt x="92" y="7"/>
                  </a:lnTo>
                  <a:lnTo>
                    <a:pt x="95" y="12"/>
                  </a:lnTo>
                  <a:lnTo>
                    <a:pt x="97" y="12"/>
                  </a:lnTo>
                  <a:lnTo>
                    <a:pt x="97" y="12"/>
                  </a:lnTo>
                  <a:lnTo>
                    <a:pt x="97" y="12"/>
                  </a:lnTo>
                  <a:lnTo>
                    <a:pt x="97" y="14"/>
                  </a:lnTo>
                  <a:lnTo>
                    <a:pt x="97" y="14"/>
                  </a:lnTo>
                  <a:lnTo>
                    <a:pt x="97" y="16"/>
                  </a:lnTo>
                  <a:lnTo>
                    <a:pt x="97" y="16"/>
                  </a:lnTo>
                  <a:lnTo>
                    <a:pt x="99" y="16"/>
                  </a:lnTo>
                  <a:lnTo>
                    <a:pt x="99" y="16"/>
                  </a:lnTo>
                  <a:lnTo>
                    <a:pt x="99" y="16"/>
                  </a:lnTo>
                  <a:lnTo>
                    <a:pt x="104" y="16"/>
                  </a:lnTo>
                  <a:lnTo>
                    <a:pt x="106" y="16"/>
                  </a:lnTo>
                  <a:lnTo>
                    <a:pt x="109" y="16"/>
                  </a:lnTo>
                  <a:lnTo>
                    <a:pt x="106" y="16"/>
                  </a:lnTo>
                  <a:lnTo>
                    <a:pt x="106" y="19"/>
                  </a:lnTo>
                  <a:moveTo>
                    <a:pt x="135" y="5"/>
                  </a:moveTo>
                  <a:lnTo>
                    <a:pt x="135" y="5"/>
                  </a:lnTo>
                  <a:lnTo>
                    <a:pt x="121" y="7"/>
                  </a:lnTo>
                  <a:lnTo>
                    <a:pt x="123" y="7"/>
                  </a:lnTo>
                  <a:lnTo>
                    <a:pt x="123" y="5"/>
                  </a:lnTo>
                  <a:lnTo>
                    <a:pt x="132" y="2"/>
                  </a:lnTo>
                  <a:lnTo>
                    <a:pt x="132" y="2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5" y="5"/>
                  </a:lnTo>
                  <a:lnTo>
                    <a:pt x="135" y="5"/>
                  </a:lnTo>
                  <a:moveTo>
                    <a:pt x="142" y="2"/>
                  </a:moveTo>
                  <a:lnTo>
                    <a:pt x="142" y="2"/>
                  </a:lnTo>
                  <a:lnTo>
                    <a:pt x="142" y="2"/>
                  </a:lnTo>
                  <a:lnTo>
                    <a:pt x="139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4" y="2"/>
                  </a:lnTo>
                  <a:lnTo>
                    <a:pt x="151" y="5"/>
                  </a:lnTo>
                  <a:lnTo>
                    <a:pt x="151" y="2"/>
                  </a:lnTo>
                  <a:lnTo>
                    <a:pt x="149" y="2"/>
                  </a:lnTo>
                  <a:lnTo>
                    <a:pt x="149" y="2"/>
                  </a:lnTo>
                  <a:lnTo>
                    <a:pt x="139" y="5"/>
                  </a:lnTo>
                  <a:lnTo>
                    <a:pt x="137" y="5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42" y="2"/>
                  </a:lnTo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1692159" y="1594324"/>
              <a:ext cx="1316837" cy="1346252"/>
            </a:xfrm>
            <a:custGeom>
              <a:avLst/>
              <a:gdLst>
                <a:gd name="T0" fmla="*/ 1499 w 1520"/>
                <a:gd name="T1" fmla="*/ 1171 h 1550"/>
                <a:gd name="T2" fmla="*/ 1466 w 1520"/>
                <a:gd name="T3" fmla="*/ 1254 h 1550"/>
                <a:gd name="T4" fmla="*/ 1397 w 1520"/>
                <a:gd name="T5" fmla="*/ 1242 h 1550"/>
                <a:gd name="T6" fmla="*/ 1369 w 1520"/>
                <a:gd name="T7" fmla="*/ 1287 h 1550"/>
                <a:gd name="T8" fmla="*/ 1322 w 1520"/>
                <a:gd name="T9" fmla="*/ 1266 h 1550"/>
                <a:gd name="T10" fmla="*/ 1260 w 1520"/>
                <a:gd name="T11" fmla="*/ 1285 h 1550"/>
                <a:gd name="T12" fmla="*/ 1253 w 1520"/>
                <a:gd name="T13" fmla="*/ 1327 h 1550"/>
                <a:gd name="T14" fmla="*/ 1244 w 1520"/>
                <a:gd name="T15" fmla="*/ 1384 h 1550"/>
                <a:gd name="T16" fmla="*/ 1241 w 1520"/>
                <a:gd name="T17" fmla="*/ 1445 h 1550"/>
                <a:gd name="T18" fmla="*/ 1175 w 1520"/>
                <a:gd name="T19" fmla="*/ 1441 h 1550"/>
                <a:gd name="T20" fmla="*/ 1161 w 1520"/>
                <a:gd name="T21" fmla="*/ 1493 h 1550"/>
                <a:gd name="T22" fmla="*/ 1102 w 1520"/>
                <a:gd name="T23" fmla="*/ 1538 h 1550"/>
                <a:gd name="T24" fmla="*/ 1010 w 1520"/>
                <a:gd name="T25" fmla="*/ 1531 h 1550"/>
                <a:gd name="T26" fmla="*/ 988 w 1520"/>
                <a:gd name="T27" fmla="*/ 1441 h 1550"/>
                <a:gd name="T28" fmla="*/ 924 w 1520"/>
                <a:gd name="T29" fmla="*/ 1372 h 1550"/>
                <a:gd name="T30" fmla="*/ 880 w 1520"/>
                <a:gd name="T31" fmla="*/ 1311 h 1550"/>
                <a:gd name="T32" fmla="*/ 806 w 1520"/>
                <a:gd name="T33" fmla="*/ 1296 h 1550"/>
                <a:gd name="T34" fmla="*/ 780 w 1520"/>
                <a:gd name="T35" fmla="*/ 1337 h 1550"/>
                <a:gd name="T36" fmla="*/ 780 w 1520"/>
                <a:gd name="T37" fmla="*/ 1382 h 1550"/>
                <a:gd name="T38" fmla="*/ 716 w 1520"/>
                <a:gd name="T39" fmla="*/ 1389 h 1550"/>
                <a:gd name="T40" fmla="*/ 712 w 1520"/>
                <a:gd name="T41" fmla="*/ 1353 h 1550"/>
                <a:gd name="T42" fmla="*/ 657 w 1520"/>
                <a:gd name="T43" fmla="*/ 1299 h 1550"/>
                <a:gd name="T44" fmla="*/ 679 w 1520"/>
                <a:gd name="T45" fmla="*/ 1237 h 1550"/>
                <a:gd name="T46" fmla="*/ 735 w 1520"/>
                <a:gd name="T47" fmla="*/ 1280 h 1550"/>
                <a:gd name="T48" fmla="*/ 785 w 1520"/>
                <a:gd name="T49" fmla="*/ 1252 h 1550"/>
                <a:gd name="T50" fmla="*/ 745 w 1520"/>
                <a:gd name="T51" fmla="*/ 1204 h 1550"/>
                <a:gd name="T52" fmla="*/ 802 w 1520"/>
                <a:gd name="T53" fmla="*/ 1164 h 1550"/>
                <a:gd name="T54" fmla="*/ 849 w 1520"/>
                <a:gd name="T55" fmla="*/ 1107 h 1550"/>
                <a:gd name="T56" fmla="*/ 906 w 1520"/>
                <a:gd name="T57" fmla="*/ 1055 h 1550"/>
                <a:gd name="T58" fmla="*/ 889 w 1520"/>
                <a:gd name="T59" fmla="*/ 972 h 1550"/>
                <a:gd name="T60" fmla="*/ 887 w 1520"/>
                <a:gd name="T61" fmla="*/ 897 h 1550"/>
                <a:gd name="T62" fmla="*/ 820 w 1520"/>
                <a:gd name="T63" fmla="*/ 826 h 1550"/>
                <a:gd name="T64" fmla="*/ 671 w 1520"/>
                <a:gd name="T65" fmla="*/ 662 h 1550"/>
                <a:gd name="T66" fmla="*/ 617 w 1520"/>
                <a:gd name="T67" fmla="*/ 627 h 1550"/>
                <a:gd name="T68" fmla="*/ 532 w 1520"/>
                <a:gd name="T69" fmla="*/ 556 h 1550"/>
                <a:gd name="T70" fmla="*/ 385 w 1520"/>
                <a:gd name="T71" fmla="*/ 487 h 1550"/>
                <a:gd name="T72" fmla="*/ 366 w 1520"/>
                <a:gd name="T73" fmla="*/ 558 h 1550"/>
                <a:gd name="T74" fmla="*/ 284 w 1520"/>
                <a:gd name="T75" fmla="*/ 523 h 1550"/>
                <a:gd name="T76" fmla="*/ 208 w 1520"/>
                <a:gd name="T77" fmla="*/ 428 h 1550"/>
                <a:gd name="T78" fmla="*/ 85 w 1520"/>
                <a:gd name="T79" fmla="*/ 367 h 1550"/>
                <a:gd name="T80" fmla="*/ 33 w 1520"/>
                <a:gd name="T81" fmla="*/ 237 h 1550"/>
                <a:gd name="T82" fmla="*/ 454 w 1520"/>
                <a:gd name="T83" fmla="*/ 0 h 1550"/>
                <a:gd name="T84" fmla="*/ 735 w 1520"/>
                <a:gd name="T85" fmla="*/ 338 h 1550"/>
                <a:gd name="T86" fmla="*/ 726 w 1520"/>
                <a:gd name="T87" fmla="*/ 516 h 1550"/>
                <a:gd name="T88" fmla="*/ 790 w 1520"/>
                <a:gd name="T89" fmla="*/ 615 h 1550"/>
                <a:gd name="T90" fmla="*/ 835 w 1520"/>
                <a:gd name="T91" fmla="*/ 667 h 1550"/>
                <a:gd name="T92" fmla="*/ 1014 w 1520"/>
                <a:gd name="T93" fmla="*/ 627 h 1550"/>
                <a:gd name="T94" fmla="*/ 1010 w 1520"/>
                <a:gd name="T95" fmla="*/ 750 h 1550"/>
                <a:gd name="T96" fmla="*/ 1118 w 1520"/>
                <a:gd name="T97" fmla="*/ 909 h 1550"/>
                <a:gd name="T98" fmla="*/ 1116 w 1520"/>
                <a:gd name="T99" fmla="*/ 930 h 1550"/>
                <a:gd name="T100" fmla="*/ 1161 w 1520"/>
                <a:gd name="T101" fmla="*/ 1041 h 1550"/>
                <a:gd name="T102" fmla="*/ 1154 w 1520"/>
                <a:gd name="T103" fmla="*/ 1126 h 1550"/>
                <a:gd name="T104" fmla="*/ 1196 w 1520"/>
                <a:gd name="T105" fmla="*/ 1183 h 1550"/>
                <a:gd name="T106" fmla="*/ 1251 w 1520"/>
                <a:gd name="T107" fmla="*/ 1223 h 1550"/>
                <a:gd name="T108" fmla="*/ 1265 w 1520"/>
                <a:gd name="T109" fmla="*/ 1178 h 1550"/>
                <a:gd name="T110" fmla="*/ 1317 w 1520"/>
                <a:gd name="T111" fmla="*/ 1164 h 1550"/>
                <a:gd name="T112" fmla="*/ 1324 w 1520"/>
                <a:gd name="T113" fmla="*/ 1136 h 1550"/>
                <a:gd name="T114" fmla="*/ 1286 w 1520"/>
                <a:gd name="T115" fmla="*/ 1093 h 1550"/>
                <a:gd name="T116" fmla="*/ 1289 w 1520"/>
                <a:gd name="T117" fmla="*/ 1041 h 1550"/>
                <a:gd name="T118" fmla="*/ 1312 w 1520"/>
                <a:gd name="T119" fmla="*/ 996 h 1550"/>
                <a:gd name="T120" fmla="*/ 1379 w 1520"/>
                <a:gd name="T121" fmla="*/ 994 h 1550"/>
                <a:gd name="T122" fmla="*/ 1442 w 1520"/>
                <a:gd name="T123" fmla="*/ 1053 h 1550"/>
                <a:gd name="T124" fmla="*/ 1475 w 1520"/>
                <a:gd name="T125" fmla="*/ 1081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20" h="1550">
                  <a:moveTo>
                    <a:pt x="1520" y="1117"/>
                  </a:moveTo>
                  <a:lnTo>
                    <a:pt x="1520" y="1117"/>
                  </a:lnTo>
                  <a:lnTo>
                    <a:pt x="1520" y="1119"/>
                  </a:lnTo>
                  <a:lnTo>
                    <a:pt x="1520" y="1119"/>
                  </a:lnTo>
                  <a:lnTo>
                    <a:pt x="1520" y="1119"/>
                  </a:lnTo>
                  <a:lnTo>
                    <a:pt x="1518" y="1121"/>
                  </a:lnTo>
                  <a:lnTo>
                    <a:pt x="1518" y="1124"/>
                  </a:lnTo>
                  <a:lnTo>
                    <a:pt x="1518" y="1124"/>
                  </a:lnTo>
                  <a:lnTo>
                    <a:pt x="1516" y="1126"/>
                  </a:lnTo>
                  <a:lnTo>
                    <a:pt x="1513" y="1129"/>
                  </a:lnTo>
                  <a:lnTo>
                    <a:pt x="1513" y="1129"/>
                  </a:lnTo>
                  <a:lnTo>
                    <a:pt x="1513" y="1129"/>
                  </a:lnTo>
                  <a:lnTo>
                    <a:pt x="1513" y="1131"/>
                  </a:lnTo>
                  <a:lnTo>
                    <a:pt x="1513" y="1131"/>
                  </a:lnTo>
                  <a:lnTo>
                    <a:pt x="1513" y="1131"/>
                  </a:lnTo>
                  <a:lnTo>
                    <a:pt x="1513" y="1133"/>
                  </a:lnTo>
                  <a:lnTo>
                    <a:pt x="1513" y="1136"/>
                  </a:lnTo>
                  <a:lnTo>
                    <a:pt x="1516" y="1138"/>
                  </a:lnTo>
                  <a:lnTo>
                    <a:pt x="1516" y="1138"/>
                  </a:lnTo>
                  <a:lnTo>
                    <a:pt x="1516" y="1140"/>
                  </a:lnTo>
                  <a:lnTo>
                    <a:pt x="1516" y="1140"/>
                  </a:lnTo>
                  <a:lnTo>
                    <a:pt x="1516" y="1143"/>
                  </a:lnTo>
                  <a:lnTo>
                    <a:pt x="1516" y="1145"/>
                  </a:lnTo>
                  <a:lnTo>
                    <a:pt x="1516" y="1147"/>
                  </a:lnTo>
                  <a:lnTo>
                    <a:pt x="1516" y="1152"/>
                  </a:lnTo>
                  <a:lnTo>
                    <a:pt x="1516" y="1155"/>
                  </a:lnTo>
                  <a:lnTo>
                    <a:pt x="1513" y="1157"/>
                  </a:lnTo>
                  <a:lnTo>
                    <a:pt x="1513" y="1164"/>
                  </a:lnTo>
                  <a:lnTo>
                    <a:pt x="1511" y="1164"/>
                  </a:lnTo>
                  <a:lnTo>
                    <a:pt x="1511" y="1164"/>
                  </a:lnTo>
                  <a:lnTo>
                    <a:pt x="1511" y="1166"/>
                  </a:lnTo>
                  <a:lnTo>
                    <a:pt x="1509" y="1166"/>
                  </a:lnTo>
                  <a:lnTo>
                    <a:pt x="1509" y="1166"/>
                  </a:lnTo>
                  <a:lnTo>
                    <a:pt x="1506" y="1166"/>
                  </a:lnTo>
                  <a:lnTo>
                    <a:pt x="1504" y="1166"/>
                  </a:lnTo>
                  <a:lnTo>
                    <a:pt x="1504" y="1169"/>
                  </a:lnTo>
                  <a:lnTo>
                    <a:pt x="1504" y="1169"/>
                  </a:lnTo>
                  <a:lnTo>
                    <a:pt x="1499" y="1171"/>
                  </a:lnTo>
                  <a:lnTo>
                    <a:pt x="1499" y="1173"/>
                  </a:lnTo>
                  <a:lnTo>
                    <a:pt x="1497" y="1173"/>
                  </a:lnTo>
                  <a:lnTo>
                    <a:pt x="1494" y="1173"/>
                  </a:lnTo>
                  <a:lnTo>
                    <a:pt x="1492" y="1176"/>
                  </a:lnTo>
                  <a:lnTo>
                    <a:pt x="1492" y="1176"/>
                  </a:lnTo>
                  <a:lnTo>
                    <a:pt x="1492" y="1176"/>
                  </a:lnTo>
                  <a:lnTo>
                    <a:pt x="1490" y="1176"/>
                  </a:lnTo>
                  <a:lnTo>
                    <a:pt x="1490" y="1176"/>
                  </a:lnTo>
                  <a:lnTo>
                    <a:pt x="1490" y="1178"/>
                  </a:lnTo>
                  <a:lnTo>
                    <a:pt x="1490" y="1178"/>
                  </a:lnTo>
                  <a:lnTo>
                    <a:pt x="1490" y="1178"/>
                  </a:lnTo>
                  <a:lnTo>
                    <a:pt x="1490" y="1181"/>
                  </a:lnTo>
                  <a:lnTo>
                    <a:pt x="1492" y="1185"/>
                  </a:lnTo>
                  <a:lnTo>
                    <a:pt x="1492" y="1188"/>
                  </a:lnTo>
                  <a:lnTo>
                    <a:pt x="1492" y="1190"/>
                  </a:lnTo>
                  <a:lnTo>
                    <a:pt x="1492" y="1190"/>
                  </a:lnTo>
                  <a:lnTo>
                    <a:pt x="1492" y="1192"/>
                  </a:lnTo>
                  <a:lnTo>
                    <a:pt x="1490" y="1202"/>
                  </a:lnTo>
                  <a:lnTo>
                    <a:pt x="1490" y="1202"/>
                  </a:lnTo>
                  <a:lnTo>
                    <a:pt x="1490" y="1202"/>
                  </a:lnTo>
                  <a:lnTo>
                    <a:pt x="1490" y="1204"/>
                  </a:lnTo>
                  <a:lnTo>
                    <a:pt x="1490" y="1207"/>
                  </a:lnTo>
                  <a:lnTo>
                    <a:pt x="1492" y="1214"/>
                  </a:lnTo>
                  <a:lnTo>
                    <a:pt x="1497" y="1223"/>
                  </a:lnTo>
                  <a:lnTo>
                    <a:pt x="1497" y="1233"/>
                  </a:lnTo>
                  <a:lnTo>
                    <a:pt x="1497" y="1240"/>
                  </a:lnTo>
                  <a:lnTo>
                    <a:pt x="1497" y="1244"/>
                  </a:lnTo>
                  <a:lnTo>
                    <a:pt x="1497" y="1244"/>
                  </a:lnTo>
                  <a:lnTo>
                    <a:pt x="1494" y="1247"/>
                  </a:lnTo>
                  <a:lnTo>
                    <a:pt x="1494" y="1247"/>
                  </a:lnTo>
                  <a:lnTo>
                    <a:pt x="1490" y="1252"/>
                  </a:lnTo>
                  <a:lnTo>
                    <a:pt x="1485" y="1256"/>
                  </a:lnTo>
                  <a:lnTo>
                    <a:pt x="1485" y="1256"/>
                  </a:lnTo>
                  <a:lnTo>
                    <a:pt x="1483" y="1259"/>
                  </a:lnTo>
                  <a:lnTo>
                    <a:pt x="1483" y="1259"/>
                  </a:lnTo>
                  <a:lnTo>
                    <a:pt x="1480" y="1259"/>
                  </a:lnTo>
                  <a:lnTo>
                    <a:pt x="1475" y="1259"/>
                  </a:lnTo>
                  <a:lnTo>
                    <a:pt x="1466" y="1254"/>
                  </a:lnTo>
                  <a:lnTo>
                    <a:pt x="1464" y="1254"/>
                  </a:lnTo>
                  <a:lnTo>
                    <a:pt x="1461" y="1254"/>
                  </a:lnTo>
                  <a:lnTo>
                    <a:pt x="1457" y="1256"/>
                  </a:lnTo>
                  <a:lnTo>
                    <a:pt x="1457" y="1256"/>
                  </a:lnTo>
                  <a:lnTo>
                    <a:pt x="1454" y="1256"/>
                  </a:lnTo>
                  <a:lnTo>
                    <a:pt x="1454" y="1254"/>
                  </a:lnTo>
                  <a:lnTo>
                    <a:pt x="1452" y="1252"/>
                  </a:lnTo>
                  <a:lnTo>
                    <a:pt x="1452" y="1252"/>
                  </a:lnTo>
                  <a:lnTo>
                    <a:pt x="1452" y="1252"/>
                  </a:lnTo>
                  <a:lnTo>
                    <a:pt x="1449" y="1252"/>
                  </a:lnTo>
                  <a:lnTo>
                    <a:pt x="1449" y="1252"/>
                  </a:lnTo>
                  <a:lnTo>
                    <a:pt x="1445" y="1249"/>
                  </a:lnTo>
                  <a:lnTo>
                    <a:pt x="1442" y="1252"/>
                  </a:lnTo>
                  <a:lnTo>
                    <a:pt x="1440" y="1252"/>
                  </a:lnTo>
                  <a:lnTo>
                    <a:pt x="1435" y="1254"/>
                  </a:lnTo>
                  <a:lnTo>
                    <a:pt x="1433" y="1254"/>
                  </a:lnTo>
                  <a:lnTo>
                    <a:pt x="1428" y="1254"/>
                  </a:lnTo>
                  <a:lnTo>
                    <a:pt x="1428" y="1254"/>
                  </a:lnTo>
                  <a:lnTo>
                    <a:pt x="1428" y="1254"/>
                  </a:lnTo>
                  <a:lnTo>
                    <a:pt x="1426" y="1256"/>
                  </a:lnTo>
                  <a:lnTo>
                    <a:pt x="1426" y="1256"/>
                  </a:lnTo>
                  <a:lnTo>
                    <a:pt x="1423" y="1256"/>
                  </a:lnTo>
                  <a:lnTo>
                    <a:pt x="1423" y="1256"/>
                  </a:lnTo>
                  <a:lnTo>
                    <a:pt x="1423" y="1256"/>
                  </a:lnTo>
                  <a:lnTo>
                    <a:pt x="1423" y="1256"/>
                  </a:lnTo>
                  <a:lnTo>
                    <a:pt x="1421" y="1256"/>
                  </a:lnTo>
                  <a:lnTo>
                    <a:pt x="1421" y="1254"/>
                  </a:lnTo>
                  <a:lnTo>
                    <a:pt x="1421" y="1254"/>
                  </a:lnTo>
                  <a:lnTo>
                    <a:pt x="1421" y="1254"/>
                  </a:lnTo>
                  <a:lnTo>
                    <a:pt x="1421" y="1252"/>
                  </a:lnTo>
                  <a:lnTo>
                    <a:pt x="1421" y="1252"/>
                  </a:lnTo>
                  <a:lnTo>
                    <a:pt x="1419" y="1249"/>
                  </a:lnTo>
                  <a:lnTo>
                    <a:pt x="1412" y="1247"/>
                  </a:lnTo>
                  <a:lnTo>
                    <a:pt x="1405" y="1242"/>
                  </a:lnTo>
                  <a:lnTo>
                    <a:pt x="1400" y="1240"/>
                  </a:lnTo>
                  <a:lnTo>
                    <a:pt x="1400" y="1240"/>
                  </a:lnTo>
                  <a:lnTo>
                    <a:pt x="1400" y="1242"/>
                  </a:lnTo>
                  <a:lnTo>
                    <a:pt x="1397" y="1242"/>
                  </a:lnTo>
                  <a:lnTo>
                    <a:pt x="1397" y="1242"/>
                  </a:lnTo>
                  <a:lnTo>
                    <a:pt x="1397" y="1242"/>
                  </a:lnTo>
                  <a:lnTo>
                    <a:pt x="1400" y="1244"/>
                  </a:lnTo>
                  <a:lnTo>
                    <a:pt x="1400" y="1244"/>
                  </a:lnTo>
                  <a:lnTo>
                    <a:pt x="1400" y="1247"/>
                  </a:lnTo>
                  <a:lnTo>
                    <a:pt x="1397" y="1247"/>
                  </a:lnTo>
                  <a:lnTo>
                    <a:pt x="1397" y="1247"/>
                  </a:lnTo>
                  <a:lnTo>
                    <a:pt x="1397" y="1249"/>
                  </a:lnTo>
                  <a:lnTo>
                    <a:pt x="1397" y="1249"/>
                  </a:lnTo>
                  <a:lnTo>
                    <a:pt x="1397" y="1249"/>
                  </a:lnTo>
                  <a:lnTo>
                    <a:pt x="1395" y="1249"/>
                  </a:lnTo>
                  <a:lnTo>
                    <a:pt x="1393" y="1249"/>
                  </a:lnTo>
                  <a:lnTo>
                    <a:pt x="1390" y="1249"/>
                  </a:lnTo>
                  <a:lnTo>
                    <a:pt x="1390" y="1252"/>
                  </a:lnTo>
                  <a:lnTo>
                    <a:pt x="1390" y="1252"/>
                  </a:lnTo>
                  <a:lnTo>
                    <a:pt x="1390" y="1254"/>
                  </a:lnTo>
                  <a:lnTo>
                    <a:pt x="1393" y="1259"/>
                  </a:lnTo>
                  <a:lnTo>
                    <a:pt x="1397" y="1273"/>
                  </a:lnTo>
                  <a:lnTo>
                    <a:pt x="1400" y="1275"/>
                  </a:lnTo>
                  <a:lnTo>
                    <a:pt x="1405" y="1280"/>
                  </a:lnTo>
                  <a:lnTo>
                    <a:pt x="1405" y="1280"/>
                  </a:lnTo>
                  <a:lnTo>
                    <a:pt x="1405" y="1282"/>
                  </a:lnTo>
                  <a:lnTo>
                    <a:pt x="1405" y="1282"/>
                  </a:lnTo>
                  <a:lnTo>
                    <a:pt x="1405" y="1285"/>
                  </a:lnTo>
                  <a:lnTo>
                    <a:pt x="1405" y="1285"/>
                  </a:lnTo>
                  <a:lnTo>
                    <a:pt x="1405" y="1285"/>
                  </a:lnTo>
                  <a:lnTo>
                    <a:pt x="1405" y="1287"/>
                  </a:lnTo>
                  <a:lnTo>
                    <a:pt x="1400" y="1287"/>
                  </a:lnTo>
                  <a:lnTo>
                    <a:pt x="1395" y="1287"/>
                  </a:lnTo>
                  <a:lnTo>
                    <a:pt x="1393" y="1287"/>
                  </a:lnTo>
                  <a:lnTo>
                    <a:pt x="1393" y="1287"/>
                  </a:lnTo>
                  <a:lnTo>
                    <a:pt x="1390" y="1287"/>
                  </a:lnTo>
                  <a:lnTo>
                    <a:pt x="1381" y="1287"/>
                  </a:lnTo>
                  <a:lnTo>
                    <a:pt x="1376" y="1285"/>
                  </a:lnTo>
                  <a:lnTo>
                    <a:pt x="1374" y="1285"/>
                  </a:lnTo>
                  <a:lnTo>
                    <a:pt x="1374" y="1285"/>
                  </a:lnTo>
                  <a:lnTo>
                    <a:pt x="1371" y="1285"/>
                  </a:lnTo>
                  <a:lnTo>
                    <a:pt x="1369" y="1287"/>
                  </a:lnTo>
                  <a:lnTo>
                    <a:pt x="1369" y="1287"/>
                  </a:lnTo>
                  <a:lnTo>
                    <a:pt x="1369" y="1287"/>
                  </a:lnTo>
                  <a:lnTo>
                    <a:pt x="1367" y="1287"/>
                  </a:lnTo>
                  <a:lnTo>
                    <a:pt x="1367" y="1287"/>
                  </a:lnTo>
                  <a:lnTo>
                    <a:pt x="1364" y="1287"/>
                  </a:lnTo>
                  <a:lnTo>
                    <a:pt x="1360" y="1285"/>
                  </a:lnTo>
                  <a:lnTo>
                    <a:pt x="1357" y="1285"/>
                  </a:lnTo>
                  <a:lnTo>
                    <a:pt x="1355" y="1285"/>
                  </a:lnTo>
                  <a:lnTo>
                    <a:pt x="1355" y="1285"/>
                  </a:lnTo>
                  <a:lnTo>
                    <a:pt x="1352" y="1285"/>
                  </a:lnTo>
                  <a:lnTo>
                    <a:pt x="1352" y="1285"/>
                  </a:lnTo>
                  <a:lnTo>
                    <a:pt x="1350" y="1285"/>
                  </a:lnTo>
                  <a:lnTo>
                    <a:pt x="1348" y="1282"/>
                  </a:lnTo>
                  <a:lnTo>
                    <a:pt x="1348" y="1282"/>
                  </a:lnTo>
                  <a:lnTo>
                    <a:pt x="1348" y="1282"/>
                  </a:lnTo>
                  <a:lnTo>
                    <a:pt x="1345" y="1282"/>
                  </a:lnTo>
                  <a:lnTo>
                    <a:pt x="1345" y="1282"/>
                  </a:lnTo>
                  <a:lnTo>
                    <a:pt x="1343" y="1282"/>
                  </a:lnTo>
                  <a:lnTo>
                    <a:pt x="1343" y="1285"/>
                  </a:lnTo>
                  <a:lnTo>
                    <a:pt x="1341" y="1285"/>
                  </a:lnTo>
                  <a:lnTo>
                    <a:pt x="1341" y="1287"/>
                  </a:lnTo>
                  <a:lnTo>
                    <a:pt x="1338" y="1287"/>
                  </a:lnTo>
                  <a:lnTo>
                    <a:pt x="1338" y="1287"/>
                  </a:lnTo>
                  <a:lnTo>
                    <a:pt x="1338" y="1287"/>
                  </a:lnTo>
                  <a:lnTo>
                    <a:pt x="1336" y="1287"/>
                  </a:lnTo>
                  <a:lnTo>
                    <a:pt x="1336" y="1287"/>
                  </a:lnTo>
                  <a:lnTo>
                    <a:pt x="1336" y="1287"/>
                  </a:lnTo>
                  <a:lnTo>
                    <a:pt x="1334" y="1287"/>
                  </a:lnTo>
                  <a:lnTo>
                    <a:pt x="1334" y="1285"/>
                  </a:lnTo>
                  <a:lnTo>
                    <a:pt x="1331" y="1285"/>
                  </a:lnTo>
                  <a:lnTo>
                    <a:pt x="1331" y="1282"/>
                  </a:lnTo>
                  <a:lnTo>
                    <a:pt x="1331" y="1282"/>
                  </a:lnTo>
                  <a:lnTo>
                    <a:pt x="1331" y="1280"/>
                  </a:lnTo>
                  <a:lnTo>
                    <a:pt x="1329" y="1278"/>
                  </a:lnTo>
                  <a:lnTo>
                    <a:pt x="1324" y="1275"/>
                  </a:lnTo>
                  <a:lnTo>
                    <a:pt x="1324" y="1273"/>
                  </a:lnTo>
                  <a:lnTo>
                    <a:pt x="1322" y="1268"/>
                  </a:lnTo>
                  <a:lnTo>
                    <a:pt x="1322" y="1266"/>
                  </a:lnTo>
                  <a:lnTo>
                    <a:pt x="1319" y="1266"/>
                  </a:lnTo>
                  <a:lnTo>
                    <a:pt x="1319" y="1263"/>
                  </a:lnTo>
                  <a:lnTo>
                    <a:pt x="1317" y="1263"/>
                  </a:lnTo>
                  <a:lnTo>
                    <a:pt x="1310" y="1261"/>
                  </a:lnTo>
                  <a:lnTo>
                    <a:pt x="1310" y="1261"/>
                  </a:lnTo>
                  <a:lnTo>
                    <a:pt x="1310" y="1259"/>
                  </a:lnTo>
                  <a:lnTo>
                    <a:pt x="1308" y="1259"/>
                  </a:lnTo>
                  <a:lnTo>
                    <a:pt x="1308" y="1259"/>
                  </a:lnTo>
                  <a:lnTo>
                    <a:pt x="1308" y="1256"/>
                  </a:lnTo>
                  <a:lnTo>
                    <a:pt x="1305" y="1256"/>
                  </a:lnTo>
                  <a:lnTo>
                    <a:pt x="1305" y="1256"/>
                  </a:lnTo>
                  <a:lnTo>
                    <a:pt x="1296" y="1254"/>
                  </a:lnTo>
                  <a:lnTo>
                    <a:pt x="1291" y="1254"/>
                  </a:lnTo>
                  <a:lnTo>
                    <a:pt x="1291" y="1252"/>
                  </a:lnTo>
                  <a:lnTo>
                    <a:pt x="1274" y="1252"/>
                  </a:lnTo>
                  <a:lnTo>
                    <a:pt x="1270" y="1252"/>
                  </a:lnTo>
                  <a:lnTo>
                    <a:pt x="1270" y="1252"/>
                  </a:lnTo>
                  <a:lnTo>
                    <a:pt x="1267" y="1252"/>
                  </a:lnTo>
                  <a:lnTo>
                    <a:pt x="1267" y="1252"/>
                  </a:lnTo>
                  <a:lnTo>
                    <a:pt x="1265" y="1254"/>
                  </a:lnTo>
                  <a:lnTo>
                    <a:pt x="1265" y="1254"/>
                  </a:lnTo>
                  <a:lnTo>
                    <a:pt x="1260" y="1256"/>
                  </a:lnTo>
                  <a:lnTo>
                    <a:pt x="1258" y="1259"/>
                  </a:lnTo>
                  <a:lnTo>
                    <a:pt x="1258" y="1259"/>
                  </a:lnTo>
                  <a:lnTo>
                    <a:pt x="1260" y="1261"/>
                  </a:lnTo>
                  <a:lnTo>
                    <a:pt x="1260" y="1261"/>
                  </a:lnTo>
                  <a:lnTo>
                    <a:pt x="1260" y="1261"/>
                  </a:lnTo>
                  <a:lnTo>
                    <a:pt x="1260" y="1263"/>
                  </a:lnTo>
                  <a:lnTo>
                    <a:pt x="1258" y="1266"/>
                  </a:lnTo>
                  <a:lnTo>
                    <a:pt x="1258" y="1268"/>
                  </a:lnTo>
                  <a:lnTo>
                    <a:pt x="1258" y="1268"/>
                  </a:lnTo>
                  <a:lnTo>
                    <a:pt x="1258" y="1270"/>
                  </a:lnTo>
                  <a:lnTo>
                    <a:pt x="1258" y="1270"/>
                  </a:lnTo>
                  <a:lnTo>
                    <a:pt x="1263" y="1280"/>
                  </a:lnTo>
                  <a:lnTo>
                    <a:pt x="1263" y="1280"/>
                  </a:lnTo>
                  <a:lnTo>
                    <a:pt x="1263" y="1282"/>
                  </a:lnTo>
                  <a:lnTo>
                    <a:pt x="1263" y="1282"/>
                  </a:lnTo>
                  <a:lnTo>
                    <a:pt x="1260" y="1285"/>
                  </a:lnTo>
                  <a:lnTo>
                    <a:pt x="1260" y="1287"/>
                  </a:lnTo>
                  <a:lnTo>
                    <a:pt x="1260" y="1287"/>
                  </a:lnTo>
                  <a:lnTo>
                    <a:pt x="1258" y="1287"/>
                  </a:lnTo>
                  <a:lnTo>
                    <a:pt x="1258" y="1287"/>
                  </a:lnTo>
                  <a:lnTo>
                    <a:pt x="1258" y="1289"/>
                  </a:lnTo>
                  <a:lnTo>
                    <a:pt x="1256" y="1289"/>
                  </a:lnTo>
                  <a:lnTo>
                    <a:pt x="1253" y="1294"/>
                  </a:lnTo>
                  <a:lnTo>
                    <a:pt x="1253" y="1294"/>
                  </a:lnTo>
                  <a:lnTo>
                    <a:pt x="1253" y="1296"/>
                  </a:lnTo>
                  <a:lnTo>
                    <a:pt x="1253" y="1296"/>
                  </a:lnTo>
                  <a:lnTo>
                    <a:pt x="1251" y="1296"/>
                  </a:lnTo>
                  <a:lnTo>
                    <a:pt x="1246" y="1299"/>
                  </a:lnTo>
                  <a:lnTo>
                    <a:pt x="1246" y="1299"/>
                  </a:lnTo>
                  <a:lnTo>
                    <a:pt x="1244" y="1299"/>
                  </a:lnTo>
                  <a:lnTo>
                    <a:pt x="1244" y="1301"/>
                  </a:lnTo>
                  <a:lnTo>
                    <a:pt x="1241" y="1304"/>
                  </a:lnTo>
                  <a:lnTo>
                    <a:pt x="1241" y="1306"/>
                  </a:lnTo>
                  <a:lnTo>
                    <a:pt x="1239" y="1306"/>
                  </a:lnTo>
                  <a:lnTo>
                    <a:pt x="1239" y="1306"/>
                  </a:lnTo>
                  <a:lnTo>
                    <a:pt x="1239" y="1308"/>
                  </a:lnTo>
                  <a:lnTo>
                    <a:pt x="1237" y="1308"/>
                  </a:lnTo>
                  <a:lnTo>
                    <a:pt x="1234" y="1308"/>
                  </a:lnTo>
                  <a:lnTo>
                    <a:pt x="1234" y="1311"/>
                  </a:lnTo>
                  <a:lnTo>
                    <a:pt x="1232" y="1311"/>
                  </a:lnTo>
                  <a:lnTo>
                    <a:pt x="1232" y="1311"/>
                  </a:lnTo>
                  <a:lnTo>
                    <a:pt x="1232" y="1313"/>
                  </a:lnTo>
                  <a:lnTo>
                    <a:pt x="1232" y="1313"/>
                  </a:lnTo>
                  <a:lnTo>
                    <a:pt x="1232" y="1315"/>
                  </a:lnTo>
                  <a:lnTo>
                    <a:pt x="1234" y="1320"/>
                  </a:lnTo>
                  <a:lnTo>
                    <a:pt x="1237" y="1320"/>
                  </a:lnTo>
                  <a:lnTo>
                    <a:pt x="1237" y="1322"/>
                  </a:lnTo>
                  <a:lnTo>
                    <a:pt x="1246" y="1322"/>
                  </a:lnTo>
                  <a:lnTo>
                    <a:pt x="1248" y="1322"/>
                  </a:lnTo>
                  <a:lnTo>
                    <a:pt x="1248" y="1322"/>
                  </a:lnTo>
                  <a:lnTo>
                    <a:pt x="1251" y="1325"/>
                  </a:lnTo>
                  <a:lnTo>
                    <a:pt x="1251" y="1325"/>
                  </a:lnTo>
                  <a:lnTo>
                    <a:pt x="1253" y="1327"/>
                  </a:lnTo>
                  <a:lnTo>
                    <a:pt x="1253" y="1327"/>
                  </a:lnTo>
                  <a:lnTo>
                    <a:pt x="1256" y="1330"/>
                  </a:lnTo>
                  <a:lnTo>
                    <a:pt x="1258" y="1330"/>
                  </a:lnTo>
                  <a:lnTo>
                    <a:pt x="1260" y="1332"/>
                  </a:lnTo>
                  <a:lnTo>
                    <a:pt x="1263" y="1334"/>
                  </a:lnTo>
                  <a:lnTo>
                    <a:pt x="1263" y="1337"/>
                  </a:lnTo>
                  <a:lnTo>
                    <a:pt x="1263" y="1339"/>
                  </a:lnTo>
                  <a:lnTo>
                    <a:pt x="1265" y="1341"/>
                  </a:lnTo>
                  <a:lnTo>
                    <a:pt x="1267" y="1344"/>
                  </a:lnTo>
                  <a:lnTo>
                    <a:pt x="1267" y="1344"/>
                  </a:lnTo>
                  <a:lnTo>
                    <a:pt x="1267" y="1346"/>
                  </a:lnTo>
                  <a:lnTo>
                    <a:pt x="1267" y="1346"/>
                  </a:lnTo>
                  <a:lnTo>
                    <a:pt x="1267" y="1358"/>
                  </a:lnTo>
                  <a:lnTo>
                    <a:pt x="1267" y="1358"/>
                  </a:lnTo>
                  <a:lnTo>
                    <a:pt x="1267" y="1360"/>
                  </a:lnTo>
                  <a:lnTo>
                    <a:pt x="1265" y="1360"/>
                  </a:lnTo>
                  <a:lnTo>
                    <a:pt x="1265" y="1363"/>
                  </a:lnTo>
                  <a:lnTo>
                    <a:pt x="1263" y="1363"/>
                  </a:lnTo>
                  <a:lnTo>
                    <a:pt x="1260" y="1360"/>
                  </a:lnTo>
                  <a:lnTo>
                    <a:pt x="1258" y="1360"/>
                  </a:lnTo>
                  <a:lnTo>
                    <a:pt x="1253" y="1358"/>
                  </a:lnTo>
                  <a:lnTo>
                    <a:pt x="1253" y="1356"/>
                  </a:lnTo>
                  <a:lnTo>
                    <a:pt x="1251" y="1356"/>
                  </a:lnTo>
                  <a:lnTo>
                    <a:pt x="1248" y="1356"/>
                  </a:lnTo>
                  <a:lnTo>
                    <a:pt x="1246" y="1358"/>
                  </a:lnTo>
                  <a:lnTo>
                    <a:pt x="1248" y="1358"/>
                  </a:lnTo>
                  <a:lnTo>
                    <a:pt x="1251" y="1360"/>
                  </a:lnTo>
                  <a:lnTo>
                    <a:pt x="1251" y="1360"/>
                  </a:lnTo>
                  <a:lnTo>
                    <a:pt x="1251" y="1363"/>
                  </a:lnTo>
                  <a:lnTo>
                    <a:pt x="1253" y="1372"/>
                  </a:lnTo>
                  <a:lnTo>
                    <a:pt x="1253" y="1375"/>
                  </a:lnTo>
                  <a:lnTo>
                    <a:pt x="1253" y="1377"/>
                  </a:lnTo>
                  <a:lnTo>
                    <a:pt x="1253" y="1377"/>
                  </a:lnTo>
                  <a:lnTo>
                    <a:pt x="1251" y="1377"/>
                  </a:lnTo>
                  <a:lnTo>
                    <a:pt x="1251" y="1377"/>
                  </a:lnTo>
                  <a:lnTo>
                    <a:pt x="1248" y="1377"/>
                  </a:lnTo>
                  <a:lnTo>
                    <a:pt x="1246" y="1377"/>
                  </a:lnTo>
                  <a:lnTo>
                    <a:pt x="1246" y="1379"/>
                  </a:lnTo>
                  <a:lnTo>
                    <a:pt x="1244" y="1384"/>
                  </a:lnTo>
                  <a:lnTo>
                    <a:pt x="1241" y="1386"/>
                  </a:lnTo>
                  <a:lnTo>
                    <a:pt x="1237" y="1396"/>
                  </a:lnTo>
                  <a:lnTo>
                    <a:pt x="1232" y="1398"/>
                  </a:lnTo>
                  <a:lnTo>
                    <a:pt x="1232" y="1398"/>
                  </a:lnTo>
                  <a:lnTo>
                    <a:pt x="1232" y="1401"/>
                  </a:lnTo>
                  <a:lnTo>
                    <a:pt x="1232" y="1401"/>
                  </a:lnTo>
                  <a:lnTo>
                    <a:pt x="1232" y="1403"/>
                  </a:lnTo>
                  <a:lnTo>
                    <a:pt x="1232" y="1405"/>
                  </a:lnTo>
                  <a:lnTo>
                    <a:pt x="1232" y="1408"/>
                  </a:lnTo>
                  <a:lnTo>
                    <a:pt x="1234" y="1408"/>
                  </a:lnTo>
                  <a:lnTo>
                    <a:pt x="1234" y="1408"/>
                  </a:lnTo>
                  <a:lnTo>
                    <a:pt x="1237" y="1410"/>
                  </a:lnTo>
                  <a:lnTo>
                    <a:pt x="1237" y="1410"/>
                  </a:lnTo>
                  <a:lnTo>
                    <a:pt x="1237" y="1410"/>
                  </a:lnTo>
                  <a:lnTo>
                    <a:pt x="1237" y="1410"/>
                  </a:lnTo>
                  <a:lnTo>
                    <a:pt x="1239" y="1412"/>
                  </a:lnTo>
                  <a:lnTo>
                    <a:pt x="1237" y="1412"/>
                  </a:lnTo>
                  <a:lnTo>
                    <a:pt x="1237" y="1415"/>
                  </a:lnTo>
                  <a:lnTo>
                    <a:pt x="1234" y="1415"/>
                  </a:lnTo>
                  <a:lnTo>
                    <a:pt x="1234" y="1415"/>
                  </a:lnTo>
                  <a:lnTo>
                    <a:pt x="1234" y="1417"/>
                  </a:lnTo>
                  <a:lnTo>
                    <a:pt x="1234" y="1417"/>
                  </a:lnTo>
                  <a:lnTo>
                    <a:pt x="1234" y="1419"/>
                  </a:lnTo>
                  <a:lnTo>
                    <a:pt x="1234" y="1422"/>
                  </a:lnTo>
                  <a:lnTo>
                    <a:pt x="1234" y="1424"/>
                  </a:lnTo>
                  <a:lnTo>
                    <a:pt x="1234" y="1427"/>
                  </a:lnTo>
                  <a:lnTo>
                    <a:pt x="1234" y="1429"/>
                  </a:lnTo>
                  <a:lnTo>
                    <a:pt x="1234" y="1429"/>
                  </a:lnTo>
                  <a:lnTo>
                    <a:pt x="1234" y="1431"/>
                  </a:lnTo>
                  <a:lnTo>
                    <a:pt x="1234" y="1434"/>
                  </a:lnTo>
                  <a:lnTo>
                    <a:pt x="1237" y="1434"/>
                  </a:lnTo>
                  <a:lnTo>
                    <a:pt x="1239" y="1436"/>
                  </a:lnTo>
                  <a:lnTo>
                    <a:pt x="1239" y="1438"/>
                  </a:lnTo>
                  <a:lnTo>
                    <a:pt x="1241" y="1438"/>
                  </a:lnTo>
                  <a:lnTo>
                    <a:pt x="1241" y="1441"/>
                  </a:lnTo>
                  <a:lnTo>
                    <a:pt x="1241" y="1441"/>
                  </a:lnTo>
                  <a:lnTo>
                    <a:pt x="1241" y="1443"/>
                  </a:lnTo>
                  <a:lnTo>
                    <a:pt x="1241" y="1445"/>
                  </a:lnTo>
                  <a:lnTo>
                    <a:pt x="1241" y="1445"/>
                  </a:lnTo>
                  <a:lnTo>
                    <a:pt x="1239" y="1450"/>
                  </a:lnTo>
                  <a:lnTo>
                    <a:pt x="1234" y="1453"/>
                  </a:lnTo>
                  <a:lnTo>
                    <a:pt x="1230" y="1453"/>
                  </a:lnTo>
                  <a:lnTo>
                    <a:pt x="1230" y="1450"/>
                  </a:lnTo>
                  <a:lnTo>
                    <a:pt x="1227" y="1448"/>
                  </a:lnTo>
                  <a:lnTo>
                    <a:pt x="1227" y="1445"/>
                  </a:lnTo>
                  <a:lnTo>
                    <a:pt x="1227" y="1443"/>
                  </a:lnTo>
                  <a:lnTo>
                    <a:pt x="1227" y="1443"/>
                  </a:lnTo>
                  <a:lnTo>
                    <a:pt x="1225" y="1443"/>
                  </a:lnTo>
                  <a:lnTo>
                    <a:pt x="1225" y="1441"/>
                  </a:lnTo>
                  <a:lnTo>
                    <a:pt x="1222" y="1441"/>
                  </a:lnTo>
                  <a:lnTo>
                    <a:pt x="1222" y="1441"/>
                  </a:lnTo>
                  <a:lnTo>
                    <a:pt x="1218" y="1441"/>
                  </a:lnTo>
                  <a:lnTo>
                    <a:pt x="1215" y="1441"/>
                  </a:lnTo>
                  <a:lnTo>
                    <a:pt x="1215" y="1441"/>
                  </a:lnTo>
                  <a:lnTo>
                    <a:pt x="1213" y="1441"/>
                  </a:lnTo>
                  <a:lnTo>
                    <a:pt x="1213" y="1441"/>
                  </a:lnTo>
                  <a:lnTo>
                    <a:pt x="1211" y="1441"/>
                  </a:lnTo>
                  <a:lnTo>
                    <a:pt x="1206" y="1441"/>
                  </a:lnTo>
                  <a:lnTo>
                    <a:pt x="1199" y="1443"/>
                  </a:lnTo>
                  <a:lnTo>
                    <a:pt x="1196" y="1443"/>
                  </a:lnTo>
                  <a:lnTo>
                    <a:pt x="1194" y="1443"/>
                  </a:lnTo>
                  <a:lnTo>
                    <a:pt x="1192" y="1441"/>
                  </a:lnTo>
                  <a:lnTo>
                    <a:pt x="1192" y="1441"/>
                  </a:lnTo>
                  <a:lnTo>
                    <a:pt x="1192" y="1441"/>
                  </a:lnTo>
                  <a:lnTo>
                    <a:pt x="1192" y="1438"/>
                  </a:lnTo>
                  <a:lnTo>
                    <a:pt x="1189" y="1436"/>
                  </a:lnTo>
                  <a:lnTo>
                    <a:pt x="1189" y="1436"/>
                  </a:lnTo>
                  <a:lnTo>
                    <a:pt x="1187" y="1436"/>
                  </a:lnTo>
                  <a:lnTo>
                    <a:pt x="1180" y="1434"/>
                  </a:lnTo>
                  <a:lnTo>
                    <a:pt x="1180" y="1434"/>
                  </a:lnTo>
                  <a:lnTo>
                    <a:pt x="1180" y="1434"/>
                  </a:lnTo>
                  <a:lnTo>
                    <a:pt x="1178" y="1436"/>
                  </a:lnTo>
                  <a:lnTo>
                    <a:pt x="1178" y="1436"/>
                  </a:lnTo>
                  <a:lnTo>
                    <a:pt x="1178" y="1438"/>
                  </a:lnTo>
                  <a:lnTo>
                    <a:pt x="1178" y="1438"/>
                  </a:lnTo>
                  <a:lnTo>
                    <a:pt x="1175" y="1441"/>
                  </a:lnTo>
                  <a:lnTo>
                    <a:pt x="1173" y="1441"/>
                  </a:lnTo>
                  <a:lnTo>
                    <a:pt x="1170" y="1441"/>
                  </a:lnTo>
                  <a:lnTo>
                    <a:pt x="1168" y="1443"/>
                  </a:lnTo>
                  <a:lnTo>
                    <a:pt x="1163" y="1443"/>
                  </a:lnTo>
                  <a:lnTo>
                    <a:pt x="1163" y="1445"/>
                  </a:lnTo>
                  <a:lnTo>
                    <a:pt x="1161" y="1445"/>
                  </a:lnTo>
                  <a:lnTo>
                    <a:pt x="1161" y="1445"/>
                  </a:lnTo>
                  <a:lnTo>
                    <a:pt x="1159" y="1445"/>
                  </a:lnTo>
                  <a:lnTo>
                    <a:pt x="1156" y="1455"/>
                  </a:lnTo>
                  <a:lnTo>
                    <a:pt x="1154" y="1455"/>
                  </a:lnTo>
                  <a:lnTo>
                    <a:pt x="1151" y="1457"/>
                  </a:lnTo>
                  <a:lnTo>
                    <a:pt x="1151" y="1457"/>
                  </a:lnTo>
                  <a:lnTo>
                    <a:pt x="1147" y="1457"/>
                  </a:lnTo>
                  <a:lnTo>
                    <a:pt x="1147" y="1457"/>
                  </a:lnTo>
                  <a:lnTo>
                    <a:pt x="1144" y="1457"/>
                  </a:lnTo>
                  <a:lnTo>
                    <a:pt x="1144" y="1457"/>
                  </a:lnTo>
                  <a:lnTo>
                    <a:pt x="1144" y="1460"/>
                  </a:lnTo>
                  <a:lnTo>
                    <a:pt x="1144" y="1462"/>
                  </a:lnTo>
                  <a:lnTo>
                    <a:pt x="1144" y="1462"/>
                  </a:lnTo>
                  <a:lnTo>
                    <a:pt x="1144" y="1464"/>
                  </a:lnTo>
                  <a:lnTo>
                    <a:pt x="1144" y="1464"/>
                  </a:lnTo>
                  <a:lnTo>
                    <a:pt x="1144" y="1467"/>
                  </a:lnTo>
                  <a:lnTo>
                    <a:pt x="1144" y="1467"/>
                  </a:lnTo>
                  <a:lnTo>
                    <a:pt x="1144" y="1469"/>
                  </a:lnTo>
                  <a:lnTo>
                    <a:pt x="1144" y="1469"/>
                  </a:lnTo>
                  <a:lnTo>
                    <a:pt x="1147" y="1472"/>
                  </a:lnTo>
                  <a:lnTo>
                    <a:pt x="1156" y="1481"/>
                  </a:lnTo>
                  <a:lnTo>
                    <a:pt x="1156" y="1481"/>
                  </a:lnTo>
                  <a:lnTo>
                    <a:pt x="1161" y="1481"/>
                  </a:lnTo>
                  <a:lnTo>
                    <a:pt x="1161" y="1481"/>
                  </a:lnTo>
                  <a:lnTo>
                    <a:pt x="1163" y="1483"/>
                  </a:lnTo>
                  <a:lnTo>
                    <a:pt x="1163" y="1483"/>
                  </a:lnTo>
                  <a:lnTo>
                    <a:pt x="1163" y="1483"/>
                  </a:lnTo>
                  <a:lnTo>
                    <a:pt x="1163" y="1486"/>
                  </a:lnTo>
                  <a:lnTo>
                    <a:pt x="1163" y="1486"/>
                  </a:lnTo>
                  <a:lnTo>
                    <a:pt x="1161" y="1488"/>
                  </a:lnTo>
                  <a:lnTo>
                    <a:pt x="1161" y="1490"/>
                  </a:lnTo>
                  <a:lnTo>
                    <a:pt x="1161" y="1493"/>
                  </a:lnTo>
                  <a:lnTo>
                    <a:pt x="1161" y="1493"/>
                  </a:lnTo>
                  <a:lnTo>
                    <a:pt x="1161" y="1505"/>
                  </a:lnTo>
                  <a:lnTo>
                    <a:pt x="1159" y="1509"/>
                  </a:lnTo>
                  <a:lnTo>
                    <a:pt x="1159" y="1509"/>
                  </a:lnTo>
                  <a:lnTo>
                    <a:pt x="1159" y="1512"/>
                  </a:lnTo>
                  <a:lnTo>
                    <a:pt x="1159" y="1512"/>
                  </a:lnTo>
                  <a:lnTo>
                    <a:pt x="1156" y="1514"/>
                  </a:lnTo>
                  <a:lnTo>
                    <a:pt x="1156" y="1514"/>
                  </a:lnTo>
                  <a:lnTo>
                    <a:pt x="1156" y="1516"/>
                  </a:lnTo>
                  <a:lnTo>
                    <a:pt x="1154" y="1516"/>
                  </a:lnTo>
                  <a:lnTo>
                    <a:pt x="1154" y="1516"/>
                  </a:lnTo>
                  <a:lnTo>
                    <a:pt x="1151" y="1516"/>
                  </a:lnTo>
                  <a:lnTo>
                    <a:pt x="1151" y="1516"/>
                  </a:lnTo>
                  <a:lnTo>
                    <a:pt x="1149" y="1516"/>
                  </a:lnTo>
                  <a:lnTo>
                    <a:pt x="1147" y="1516"/>
                  </a:lnTo>
                  <a:lnTo>
                    <a:pt x="1144" y="1516"/>
                  </a:lnTo>
                  <a:lnTo>
                    <a:pt x="1140" y="1521"/>
                  </a:lnTo>
                  <a:lnTo>
                    <a:pt x="1137" y="1521"/>
                  </a:lnTo>
                  <a:lnTo>
                    <a:pt x="1133" y="1524"/>
                  </a:lnTo>
                  <a:lnTo>
                    <a:pt x="1130" y="1524"/>
                  </a:lnTo>
                  <a:lnTo>
                    <a:pt x="1128" y="1524"/>
                  </a:lnTo>
                  <a:lnTo>
                    <a:pt x="1111" y="1516"/>
                  </a:lnTo>
                  <a:lnTo>
                    <a:pt x="1111" y="1516"/>
                  </a:lnTo>
                  <a:lnTo>
                    <a:pt x="1109" y="1514"/>
                  </a:lnTo>
                  <a:lnTo>
                    <a:pt x="1109" y="1514"/>
                  </a:lnTo>
                  <a:lnTo>
                    <a:pt x="1107" y="1514"/>
                  </a:lnTo>
                  <a:lnTo>
                    <a:pt x="1104" y="1514"/>
                  </a:lnTo>
                  <a:lnTo>
                    <a:pt x="1102" y="1516"/>
                  </a:lnTo>
                  <a:lnTo>
                    <a:pt x="1099" y="1516"/>
                  </a:lnTo>
                  <a:lnTo>
                    <a:pt x="1099" y="1519"/>
                  </a:lnTo>
                  <a:lnTo>
                    <a:pt x="1097" y="1521"/>
                  </a:lnTo>
                  <a:lnTo>
                    <a:pt x="1097" y="1524"/>
                  </a:lnTo>
                  <a:lnTo>
                    <a:pt x="1097" y="1524"/>
                  </a:lnTo>
                  <a:lnTo>
                    <a:pt x="1097" y="1526"/>
                  </a:lnTo>
                  <a:lnTo>
                    <a:pt x="1102" y="1533"/>
                  </a:lnTo>
                  <a:lnTo>
                    <a:pt x="1102" y="1535"/>
                  </a:lnTo>
                  <a:lnTo>
                    <a:pt x="1102" y="1535"/>
                  </a:lnTo>
                  <a:lnTo>
                    <a:pt x="1102" y="1538"/>
                  </a:lnTo>
                  <a:lnTo>
                    <a:pt x="1102" y="1538"/>
                  </a:lnTo>
                  <a:lnTo>
                    <a:pt x="1099" y="1538"/>
                  </a:lnTo>
                  <a:lnTo>
                    <a:pt x="1095" y="1540"/>
                  </a:lnTo>
                  <a:lnTo>
                    <a:pt x="1095" y="1540"/>
                  </a:lnTo>
                  <a:lnTo>
                    <a:pt x="1090" y="1542"/>
                  </a:lnTo>
                  <a:lnTo>
                    <a:pt x="1085" y="1545"/>
                  </a:lnTo>
                  <a:lnTo>
                    <a:pt x="1083" y="1547"/>
                  </a:lnTo>
                  <a:lnTo>
                    <a:pt x="1081" y="1547"/>
                  </a:lnTo>
                  <a:lnTo>
                    <a:pt x="1081" y="1547"/>
                  </a:lnTo>
                  <a:lnTo>
                    <a:pt x="1078" y="1547"/>
                  </a:lnTo>
                  <a:lnTo>
                    <a:pt x="1076" y="1545"/>
                  </a:lnTo>
                  <a:lnTo>
                    <a:pt x="1076" y="1542"/>
                  </a:lnTo>
                  <a:lnTo>
                    <a:pt x="1073" y="1542"/>
                  </a:lnTo>
                  <a:lnTo>
                    <a:pt x="1073" y="1542"/>
                  </a:lnTo>
                  <a:lnTo>
                    <a:pt x="1071" y="1545"/>
                  </a:lnTo>
                  <a:lnTo>
                    <a:pt x="1069" y="1547"/>
                  </a:lnTo>
                  <a:lnTo>
                    <a:pt x="1066" y="1550"/>
                  </a:lnTo>
                  <a:lnTo>
                    <a:pt x="1064" y="1550"/>
                  </a:lnTo>
                  <a:lnTo>
                    <a:pt x="1064" y="1550"/>
                  </a:lnTo>
                  <a:lnTo>
                    <a:pt x="1062" y="1550"/>
                  </a:lnTo>
                  <a:lnTo>
                    <a:pt x="1059" y="1550"/>
                  </a:lnTo>
                  <a:lnTo>
                    <a:pt x="1059" y="1547"/>
                  </a:lnTo>
                  <a:lnTo>
                    <a:pt x="1059" y="1547"/>
                  </a:lnTo>
                  <a:lnTo>
                    <a:pt x="1059" y="1545"/>
                  </a:lnTo>
                  <a:lnTo>
                    <a:pt x="1057" y="1545"/>
                  </a:lnTo>
                  <a:lnTo>
                    <a:pt x="1057" y="1542"/>
                  </a:lnTo>
                  <a:lnTo>
                    <a:pt x="1055" y="1542"/>
                  </a:lnTo>
                  <a:lnTo>
                    <a:pt x="1045" y="1545"/>
                  </a:lnTo>
                  <a:lnTo>
                    <a:pt x="1043" y="1545"/>
                  </a:lnTo>
                  <a:lnTo>
                    <a:pt x="1040" y="1542"/>
                  </a:lnTo>
                  <a:lnTo>
                    <a:pt x="1038" y="1542"/>
                  </a:lnTo>
                  <a:lnTo>
                    <a:pt x="1033" y="1538"/>
                  </a:lnTo>
                  <a:lnTo>
                    <a:pt x="1033" y="1538"/>
                  </a:lnTo>
                  <a:lnTo>
                    <a:pt x="1031" y="1538"/>
                  </a:lnTo>
                  <a:lnTo>
                    <a:pt x="1026" y="1535"/>
                  </a:lnTo>
                  <a:lnTo>
                    <a:pt x="1019" y="1535"/>
                  </a:lnTo>
                  <a:lnTo>
                    <a:pt x="1012" y="1533"/>
                  </a:lnTo>
                  <a:lnTo>
                    <a:pt x="1010" y="1531"/>
                  </a:lnTo>
                  <a:lnTo>
                    <a:pt x="1007" y="1528"/>
                  </a:lnTo>
                  <a:lnTo>
                    <a:pt x="1003" y="1526"/>
                  </a:lnTo>
                  <a:lnTo>
                    <a:pt x="995" y="1519"/>
                  </a:lnTo>
                  <a:lnTo>
                    <a:pt x="991" y="1509"/>
                  </a:lnTo>
                  <a:lnTo>
                    <a:pt x="991" y="1509"/>
                  </a:lnTo>
                  <a:lnTo>
                    <a:pt x="988" y="1507"/>
                  </a:lnTo>
                  <a:lnTo>
                    <a:pt x="981" y="1505"/>
                  </a:lnTo>
                  <a:lnTo>
                    <a:pt x="979" y="1502"/>
                  </a:lnTo>
                  <a:lnTo>
                    <a:pt x="979" y="1500"/>
                  </a:lnTo>
                  <a:lnTo>
                    <a:pt x="977" y="1500"/>
                  </a:lnTo>
                  <a:lnTo>
                    <a:pt x="977" y="1498"/>
                  </a:lnTo>
                  <a:lnTo>
                    <a:pt x="977" y="1498"/>
                  </a:lnTo>
                  <a:lnTo>
                    <a:pt x="977" y="1495"/>
                  </a:lnTo>
                  <a:lnTo>
                    <a:pt x="979" y="1490"/>
                  </a:lnTo>
                  <a:lnTo>
                    <a:pt x="981" y="1488"/>
                  </a:lnTo>
                  <a:lnTo>
                    <a:pt x="984" y="1486"/>
                  </a:lnTo>
                  <a:lnTo>
                    <a:pt x="986" y="1486"/>
                  </a:lnTo>
                  <a:lnTo>
                    <a:pt x="988" y="1486"/>
                  </a:lnTo>
                  <a:lnTo>
                    <a:pt x="991" y="1486"/>
                  </a:lnTo>
                  <a:lnTo>
                    <a:pt x="991" y="1486"/>
                  </a:lnTo>
                  <a:lnTo>
                    <a:pt x="993" y="1481"/>
                  </a:lnTo>
                  <a:lnTo>
                    <a:pt x="995" y="1479"/>
                  </a:lnTo>
                  <a:lnTo>
                    <a:pt x="995" y="1479"/>
                  </a:lnTo>
                  <a:lnTo>
                    <a:pt x="995" y="1476"/>
                  </a:lnTo>
                  <a:lnTo>
                    <a:pt x="995" y="1474"/>
                  </a:lnTo>
                  <a:lnTo>
                    <a:pt x="993" y="1474"/>
                  </a:lnTo>
                  <a:lnTo>
                    <a:pt x="988" y="1462"/>
                  </a:lnTo>
                  <a:lnTo>
                    <a:pt x="986" y="1460"/>
                  </a:lnTo>
                  <a:lnTo>
                    <a:pt x="986" y="1455"/>
                  </a:lnTo>
                  <a:lnTo>
                    <a:pt x="984" y="1453"/>
                  </a:lnTo>
                  <a:lnTo>
                    <a:pt x="984" y="1448"/>
                  </a:lnTo>
                  <a:lnTo>
                    <a:pt x="984" y="1443"/>
                  </a:lnTo>
                  <a:lnTo>
                    <a:pt x="986" y="1443"/>
                  </a:lnTo>
                  <a:lnTo>
                    <a:pt x="986" y="1441"/>
                  </a:lnTo>
                  <a:lnTo>
                    <a:pt x="986" y="1441"/>
                  </a:lnTo>
                  <a:lnTo>
                    <a:pt x="988" y="1441"/>
                  </a:lnTo>
                  <a:lnTo>
                    <a:pt x="988" y="1441"/>
                  </a:lnTo>
                  <a:lnTo>
                    <a:pt x="988" y="1441"/>
                  </a:lnTo>
                  <a:lnTo>
                    <a:pt x="991" y="1441"/>
                  </a:lnTo>
                  <a:lnTo>
                    <a:pt x="995" y="1441"/>
                  </a:lnTo>
                  <a:lnTo>
                    <a:pt x="995" y="1441"/>
                  </a:lnTo>
                  <a:lnTo>
                    <a:pt x="998" y="1441"/>
                  </a:lnTo>
                  <a:lnTo>
                    <a:pt x="998" y="1438"/>
                  </a:lnTo>
                  <a:lnTo>
                    <a:pt x="998" y="1438"/>
                  </a:lnTo>
                  <a:lnTo>
                    <a:pt x="995" y="1438"/>
                  </a:lnTo>
                  <a:lnTo>
                    <a:pt x="995" y="1436"/>
                  </a:lnTo>
                  <a:lnTo>
                    <a:pt x="995" y="1436"/>
                  </a:lnTo>
                  <a:lnTo>
                    <a:pt x="991" y="1434"/>
                  </a:lnTo>
                  <a:lnTo>
                    <a:pt x="988" y="1434"/>
                  </a:lnTo>
                  <a:lnTo>
                    <a:pt x="988" y="1431"/>
                  </a:lnTo>
                  <a:lnTo>
                    <a:pt x="986" y="1431"/>
                  </a:lnTo>
                  <a:lnTo>
                    <a:pt x="986" y="1427"/>
                  </a:lnTo>
                  <a:lnTo>
                    <a:pt x="984" y="1424"/>
                  </a:lnTo>
                  <a:lnTo>
                    <a:pt x="981" y="1422"/>
                  </a:lnTo>
                  <a:lnTo>
                    <a:pt x="977" y="1412"/>
                  </a:lnTo>
                  <a:lnTo>
                    <a:pt x="977" y="1410"/>
                  </a:lnTo>
                  <a:lnTo>
                    <a:pt x="977" y="1408"/>
                  </a:lnTo>
                  <a:lnTo>
                    <a:pt x="977" y="1408"/>
                  </a:lnTo>
                  <a:lnTo>
                    <a:pt x="979" y="1405"/>
                  </a:lnTo>
                  <a:lnTo>
                    <a:pt x="979" y="1403"/>
                  </a:lnTo>
                  <a:lnTo>
                    <a:pt x="979" y="1398"/>
                  </a:lnTo>
                  <a:lnTo>
                    <a:pt x="979" y="1396"/>
                  </a:lnTo>
                  <a:lnTo>
                    <a:pt x="979" y="1393"/>
                  </a:lnTo>
                  <a:lnTo>
                    <a:pt x="977" y="1393"/>
                  </a:lnTo>
                  <a:lnTo>
                    <a:pt x="977" y="1391"/>
                  </a:lnTo>
                  <a:lnTo>
                    <a:pt x="974" y="1389"/>
                  </a:lnTo>
                  <a:lnTo>
                    <a:pt x="972" y="1386"/>
                  </a:lnTo>
                  <a:lnTo>
                    <a:pt x="953" y="1382"/>
                  </a:lnTo>
                  <a:lnTo>
                    <a:pt x="941" y="1382"/>
                  </a:lnTo>
                  <a:lnTo>
                    <a:pt x="936" y="1379"/>
                  </a:lnTo>
                  <a:lnTo>
                    <a:pt x="934" y="1379"/>
                  </a:lnTo>
                  <a:lnTo>
                    <a:pt x="929" y="1375"/>
                  </a:lnTo>
                  <a:lnTo>
                    <a:pt x="929" y="1375"/>
                  </a:lnTo>
                  <a:lnTo>
                    <a:pt x="927" y="1372"/>
                  </a:lnTo>
                  <a:lnTo>
                    <a:pt x="927" y="1372"/>
                  </a:lnTo>
                  <a:lnTo>
                    <a:pt x="924" y="1372"/>
                  </a:lnTo>
                  <a:lnTo>
                    <a:pt x="922" y="1370"/>
                  </a:lnTo>
                  <a:lnTo>
                    <a:pt x="915" y="1372"/>
                  </a:lnTo>
                  <a:lnTo>
                    <a:pt x="913" y="1370"/>
                  </a:lnTo>
                  <a:lnTo>
                    <a:pt x="910" y="1370"/>
                  </a:lnTo>
                  <a:lnTo>
                    <a:pt x="910" y="1367"/>
                  </a:lnTo>
                  <a:lnTo>
                    <a:pt x="913" y="1365"/>
                  </a:lnTo>
                  <a:lnTo>
                    <a:pt x="915" y="1360"/>
                  </a:lnTo>
                  <a:lnTo>
                    <a:pt x="917" y="1358"/>
                  </a:lnTo>
                  <a:lnTo>
                    <a:pt x="917" y="1358"/>
                  </a:lnTo>
                  <a:lnTo>
                    <a:pt x="917" y="1356"/>
                  </a:lnTo>
                  <a:lnTo>
                    <a:pt x="915" y="1356"/>
                  </a:lnTo>
                  <a:lnTo>
                    <a:pt x="913" y="1356"/>
                  </a:lnTo>
                  <a:lnTo>
                    <a:pt x="903" y="1360"/>
                  </a:lnTo>
                  <a:lnTo>
                    <a:pt x="901" y="1360"/>
                  </a:lnTo>
                  <a:lnTo>
                    <a:pt x="898" y="1360"/>
                  </a:lnTo>
                  <a:lnTo>
                    <a:pt x="894" y="1360"/>
                  </a:lnTo>
                  <a:lnTo>
                    <a:pt x="887" y="1358"/>
                  </a:lnTo>
                  <a:lnTo>
                    <a:pt x="884" y="1356"/>
                  </a:lnTo>
                  <a:lnTo>
                    <a:pt x="882" y="1353"/>
                  </a:lnTo>
                  <a:lnTo>
                    <a:pt x="880" y="1351"/>
                  </a:lnTo>
                  <a:lnTo>
                    <a:pt x="877" y="1349"/>
                  </a:lnTo>
                  <a:lnTo>
                    <a:pt x="877" y="1349"/>
                  </a:lnTo>
                  <a:lnTo>
                    <a:pt x="877" y="1346"/>
                  </a:lnTo>
                  <a:lnTo>
                    <a:pt x="877" y="1346"/>
                  </a:lnTo>
                  <a:lnTo>
                    <a:pt x="880" y="1341"/>
                  </a:lnTo>
                  <a:lnTo>
                    <a:pt x="880" y="1341"/>
                  </a:lnTo>
                  <a:lnTo>
                    <a:pt x="880" y="1339"/>
                  </a:lnTo>
                  <a:lnTo>
                    <a:pt x="880" y="1337"/>
                  </a:lnTo>
                  <a:lnTo>
                    <a:pt x="880" y="1337"/>
                  </a:lnTo>
                  <a:lnTo>
                    <a:pt x="875" y="1332"/>
                  </a:lnTo>
                  <a:lnTo>
                    <a:pt x="875" y="1332"/>
                  </a:lnTo>
                  <a:lnTo>
                    <a:pt x="875" y="1330"/>
                  </a:lnTo>
                  <a:lnTo>
                    <a:pt x="875" y="1327"/>
                  </a:lnTo>
                  <a:lnTo>
                    <a:pt x="875" y="1325"/>
                  </a:lnTo>
                  <a:lnTo>
                    <a:pt x="877" y="1322"/>
                  </a:lnTo>
                  <a:lnTo>
                    <a:pt x="877" y="1320"/>
                  </a:lnTo>
                  <a:lnTo>
                    <a:pt x="880" y="1315"/>
                  </a:lnTo>
                  <a:lnTo>
                    <a:pt x="880" y="1311"/>
                  </a:lnTo>
                  <a:lnTo>
                    <a:pt x="880" y="1308"/>
                  </a:lnTo>
                  <a:lnTo>
                    <a:pt x="880" y="1306"/>
                  </a:lnTo>
                  <a:lnTo>
                    <a:pt x="880" y="1304"/>
                  </a:lnTo>
                  <a:lnTo>
                    <a:pt x="880" y="1301"/>
                  </a:lnTo>
                  <a:lnTo>
                    <a:pt x="877" y="1299"/>
                  </a:lnTo>
                  <a:lnTo>
                    <a:pt x="870" y="1294"/>
                  </a:lnTo>
                  <a:lnTo>
                    <a:pt x="868" y="1294"/>
                  </a:lnTo>
                  <a:lnTo>
                    <a:pt x="865" y="1292"/>
                  </a:lnTo>
                  <a:lnTo>
                    <a:pt x="865" y="1292"/>
                  </a:lnTo>
                  <a:lnTo>
                    <a:pt x="863" y="1285"/>
                  </a:lnTo>
                  <a:lnTo>
                    <a:pt x="863" y="1282"/>
                  </a:lnTo>
                  <a:lnTo>
                    <a:pt x="861" y="1280"/>
                  </a:lnTo>
                  <a:lnTo>
                    <a:pt x="861" y="1278"/>
                  </a:lnTo>
                  <a:lnTo>
                    <a:pt x="858" y="1278"/>
                  </a:lnTo>
                  <a:lnTo>
                    <a:pt x="856" y="1278"/>
                  </a:lnTo>
                  <a:lnTo>
                    <a:pt x="851" y="1278"/>
                  </a:lnTo>
                  <a:lnTo>
                    <a:pt x="846" y="1278"/>
                  </a:lnTo>
                  <a:lnTo>
                    <a:pt x="846" y="1278"/>
                  </a:lnTo>
                  <a:lnTo>
                    <a:pt x="844" y="1278"/>
                  </a:lnTo>
                  <a:lnTo>
                    <a:pt x="842" y="1278"/>
                  </a:lnTo>
                  <a:lnTo>
                    <a:pt x="839" y="1280"/>
                  </a:lnTo>
                  <a:lnTo>
                    <a:pt x="837" y="1282"/>
                  </a:lnTo>
                  <a:lnTo>
                    <a:pt x="835" y="1285"/>
                  </a:lnTo>
                  <a:lnTo>
                    <a:pt x="830" y="1287"/>
                  </a:lnTo>
                  <a:lnTo>
                    <a:pt x="820" y="1287"/>
                  </a:lnTo>
                  <a:lnTo>
                    <a:pt x="820" y="1289"/>
                  </a:lnTo>
                  <a:lnTo>
                    <a:pt x="818" y="1289"/>
                  </a:lnTo>
                  <a:lnTo>
                    <a:pt x="818" y="1292"/>
                  </a:lnTo>
                  <a:lnTo>
                    <a:pt x="818" y="1292"/>
                  </a:lnTo>
                  <a:lnTo>
                    <a:pt x="820" y="1294"/>
                  </a:lnTo>
                  <a:lnTo>
                    <a:pt x="823" y="1294"/>
                  </a:lnTo>
                  <a:lnTo>
                    <a:pt x="823" y="1296"/>
                  </a:lnTo>
                  <a:lnTo>
                    <a:pt x="825" y="1296"/>
                  </a:lnTo>
                  <a:lnTo>
                    <a:pt x="825" y="1296"/>
                  </a:lnTo>
                  <a:lnTo>
                    <a:pt x="825" y="1299"/>
                  </a:lnTo>
                  <a:lnTo>
                    <a:pt x="823" y="1299"/>
                  </a:lnTo>
                  <a:lnTo>
                    <a:pt x="820" y="1299"/>
                  </a:lnTo>
                  <a:lnTo>
                    <a:pt x="806" y="1296"/>
                  </a:lnTo>
                  <a:lnTo>
                    <a:pt x="804" y="1296"/>
                  </a:lnTo>
                  <a:lnTo>
                    <a:pt x="802" y="1299"/>
                  </a:lnTo>
                  <a:lnTo>
                    <a:pt x="799" y="1301"/>
                  </a:lnTo>
                  <a:lnTo>
                    <a:pt x="797" y="1306"/>
                  </a:lnTo>
                  <a:lnTo>
                    <a:pt x="794" y="1306"/>
                  </a:lnTo>
                  <a:lnTo>
                    <a:pt x="792" y="1308"/>
                  </a:lnTo>
                  <a:lnTo>
                    <a:pt x="792" y="1308"/>
                  </a:lnTo>
                  <a:lnTo>
                    <a:pt x="790" y="1308"/>
                  </a:lnTo>
                  <a:lnTo>
                    <a:pt x="790" y="1306"/>
                  </a:lnTo>
                  <a:lnTo>
                    <a:pt x="790" y="1306"/>
                  </a:lnTo>
                  <a:lnTo>
                    <a:pt x="787" y="1306"/>
                  </a:lnTo>
                  <a:lnTo>
                    <a:pt x="787" y="1306"/>
                  </a:lnTo>
                  <a:lnTo>
                    <a:pt x="787" y="1306"/>
                  </a:lnTo>
                  <a:lnTo>
                    <a:pt x="787" y="1304"/>
                  </a:lnTo>
                  <a:lnTo>
                    <a:pt x="787" y="1304"/>
                  </a:lnTo>
                  <a:lnTo>
                    <a:pt x="785" y="1304"/>
                  </a:lnTo>
                  <a:lnTo>
                    <a:pt x="785" y="1304"/>
                  </a:lnTo>
                  <a:lnTo>
                    <a:pt x="783" y="1304"/>
                  </a:lnTo>
                  <a:lnTo>
                    <a:pt x="783" y="1304"/>
                  </a:lnTo>
                  <a:lnTo>
                    <a:pt x="783" y="1304"/>
                  </a:lnTo>
                  <a:lnTo>
                    <a:pt x="780" y="1304"/>
                  </a:lnTo>
                  <a:lnTo>
                    <a:pt x="780" y="1304"/>
                  </a:lnTo>
                  <a:lnTo>
                    <a:pt x="773" y="1306"/>
                  </a:lnTo>
                  <a:lnTo>
                    <a:pt x="771" y="1306"/>
                  </a:lnTo>
                  <a:lnTo>
                    <a:pt x="771" y="1306"/>
                  </a:lnTo>
                  <a:lnTo>
                    <a:pt x="773" y="1311"/>
                  </a:lnTo>
                  <a:lnTo>
                    <a:pt x="778" y="1322"/>
                  </a:lnTo>
                  <a:lnTo>
                    <a:pt x="778" y="1325"/>
                  </a:lnTo>
                  <a:lnTo>
                    <a:pt x="778" y="1325"/>
                  </a:lnTo>
                  <a:lnTo>
                    <a:pt x="776" y="1325"/>
                  </a:lnTo>
                  <a:lnTo>
                    <a:pt x="776" y="1327"/>
                  </a:lnTo>
                  <a:lnTo>
                    <a:pt x="776" y="1327"/>
                  </a:lnTo>
                  <a:lnTo>
                    <a:pt x="776" y="1330"/>
                  </a:lnTo>
                  <a:lnTo>
                    <a:pt x="778" y="1330"/>
                  </a:lnTo>
                  <a:lnTo>
                    <a:pt x="780" y="1332"/>
                  </a:lnTo>
                  <a:lnTo>
                    <a:pt x="783" y="1334"/>
                  </a:lnTo>
                  <a:lnTo>
                    <a:pt x="783" y="1337"/>
                  </a:lnTo>
                  <a:lnTo>
                    <a:pt x="780" y="1337"/>
                  </a:lnTo>
                  <a:lnTo>
                    <a:pt x="780" y="1337"/>
                  </a:lnTo>
                  <a:lnTo>
                    <a:pt x="780" y="1337"/>
                  </a:lnTo>
                  <a:lnTo>
                    <a:pt x="778" y="1339"/>
                  </a:lnTo>
                  <a:lnTo>
                    <a:pt x="780" y="1339"/>
                  </a:lnTo>
                  <a:lnTo>
                    <a:pt x="780" y="1339"/>
                  </a:lnTo>
                  <a:lnTo>
                    <a:pt x="783" y="1339"/>
                  </a:lnTo>
                  <a:lnTo>
                    <a:pt x="783" y="1339"/>
                  </a:lnTo>
                  <a:lnTo>
                    <a:pt x="785" y="1339"/>
                  </a:lnTo>
                  <a:lnTo>
                    <a:pt x="783" y="1341"/>
                  </a:lnTo>
                  <a:lnTo>
                    <a:pt x="783" y="1341"/>
                  </a:lnTo>
                  <a:lnTo>
                    <a:pt x="783" y="1344"/>
                  </a:lnTo>
                  <a:lnTo>
                    <a:pt x="780" y="1346"/>
                  </a:lnTo>
                  <a:lnTo>
                    <a:pt x="780" y="1349"/>
                  </a:lnTo>
                  <a:lnTo>
                    <a:pt x="780" y="1349"/>
                  </a:lnTo>
                  <a:lnTo>
                    <a:pt x="783" y="1351"/>
                  </a:lnTo>
                  <a:lnTo>
                    <a:pt x="783" y="1353"/>
                  </a:lnTo>
                  <a:lnTo>
                    <a:pt x="783" y="1356"/>
                  </a:lnTo>
                  <a:lnTo>
                    <a:pt x="787" y="1358"/>
                  </a:lnTo>
                  <a:lnTo>
                    <a:pt x="787" y="1360"/>
                  </a:lnTo>
                  <a:lnTo>
                    <a:pt x="790" y="1360"/>
                  </a:lnTo>
                  <a:lnTo>
                    <a:pt x="794" y="1367"/>
                  </a:lnTo>
                  <a:lnTo>
                    <a:pt x="794" y="1367"/>
                  </a:lnTo>
                  <a:lnTo>
                    <a:pt x="792" y="1367"/>
                  </a:lnTo>
                  <a:lnTo>
                    <a:pt x="792" y="1367"/>
                  </a:lnTo>
                  <a:lnTo>
                    <a:pt x="792" y="1367"/>
                  </a:lnTo>
                  <a:lnTo>
                    <a:pt x="792" y="1370"/>
                  </a:lnTo>
                  <a:lnTo>
                    <a:pt x="792" y="1372"/>
                  </a:lnTo>
                  <a:lnTo>
                    <a:pt x="792" y="1375"/>
                  </a:lnTo>
                  <a:lnTo>
                    <a:pt x="792" y="1377"/>
                  </a:lnTo>
                  <a:lnTo>
                    <a:pt x="792" y="1377"/>
                  </a:lnTo>
                  <a:lnTo>
                    <a:pt x="792" y="1377"/>
                  </a:lnTo>
                  <a:lnTo>
                    <a:pt x="792" y="1377"/>
                  </a:lnTo>
                  <a:lnTo>
                    <a:pt x="790" y="1375"/>
                  </a:lnTo>
                  <a:lnTo>
                    <a:pt x="790" y="1377"/>
                  </a:lnTo>
                  <a:lnTo>
                    <a:pt x="790" y="1377"/>
                  </a:lnTo>
                  <a:lnTo>
                    <a:pt x="787" y="1377"/>
                  </a:lnTo>
                  <a:lnTo>
                    <a:pt x="780" y="1382"/>
                  </a:lnTo>
                  <a:lnTo>
                    <a:pt x="780" y="1382"/>
                  </a:lnTo>
                  <a:lnTo>
                    <a:pt x="778" y="1382"/>
                  </a:lnTo>
                  <a:lnTo>
                    <a:pt x="778" y="1382"/>
                  </a:lnTo>
                  <a:lnTo>
                    <a:pt x="778" y="1382"/>
                  </a:lnTo>
                  <a:lnTo>
                    <a:pt x="773" y="1382"/>
                  </a:lnTo>
                  <a:lnTo>
                    <a:pt x="771" y="1382"/>
                  </a:lnTo>
                  <a:lnTo>
                    <a:pt x="768" y="1384"/>
                  </a:lnTo>
                  <a:lnTo>
                    <a:pt x="766" y="1386"/>
                  </a:lnTo>
                  <a:lnTo>
                    <a:pt x="764" y="1389"/>
                  </a:lnTo>
                  <a:lnTo>
                    <a:pt x="764" y="1389"/>
                  </a:lnTo>
                  <a:lnTo>
                    <a:pt x="761" y="1389"/>
                  </a:lnTo>
                  <a:lnTo>
                    <a:pt x="757" y="1389"/>
                  </a:lnTo>
                  <a:lnTo>
                    <a:pt x="754" y="1389"/>
                  </a:lnTo>
                  <a:lnTo>
                    <a:pt x="752" y="1389"/>
                  </a:lnTo>
                  <a:lnTo>
                    <a:pt x="752" y="1391"/>
                  </a:lnTo>
                  <a:lnTo>
                    <a:pt x="752" y="1391"/>
                  </a:lnTo>
                  <a:lnTo>
                    <a:pt x="747" y="1396"/>
                  </a:lnTo>
                  <a:lnTo>
                    <a:pt x="747" y="1398"/>
                  </a:lnTo>
                  <a:lnTo>
                    <a:pt x="745" y="1401"/>
                  </a:lnTo>
                  <a:lnTo>
                    <a:pt x="742" y="1401"/>
                  </a:lnTo>
                  <a:lnTo>
                    <a:pt x="738" y="1398"/>
                  </a:lnTo>
                  <a:lnTo>
                    <a:pt x="735" y="1398"/>
                  </a:lnTo>
                  <a:lnTo>
                    <a:pt x="735" y="1398"/>
                  </a:lnTo>
                  <a:lnTo>
                    <a:pt x="733" y="1398"/>
                  </a:lnTo>
                  <a:lnTo>
                    <a:pt x="731" y="1398"/>
                  </a:lnTo>
                  <a:lnTo>
                    <a:pt x="723" y="1405"/>
                  </a:lnTo>
                  <a:lnTo>
                    <a:pt x="719" y="1408"/>
                  </a:lnTo>
                  <a:lnTo>
                    <a:pt x="716" y="1408"/>
                  </a:lnTo>
                  <a:lnTo>
                    <a:pt x="716" y="1405"/>
                  </a:lnTo>
                  <a:lnTo>
                    <a:pt x="716" y="1405"/>
                  </a:lnTo>
                  <a:lnTo>
                    <a:pt x="719" y="1403"/>
                  </a:lnTo>
                  <a:lnTo>
                    <a:pt x="719" y="1403"/>
                  </a:lnTo>
                  <a:lnTo>
                    <a:pt x="719" y="1401"/>
                  </a:lnTo>
                  <a:lnTo>
                    <a:pt x="719" y="1398"/>
                  </a:lnTo>
                  <a:lnTo>
                    <a:pt x="719" y="1396"/>
                  </a:lnTo>
                  <a:lnTo>
                    <a:pt x="716" y="1393"/>
                  </a:lnTo>
                  <a:lnTo>
                    <a:pt x="716" y="1393"/>
                  </a:lnTo>
                  <a:lnTo>
                    <a:pt x="716" y="1391"/>
                  </a:lnTo>
                  <a:lnTo>
                    <a:pt x="716" y="1389"/>
                  </a:lnTo>
                  <a:lnTo>
                    <a:pt x="719" y="1386"/>
                  </a:lnTo>
                  <a:lnTo>
                    <a:pt x="719" y="1384"/>
                  </a:lnTo>
                  <a:lnTo>
                    <a:pt x="721" y="1384"/>
                  </a:lnTo>
                  <a:lnTo>
                    <a:pt x="723" y="1384"/>
                  </a:lnTo>
                  <a:lnTo>
                    <a:pt x="723" y="1382"/>
                  </a:lnTo>
                  <a:lnTo>
                    <a:pt x="723" y="1382"/>
                  </a:lnTo>
                  <a:lnTo>
                    <a:pt x="726" y="1379"/>
                  </a:lnTo>
                  <a:lnTo>
                    <a:pt x="728" y="1375"/>
                  </a:lnTo>
                  <a:lnTo>
                    <a:pt x="731" y="1372"/>
                  </a:lnTo>
                  <a:lnTo>
                    <a:pt x="731" y="1372"/>
                  </a:lnTo>
                  <a:lnTo>
                    <a:pt x="731" y="1370"/>
                  </a:lnTo>
                  <a:lnTo>
                    <a:pt x="731" y="1370"/>
                  </a:lnTo>
                  <a:lnTo>
                    <a:pt x="733" y="1367"/>
                  </a:lnTo>
                  <a:lnTo>
                    <a:pt x="733" y="1365"/>
                  </a:lnTo>
                  <a:lnTo>
                    <a:pt x="731" y="1365"/>
                  </a:lnTo>
                  <a:lnTo>
                    <a:pt x="731" y="1363"/>
                  </a:lnTo>
                  <a:lnTo>
                    <a:pt x="731" y="1360"/>
                  </a:lnTo>
                  <a:lnTo>
                    <a:pt x="728" y="1358"/>
                  </a:lnTo>
                  <a:lnTo>
                    <a:pt x="731" y="1356"/>
                  </a:lnTo>
                  <a:lnTo>
                    <a:pt x="731" y="1356"/>
                  </a:lnTo>
                  <a:lnTo>
                    <a:pt x="731" y="1356"/>
                  </a:lnTo>
                  <a:lnTo>
                    <a:pt x="731" y="1351"/>
                  </a:lnTo>
                  <a:lnTo>
                    <a:pt x="728" y="1349"/>
                  </a:lnTo>
                  <a:lnTo>
                    <a:pt x="726" y="1346"/>
                  </a:lnTo>
                  <a:lnTo>
                    <a:pt x="726" y="1346"/>
                  </a:lnTo>
                  <a:lnTo>
                    <a:pt x="723" y="1344"/>
                  </a:lnTo>
                  <a:lnTo>
                    <a:pt x="723" y="1341"/>
                  </a:lnTo>
                  <a:lnTo>
                    <a:pt x="723" y="1341"/>
                  </a:lnTo>
                  <a:lnTo>
                    <a:pt x="721" y="1341"/>
                  </a:lnTo>
                  <a:lnTo>
                    <a:pt x="721" y="1341"/>
                  </a:lnTo>
                  <a:lnTo>
                    <a:pt x="721" y="1344"/>
                  </a:lnTo>
                  <a:lnTo>
                    <a:pt x="721" y="1349"/>
                  </a:lnTo>
                  <a:lnTo>
                    <a:pt x="719" y="1351"/>
                  </a:lnTo>
                  <a:lnTo>
                    <a:pt x="716" y="1351"/>
                  </a:lnTo>
                  <a:lnTo>
                    <a:pt x="714" y="1351"/>
                  </a:lnTo>
                  <a:lnTo>
                    <a:pt x="714" y="1351"/>
                  </a:lnTo>
                  <a:lnTo>
                    <a:pt x="714" y="1351"/>
                  </a:lnTo>
                  <a:lnTo>
                    <a:pt x="712" y="1353"/>
                  </a:lnTo>
                  <a:lnTo>
                    <a:pt x="712" y="1353"/>
                  </a:lnTo>
                  <a:lnTo>
                    <a:pt x="709" y="1353"/>
                  </a:lnTo>
                  <a:lnTo>
                    <a:pt x="702" y="1351"/>
                  </a:lnTo>
                  <a:lnTo>
                    <a:pt x="702" y="1351"/>
                  </a:lnTo>
                  <a:lnTo>
                    <a:pt x="700" y="1349"/>
                  </a:lnTo>
                  <a:lnTo>
                    <a:pt x="700" y="1339"/>
                  </a:lnTo>
                  <a:lnTo>
                    <a:pt x="700" y="1332"/>
                  </a:lnTo>
                  <a:lnTo>
                    <a:pt x="697" y="1330"/>
                  </a:lnTo>
                  <a:lnTo>
                    <a:pt x="697" y="1327"/>
                  </a:lnTo>
                  <a:lnTo>
                    <a:pt x="695" y="1322"/>
                  </a:lnTo>
                  <a:lnTo>
                    <a:pt x="695" y="1322"/>
                  </a:lnTo>
                  <a:lnTo>
                    <a:pt x="693" y="1322"/>
                  </a:lnTo>
                  <a:lnTo>
                    <a:pt x="693" y="1320"/>
                  </a:lnTo>
                  <a:lnTo>
                    <a:pt x="690" y="1322"/>
                  </a:lnTo>
                  <a:lnTo>
                    <a:pt x="688" y="1322"/>
                  </a:lnTo>
                  <a:lnTo>
                    <a:pt x="688" y="1322"/>
                  </a:lnTo>
                  <a:lnTo>
                    <a:pt x="686" y="1322"/>
                  </a:lnTo>
                  <a:lnTo>
                    <a:pt x="686" y="1322"/>
                  </a:lnTo>
                  <a:lnTo>
                    <a:pt x="683" y="1325"/>
                  </a:lnTo>
                  <a:lnTo>
                    <a:pt x="681" y="1327"/>
                  </a:lnTo>
                  <a:lnTo>
                    <a:pt x="681" y="1327"/>
                  </a:lnTo>
                  <a:lnTo>
                    <a:pt x="679" y="1327"/>
                  </a:lnTo>
                  <a:lnTo>
                    <a:pt x="679" y="1327"/>
                  </a:lnTo>
                  <a:lnTo>
                    <a:pt x="674" y="1327"/>
                  </a:lnTo>
                  <a:lnTo>
                    <a:pt x="671" y="1325"/>
                  </a:lnTo>
                  <a:lnTo>
                    <a:pt x="669" y="1322"/>
                  </a:lnTo>
                  <a:lnTo>
                    <a:pt x="664" y="1320"/>
                  </a:lnTo>
                  <a:lnTo>
                    <a:pt x="662" y="1318"/>
                  </a:lnTo>
                  <a:lnTo>
                    <a:pt x="662" y="1318"/>
                  </a:lnTo>
                  <a:lnTo>
                    <a:pt x="660" y="1318"/>
                  </a:lnTo>
                  <a:lnTo>
                    <a:pt x="657" y="1320"/>
                  </a:lnTo>
                  <a:lnTo>
                    <a:pt x="657" y="1320"/>
                  </a:lnTo>
                  <a:lnTo>
                    <a:pt x="655" y="1318"/>
                  </a:lnTo>
                  <a:lnTo>
                    <a:pt x="655" y="1315"/>
                  </a:lnTo>
                  <a:lnTo>
                    <a:pt x="657" y="1308"/>
                  </a:lnTo>
                  <a:lnTo>
                    <a:pt x="657" y="1306"/>
                  </a:lnTo>
                  <a:lnTo>
                    <a:pt x="657" y="1304"/>
                  </a:lnTo>
                  <a:lnTo>
                    <a:pt x="657" y="1299"/>
                  </a:lnTo>
                  <a:lnTo>
                    <a:pt x="657" y="1294"/>
                  </a:lnTo>
                  <a:lnTo>
                    <a:pt x="657" y="1292"/>
                  </a:lnTo>
                  <a:lnTo>
                    <a:pt x="655" y="1292"/>
                  </a:lnTo>
                  <a:lnTo>
                    <a:pt x="655" y="1289"/>
                  </a:lnTo>
                  <a:lnTo>
                    <a:pt x="650" y="1289"/>
                  </a:lnTo>
                  <a:lnTo>
                    <a:pt x="650" y="1289"/>
                  </a:lnTo>
                  <a:lnTo>
                    <a:pt x="648" y="1287"/>
                  </a:lnTo>
                  <a:lnTo>
                    <a:pt x="648" y="1287"/>
                  </a:lnTo>
                  <a:lnTo>
                    <a:pt x="648" y="1287"/>
                  </a:lnTo>
                  <a:lnTo>
                    <a:pt x="645" y="1287"/>
                  </a:lnTo>
                  <a:lnTo>
                    <a:pt x="645" y="1287"/>
                  </a:lnTo>
                  <a:lnTo>
                    <a:pt x="645" y="1285"/>
                  </a:lnTo>
                  <a:lnTo>
                    <a:pt x="641" y="1282"/>
                  </a:lnTo>
                  <a:lnTo>
                    <a:pt x="638" y="1278"/>
                  </a:lnTo>
                  <a:lnTo>
                    <a:pt x="638" y="1273"/>
                  </a:lnTo>
                  <a:lnTo>
                    <a:pt x="636" y="1263"/>
                  </a:lnTo>
                  <a:lnTo>
                    <a:pt x="634" y="1254"/>
                  </a:lnTo>
                  <a:lnTo>
                    <a:pt x="629" y="1244"/>
                  </a:lnTo>
                  <a:lnTo>
                    <a:pt x="627" y="1242"/>
                  </a:lnTo>
                  <a:lnTo>
                    <a:pt x="629" y="1240"/>
                  </a:lnTo>
                  <a:lnTo>
                    <a:pt x="629" y="1237"/>
                  </a:lnTo>
                  <a:lnTo>
                    <a:pt x="631" y="1230"/>
                  </a:lnTo>
                  <a:lnTo>
                    <a:pt x="634" y="1228"/>
                  </a:lnTo>
                  <a:lnTo>
                    <a:pt x="634" y="1225"/>
                  </a:lnTo>
                  <a:lnTo>
                    <a:pt x="636" y="1225"/>
                  </a:lnTo>
                  <a:lnTo>
                    <a:pt x="641" y="1223"/>
                  </a:lnTo>
                  <a:lnTo>
                    <a:pt x="645" y="1218"/>
                  </a:lnTo>
                  <a:lnTo>
                    <a:pt x="650" y="1218"/>
                  </a:lnTo>
                  <a:lnTo>
                    <a:pt x="653" y="1218"/>
                  </a:lnTo>
                  <a:lnTo>
                    <a:pt x="660" y="1225"/>
                  </a:lnTo>
                  <a:lnTo>
                    <a:pt x="662" y="1228"/>
                  </a:lnTo>
                  <a:lnTo>
                    <a:pt x="664" y="1230"/>
                  </a:lnTo>
                  <a:lnTo>
                    <a:pt x="671" y="1233"/>
                  </a:lnTo>
                  <a:lnTo>
                    <a:pt x="674" y="1233"/>
                  </a:lnTo>
                  <a:lnTo>
                    <a:pt x="674" y="1235"/>
                  </a:lnTo>
                  <a:lnTo>
                    <a:pt x="676" y="1235"/>
                  </a:lnTo>
                  <a:lnTo>
                    <a:pt x="679" y="1237"/>
                  </a:lnTo>
                  <a:lnTo>
                    <a:pt x="679" y="1237"/>
                  </a:lnTo>
                  <a:lnTo>
                    <a:pt x="679" y="1237"/>
                  </a:lnTo>
                  <a:lnTo>
                    <a:pt x="681" y="1237"/>
                  </a:lnTo>
                  <a:lnTo>
                    <a:pt x="681" y="1237"/>
                  </a:lnTo>
                  <a:lnTo>
                    <a:pt x="683" y="1240"/>
                  </a:lnTo>
                  <a:lnTo>
                    <a:pt x="683" y="1240"/>
                  </a:lnTo>
                  <a:lnTo>
                    <a:pt x="686" y="1242"/>
                  </a:lnTo>
                  <a:lnTo>
                    <a:pt x="686" y="1242"/>
                  </a:lnTo>
                  <a:lnTo>
                    <a:pt x="686" y="1244"/>
                  </a:lnTo>
                  <a:lnTo>
                    <a:pt x="688" y="1244"/>
                  </a:lnTo>
                  <a:lnTo>
                    <a:pt x="688" y="1244"/>
                  </a:lnTo>
                  <a:lnTo>
                    <a:pt x="690" y="1247"/>
                  </a:lnTo>
                  <a:lnTo>
                    <a:pt x="697" y="1249"/>
                  </a:lnTo>
                  <a:lnTo>
                    <a:pt x="702" y="1252"/>
                  </a:lnTo>
                  <a:lnTo>
                    <a:pt x="702" y="1252"/>
                  </a:lnTo>
                  <a:lnTo>
                    <a:pt x="702" y="1254"/>
                  </a:lnTo>
                  <a:lnTo>
                    <a:pt x="705" y="1254"/>
                  </a:lnTo>
                  <a:lnTo>
                    <a:pt x="705" y="1254"/>
                  </a:lnTo>
                  <a:lnTo>
                    <a:pt x="707" y="1254"/>
                  </a:lnTo>
                  <a:lnTo>
                    <a:pt x="709" y="1254"/>
                  </a:lnTo>
                  <a:lnTo>
                    <a:pt x="712" y="1256"/>
                  </a:lnTo>
                  <a:lnTo>
                    <a:pt x="716" y="1261"/>
                  </a:lnTo>
                  <a:lnTo>
                    <a:pt x="716" y="1263"/>
                  </a:lnTo>
                  <a:lnTo>
                    <a:pt x="716" y="1263"/>
                  </a:lnTo>
                  <a:lnTo>
                    <a:pt x="719" y="1263"/>
                  </a:lnTo>
                  <a:lnTo>
                    <a:pt x="719" y="1266"/>
                  </a:lnTo>
                  <a:lnTo>
                    <a:pt x="719" y="1268"/>
                  </a:lnTo>
                  <a:lnTo>
                    <a:pt x="719" y="1268"/>
                  </a:lnTo>
                  <a:lnTo>
                    <a:pt x="721" y="1270"/>
                  </a:lnTo>
                  <a:lnTo>
                    <a:pt x="726" y="1273"/>
                  </a:lnTo>
                  <a:lnTo>
                    <a:pt x="726" y="1273"/>
                  </a:lnTo>
                  <a:lnTo>
                    <a:pt x="726" y="1275"/>
                  </a:lnTo>
                  <a:lnTo>
                    <a:pt x="726" y="1275"/>
                  </a:lnTo>
                  <a:lnTo>
                    <a:pt x="726" y="1275"/>
                  </a:lnTo>
                  <a:lnTo>
                    <a:pt x="728" y="1278"/>
                  </a:lnTo>
                  <a:lnTo>
                    <a:pt x="728" y="1280"/>
                  </a:lnTo>
                  <a:lnTo>
                    <a:pt x="731" y="1280"/>
                  </a:lnTo>
                  <a:lnTo>
                    <a:pt x="733" y="1280"/>
                  </a:lnTo>
                  <a:lnTo>
                    <a:pt x="735" y="1280"/>
                  </a:lnTo>
                  <a:lnTo>
                    <a:pt x="738" y="1278"/>
                  </a:lnTo>
                  <a:lnTo>
                    <a:pt x="738" y="1278"/>
                  </a:lnTo>
                  <a:lnTo>
                    <a:pt x="740" y="1275"/>
                  </a:lnTo>
                  <a:lnTo>
                    <a:pt x="740" y="1275"/>
                  </a:lnTo>
                  <a:lnTo>
                    <a:pt x="742" y="1273"/>
                  </a:lnTo>
                  <a:lnTo>
                    <a:pt x="742" y="1273"/>
                  </a:lnTo>
                  <a:lnTo>
                    <a:pt x="745" y="1273"/>
                  </a:lnTo>
                  <a:lnTo>
                    <a:pt x="750" y="1275"/>
                  </a:lnTo>
                  <a:lnTo>
                    <a:pt x="752" y="1278"/>
                  </a:lnTo>
                  <a:lnTo>
                    <a:pt x="752" y="1275"/>
                  </a:lnTo>
                  <a:lnTo>
                    <a:pt x="754" y="1275"/>
                  </a:lnTo>
                  <a:lnTo>
                    <a:pt x="754" y="1273"/>
                  </a:lnTo>
                  <a:lnTo>
                    <a:pt x="754" y="1273"/>
                  </a:lnTo>
                  <a:lnTo>
                    <a:pt x="757" y="1273"/>
                  </a:lnTo>
                  <a:lnTo>
                    <a:pt x="757" y="1273"/>
                  </a:lnTo>
                  <a:lnTo>
                    <a:pt x="759" y="1273"/>
                  </a:lnTo>
                  <a:lnTo>
                    <a:pt x="759" y="1270"/>
                  </a:lnTo>
                  <a:lnTo>
                    <a:pt x="761" y="1270"/>
                  </a:lnTo>
                  <a:lnTo>
                    <a:pt x="761" y="1268"/>
                  </a:lnTo>
                  <a:lnTo>
                    <a:pt x="761" y="1268"/>
                  </a:lnTo>
                  <a:lnTo>
                    <a:pt x="761" y="1266"/>
                  </a:lnTo>
                  <a:lnTo>
                    <a:pt x="764" y="1266"/>
                  </a:lnTo>
                  <a:lnTo>
                    <a:pt x="766" y="1266"/>
                  </a:lnTo>
                  <a:lnTo>
                    <a:pt x="766" y="1266"/>
                  </a:lnTo>
                  <a:lnTo>
                    <a:pt x="768" y="1261"/>
                  </a:lnTo>
                  <a:lnTo>
                    <a:pt x="768" y="1261"/>
                  </a:lnTo>
                  <a:lnTo>
                    <a:pt x="771" y="1261"/>
                  </a:lnTo>
                  <a:lnTo>
                    <a:pt x="776" y="1261"/>
                  </a:lnTo>
                  <a:lnTo>
                    <a:pt x="776" y="1261"/>
                  </a:lnTo>
                  <a:lnTo>
                    <a:pt x="778" y="1261"/>
                  </a:lnTo>
                  <a:lnTo>
                    <a:pt x="778" y="1256"/>
                  </a:lnTo>
                  <a:lnTo>
                    <a:pt x="780" y="1256"/>
                  </a:lnTo>
                  <a:lnTo>
                    <a:pt x="780" y="1256"/>
                  </a:lnTo>
                  <a:lnTo>
                    <a:pt x="783" y="1254"/>
                  </a:lnTo>
                  <a:lnTo>
                    <a:pt x="785" y="1254"/>
                  </a:lnTo>
                  <a:lnTo>
                    <a:pt x="785" y="1254"/>
                  </a:lnTo>
                  <a:lnTo>
                    <a:pt x="785" y="1252"/>
                  </a:lnTo>
                  <a:lnTo>
                    <a:pt x="785" y="1252"/>
                  </a:lnTo>
                  <a:lnTo>
                    <a:pt x="785" y="1249"/>
                  </a:lnTo>
                  <a:lnTo>
                    <a:pt x="785" y="1249"/>
                  </a:lnTo>
                  <a:lnTo>
                    <a:pt x="783" y="1242"/>
                  </a:lnTo>
                  <a:lnTo>
                    <a:pt x="783" y="1240"/>
                  </a:lnTo>
                  <a:lnTo>
                    <a:pt x="780" y="1237"/>
                  </a:lnTo>
                  <a:lnTo>
                    <a:pt x="780" y="1235"/>
                  </a:lnTo>
                  <a:lnTo>
                    <a:pt x="780" y="1235"/>
                  </a:lnTo>
                  <a:lnTo>
                    <a:pt x="780" y="1235"/>
                  </a:lnTo>
                  <a:lnTo>
                    <a:pt x="780" y="1233"/>
                  </a:lnTo>
                  <a:lnTo>
                    <a:pt x="778" y="1230"/>
                  </a:lnTo>
                  <a:lnTo>
                    <a:pt x="773" y="1225"/>
                  </a:lnTo>
                  <a:lnTo>
                    <a:pt x="773" y="1225"/>
                  </a:lnTo>
                  <a:lnTo>
                    <a:pt x="771" y="1225"/>
                  </a:lnTo>
                  <a:lnTo>
                    <a:pt x="768" y="1225"/>
                  </a:lnTo>
                  <a:lnTo>
                    <a:pt x="766" y="1225"/>
                  </a:lnTo>
                  <a:lnTo>
                    <a:pt x="766" y="1225"/>
                  </a:lnTo>
                  <a:lnTo>
                    <a:pt x="764" y="1223"/>
                  </a:lnTo>
                  <a:lnTo>
                    <a:pt x="764" y="1223"/>
                  </a:lnTo>
                  <a:lnTo>
                    <a:pt x="761" y="1221"/>
                  </a:lnTo>
                  <a:lnTo>
                    <a:pt x="761" y="1218"/>
                  </a:lnTo>
                  <a:lnTo>
                    <a:pt x="761" y="1218"/>
                  </a:lnTo>
                  <a:lnTo>
                    <a:pt x="759" y="1216"/>
                  </a:lnTo>
                  <a:lnTo>
                    <a:pt x="759" y="1216"/>
                  </a:lnTo>
                  <a:lnTo>
                    <a:pt x="759" y="1214"/>
                  </a:lnTo>
                  <a:lnTo>
                    <a:pt x="761" y="1209"/>
                  </a:lnTo>
                  <a:lnTo>
                    <a:pt x="761" y="1207"/>
                  </a:lnTo>
                  <a:lnTo>
                    <a:pt x="759" y="1207"/>
                  </a:lnTo>
                  <a:lnTo>
                    <a:pt x="759" y="1207"/>
                  </a:lnTo>
                  <a:lnTo>
                    <a:pt x="757" y="1207"/>
                  </a:lnTo>
                  <a:lnTo>
                    <a:pt x="757" y="1207"/>
                  </a:lnTo>
                  <a:lnTo>
                    <a:pt x="752" y="1209"/>
                  </a:lnTo>
                  <a:lnTo>
                    <a:pt x="752" y="1209"/>
                  </a:lnTo>
                  <a:lnTo>
                    <a:pt x="750" y="1209"/>
                  </a:lnTo>
                  <a:lnTo>
                    <a:pt x="750" y="1209"/>
                  </a:lnTo>
                  <a:lnTo>
                    <a:pt x="747" y="1209"/>
                  </a:lnTo>
                  <a:lnTo>
                    <a:pt x="747" y="1207"/>
                  </a:lnTo>
                  <a:lnTo>
                    <a:pt x="745" y="1207"/>
                  </a:lnTo>
                  <a:lnTo>
                    <a:pt x="745" y="1204"/>
                  </a:lnTo>
                  <a:lnTo>
                    <a:pt x="745" y="1202"/>
                  </a:lnTo>
                  <a:lnTo>
                    <a:pt x="742" y="1202"/>
                  </a:lnTo>
                  <a:lnTo>
                    <a:pt x="742" y="1199"/>
                  </a:lnTo>
                  <a:lnTo>
                    <a:pt x="742" y="1197"/>
                  </a:lnTo>
                  <a:lnTo>
                    <a:pt x="745" y="1197"/>
                  </a:lnTo>
                  <a:lnTo>
                    <a:pt x="745" y="1195"/>
                  </a:lnTo>
                  <a:lnTo>
                    <a:pt x="747" y="1195"/>
                  </a:lnTo>
                  <a:lnTo>
                    <a:pt x="750" y="1195"/>
                  </a:lnTo>
                  <a:lnTo>
                    <a:pt x="752" y="1195"/>
                  </a:lnTo>
                  <a:lnTo>
                    <a:pt x="752" y="1195"/>
                  </a:lnTo>
                  <a:lnTo>
                    <a:pt x="754" y="1192"/>
                  </a:lnTo>
                  <a:lnTo>
                    <a:pt x="757" y="1192"/>
                  </a:lnTo>
                  <a:lnTo>
                    <a:pt x="759" y="1195"/>
                  </a:lnTo>
                  <a:lnTo>
                    <a:pt x="759" y="1195"/>
                  </a:lnTo>
                  <a:lnTo>
                    <a:pt x="761" y="1195"/>
                  </a:lnTo>
                  <a:lnTo>
                    <a:pt x="764" y="1192"/>
                  </a:lnTo>
                  <a:lnTo>
                    <a:pt x="764" y="1192"/>
                  </a:lnTo>
                  <a:lnTo>
                    <a:pt x="764" y="1190"/>
                  </a:lnTo>
                  <a:lnTo>
                    <a:pt x="764" y="1188"/>
                  </a:lnTo>
                  <a:lnTo>
                    <a:pt x="764" y="1188"/>
                  </a:lnTo>
                  <a:lnTo>
                    <a:pt x="764" y="1185"/>
                  </a:lnTo>
                  <a:lnTo>
                    <a:pt x="764" y="1183"/>
                  </a:lnTo>
                  <a:lnTo>
                    <a:pt x="764" y="1183"/>
                  </a:lnTo>
                  <a:lnTo>
                    <a:pt x="766" y="1181"/>
                  </a:lnTo>
                  <a:lnTo>
                    <a:pt x="766" y="1178"/>
                  </a:lnTo>
                  <a:lnTo>
                    <a:pt x="773" y="1173"/>
                  </a:lnTo>
                  <a:lnTo>
                    <a:pt x="776" y="1173"/>
                  </a:lnTo>
                  <a:lnTo>
                    <a:pt x="776" y="1173"/>
                  </a:lnTo>
                  <a:lnTo>
                    <a:pt x="778" y="1171"/>
                  </a:lnTo>
                  <a:lnTo>
                    <a:pt x="778" y="1171"/>
                  </a:lnTo>
                  <a:lnTo>
                    <a:pt x="780" y="1171"/>
                  </a:lnTo>
                  <a:lnTo>
                    <a:pt x="783" y="1171"/>
                  </a:lnTo>
                  <a:lnTo>
                    <a:pt x="785" y="1171"/>
                  </a:lnTo>
                  <a:lnTo>
                    <a:pt x="787" y="1171"/>
                  </a:lnTo>
                  <a:lnTo>
                    <a:pt x="790" y="1169"/>
                  </a:lnTo>
                  <a:lnTo>
                    <a:pt x="792" y="1166"/>
                  </a:lnTo>
                  <a:lnTo>
                    <a:pt x="799" y="1164"/>
                  </a:lnTo>
                  <a:lnTo>
                    <a:pt x="802" y="1164"/>
                  </a:lnTo>
                  <a:lnTo>
                    <a:pt x="804" y="1164"/>
                  </a:lnTo>
                  <a:lnTo>
                    <a:pt x="806" y="1164"/>
                  </a:lnTo>
                  <a:lnTo>
                    <a:pt x="809" y="1162"/>
                  </a:lnTo>
                  <a:lnTo>
                    <a:pt x="811" y="1157"/>
                  </a:lnTo>
                  <a:lnTo>
                    <a:pt x="813" y="1155"/>
                  </a:lnTo>
                  <a:lnTo>
                    <a:pt x="816" y="1152"/>
                  </a:lnTo>
                  <a:lnTo>
                    <a:pt x="820" y="1150"/>
                  </a:lnTo>
                  <a:lnTo>
                    <a:pt x="823" y="1147"/>
                  </a:lnTo>
                  <a:lnTo>
                    <a:pt x="823" y="1147"/>
                  </a:lnTo>
                  <a:lnTo>
                    <a:pt x="820" y="1145"/>
                  </a:lnTo>
                  <a:lnTo>
                    <a:pt x="818" y="1140"/>
                  </a:lnTo>
                  <a:lnTo>
                    <a:pt x="818" y="1138"/>
                  </a:lnTo>
                  <a:lnTo>
                    <a:pt x="818" y="1138"/>
                  </a:lnTo>
                  <a:lnTo>
                    <a:pt x="818" y="1136"/>
                  </a:lnTo>
                  <a:lnTo>
                    <a:pt x="816" y="1136"/>
                  </a:lnTo>
                  <a:lnTo>
                    <a:pt x="816" y="1133"/>
                  </a:lnTo>
                  <a:lnTo>
                    <a:pt x="813" y="1133"/>
                  </a:lnTo>
                  <a:lnTo>
                    <a:pt x="811" y="1133"/>
                  </a:lnTo>
                  <a:lnTo>
                    <a:pt x="811" y="1133"/>
                  </a:lnTo>
                  <a:lnTo>
                    <a:pt x="813" y="1131"/>
                  </a:lnTo>
                  <a:lnTo>
                    <a:pt x="816" y="1126"/>
                  </a:lnTo>
                  <a:lnTo>
                    <a:pt x="818" y="1126"/>
                  </a:lnTo>
                  <a:lnTo>
                    <a:pt x="818" y="1124"/>
                  </a:lnTo>
                  <a:lnTo>
                    <a:pt x="818" y="1119"/>
                  </a:lnTo>
                  <a:lnTo>
                    <a:pt x="818" y="1117"/>
                  </a:lnTo>
                  <a:lnTo>
                    <a:pt x="818" y="1117"/>
                  </a:lnTo>
                  <a:lnTo>
                    <a:pt x="820" y="1114"/>
                  </a:lnTo>
                  <a:lnTo>
                    <a:pt x="823" y="1117"/>
                  </a:lnTo>
                  <a:lnTo>
                    <a:pt x="828" y="1117"/>
                  </a:lnTo>
                  <a:lnTo>
                    <a:pt x="830" y="1117"/>
                  </a:lnTo>
                  <a:lnTo>
                    <a:pt x="832" y="1117"/>
                  </a:lnTo>
                  <a:lnTo>
                    <a:pt x="837" y="1114"/>
                  </a:lnTo>
                  <a:lnTo>
                    <a:pt x="839" y="1110"/>
                  </a:lnTo>
                  <a:lnTo>
                    <a:pt x="842" y="1110"/>
                  </a:lnTo>
                  <a:lnTo>
                    <a:pt x="844" y="1107"/>
                  </a:lnTo>
                  <a:lnTo>
                    <a:pt x="844" y="1107"/>
                  </a:lnTo>
                  <a:lnTo>
                    <a:pt x="846" y="1107"/>
                  </a:lnTo>
                  <a:lnTo>
                    <a:pt x="849" y="1107"/>
                  </a:lnTo>
                  <a:lnTo>
                    <a:pt x="851" y="1107"/>
                  </a:lnTo>
                  <a:lnTo>
                    <a:pt x="858" y="1112"/>
                  </a:lnTo>
                  <a:lnTo>
                    <a:pt x="863" y="1112"/>
                  </a:lnTo>
                  <a:lnTo>
                    <a:pt x="863" y="1112"/>
                  </a:lnTo>
                  <a:lnTo>
                    <a:pt x="868" y="1107"/>
                  </a:lnTo>
                  <a:lnTo>
                    <a:pt x="868" y="1105"/>
                  </a:lnTo>
                  <a:lnTo>
                    <a:pt x="868" y="1100"/>
                  </a:lnTo>
                  <a:lnTo>
                    <a:pt x="868" y="1093"/>
                  </a:lnTo>
                  <a:lnTo>
                    <a:pt x="868" y="1086"/>
                  </a:lnTo>
                  <a:lnTo>
                    <a:pt x="868" y="1084"/>
                  </a:lnTo>
                  <a:lnTo>
                    <a:pt x="868" y="1081"/>
                  </a:lnTo>
                  <a:lnTo>
                    <a:pt x="870" y="1072"/>
                  </a:lnTo>
                  <a:lnTo>
                    <a:pt x="870" y="1069"/>
                  </a:lnTo>
                  <a:lnTo>
                    <a:pt x="872" y="1069"/>
                  </a:lnTo>
                  <a:lnTo>
                    <a:pt x="872" y="1072"/>
                  </a:lnTo>
                  <a:lnTo>
                    <a:pt x="875" y="1072"/>
                  </a:lnTo>
                  <a:lnTo>
                    <a:pt x="875" y="1072"/>
                  </a:lnTo>
                  <a:lnTo>
                    <a:pt x="877" y="1072"/>
                  </a:lnTo>
                  <a:lnTo>
                    <a:pt x="877" y="1072"/>
                  </a:lnTo>
                  <a:lnTo>
                    <a:pt x="882" y="1069"/>
                  </a:lnTo>
                  <a:lnTo>
                    <a:pt x="887" y="1072"/>
                  </a:lnTo>
                  <a:lnTo>
                    <a:pt x="889" y="1072"/>
                  </a:lnTo>
                  <a:lnTo>
                    <a:pt x="889" y="1074"/>
                  </a:lnTo>
                  <a:lnTo>
                    <a:pt x="891" y="1074"/>
                  </a:lnTo>
                  <a:lnTo>
                    <a:pt x="901" y="1076"/>
                  </a:lnTo>
                  <a:lnTo>
                    <a:pt x="901" y="1076"/>
                  </a:lnTo>
                  <a:lnTo>
                    <a:pt x="901" y="1076"/>
                  </a:lnTo>
                  <a:lnTo>
                    <a:pt x="901" y="1074"/>
                  </a:lnTo>
                  <a:lnTo>
                    <a:pt x="901" y="1072"/>
                  </a:lnTo>
                  <a:lnTo>
                    <a:pt x="901" y="1065"/>
                  </a:lnTo>
                  <a:lnTo>
                    <a:pt x="901" y="1065"/>
                  </a:lnTo>
                  <a:lnTo>
                    <a:pt x="903" y="1062"/>
                  </a:lnTo>
                  <a:lnTo>
                    <a:pt x="903" y="1062"/>
                  </a:lnTo>
                  <a:lnTo>
                    <a:pt x="906" y="1058"/>
                  </a:lnTo>
                  <a:lnTo>
                    <a:pt x="906" y="1058"/>
                  </a:lnTo>
                  <a:lnTo>
                    <a:pt x="906" y="1058"/>
                  </a:lnTo>
                  <a:lnTo>
                    <a:pt x="906" y="1055"/>
                  </a:lnTo>
                  <a:lnTo>
                    <a:pt x="906" y="1055"/>
                  </a:lnTo>
                  <a:lnTo>
                    <a:pt x="906" y="1055"/>
                  </a:lnTo>
                  <a:lnTo>
                    <a:pt x="906" y="1053"/>
                  </a:lnTo>
                  <a:lnTo>
                    <a:pt x="903" y="1053"/>
                  </a:lnTo>
                  <a:lnTo>
                    <a:pt x="903" y="1050"/>
                  </a:lnTo>
                  <a:lnTo>
                    <a:pt x="901" y="1048"/>
                  </a:lnTo>
                  <a:lnTo>
                    <a:pt x="901" y="1048"/>
                  </a:lnTo>
                  <a:lnTo>
                    <a:pt x="901" y="1046"/>
                  </a:lnTo>
                  <a:lnTo>
                    <a:pt x="901" y="1046"/>
                  </a:lnTo>
                  <a:lnTo>
                    <a:pt x="901" y="1043"/>
                  </a:lnTo>
                  <a:lnTo>
                    <a:pt x="901" y="1043"/>
                  </a:lnTo>
                  <a:lnTo>
                    <a:pt x="913" y="1029"/>
                  </a:lnTo>
                  <a:lnTo>
                    <a:pt x="915" y="1029"/>
                  </a:lnTo>
                  <a:lnTo>
                    <a:pt x="915" y="1029"/>
                  </a:lnTo>
                  <a:lnTo>
                    <a:pt x="913" y="1024"/>
                  </a:lnTo>
                  <a:lnTo>
                    <a:pt x="913" y="1024"/>
                  </a:lnTo>
                  <a:lnTo>
                    <a:pt x="913" y="1024"/>
                  </a:lnTo>
                  <a:lnTo>
                    <a:pt x="910" y="1022"/>
                  </a:lnTo>
                  <a:lnTo>
                    <a:pt x="910" y="1022"/>
                  </a:lnTo>
                  <a:lnTo>
                    <a:pt x="910" y="1022"/>
                  </a:lnTo>
                  <a:lnTo>
                    <a:pt x="910" y="1020"/>
                  </a:lnTo>
                  <a:lnTo>
                    <a:pt x="908" y="1020"/>
                  </a:lnTo>
                  <a:lnTo>
                    <a:pt x="908" y="1020"/>
                  </a:lnTo>
                  <a:lnTo>
                    <a:pt x="906" y="1017"/>
                  </a:lnTo>
                  <a:lnTo>
                    <a:pt x="906" y="1017"/>
                  </a:lnTo>
                  <a:lnTo>
                    <a:pt x="903" y="1013"/>
                  </a:lnTo>
                  <a:lnTo>
                    <a:pt x="898" y="1010"/>
                  </a:lnTo>
                  <a:lnTo>
                    <a:pt x="898" y="1010"/>
                  </a:lnTo>
                  <a:lnTo>
                    <a:pt x="896" y="1010"/>
                  </a:lnTo>
                  <a:lnTo>
                    <a:pt x="896" y="1010"/>
                  </a:lnTo>
                  <a:lnTo>
                    <a:pt x="896" y="1008"/>
                  </a:lnTo>
                  <a:lnTo>
                    <a:pt x="894" y="1008"/>
                  </a:lnTo>
                  <a:lnTo>
                    <a:pt x="894" y="1005"/>
                  </a:lnTo>
                  <a:lnTo>
                    <a:pt x="894" y="1001"/>
                  </a:lnTo>
                  <a:lnTo>
                    <a:pt x="894" y="996"/>
                  </a:lnTo>
                  <a:lnTo>
                    <a:pt x="894" y="984"/>
                  </a:lnTo>
                  <a:lnTo>
                    <a:pt x="891" y="979"/>
                  </a:lnTo>
                  <a:lnTo>
                    <a:pt x="891" y="977"/>
                  </a:lnTo>
                  <a:lnTo>
                    <a:pt x="889" y="972"/>
                  </a:lnTo>
                  <a:lnTo>
                    <a:pt x="889" y="968"/>
                  </a:lnTo>
                  <a:lnTo>
                    <a:pt x="889" y="968"/>
                  </a:lnTo>
                  <a:lnTo>
                    <a:pt x="887" y="965"/>
                  </a:lnTo>
                  <a:lnTo>
                    <a:pt x="884" y="963"/>
                  </a:lnTo>
                  <a:lnTo>
                    <a:pt x="882" y="961"/>
                  </a:lnTo>
                  <a:lnTo>
                    <a:pt x="880" y="958"/>
                  </a:lnTo>
                  <a:lnTo>
                    <a:pt x="880" y="956"/>
                  </a:lnTo>
                  <a:lnTo>
                    <a:pt x="880" y="953"/>
                  </a:lnTo>
                  <a:lnTo>
                    <a:pt x="882" y="953"/>
                  </a:lnTo>
                  <a:lnTo>
                    <a:pt x="882" y="951"/>
                  </a:lnTo>
                  <a:lnTo>
                    <a:pt x="884" y="951"/>
                  </a:lnTo>
                  <a:lnTo>
                    <a:pt x="887" y="951"/>
                  </a:lnTo>
                  <a:lnTo>
                    <a:pt x="887" y="951"/>
                  </a:lnTo>
                  <a:lnTo>
                    <a:pt x="889" y="951"/>
                  </a:lnTo>
                  <a:lnTo>
                    <a:pt x="891" y="949"/>
                  </a:lnTo>
                  <a:lnTo>
                    <a:pt x="891" y="949"/>
                  </a:lnTo>
                  <a:lnTo>
                    <a:pt x="891" y="944"/>
                  </a:lnTo>
                  <a:lnTo>
                    <a:pt x="891" y="944"/>
                  </a:lnTo>
                  <a:lnTo>
                    <a:pt x="891" y="942"/>
                  </a:lnTo>
                  <a:lnTo>
                    <a:pt x="891" y="942"/>
                  </a:lnTo>
                  <a:lnTo>
                    <a:pt x="887" y="937"/>
                  </a:lnTo>
                  <a:lnTo>
                    <a:pt x="884" y="935"/>
                  </a:lnTo>
                  <a:lnTo>
                    <a:pt x="884" y="932"/>
                  </a:lnTo>
                  <a:lnTo>
                    <a:pt x="882" y="927"/>
                  </a:lnTo>
                  <a:lnTo>
                    <a:pt x="882" y="925"/>
                  </a:lnTo>
                  <a:lnTo>
                    <a:pt x="880" y="925"/>
                  </a:lnTo>
                  <a:lnTo>
                    <a:pt x="880" y="925"/>
                  </a:lnTo>
                  <a:lnTo>
                    <a:pt x="875" y="920"/>
                  </a:lnTo>
                  <a:lnTo>
                    <a:pt x="872" y="918"/>
                  </a:lnTo>
                  <a:lnTo>
                    <a:pt x="872" y="918"/>
                  </a:lnTo>
                  <a:lnTo>
                    <a:pt x="872" y="918"/>
                  </a:lnTo>
                  <a:lnTo>
                    <a:pt x="877" y="911"/>
                  </a:lnTo>
                  <a:lnTo>
                    <a:pt x="880" y="904"/>
                  </a:lnTo>
                  <a:lnTo>
                    <a:pt x="880" y="901"/>
                  </a:lnTo>
                  <a:lnTo>
                    <a:pt x="882" y="899"/>
                  </a:lnTo>
                  <a:lnTo>
                    <a:pt x="884" y="899"/>
                  </a:lnTo>
                  <a:lnTo>
                    <a:pt x="887" y="899"/>
                  </a:lnTo>
                  <a:lnTo>
                    <a:pt x="887" y="897"/>
                  </a:lnTo>
                  <a:lnTo>
                    <a:pt x="889" y="894"/>
                  </a:lnTo>
                  <a:lnTo>
                    <a:pt x="887" y="892"/>
                  </a:lnTo>
                  <a:lnTo>
                    <a:pt x="884" y="887"/>
                  </a:lnTo>
                  <a:lnTo>
                    <a:pt x="880" y="880"/>
                  </a:lnTo>
                  <a:lnTo>
                    <a:pt x="880" y="875"/>
                  </a:lnTo>
                  <a:lnTo>
                    <a:pt x="877" y="873"/>
                  </a:lnTo>
                  <a:lnTo>
                    <a:pt x="875" y="873"/>
                  </a:lnTo>
                  <a:lnTo>
                    <a:pt x="872" y="871"/>
                  </a:lnTo>
                  <a:lnTo>
                    <a:pt x="870" y="868"/>
                  </a:lnTo>
                  <a:lnTo>
                    <a:pt x="861" y="856"/>
                  </a:lnTo>
                  <a:lnTo>
                    <a:pt x="858" y="854"/>
                  </a:lnTo>
                  <a:lnTo>
                    <a:pt x="856" y="852"/>
                  </a:lnTo>
                  <a:lnTo>
                    <a:pt x="854" y="852"/>
                  </a:lnTo>
                  <a:lnTo>
                    <a:pt x="854" y="852"/>
                  </a:lnTo>
                  <a:lnTo>
                    <a:pt x="851" y="849"/>
                  </a:lnTo>
                  <a:lnTo>
                    <a:pt x="844" y="842"/>
                  </a:lnTo>
                  <a:lnTo>
                    <a:pt x="842" y="840"/>
                  </a:lnTo>
                  <a:lnTo>
                    <a:pt x="842" y="838"/>
                  </a:lnTo>
                  <a:lnTo>
                    <a:pt x="842" y="838"/>
                  </a:lnTo>
                  <a:lnTo>
                    <a:pt x="842" y="835"/>
                  </a:lnTo>
                  <a:lnTo>
                    <a:pt x="844" y="835"/>
                  </a:lnTo>
                  <a:lnTo>
                    <a:pt x="846" y="833"/>
                  </a:lnTo>
                  <a:lnTo>
                    <a:pt x="846" y="830"/>
                  </a:lnTo>
                  <a:lnTo>
                    <a:pt x="846" y="828"/>
                  </a:lnTo>
                  <a:lnTo>
                    <a:pt x="846" y="826"/>
                  </a:lnTo>
                  <a:lnTo>
                    <a:pt x="842" y="819"/>
                  </a:lnTo>
                  <a:lnTo>
                    <a:pt x="842" y="812"/>
                  </a:lnTo>
                  <a:lnTo>
                    <a:pt x="842" y="804"/>
                  </a:lnTo>
                  <a:lnTo>
                    <a:pt x="842" y="802"/>
                  </a:lnTo>
                  <a:lnTo>
                    <a:pt x="842" y="802"/>
                  </a:lnTo>
                  <a:lnTo>
                    <a:pt x="839" y="802"/>
                  </a:lnTo>
                  <a:lnTo>
                    <a:pt x="839" y="802"/>
                  </a:lnTo>
                  <a:lnTo>
                    <a:pt x="828" y="812"/>
                  </a:lnTo>
                  <a:lnTo>
                    <a:pt x="825" y="814"/>
                  </a:lnTo>
                  <a:lnTo>
                    <a:pt x="825" y="816"/>
                  </a:lnTo>
                  <a:lnTo>
                    <a:pt x="823" y="816"/>
                  </a:lnTo>
                  <a:lnTo>
                    <a:pt x="820" y="823"/>
                  </a:lnTo>
                  <a:lnTo>
                    <a:pt x="820" y="826"/>
                  </a:lnTo>
                  <a:lnTo>
                    <a:pt x="818" y="828"/>
                  </a:lnTo>
                  <a:lnTo>
                    <a:pt x="816" y="826"/>
                  </a:lnTo>
                  <a:lnTo>
                    <a:pt x="813" y="823"/>
                  </a:lnTo>
                  <a:lnTo>
                    <a:pt x="813" y="821"/>
                  </a:lnTo>
                  <a:lnTo>
                    <a:pt x="811" y="816"/>
                  </a:lnTo>
                  <a:lnTo>
                    <a:pt x="811" y="814"/>
                  </a:lnTo>
                  <a:lnTo>
                    <a:pt x="806" y="812"/>
                  </a:lnTo>
                  <a:lnTo>
                    <a:pt x="776" y="778"/>
                  </a:lnTo>
                  <a:lnTo>
                    <a:pt x="754" y="750"/>
                  </a:lnTo>
                  <a:lnTo>
                    <a:pt x="750" y="745"/>
                  </a:lnTo>
                  <a:lnTo>
                    <a:pt x="745" y="743"/>
                  </a:lnTo>
                  <a:lnTo>
                    <a:pt x="716" y="722"/>
                  </a:lnTo>
                  <a:lnTo>
                    <a:pt x="714" y="717"/>
                  </a:lnTo>
                  <a:lnTo>
                    <a:pt x="714" y="707"/>
                  </a:lnTo>
                  <a:lnTo>
                    <a:pt x="714" y="703"/>
                  </a:lnTo>
                  <a:lnTo>
                    <a:pt x="712" y="700"/>
                  </a:lnTo>
                  <a:lnTo>
                    <a:pt x="712" y="696"/>
                  </a:lnTo>
                  <a:lnTo>
                    <a:pt x="709" y="696"/>
                  </a:lnTo>
                  <a:lnTo>
                    <a:pt x="707" y="693"/>
                  </a:lnTo>
                  <a:lnTo>
                    <a:pt x="707" y="693"/>
                  </a:lnTo>
                  <a:lnTo>
                    <a:pt x="702" y="693"/>
                  </a:lnTo>
                  <a:lnTo>
                    <a:pt x="700" y="691"/>
                  </a:lnTo>
                  <a:lnTo>
                    <a:pt x="695" y="689"/>
                  </a:lnTo>
                  <a:lnTo>
                    <a:pt x="693" y="686"/>
                  </a:lnTo>
                  <a:lnTo>
                    <a:pt x="690" y="684"/>
                  </a:lnTo>
                  <a:lnTo>
                    <a:pt x="690" y="679"/>
                  </a:lnTo>
                  <a:lnTo>
                    <a:pt x="688" y="677"/>
                  </a:lnTo>
                  <a:lnTo>
                    <a:pt x="688" y="677"/>
                  </a:lnTo>
                  <a:lnTo>
                    <a:pt x="686" y="674"/>
                  </a:lnTo>
                  <a:lnTo>
                    <a:pt x="683" y="674"/>
                  </a:lnTo>
                  <a:lnTo>
                    <a:pt x="683" y="670"/>
                  </a:lnTo>
                  <a:lnTo>
                    <a:pt x="683" y="667"/>
                  </a:lnTo>
                  <a:lnTo>
                    <a:pt x="679" y="660"/>
                  </a:lnTo>
                  <a:lnTo>
                    <a:pt x="676" y="658"/>
                  </a:lnTo>
                  <a:lnTo>
                    <a:pt x="674" y="658"/>
                  </a:lnTo>
                  <a:lnTo>
                    <a:pt x="674" y="658"/>
                  </a:lnTo>
                  <a:lnTo>
                    <a:pt x="674" y="660"/>
                  </a:lnTo>
                  <a:lnTo>
                    <a:pt x="671" y="662"/>
                  </a:lnTo>
                  <a:lnTo>
                    <a:pt x="669" y="667"/>
                  </a:lnTo>
                  <a:lnTo>
                    <a:pt x="669" y="670"/>
                  </a:lnTo>
                  <a:lnTo>
                    <a:pt x="669" y="670"/>
                  </a:lnTo>
                  <a:lnTo>
                    <a:pt x="669" y="674"/>
                  </a:lnTo>
                  <a:lnTo>
                    <a:pt x="671" y="679"/>
                  </a:lnTo>
                  <a:lnTo>
                    <a:pt x="671" y="679"/>
                  </a:lnTo>
                  <a:lnTo>
                    <a:pt x="671" y="679"/>
                  </a:lnTo>
                  <a:lnTo>
                    <a:pt x="674" y="681"/>
                  </a:lnTo>
                  <a:lnTo>
                    <a:pt x="674" y="684"/>
                  </a:lnTo>
                  <a:lnTo>
                    <a:pt x="674" y="684"/>
                  </a:lnTo>
                  <a:lnTo>
                    <a:pt x="674" y="684"/>
                  </a:lnTo>
                  <a:lnTo>
                    <a:pt x="674" y="686"/>
                  </a:lnTo>
                  <a:lnTo>
                    <a:pt x="674" y="686"/>
                  </a:lnTo>
                  <a:lnTo>
                    <a:pt x="674" y="689"/>
                  </a:lnTo>
                  <a:lnTo>
                    <a:pt x="674" y="689"/>
                  </a:lnTo>
                  <a:lnTo>
                    <a:pt x="674" y="691"/>
                  </a:lnTo>
                  <a:lnTo>
                    <a:pt x="674" y="693"/>
                  </a:lnTo>
                  <a:lnTo>
                    <a:pt x="674" y="693"/>
                  </a:lnTo>
                  <a:lnTo>
                    <a:pt x="674" y="696"/>
                  </a:lnTo>
                  <a:lnTo>
                    <a:pt x="671" y="696"/>
                  </a:lnTo>
                  <a:lnTo>
                    <a:pt x="671" y="696"/>
                  </a:lnTo>
                  <a:lnTo>
                    <a:pt x="671" y="696"/>
                  </a:lnTo>
                  <a:lnTo>
                    <a:pt x="671" y="696"/>
                  </a:lnTo>
                  <a:lnTo>
                    <a:pt x="671" y="696"/>
                  </a:lnTo>
                  <a:lnTo>
                    <a:pt x="669" y="689"/>
                  </a:lnTo>
                  <a:lnTo>
                    <a:pt x="664" y="684"/>
                  </a:lnTo>
                  <a:lnTo>
                    <a:pt x="660" y="679"/>
                  </a:lnTo>
                  <a:lnTo>
                    <a:pt x="650" y="672"/>
                  </a:lnTo>
                  <a:lnTo>
                    <a:pt x="643" y="670"/>
                  </a:lnTo>
                  <a:lnTo>
                    <a:pt x="641" y="665"/>
                  </a:lnTo>
                  <a:lnTo>
                    <a:pt x="619" y="639"/>
                  </a:lnTo>
                  <a:lnTo>
                    <a:pt x="617" y="636"/>
                  </a:lnTo>
                  <a:lnTo>
                    <a:pt x="617" y="634"/>
                  </a:lnTo>
                  <a:lnTo>
                    <a:pt x="617" y="632"/>
                  </a:lnTo>
                  <a:lnTo>
                    <a:pt x="617" y="629"/>
                  </a:lnTo>
                  <a:lnTo>
                    <a:pt x="617" y="629"/>
                  </a:lnTo>
                  <a:lnTo>
                    <a:pt x="617" y="627"/>
                  </a:lnTo>
                  <a:lnTo>
                    <a:pt x="617" y="627"/>
                  </a:lnTo>
                  <a:lnTo>
                    <a:pt x="612" y="622"/>
                  </a:lnTo>
                  <a:lnTo>
                    <a:pt x="610" y="620"/>
                  </a:lnTo>
                  <a:lnTo>
                    <a:pt x="605" y="610"/>
                  </a:lnTo>
                  <a:lnTo>
                    <a:pt x="586" y="580"/>
                  </a:lnTo>
                  <a:lnTo>
                    <a:pt x="586" y="577"/>
                  </a:lnTo>
                  <a:lnTo>
                    <a:pt x="586" y="575"/>
                  </a:lnTo>
                  <a:lnTo>
                    <a:pt x="586" y="575"/>
                  </a:lnTo>
                  <a:lnTo>
                    <a:pt x="586" y="573"/>
                  </a:lnTo>
                  <a:lnTo>
                    <a:pt x="589" y="570"/>
                  </a:lnTo>
                  <a:lnTo>
                    <a:pt x="586" y="570"/>
                  </a:lnTo>
                  <a:lnTo>
                    <a:pt x="586" y="568"/>
                  </a:lnTo>
                  <a:lnTo>
                    <a:pt x="584" y="566"/>
                  </a:lnTo>
                  <a:lnTo>
                    <a:pt x="582" y="566"/>
                  </a:lnTo>
                  <a:lnTo>
                    <a:pt x="577" y="566"/>
                  </a:lnTo>
                  <a:lnTo>
                    <a:pt x="577" y="563"/>
                  </a:lnTo>
                  <a:lnTo>
                    <a:pt x="575" y="563"/>
                  </a:lnTo>
                  <a:lnTo>
                    <a:pt x="572" y="556"/>
                  </a:lnTo>
                  <a:lnTo>
                    <a:pt x="572" y="556"/>
                  </a:lnTo>
                  <a:lnTo>
                    <a:pt x="570" y="554"/>
                  </a:lnTo>
                  <a:lnTo>
                    <a:pt x="570" y="554"/>
                  </a:lnTo>
                  <a:lnTo>
                    <a:pt x="565" y="551"/>
                  </a:lnTo>
                  <a:lnTo>
                    <a:pt x="565" y="551"/>
                  </a:lnTo>
                  <a:lnTo>
                    <a:pt x="563" y="549"/>
                  </a:lnTo>
                  <a:lnTo>
                    <a:pt x="560" y="547"/>
                  </a:lnTo>
                  <a:lnTo>
                    <a:pt x="556" y="547"/>
                  </a:lnTo>
                  <a:lnTo>
                    <a:pt x="556" y="547"/>
                  </a:lnTo>
                  <a:lnTo>
                    <a:pt x="556" y="547"/>
                  </a:lnTo>
                  <a:lnTo>
                    <a:pt x="553" y="549"/>
                  </a:lnTo>
                  <a:lnTo>
                    <a:pt x="553" y="549"/>
                  </a:lnTo>
                  <a:lnTo>
                    <a:pt x="551" y="551"/>
                  </a:lnTo>
                  <a:lnTo>
                    <a:pt x="551" y="551"/>
                  </a:lnTo>
                  <a:lnTo>
                    <a:pt x="549" y="554"/>
                  </a:lnTo>
                  <a:lnTo>
                    <a:pt x="544" y="556"/>
                  </a:lnTo>
                  <a:lnTo>
                    <a:pt x="541" y="556"/>
                  </a:lnTo>
                  <a:lnTo>
                    <a:pt x="539" y="558"/>
                  </a:lnTo>
                  <a:lnTo>
                    <a:pt x="537" y="556"/>
                  </a:lnTo>
                  <a:lnTo>
                    <a:pt x="534" y="556"/>
                  </a:lnTo>
                  <a:lnTo>
                    <a:pt x="532" y="556"/>
                  </a:lnTo>
                  <a:lnTo>
                    <a:pt x="532" y="554"/>
                  </a:lnTo>
                  <a:lnTo>
                    <a:pt x="525" y="554"/>
                  </a:lnTo>
                  <a:lnTo>
                    <a:pt x="522" y="551"/>
                  </a:lnTo>
                  <a:lnTo>
                    <a:pt x="522" y="551"/>
                  </a:lnTo>
                  <a:lnTo>
                    <a:pt x="520" y="549"/>
                  </a:lnTo>
                  <a:lnTo>
                    <a:pt x="520" y="544"/>
                  </a:lnTo>
                  <a:lnTo>
                    <a:pt x="520" y="544"/>
                  </a:lnTo>
                  <a:lnTo>
                    <a:pt x="518" y="542"/>
                  </a:lnTo>
                  <a:lnTo>
                    <a:pt x="515" y="542"/>
                  </a:lnTo>
                  <a:lnTo>
                    <a:pt x="515" y="539"/>
                  </a:lnTo>
                  <a:lnTo>
                    <a:pt x="513" y="539"/>
                  </a:lnTo>
                  <a:lnTo>
                    <a:pt x="513" y="539"/>
                  </a:lnTo>
                  <a:lnTo>
                    <a:pt x="511" y="542"/>
                  </a:lnTo>
                  <a:lnTo>
                    <a:pt x="508" y="544"/>
                  </a:lnTo>
                  <a:lnTo>
                    <a:pt x="508" y="547"/>
                  </a:lnTo>
                  <a:lnTo>
                    <a:pt x="506" y="549"/>
                  </a:lnTo>
                  <a:lnTo>
                    <a:pt x="504" y="551"/>
                  </a:lnTo>
                  <a:lnTo>
                    <a:pt x="496" y="556"/>
                  </a:lnTo>
                  <a:lnTo>
                    <a:pt x="485" y="561"/>
                  </a:lnTo>
                  <a:lnTo>
                    <a:pt x="482" y="561"/>
                  </a:lnTo>
                  <a:lnTo>
                    <a:pt x="478" y="556"/>
                  </a:lnTo>
                  <a:lnTo>
                    <a:pt x="452" y="528"/>
                  </a:lnTo>
                  <a:lnTo>
                    <a:pt x="449" y="525"/>
                  </a:lnTo>
                  <a:lnTo>
                    <a:pt x="449" y="525"/>
                  </a:lnTo>
                  <a:lnTo>
                    <a:pt x="426" y="497"/>
                  </a:lnTo>
                  <a:lnTo>
                    <a:pt x="423" y="497"/>
                  </a:lnTo>
                  <a:lnTo>
                    <a:pt x="404" y="483"/>
                  </a:lnTo>
                  <a:lnTo>
                    <a:pt x="397" y="480"/>
                  </a:lnTo>
                  <a:lnTo>
                    <a:pt x="392" y="480"/>
                  </a:lnTo>
                  <a:lnTo>
                    <a:pt x="390" y="480"/>
                  </a:lnTo>
                  <a:lnTo>
                    <a:pt x="390" y="480"/>
                  </a:lnTo>
                  <a:lnTo>
                    <a:pt x="390" y="483"/>
                  </a:lnTo>
                  <a:lnTo>
                    <a:pt x="390" y="483"/>
                  </a:lnTo>
                  <a:lnTo>
                    <a:pt x="388" y="483"/>
                  </a:lnTo>
                  <a:lnTo>
                    <a:pt x="388" y="485"/>
                  </a:lnTo>
                  <a:lnTo>
                    <a:pt x="388" y="487"/>
                  </a:lnTo>
                  <a:lnTo>
                    <a:pt x="385" y="487"/>
                  </a:lnTo>
                  <a:lnTo>
                    <a:pt x="385" y="487"/>
                  </a:lnTo>
                  <a:lnTo>
                    <a:pt x="385" y="487"/>
                  </a:lnTo>
                  <a:lnTo>
                    <a:pt x="383" y="490"/>
                  </a:lnTo>
                  <a:lnTo>
                    <a:pt x="383" y="490"/>
                  </a:lnTo>
                  <a:lnTo>
                    <a:pt x="383" y="490"/>
                  </a:lnTo>
                  <a:lnTo>
                    <a:pt x="383" y="499"/>
                  </a:lnTo>
                  <a:lnTo>
                    <a:pt x="383" y="504"/>
                  </a:lnTo>
                  <a:lnTo>
                    <a:pt x="383" y="504"/>
                  </a:lnTo>
                  <a:lnTo>
                    <a:pt x="383" y="506"/>
                  </a:lnTo>
                  <a:lnTo>
                    <a:pt x="381" y="513"/>
                  </a:lnTo>
                  <a:lnTo>
                    <a:pt x="378" y="516"/>
                  </a:lnTo>
                  <a:lnTo>
                    <a:pt x="378" y="516"/>
                  </a:lnTo>
                  <a:lnTo>
                    <a:pt x="378" y="518"/>
                  </a:lnTo>
                  <a:lnTo>
                    <a:pt x="376" y="521"/>
                  </a:lnTo>
                  <a:lnTo>
                    <a:pt x="376" y="523"/>
                  </a:lnTo>
                  <a:lnTo>
                    <a:pt x="376" y="523"/>
                  </a:lnTo>
                  <a:lnTo>
                    <a:pt x="376" y="525"/>
                  </a:lnTo>
                  <a:lnTo>
                    <a:pt x="376" y="528"/>
                  </a:lnTo>
                  <a:lnTo>
                    <a:pt x="374" y="532"/>
                  </a:lnTo>
                  <a:lnTo>
                    <a:pt x="374" y="532"/>
                  </a:lnTo>
                  <a:lnTo>
                    <a:pt x="374" y="537"/>
                  </a:lnTo>
                  <a:lnTo>
                    <a:pt x="374" y="537"/>
                  </a:lnTo>
                  <a:lnTo>
                    <a:pt x="374" y="539"/>
                  </a:lnTo>
                  <a:lnTo>
                    <a:pt x="371" y="539"/>
                  </a:lnTo>
                  <a:lnTo>
                    <a:pt x="371" y="542"/>
                  </a:lnTo>
                  <a:lnTo>
                    <a:pt x="371" y="544"/>
                  </a:lnTo>
                  <a:lnTo>
                    <a:pt x="371" y="544"/>
                  </a:lnTo>
                  <a:lnTo>
                    <a:pt x="369" y="547"/>
                  </a:lnTo>
                  <a:lnTo>
                    <a:pt x="369" y="547"/>
                  </a:lnTo>
                  <a:lnTo>
                    <a:pt x="369" y="547"/>
                  </a:lnTo>
                  <a:lnTo>
                    <a:pt x="369" y="547"/>
                  </a:lnTo>
                  <a:lnTo>
                    <a:pt x="366" y="547"/>
                  </a:lnTo>
                  <a:lnTo>
                    <a:pt x="366" y="549"/>
                  </a:lnTo>
                  <a:lnTo>
                    <a:pt x="366" y="549"/>
                  </a:lnTo>
                  <a:lnTo>
                    <a:pt x="366" y="551"/>
                  </a:lnTo>
                  <a:lnTo>
                    <a:pt x="366" y="554"/>
                  </a:lnTo>
                  <a:lnTo>
                    <a:pt x="366" y="556"/>
                  </a:lnTo>
                  <a:lnTo>
                    <a:pt x="366" y="558"/>
                  </a:lnTo>
                  <a:lnTo>
                    <a:pt x="366" y="558"/>
                  </a:lnTo>
                  <a:lnTo>
                    <a:pt x="366" y="561"/>
                  </a:lnTo>
                  <a:lnTo>
                    <a:pt x="366" y="561"/>
                  </a:lnTo>
                  <a:lnTo>
                    <a:pt x="359" y="584"/>
                  </a:lnTo>
                  <a:lnTo>
                    <a:pt x="357" y="587"/>
                  </a:lnTo>
                  <a:lnTo>
                    <a:pt x="357" y="587"/>
                  </a:lnTo>
                  <a:lnTo>
                    <a:pt x="357" y="587"/>
                  </a:lnTo>
                  <a:lnTo>
                    <a:pt x="357" y="587"/>
                  </a:lnTo>
                  <a:lnTo>
                    <a:pt x="355" y="587"/>
                  </a:lnTo>
                  <a:lnTo>
                    <a:pt x="352" y="587"/>
                  </a:lnTo>
                  <a:lnTo>
                    <a:pt x="348" y="584"/>
                  </a:lnTo>
                  <a:lnTo>
                    <a:pt x="338" y="580"/>
                  </a:lnTo>
                  <a:lnTo>
                    <a:pt x="336" y="577"/>
                  </a:lnTo>
                  <a:lnTo>
                    <a:pt x="336" y="575"/>
                  </a:lnTo>
                  <a:lnTo>
                    <a:pt x="333" y="575"/>
                  </a:lnTo>
                  <a:lnTo>
                    <a:pt x="333" y="573"/>
                  </a:lnTo>
                  <a:lnTo>
                    <a:pt x="321" y="566"/>
                  </a:lnTo>
                  <a:lnTo>
                    <a:pt x="319" y="563"/>
                  </a:lnTo>
                  <a:lnTo>
                    <a:pt x="317" y="561"/>
                  </a:lnTo>
                  <a:lnTo>
                    <a:pt x="317" y="558"/>
                  </a:lnTo>
                  <a:lnTo>
                    <a:pt x="317" y="558"/>
                  </a:lnTo>
                  <a:lnTo>
                    <a:pt x="317" y="556"/>
                  </a:lnTo>
                  <a:lnTo>
                    <a:pt x="319" y="556"/>
                  </a:lnTo>
                  <a:lnTo>
                    <a:pt x="319" y="551"/>
                  </a:lnTo>
                  <a:lnTo>
                    <a:pt x="319" y="551"/>
                  </a:lnTo>
                  <a:lnTo>
                    <a:pt x="319" y="551"/>
                  </a:lnTo>
                  <a:lnTo>
                    <a:pt x="319" y="549"/>
                  </a:lnTo>
                  <a:lnTo>
                    <a:pt x="314" y="547"/>
                  </a:lnTo>
                  <a:lnTo>
                    <a:pt x="310" y="542"/>
                  </a:lnTo>
                  <a:lnTo>
                    <a:pt x="305" y="535"/>
                  </a:lnTo>
                  <a:lnTo>
                    <a:pt x="303" y="532"/>
                  </a:lnTo>
                  <a:lnTo>
                    <a:pt x="300" y="532"/>
                  </a:lnTo>
                  <a:lnTo>
                    <a:pt x="295" y="530"/>
                  </a:lnTo>
                  <a:lnTo>
                    <a:pt x="293" y="530"/>
                  </a:lnTo>
                  <a:lnTo>
                    <a:pt x="291" y="528"/>
                  </a:lnTo>
                  <a:lnTo>
                    <a:pt x="288" y="523"/>
                  </a:lnTo>
                  <a:lnTo>
                    <a:pt x="288" y="523"/>
                  </a:lnTo>
                  <a:lnTo>
                    <a:pt x="286" y="523"/>
                  </a:lnTo>
                  <a:lnTo>
                    <a:pt x="284" y="523"/>
                  </a:lnTo>
                  <a:lnTo>
                    <a:pt x="284" y="521"/>
                  </a:lnTo>
                  <a:lnTo>
                    <a:pt x="281" y="521"/>
                  </a:lnTo>
                  <a:lnTo>
                    <a:pt x="281" y="518"/>
                  </a:lnTo>
                  <a:lnTo>
                    <a:pt x="279" y="518"/>
                  </a:lnTo>
                  <a:lnTo>
                    <a:pt x="279" y="516"/>
                  </a:lnTo>
                  <a:lnTo>
                    <a:pt x="279" y="511"/>
                  </a:lnTo>
                  <a:lnTo>
                    <a:pt x="279" y="511"/>
                  </a:lnTo>
                  <a:lnTo>
                    <a:pt x="279" y="509"/>
                  </a:lnTo>
                  <a:lnTo>
                    <a:pt x="279" y="509"/>
                  </a:lnTo>
                  <a:lnTo>
                    <a:pt x="269" y="502"/>
                  </a:lnTo>
                  <a:lnTo>
                    <a:pt x="267" y="499"/>
                  </a:lnTo>
                  <a:lnTo>
                    <a:pt x="267" y="495"/>
                  </a:lnTo>
                  <a:lnTo>
                    <a:pt x="260" y="487"/>
                  </a:lnTo>
                  <a:lnTo>
                    <a:pt x="260" y="485"/>
                  </a:lnTo>
                  <a:lnTo>
                    <a:pt x="258" y="485"/>
                  </a:lnTo>
                  <a:lnTo>
                    <a:pt x="258" y="485"/>
                  </a:lnTo>
                  <a:lnTo>
                    <a:pt x="255" y="483"/>
                  </a:lnTo>
                  <a:lnTo>
                    <a:pt x="253" y="483"/>
                  </a:lnTo>
                  <a:lnTo>
                    <a:pt x="253" y="480"/>
                  </a:lnTo>
                  <a:lnTo>
                    <a:pt x="251" y="473"/>
                  </a:lnTo>
                  <a:lnTo>
                    <a:pt x="246" y="466"/>
                  </a:lnTo>
                  <a:lnTo>
                    <a:pt x="246" y="466"/>
                  </a:lnTo>
                  <a:lnTo>
                    <a:pt x="246" y="464"/>
                  </a:lnTo>
                  <a:lnTo>
                    <a:pt x="246" y="464"/>
                  </a:lnTo>
                  <a:lnTo>
                    <a:pt x="246" y="461"/>
                  </a:lnTo>
                  <a:lnTo>
                    <a:pt x="246" y="461"/>
                  </a:lnTo>
                  <a:lnTo>
                    <a:pt x="239" y="457"/>
                  </a:lnTo>
                  <a:lnTo>
                    <a:pt x="236" y="454"/>
                  </a:lnTo>
                  <a:lnTo>
                    <a:pt x="236" y="452"/>
                  </a:lnTo>
                  <a:lnTo>
                    <a:pt x="229" y="438"/>
                  </a:lnTo>
                  <a:lnTo>
                    <a:pt x="227" y="431"/>
                  </a:lnTo>
                  <a:lnTo>
                    <a:pt x="227" y="431"/>
                  </a:lnTo>
                  <a:lnTo>
                    <a:pt x="227" y="431"/>
                  </a:lnTo>
                  <a:lnTo>
                    <a:pt x="225" y="431"/>
                  </a:lnTo>
                  <a:lnTo>
                    <a:pt x="220" y="431"/>
                  </a:lnTo>
                  <a:lnTo>
                    <a:pt x="220" y="431"/>
                  </a:lnTo>
                  <a:lnTo>
                    <a:pt x="217" y="431"/>
                  </a:lnTo>
                  <a:lnTo>
                    <a:pt x="208" y="428"/>
                  </a:lnTo>
                  <a:lnTo>
                    <a:pt x="208" y="428"/>
                  </a:lnTo>
                  <a:lnTo>
                    <a:pt x="201" y="428"/>
                  </a:lnTo>
                  <a:lnTo>
                    <a:pt x="201" y="426"/>
                  </a:lnTo>
                  <a:lnTo>
                    <a:pt x="196" y="426"/>
                  </a:lnTo>
                  <a:lnTo>
                    <a:pt x="194" y="424"/>
                  </a:lnTo>
                  <a:lnTo>
                    <a:pt x="194" y="424"/>
                  </a:lnTo>
                  <a:lnTo>
                    <a:pt x="191" y="421"/>
                  </a:lnTo>
                  <a:lnTo>
                    <a:pt x="191" y="419"/>
                  </a:lnTo>
                  <a:lnTo>
                    <a:pt x="189" y="416"/>
                  </a:lnTo>
                  <a:lnTo>
                    <a:pt x="189" y="416"/>
                  </a:lnTo>
                  <a:lnTo>
                    <a:pt x="189" y="416"/>
                  </a:lnTo>
                  <a:lnTo>
                    <a:pt x="184" y="414"/>
                  </a:lnTo>
                  <a:lnTo>
                    <a:pt x="173" y="405"/>
                  </a:lnTo>
                  <a:lnTo>
                    <a:pt x="170" y="402"/>
                  </a:lnTo>
                  <a:lnTo>
                    <a:pt x="170" y="400"/>
                  </a:lnTo>
                  <a:lnTo>
                    <a:pt x="168" y="398"/>
                  </a:lnTo>
                  <a:lnTo>
                    <a:pt x="168" y="398"/>
                  </a:lnTo>
                  <a:lnTo>
                    <a:pt x="168" y="395"/>
                  </a:lnTo>
                  <a:lnTo>
                    <a:pt x="165" y="395"/>
                  </a:lnTo>
                  <a:lnTo>
                    <a:pt x="158" y="390"/>
                  </a:lnTo>
                  <a:lnTo>
                    <a:pt x="158" y="390"/>
                  </a:lnTo>
                  <a:lnTo>
                    <a:pt x="156" y="388"/>
                  </a:lnTo>
                  <a:lnTo>
                    <a:pt x="151" y="386"/>
                  </a:lnTo>
                  <a:lnTo>
                    <a:pt x="123" y="376"/>
                  </a:lnTo>
                  <a:lnTo>
                    <a:pt x="120" y="376"/>
                  </a:lnTo>
                  <a:lnTo>
                    <a:pt x="118" y="374"/>
                  </a:lnTo>
                  <a:lnTo>
                    <a:pt x="111" y="374"/>
                  </a:lnTo>
                  <a:lnTo>
                    <a:pt x="109" y="374"/>
                  </a:lnTo>
                  <a:lnTo>
                    <a:pt x="104" y="372"/>
                  </a:lnTo>
                  <a:lnTo>
                    <a:pt x="104" y="372"/>
                  </a:lnTo>
                  <a:lnTo>
                    <a:pt x="97" y="372"/>
                  </a:lnTo>
                  <a:lnTo>
                    <a:pt x="97" y="372"/>
                  </a:lnTo>
                  <a:lnTo>
                    <a:pt x="94" y="372"/>
                  </a:lnTo>
                  <a:lnTo>
                    <a:pt x="92" y="369"/>
                  </a:lnTo>
                  <a:lnTo>
                    <a:pt x="92" y="369"/>
                  </a:lnTo>
                  <a:lnTo>
                    <a:pt x="90" y="369"/>
                  </a:lnTo>
                  <a:lnTo>
                    <a:pt x="87" y="367"/>
                  </a:lnTo>
                  <a:lnTo>
                    <a:pt x="85" y="367"/>
                  </a:lnTo>
                  <a:lnTo>
                    <a:pt x="83" y="364"/>
                  </a:lnTo>
                  <a:lnTo>
                    <a:pt x="80" y="364"/>
                  </a:lnTo>
                  <a:lnTo>
                    <a:pt x="80" y="364"/>
                  </a:lnTo>
                  <a:lnTo>
                    <a:pt x="71" y="364"/>
                  </a:lnTo>
                  <a:lnTo>
                    <a:pt x="71" y="364"/>
                  </a:lnTo>
                  <a:lnTo>
                    <a:pt x="61" y="362"/>
                  </a:lnTo>
                  <a:lnTo>
                    <a:pt x="59" y="360"/>
                  </a:lnTo>
                  <a:lnTo>
                    <a:pt x="59" y="360"/>
                  </a:lnTo>
                  <a:lnTo>
                    <a:pt x="54" y="362"/>
                  </a:lnTo>
                  <a:lnTo>
                    <a:pt x="50" y="364"/>
                  </a:lnTo>
                  <a:lnTo>
                    <a:pt x="47" y="364"/>
                  </a:lnTo>
                  <a:lnTo>
                    <a:pt x="47" y="364"/>
                  </a:lnTo>
                  <a:lnTo>
                    <a:pt x="33" y="364"/>
                  </a:lnTo>
                  <a:lnTo>
                    <a:pt x="33" y="364"/>
                  </a:lnTo>
                  <a:lnTo>
                    <a:pt x="26" y="362"/>
                  </a:lnTo>
                  <a:lnTo>
                    <a:pt x="21" y="357"/>
                  </a:lnTo>
                  <a:lnTo>
                    <a:pt x="21" y="357"/>
                  </a:lnTo>
                  <a:lnTo>
                    <a:pt x="19" y="357"/>
                  </a:lnTo>
                  <a:lnTo>
                    <a:pt x="14" y="360"/>
                  </a:lnTo>
                  <a:lnTo>
                    <a:pt x="14" y="360"/>
                  </a:lnTo>
                  <a:lnTo>
                    <a:pt x="12" y="360"/>
                  </a:lnTo>
                  <a:lnTo>
                    <a:pt x="9" y="360"/>
                  </a:lnTo>
                  <a:lnTo>
                    <a:pt x="9" y="362"/>
                  </a:lnTo>
                  <a:lnTo>
                    <a:pt x="7" y="360"/>
                  </a:lnTo>
                  <a:lnTo>
                    <a:pt x="0" y="357"/>
                  </a:lnTo>
                  <a:lnTo>
                    <a:pt x="0" y="355"/>
                  </a:lnTo>
                  <a:lnTo>
                    <a:pt x="7" y="336"/>
                  </a:lnTo>
                  <a:lnTo>
                    <a:pt x="12" y="327"/>
                  </a:lnTo>
                  <a:lnTo>
                    <a:pt x="12" y="322"/>
                  </a:lnTo>
                  <a:lnTo>
                    <a:pt x="12" y="319"/>
                  </a:lnTo>
                  <a:lnTo>
                    <a:pt x="14" y="319"/>
                  </a:lnTo>
                  <a:lnTo>
                    <a:pt x="12" y="267"/>
                  </a:lnTo>
                  <a:lnTo>
                    <a:pt x="12" y="263"/>
                  </a:lnTo>
                  <a:lnTo>
                    <a:pt x="12" y="260"/>
                  </a:lnTo>
                  <a:lnTo>
                    <a:pt x="12" y="258"/>
                  </a:lnTo>
                  <a:lnTo>
                    <a:pt x="14" y="256"/>
                  </a:lnTo>
                  <a:lnTo>
                    <a:pt x="14" y="256"/>
                  </a:lnTo>
                  <a:lnTo>
                    <a:pt x="33" y="237"/>
                  </a:lnTo>
                  <a:lnTo>
                    <a:pt x="35" y="234"/>
                  </a:lnTo>
                  <a:lnTo>
                    <a:pt x="38" y="232"/>
                  </a:lnTo>
                  <a:lnTo>
                    <a:pt x="50" y="194"/>
                  </a:lnTo>
                  <a:lnTo>
                    <a:pt x="52" y="187"/>
                  </a:lnTo>
                  <a:lnTo>
                    <a:pt x="59" y="187"/>
                  </a:lnTo>
                  <a:lnTo>
                    <a:pt x="61" y="189"/>
                  </a:lnTo>
                  <a:lnTo>
                    <a:pt x="85" y="199"/>
                  </a:lnTo>
                  <a:lnTo>
                    <a:pt x="87" y="199"/>
                  </a:lnTo>
                  <a:lnTo>
                    <a:pt x="97" y="196"/>
                  </a:lnTo>
                  <a:lnTo>
                    <a:pt x="109" y="196"/>
                  </a:lnTo>
                  <a:lnTo>
                    <a:pt x="111" y="196"/>
                  </a:lnTo>
                  <a:lnTo>
                    <a:pt x="116" y="194"/>
                  </a:lnTo>
                  <a:lnTo>
                    <a:pt x="128" y="185"/>
                  </a:lnTo>
                  <a:lnTo>
                    <a:pt x="135" y="178"/>
                  </a:lnTo>
                  <a:lnTo>
                    <a:pt x="142" y="168"/>
                  </a:lnTo>
                  <a:lnTo>
                    <a:pt x="177" y="140"/>
                  </a:lnTo>
                  <a:lnTo>
                    <a:pt x="248" y="97"/>
                  </a:lnTo>
                  <a:lnTo>
                    <a:pt x="300" y="85"/>
                  </a:lnTo>
                  <a:lnTo>
                    <a:pt x="343" y="88"/>
                  </a:lnTo>
                  <a:lnTo>
                    <a:pt x="366" y="99"/>
                  </a:lnTo>
                  <a:lnTo>
                    <a:pt x="371" y="102"/>
                  </a:lnTo>
                  <a:lnTo>
                    <a:pt x="374" y="102"/>
                  </a:lnTo>
                  <a:lnTo>
                    <a:pt x="376" y="99"/>
                  </a:lnTo>
                  <a:lnTo>
                    <a:pt x="388" y="95"/>
                  </a:lnTo>
                  <a:lnTo>
                    <a:pt x="397" y="88"/>
                  </a:lnTo>
                  <a:lnTo>
                    <a:pt x="397" y="85"/>
                  </a:lnTo>
                  <a:lnTo>
                    <a:pt x="400" y="85"/>
                  </a:lnTo>
                  <a:lnTo>
                    <a:pt x="400" y="83"/>
                  </a:lnTo>
                  <a:lnTo>
                    <a:pt x="400" y="81"/>
                  </a:lnTo>
                  <a:lnTo>
                    <a:pt x="400" y="76"/>
                  </a:lnTo>
                  <a:lnTo>
                    <a:pt x="400" y="71"/>
                  </a:lnTo>
                  <a:lnTo>
                    <a:pt x="402" y="66"/>
                  </a:lnTo>
                  <a:lnTo>
                    <a:pt x="416" y="21"/>
                  </a:lnTo>
                  <a:lnTo>
                    <a:pt x="418" y="17"/>
                  </a:lnTo>
                  <a:lnTo>
                    <a:pt x="421" y="14"/>
                  </a:lnTo>
                  <a:lnTo>
                    <a:pt x="423" y="12"/>
                  </a:lnTo>
                  <a:lnTo>
                    <a:pt x="426" y="12"/>
                  </a:lnTo>
                  <a:lnTo>
                    <a:pt x="454" y="0"/>
                  </a:lnTo>
                  <a:lnTo>
                    <a:pt x="456" y="2"/>
                  </a:lnTo>
                  <a:lnTo>
                    <a:pt x="466" y="2"/>
                  </a:lnTo>
                  <a:lnTo>
                    <a:pt x="532" y="17"/>
                  </a:lnTo>
                  <a:lnTo>
                    <a:pt x="553" y="187"/>
                  </a:lnTo>
                  <a:lnTo>
                    <a:pt x="534" y="196"/>
                  </a:lnTo>
                  <a:lnTo>
                    <a:pt x="530" y="199"/>
                  </a:lnTo>
                  <a:lnTo>
                    <a:pt x="530" y="204"/>
                  </a:lnTo>
                  <a:lnTo>
                    <a:pt x="527" y="208"/>
                  </a:lnTo>
                  <a:lnTo>
                    <a:pt x="530" y="218"/>
                  </a:lnTo>
                  <a:lnTo>
                    <a:pt x="539" y="239"/>
                  </a:lnTo>
                  <a:lnTo>
                    <a:pt x="546" y="256"/>
                  </a:lnTo>
                  <a:lnTo>
                    <a:pt x="549" y="258"/>
                  </a:lnTo>
                  <a:lnTo>
                    <a:pt x="551" y="260"/>
                  </a:lnTo>
                  <a:lnTo>
                    <a:pt x="565" y="284"/>
                  </a:lnTo>
                  <a:lnTo>
                    <a:pt x="565" y="286"/>
                  </a:lnTo>
                  <a:lnTo>
                    <a:pt x="572" y="291"/>
                  </a:lnTo>
                  <a:lnTo>
                    <a:pt x="572" y="293"/>
                  </a:lnTo>
                  <a:lnTo>
                    <a:pt x="575" y="296"/>
                  </a:lnTo>
                  <a:lnTo>
                    <a:pt x="575" y="298"/>
                  </a:lnTo>
                  <a:lnTo>
                    <a:pt x="572" y="301"/>
                  </a:lnTo>
                  <a:lnTo>
                    <a:pt x="553" y="338"/>
                  </a:lnTo>
                  <a:lnTo>
                    <a:pt x="553" y="341"/>
                  </a:lnTo>
                  <a:lnTo>
                    <a:pt x="553" y="341"/>
                  </a:lnTo>
                  <a:lnTo>
                    <a:pt x="582" y="348"/>
                  </a:lnTo>
                  <a:lnTo>
                    <a:pt x="586" y="348"/>
                  </a:lnTo>
                  <a:lnTo>
                    <a:pt x="589" y="348"/>
                  </a:lnTo>
                  <a:lnTo>
                    <a:pt x="591" y="348"/>
                  </a:lnTo>
                  <a:lnTo>
                    <a:pt x="593" y="346"/>
                  </a:lnTo>
                  <a:lnTo>
                    <a:pt x="610" y="336"/>
                  </a:lnTo>
                  <a:lnTo>
                    <a:pt x="615" y="331"/>
                  </a:lnTo>
                  <a:lnTo>
                    <a:pt x="615" y="331"/>
                  </a:lnTo>
                  <a:lnTo>
                    <a:pt x="617" y="329"/>
                  </a:lnTo>
                  <a:lnTo>
                    <a:pt x="653" y="324"/>
                  </a:lnTo>
                  <a:lnTo>
                    <a:pt x="686" y="331"/>
                  </a:lnTo>
                  <a:lnTo>
                    <a:pt x="690" y="331"/>
                  </a:lnTo>
                  <a:lnTo>
                    <a:pt x="702" y="329"/>
                  </a:lnTo>
                  <a:lnTo>
                    <a:pt x="714" y="329"/>
                  </a:lnTo>
                  <a:lnTo>
                    <a:pt x="735" y="338"/>
                  </a:lnTo>
                  <a:lnTo>
                    <a:pt x="738" y="338"/>
                  </a:lnTo>
                  <a:lnTo>
                    <a:pt x="740" y="341"/>
                  </a:lnTo>
                  <a:lnTo>
                    <a:pt x="740" y="343"/>
                  </a:lnTo>
                  <a:lnTo>
                    <a:pt x="742" y="346"/>
                  </a:lnTo>
                  <a:lnTo>
                    <a:pt x="747" y="364"/>
                  </a:lnTo>
                  <a:lnTo>
                    <a:pt x="747" y="364"/>
                  </a:lnTo>
                  <a:lnTo>
                    <a:pt x="747" y="367"/>
                  </a:lnTo>
                  <a:lnTo>
                    <a:pt x="747" y="372"/>
                  </a:lnTo>
                  <a:lnTo>
                    <a:pt x="747" y="376"/>
                  </a:lnTo>
                  <a:lnTo>
                    <a:pt x="747" y="379"/>
                  </a:lnTo>
                  <a:lnTo>
                    <a:pt x="745" y="381"/>
                  </a:lnTo>
                  <a:lnTo>
                    <a:pt x="745" y="383"/>
                  </a:lnTo>
                  <a:lnTo>
                    <a:pt x="738" y="390"/>
                  </a:lnTo>
                  <a:lnTo>
                    <a:pt x="721" y="402"/>
                  </a:lnTo>
                  <a:lnTo>
                    <a:pt x="721" y="405"/>
                  </a:lnTo>
                  <a:lnTo>
                    <a:pt x="716" y="409"/>
                  </a:lnTo>
                  <a:lnTo>
                    <a:pt x="712" y="419"/>
                  </a:lnTo>
                  <a:lnTo>
                    <a:pt x="709" y="421"/>
                  </a:lnTo>
                  <a:lnTo>
                    <a:pt x="709" y="424"/>
                  </a:lnTo>
                  <a:lnTo>
                    <a:pt x="707" y="426"/>
                  </a:lnTo>
                  <a:lnTo>
                    <a:pt x="705" y="426"/>
                  </a:lnTo>
                  <a:lnTo>
                    <a:pt x="674" y="438"/>
                  </a:lnTo>
                  <a:lnTo>
                    <a:pt x="662" y="445"/>
                  </a:lnTo>
                  <a:lnTo>
                    <a:pt x="653" y="452"/>
                  </a:lnTo>
                  <a:lnTo>
                    <a:pt x="650" y="454"/>
                  </a:lnTo>
                  <a:lnTo>
                    <a:pt x="648" y="457"/>
                  </a:lnTo>
                  <a:lnTo>
                    <a:pt x="674" y="464"/>
                  </a:lnTo>
                  <a:lnTo>
                    <a:pt x="681" y="469"/>
                  </a:lnTo>
                  <a:lnTo>
                    <a:pt x="686" y="478"/>
                  </a:lnTo>
                  <a:lnTo>
                    <a:pt x="693" y="485"/>
                  </a:lnTo>
                  <a:lnTo>
                    <a:pt x="705" y="492"/>
                  </a:lnTo>
                  <a:lnTo>
                    <a:pt x="716" y="502"/>
                  </a:lnTo>
                  <a:lnTo>
                    <a:pt x="721" y="504"/>
                  </a:lnTo>
                  <a:lnTo>
                    <a:pt x="723" y="509"/>
                  </a:lnTo>
                  <a:lnTo>
                    <a:pt x="723" y="511"/>
                  </a:lnTo>
                  <a:lnTo>
                    <a:pt x="726" y="511"/>
                  </a:lnTo>
                  <a:lnTo>
                    <a:pt x="726" y="513"/>
                  </a:lnTo>
                  <a:lnTo>
                    <a:pt x="726" y="516"/>
                  </a:lnTo>
                  <a:lnTo>
                    <a:pt x="726" y="518"/>
                  </a:lnTo>
                  <a:lnTo>
                    <a:pt x="726" y="523"/>
                  </a:lnTo>
                  <a:lnTo>
                    <a:pt x="726" y="525"/>
                  </a:lnTo>
                  <a:lnTo>
                    <a:pt x="726" y="525"/>
                  </a:lnTo>
                  <a:lnTo>
                    <a:pt x="726" y="528"/>
                  </a:lnTo>
                  <a:lnTo>
                    <a:pt x="728" y="528"/>
                  </a:lnTo>
                  <a:lnTo>
                    <a:pt x="738" y="535"/>
                  </a:lnTo>
                  <a:lnTo>
                    <a:pt x="740" y="535"/>
                  </a:lnTo>
                  <a:lnTo>
                    <a:pt x="740" y="537"/>
                  </a:lnTo>
                  <a:lnTo>
                    <a:pt x="740" y="539"/>
                  </a:lnTo>
                  <a:lnTo>
                    <a:pt x="740" y="542"/>
                  </a:lnTo>
                  <a:lnTo>
                    <a:pt x="740" y="542"/>
                  </a:lnTo>
                  <a:lnTo>
                    <a:pt x="740" y="544"/>
                  </a:lnTo>
                  <a:lnTo>
                    <a:pt x="740" y="544"/>
                  </a:lnTo>
                  <a:lnTo>
                    <a:pt x="742" y="547"/>
                  </a:lnTo>
                  <a:lnTo>
                    <a:pt x="745" y="547"/>
                  </a:lnTo>
                  <a:lnTo>
                    <a:pt x="768" y="554"/>
                  </a:lnTo>
                  <a:lnTo>
                    <a:pt x="771" y="554"/>
                  </a:lnTo>
                  <a:lnTo>
                    <a:pt x="771" y="556"/>
                  </a:lnTo>
                  <a:lnTo>
                    <a:pt x="773" y="558"/>
                  </a:lnTo>
                  <a:lnTo>
                    <a:pt x="773" y="563"/>
                  </a:lnTo>
                  <a:lnTo>
                    <a:pt x="771" y="568"/>
                  </a:lnTo>
                  <a:lnTo>
                    <a:pt x="771" y="570"/>
                  </a:lnTo>
                  <a:lnTo>
                    <a:pt x="768" y="580"/>
                  </a:lnTo>
                  <a:lnTo>
                    <a:pt x="768" y="582"/>
                  </a:lnTo>
                  <a:lnTo>
                    <a:pt x="768" y="587"/>
                  </a:lnTo>
                  <a:lnTo>
                    <a:pt x="768" y="589"/>
                  </a:lnTo>
                  <a:lnTo>
                    <a:pt x="768" y="592"/>
                  </a:lnTo>
                  <a:lnTo>
                    <a:pt x="768" y="594"/>
                  </a:lnTo>
                  <a:lnTo>
                    <a:pt x="771" y="596"/>
                  </a:lnTo>
                  <a:lnTo>
                    <a:pt x="773" y="603"/>
                  </a:lnTo>
                  <a:lnTo>
                    <a:pt x="783" y="613"/>
                  </a:lnTo>
                  <a:lnTo>
                    <a:pt x="783" y="613"/>
                  </a:lnTo>
                  <a:lnTo>
                    <a:pt x="785" y="615"/>
                  </a:lnTo>
                  <a:lnTo>
                    <a:pt x="787" y="615"/>
                  </a:lnTo>
                  <a:lnTo>
                    <a:pt x="787" y="615"/>
                  </a:lnTo>
                  <a:lnTo>
                    <a:pt x="790" y="615"/>
                  </a:lnTo>
                  <a:lnTo>
                    <a:pt x="790" y="615"/>
                  </a:lnTo>
                  <a:lnTo>
                    <a:pt x="790" y="615"/>
                  </a:lnTo>
                  <a:lnTo>
                    <a:pt x="790" y="615"/>
                  </a:lnTo>
                  <a:lnTo>
                    <a:pt x="794" y="615"/>
                  </a:lnTo>
                  <a:lnTo>
                    <a:pt x="794" y="613"/>
                  </a:lnTo>
                  <a:lnTo>
                    <a:pt x="797" y="615"/>
                  </a:lnTo>
                  <a:lnTo>
                    <a:pt x="799" y="615"/>
                  </a:lnTo>
                  <a:lnTo>
                    <a:pt x="799" y="618"/>
                  </a:lnTo>
                  <a:lnTo>
                    <a:pt x="799" y="618"/>
                  </a:lnTo>
                  <a:lnTo>
                    <a:pt x="799" y="618"/>
                  </a:lnTo>
                  <a:lnTo>
                    <a:pt x="799" y="620"/>
                  </a:lnTo>
                  <a:lnTo>
                    <a:pt x="799" y="622"/>
                  </a:lnTo>
                  <a:lnTo>
                    <a:pt x="797" y="622"/>
                  </a:lnTo>
                  <a:lnTo>
                    <a:pt x="797" y="625"/>
                  </a:lnTo>
                  <a:lnTo>
                    <a:pt x="797" y="627"/>
                  </a:lnTo>
                  <a:lnTo>
                    <a:pt x="797" y="627"/>
                  </a:lnTo>
                  <a:lnTo>
                    <a:pt x="797" y="629"/>
                  </a:lnTo>
                  <a:lnTo>
                    <a:pt x="799" y="632"/>
                  </a:lnTo>
                  <a:lnTo>
                    <a:pt x="799" y="636"/>
                  </a:lnTo>
                  <a:lnTo>
                    <a:pt x="802" y="639"/>
                  </a:lnTo>
                  <a:lnTo>
                    <a:pt x="802" y="641"/>
                  </a:lnTo>
                  <a:lnTo>
                    <a:pt x="806" y="644"/>
                  </a:lnTo>
                  <a:lnTo>
                    <a:pt x="806" y="646"/>
                  </a:lnTo>
                  <a:lnTo>
                    <a:pt x="806" y="646"/>
                  </a:lnTo>
                  <a:lnTo>
                    <a:pt x="806" y="646"/>
                  </a:lnTo>
                  <a:lnTo>
                    <a:pt x="804" y="648"/>
                  </a:lnTo>
                  <a:lnTo>
                    <a:pt x="804" y="648"/>
                  </a:lnTo>
                  <a:lnTo>
                    <a:pt x="804" y="651"/>
                  </a:lnTo>
                  <a:lnTo>
                    <a:pt x="804" y="653"/>
                  </a:lnTo>
                  <a:lnTo>
                    <a:pt x="804" y="653"/>
                  </a:lnTo>
                  <a:lnTo>
                    <a:pt x="806" y="653"/>
                  </a:lnTo>
                  <a:lnTo>
                    <a:pt x="811" y="655"/>
                  </a:lnTo>
                  <a:lnTo>
                    <a:pt x="813" y="655"/>
                  </a:lnTo>
                  <a:lnTo>
                    <a:pt x="828" y="667"/>
                  </a:lnTo>
                  <a:lnTo>
                    <a:pt x="830" y="667"/>
                  </a:lnTo>
                  <a:lnTo>
                    <a:pt x="830" y="667"/>
                  </a:lnTo>
                  <a:lnTo>
                    <a:pt x="832" y="667"/>
                  </a:lnTo>
                  <a:lnTo>
                    <a:pt x="832" y="667"/>
                  </a:lnTo>
                  <a:lnTo>
                    <a:pt x="835" y="667"/>
                  </a:lnTo>
                  <a:lnTo>
                    <a:pt x="846" y="672"/>
                  </a:lnTo>
                  <a:lnTo>
                    <a:pt x="854" y="674"/>
                  </a:lnTo>
                  <a:lnTo>
                    <a:pt x="856" y="672"/>
                  </a:lnTo>
                  <a:lnTo>
                    <a:pt x="861" y="667"/>
                  </a:lnTo>
                  <a:lnTo>
                    <a:pt x="863" y="665"/>
                  </a:lnTo>
                  <a:lnTo>
                    <a:pt x="872" y="658"/>
                  </a:lnTo>
                  <a:lnTo>
                    <a:pt x="877" y="655"/>
                  </a:lnTo>
                  <a:lnTo>
                    <a:pt x="877" y="653"/>
                  </a:lnTo>
                  <a:lnTo>
                    <a:pt x="877" y="651"/>
                  </a:lnTo>
                  <a:lnTo>
                    <a:pt x="875" y="646"/>
                  </a:lnTo>
                  <a:lnTo>
                    <a:pt x="872" y="641"/>
                  </a:lnTo>
                  <a:lnTo>
                    <a:pt x="865" y="629"/>
                  </a:lnTo>
                  <a:lnTo>
                    <a:pt x="863" y="625"/>
                  </a:lnTo>
                  <a:lnTo>
                    <a:pt x="863" y="622"/>
                  </a:lnTo>
                  <a:lnTo>
                    <a:pt x="863" y="622"/>
                  </a:lnTo>
                  <a:lnTo>
                    <a:pt x="863" y="622"/>
                  </a:lnTo>
                  <a:lnTo>
                    <a:pt x="863" y="622"/>
                  </a:lnTo>
                  <a:lnTo>
                    <a:pt x="865" y="622"/>
                  </a:lnTo>
                  <a:lnTo>
                    <a:pt x="865" y="620"/>
                  </a:lnTo>
                  <a:lnTo>
                    <a:pt x="882" y="620"/>
                  </a:lnTo>
                  <a:lnTo>
                    <a:pt x="924" y="613"/>
                  </a:lnTo>
                  <a:lnTo>
                    <a:pt x="927" y="613"/>
                  </a:lnTo>
                  <a:lnTo>
                    <a:pt x="929" y="615"/>
                  </a:lnTo>
                  <a:lnTo>
                    <a:pt x="929" y="615"/>
                  </a:lnTo>
                  <a:lnTo>
                    <a:pt x="932" y="618"/>
                  </a:lnTo>
                  <a:lnTo>
                    <a:pt x="939" y="622"/>
                  </a:lnTo>
                  <a:lnTo>
                    <a:pt x="941" y="625"/>
                  </a:lnTo>
                  <a:lnTo>
                    <a:pt x="943" y="627"/>
                  </a:lnTo>
                  <a:lnTo>
                    <a:pt x="953" y="632"/>
                  </a:lnTo>
                  <a:lnTo>
                    <a:pt x="965" y="639"/>
                  </a:lnTo>
                  <a:lnTo>
                    <a:pt x="979" y="641"/>
                  </a:lnTo>
                  <a:lnTo>
                    <a:pt x="981" y="641"/>
                  </a:lnTo>
                  <a:lnTo>
                    <a:pt x="984" y="641"/>
                  </a:lnTo>
                  <a:lnTo>
                    <a:pt x="991" y="636"/>
                  </a:lnTo>
                  <a:lnTo>
                    <a:pt x="995" y="634"/>
                  </a:lnTo>
                  <a:lnTo>
                    <a:pt x="998" y="632"/>
                  </a:lnTo>
                  <a:lnTo>
                    <a:pt x="1010" y="629"/>
                  </a:lnTo>
                  <a:lnTo>
                    <a:pt x="1014" y="627"/>
                  </a:lnTo>
                  <a:lnTo>
                    <a:pt x="1036" y="622"/>
                  </a:lnTo>
                  <a:lnTo>
                    <a:pt x="1066" y="618"/>
                  </a:lnTo>
                  <a:lnTo>
                    <a:pt x="1092" y="622"/>
                  </a:lnTo>
                  <a:lnTo>
                    <a:pt x="1095" y="622"/>
                  </a:lnTo>
                  <a:lnTo>
                    <a:pt x="1095" y="622"/>
                  </a:lnTo>
                  <a:lnTo>
                    <a:pt x="1097" y="625"/>
                  </a:lnTo>
                  <a:lnTo>
                    <a:pt x="1097" y="627"/>
                  </a:lnTo>
                  <a:lnTo>
                    <a:pt x="1097" y="627"/>
                  </a:lnTo>
                  <a:lnTo>
                    <a:pt x="1095" y="634"/>
                  </a:lnTo>
                  <a:lnTo>
                    <a:pt x="1092" y="634"/>
                  </a:lnTo>
                  <a:lnTo>
                    <a:pt x="1092" y="636"/>
                  </a:lnTo>
                  <a:lnTo>
                    <a:pt x="1092" y="639"/>
                  </a:lnTo>
                  <a:lnTo>
                    <a:pt x="1095" y="641"/>
                  </a:lnTo>
                  <a:lnTo>
                    <a:pt x="1104" y="670"/>
                  </a:lnTo>
                  <a:lnTo>
                    <a:pt x="1104" y="672"/>
                  </a:lnTo>
                  <a:lnTo>
                    <a:pt x="1107" y="672"/>
                  </a:lnTo>
                  <a:lnTo>
                    <a:pt x="1107" y="674"/>
                  </a:lnTo>
                  <a:lnTo>
                    <a:pt x="1104" y="677"/>
                  </a:lnTo>
                  <a:lnTo>
                    <a:pt x="1104" y="679"/>
                  </a:lnTo>
                  <a:lnTo>
                    <a:pt x="1104" y="679"/>
                  </a:lnTo>
                  <a:lnTo>
                    <a:pt x="1097" y="689"/>
                  </a:lnTo>
                  <a:lnTo>
                    <a:pt x="1095" y="691"/>
                  </a:lnTo>
                  <a:lnTo>
                    <a:pt x="1095" y="691"/>
                  </a:lnTo>
                  <a:lnTo>
                    <a:pt x="1095" y="691"/>
                  </a:lnTo>
                  <a:lnTo>
                    <a:pt x="1090" y="693"/>
                  </a:lnTo>
                  <a:lnTo>
                    <a:pt x="1088" y="693"/>
                  </a:lnTo>
                  <a:lnTo>
                    <a:pt x="1085" y="696"/>
                  </a:lnTo>
                  <a:lnTo>
                    <a:pt x="1083" y="698"/>
                  </a:lnTo>
                  <a:lnTo>
                    <a:pt x="1073" y="712"/>
                  </a:lnTo>
                  <a:lnTo>
                    <a:pt x="1069" y="717"/>
                  </a:lnTo>
                  <a:lnTo>
                    <a:pt x="1064" y="722"/>
                  </a:lnTo>
                  <a:lnTo>
                    <a:pt x="1059" y="724"/>
                  </a:lnTo>
                  <a:lnTo>
                    <a:pt x="1050" y="731"/>
                  </a:lnTo>
                  <a:lnTo>
                    <a:pt x="1014" y="743"/>
                  </a:lnTo>
                  <a:lnTo>
                    <a:pt x="1010" y="745"/>
                  </a:lnTo>
                  <a:lnTo>
                    <a:pt x="1010" y="745"/>
                  </a:lnTo>
                  <a:lnTo>
                    <a:pt x="1010" y="748"/>
                  </a:lnTo>
                  <a:lnTo>
                    <a:pt x="1010" y="750"/>
                  </a:lnTo>
                  <a:lnTo>
                    <a:pt x="1012" y="755"/>
                  </a:lnTo>
                  <a:lnTo>
                    <a:pt x="1012" y="755"/>
                  </a:lnTo>
                  <a:lnTo>
                    <a:pt x="1012" y="757"/>
                  </a:lnTo>
                  <a:lnTo>
                    <a:pt x="1012" y="781"/>
                  </a:lnTo>
                  <a:lnTo>
                    <a:pt x="1012" y="783"/>
                  </a:lnTo>
                  <a:lnTo>
                    <a:pt x="1012" y="783"/>
                  </a:lnTo>
                  <a:lnTo>
                    <a:pt x="1000" y="785"/>
                  </a:lnTo>
                  <a:lnTo>
                    <a:pt x="998" y="785"/>
                  </a:lnTo>
                  <a:lnTo>
                    <a:pt x="998" y="785"/>
                  </a:lnTo>
                  <a:lnTo>
                    <a:pt x="995" y="790"/>
                  </a:lnTo>
                  <a:lnTo>
                    <a:pt x="995" y="793"/>
                  </a:lnTo>
                  <a:lnTo>
                    <a:pt x="993" y="800"/>
                  </a:lnTo>
                  <a:lnTo>
                    <a:pt x="995" y="819"/>
                  </a:lnTo>
                  <a:lnTo>
                    <a:pt x="995" y="821"/>
                  </a:lnTo>
                  <a:lnTo>
                    <a:pt x="995" y="821"/>
                  </a:lnTo>
                  <a:lnTo>
                    <a:pt x="1017" y="835"/>
                  </a:lnTo>
                  <a:lnTo>
                    <a:pt x="1019" y="835"/>
                  </a:lnTo>
                  <a:lnTo>
                    <a:pt x="1036" y="859"/>
                  </a:lnTo>
                  <a:lnTo>
                    <a:pt x="1057" y="887"/>
                  </a:lnTo>
                  <a:lnTo>
                    <a:pt x="1059" y="890"/>
                  </a:lnTo>
                  <a:lnTo>
                    <a:pt x="1062" y="890"/>
                  </a:lnTo>
                  <a:lnTo>
                    <a:pt x="1064" y="892"/>
                  </a:lnTo>
                  <a:lnTo>
                    <a:pt x="1066" y="897"/>
                  </a:lnTo>
                  <a:lnTo>
                    <a:pt x="1069" y="899"/>
                  </a:lnTo>
                  <a:lnTo>
                    <a:pt x="1071" y="899"/>
                  </a:lnTo>
                  <a:lnTo>
                    <a:pt x="1071" y="899"/>
                  </a:lnTo>
                  <a:lnTo>
                    <a:pt x="1076" y="899"/>
                  </a:lnTo>
                  <a:lnTo>
                    <a:pt x="1076" y="899"/>
                  </a:lnTo>
                  <a:lnTo>
                    <a:pt x="1078" y="899"/>
                  </a:lnTo>
                  <a:lnTo>
                    <a:pt x="1081" y="899"/>
                  </a:lnTo>
                  <a:lnTo>
                    <a:pt x="1085" y="901"/>
                  </a:lnTo>
                  <a:lnTo>
                    <a:pt x="1092" y="897"/>
                  </a:lnTo>
                  <a:lnTo>
                    <a:pt x="1095" y="897"/>
                  </a:lnTo>
                  <a:lnTo>
                    <a:pt x="1095" y="897"/>
                  </a:lnTo>
                  <a:lnTo>
                    <a:pt x="1099" y="901"/>
                  </a:lnTo>
                  <a:lnTo>
                    <a:pt x="1116" y="906"/>
                  </a:lnTo>
                  <a:lnTo>
                    <a:pt x="1118" y="906"/>
                  </a:lnTo>
                  <a:lnTo>
                    <a:pt x="1118" y="909"/>
                  </a:lnTo>
                  <a:lnTo>
                    <a:pt x="1116" y="909"/>
                  </a:lnTo>
                  <a:lnTo>
                    <a:pt x="1114" y="909"/>
                  </a:lnTo>
                  <a:lnTo>
                    <a:pt x="1114" y="911"/>
                  </a:lnTo>
                  <a:lnTo>
                    <a:pt x="1114" y="911"/>
                  </a:lnTo>
                  <a:lnTo>
                    <a:pt x="1116" y="913"/>
                  </a:lnTo>
                  <a:lnTo>
                    <a:pt x="1116" y="916"/>
                  </a:lnTo>
                  <a:lnTo>
                    <a:pt x="1118" y="916"/>
                  </a:lnTo>
                  <a:lnTo>
                    <a:pt x="1116" y="918"/>
                  </a:lnTo>
                  <a:lnTo>
                    <a:pt x="1116" y="918"/>
                  </a:lnTo>
                  <a:lnTo>
                    <a:pt x="1116" y="918"/>
                  </a:lnTo>
                  <a:lnTo>
                    <a:pt x="1116" y="918"/>
                  </a:lnTo>
                  <a:lnTo>
                    <a:pt x="1114" y="920"/>
                  </a:lnTo>
                  <a:lnTo>
                    <a:pt x="1111" y="920"/>
                  </a:lnTo>
                  <a:lnTo>
                    <a:pt x="1111" y="920"/>
                  </a:lnTo>
                  <a:lnTo>
                    <a:pt x="1111" y="920"/>
                  </a:lnTo>
                  <a:lnTo>
                    <a:pt x="1111" y="923"/>
                  </a:lnTo>
                  <a:lnTo>
                    <a:pt x="1111" y="923"/>
                  </a:lnTo>
                  <a:lnTo>
                    <a:pt x="1109" y="923"/>
                  </a:lnTo>
                  <a:lnTo>
                    <a:pt x="1109" y="923"/>
                  </a:lnTo>
                  <a:lnTo>
                    <a:pt x="1107" y="923"/>
                  </a:lnTo>
                  <a:lnTo>
                    <a:pt x="1107" y="923"/>
                  </a:lnTo>
                  <a:lnTo>
                    <a:pt x="1107" y="923"/>
                  </a:lnTo>
                  <a:lnTo>
                    <a:pt x="1107" y="923"/>
                  </a:lnTo>
                  <a:lnTo>
                    <a:pt x="1107" y="923"/>
                  </a:lnTo>
                  <a:lnTo>
                    <a:pt x="1107" y="923"/>
                  </a:lnTo>
                  <a:lnTo>
                    <a:pt x="1104" y="925"/>
                  </a:lnTo>
                  <a:lnTo>
                    <a:pt x="1104" y="925"/>
                  </a:lnTo>
                  <a:lnTo>
                    <a:pt x="1104" y="925"/>
                  </a:lnTo>
                  <a:lnTo>
                    <a:pt x="1107" y="927"/>
                  </a:lnTo>
                  <a:lnTo>
                    <a:pt x="1107" y="930"/>
                  </a:lnTo>
                  <a:lnTo>
                    <a:pt x="1109" y="930"/>
                  </a:lnTo>
                  <a:lnTo>
                    <a:pt x="1111" y="932"/>
                  </a:lnTo>
                  <a:lnTo>
                    <a:pt x="1111" y="932"/>
                  </a:lnTo>
                  <a:lnTo>
                    <a:pt x="1111" y="932"/>
                  </a:lnTo>
                  <a:lnTo>
                    <a:pt x="1114" y="932"/>
                  </a:lnTo>
                  <a:lnTo>
                    <a:pt x="1114" y="932"/>
                  </a:lnTo>
                  <a:lnTo>
                    <a:pt x="1114" y="932"/>
                  </a:lnTo>
                  <a:lnTo>
                    <a:pt x="1116" y="930"/>
                  </a:lnTo>
                  <a:lnTo>
                    <a:pt x="1118" y="930"/>
                  </a:lnTo>
                  <a:lnTo>
                    <a:pt x="1118" y="927"/>
                  </a:lnTo>
                  <a:lnTo>
                    <a:pt x="1121" y="927"/>
                  </a:lnTo>
                  <a:lnTo>
                    <a:pt x="1121" y="930"/>
                  </a:lnTo>
                  <a:lnTo>
                    <a:pt x="1123" y="930"/>
                  </a:lnTo>
                  <a:lnTo>
                    <a:pt x="1128" y="935"/>
                  </a:lnTo>
                  <a:lnTo>
                    <a:pt x="1128" y="935"/>
                  </a:lnTo>
                  <a:lnTo>
                    <a:pt x="1130" y="935"/>
                  </a:lnTo>
                  <a:lnTo>
                    <a:pt x="1130" y="937"/>
                  </a:lnTo>
                  <a:lnTo>
                    <a:pt x="1130" y="939"/>
                  </a:lnTo>
                  <a:lnTo>
                    <a:pt x="1130" y="939"/>
                  </a:lnTo>
                  <a:lnTo>
                    <a:pt x="1130" y="939"/>
                  </a:lnTo>
                  <a:lnTo>
                    <a:pt x="1130" y="942"/>
                  </a:lnTo>
                  <a:lnTo>
                    <a:pt x="1133" y="944"/>
                  </a:lnTo>
                  <a:lnTo>
                    <a:pt x="1133" y="946"/>
                  </a:lnTo>
                  <a:lnTo>
                    <a:pt x="1133" y="949"/>
                  </a:lnTo>
                  <a:lnTo>
                    <a:pt x="1133" y="951"/>
                  </a:lnTo>
                  <a:lnTo>
                    <a:pt x="1133" y="951"/>
                  </a:lnTo>
                  <a:lnTo>
                    <a:pt x="1133" y="951"/>
                  </a:lnTo>
                  <a:lnTo>
                    <a:pt x="1137" y="958"/>
                  </a:lnTo>
                  <a:lnTo>
                    <a:pt x="1140" y="961"/>
                  </a:lnTo>
                  <a:lnTo>
                    <a:pt x="1142" y="961"/>
                  </a:lnTo>
                  <a:lnTo>
                    <a:pt x="1149" y="965"/>
                  </a:lnTo>
                  <a:lnTo>
                    <a:pt x="1154" y="970"/>
                  </a:lnTo>
                  <a:lnTo>
                    <a:pt x="1156" y="972"/>
                  </a:lnTo>
                  <a:lnTo>
                    <a:pt x="1159" y="975"/>
                  </a:lnTo>
                  <a:lnTo>
                    <a:pt x="1159" y="979"/>
                  </a:lnTo>
                  <a:lnTo>
                    <a:pt x="1168" y="996"/>
                  </a:lnTo>
                  <a:lnTo>
                    <a:pt x="1168" y="998"/>
                  </a:lnTo>
                  <a:lnTo>
                    <a:pt x="1168" y="1001"/>
                  </a:lnTo>
                  <a:lnTo>
                    <a:pt x="1159" y="1005"/>
                  </a:lnTo>
                  <a:lnTo>
                    <a:pt x="1159" y="1005"/>
                  </a:lnTo>
                  <a:lnTo>
                    <a:pt x="1156" y="1008"/>
                  </a:lnTo>
                  <a:lnTo>
                    <a:pt x="1156" y="1008"/>
                  </a:lnTo>
                  <a:lnTo>
                    <a:pt x="1156" y="1010"/>
                  </a:lnTo>
                  <a:lnTo>
                    <a:pt x="1156" y="1010"/>
                  </a:lnTo>
                  <a:lnTo>
                    <a:pt x="1159" y="1032"/>
                  </a:lnTo>
                  <a:lnTo>
                    <a:pt x="1161" y="1041"/>
                  </a:lnTo>
                  <a:lnTo>
                    <a:pt x="1163" y="1048"/>
                  </a:lnTo>
                  <a:lnTo>
                    <a:pt x="1163" y="1050"/>
                  </a:lnTo>
                  <a:lnTo>
                    <a:pt x="1163" y="1050"/>
                  </a:lnTo>
                  <a:lnTo>
                    <a:pt x="1166" y="1053"/>
                  </a:lnTo>
                  <a:lnTo>
                    <a:pt x="1168" y="1055"/>
                  </a:lnTo>
                  <a:lnTo>
                    <a:pt x="1168" y="1058"/>
                  </a:lnTo>
                  <a:lnTo>
                    <a:pt x="1170" y="1062"/>
                  </a:lnTo>
                  <a:lnTo>
                    <a:pt x="1170" y="1065"/>
                  </a:lnTo>
                  <a:lnTo>
                    <a:pt x="1170" y="1074"/>
                  </a:lnTo>
                  <a:lnTo>
                    <a:pt x="1170" y="1076"/>
                  </a:lnTo>
                  <a:lnTo>
                    <a:pt x="1170" y="1079"/>
                  </a:lnTo>
                  <a:lnTo>
                    <a:pt x="1170" y="1081"/>
                  </a:lnTo>
                  <a:lnTo>
                    <a:pt x="1170" y="1081"/>
                  </a:lnTo>
                  <a:lnTo>
                    <a:pt x="1168" y="1081"/>
                  </a:lnTo>
                  <a:lnTo>
                    <a:pt x="1168" y="1084"/>
                  </a:lnTo>
                  <a:lnTo>
                    <a:pt x="1168" y="1084"/>
                  </a:lnTo>
                  <a:lnTo>
                    <a:pt x="1168" y="1086"/>
                  </a:lnTo>
                  <a:lnTo>
                    <a:pt x="1168" y="1091"/>
                  </a:lnTo>
                  <a:lnTo>
                    <a:pt x="1168" y="1093"/>
                  </a:lnTo>
                  <a:lnTo>
                    <a:pt x="1166" y="1093"/>
                  </a:lnTo>
                  <a:lnTo>
                    <a:pt x="1166" y="1095"/>
                  </a:lnTo>
                  <a:lnTo>
                    <a:pt x="1166" y="1095"/>
                  </a:lnTo>
                  <a:lnTo>
                    <a:pt x="1163" y="1095"/>
                  </a:lnTo>
                  <a:lnTo>
                    <a:pt x="1156" y="1098"/>
                  </a:lnTo>
                  <a:lnTo>
                    <a:pt x="1156" y="1098"/>
                  </a:lnTo>
                  <a:lnTo>
                    <a:pt x="1156" y="1098"/>
                  </a:lnTo>
                  <a:lnTo>
                    <a:pt x="1154" y="1100"/>
                  </a:lnTo>
                  <a:lnTo>
                    <a:pt x="1154" y="1102"/>
                  </a:lnTo>
                  <a:lnTo>
                    <a:pt x="1151" y="1105"/>
                  </a:lnTo>
                  <a:lnTo>
                    <a:pt x="1151" y="1110"/>
                  </a:lnTo>
                  <a:lnTo>
                    <a:pt x="1151" y="1112"/>
                  </a:lnTo>
                  <a:lnTo>
                    <a:pt x="1151" y="1114"/>
                  </a:lnTo>
                  <a:lnTo>
                    <a:pt x="1151" y="1114"/>
                  </a:lnTo>
                  <a:lnTo>
                    <a:pt x="1151" y="1117"/>
                  </a:lnTo>
                  <a:lnTo>
                    <a:pt x="1154" y="1124"/>
                  </a:lnTo>
                  <a:lnTo>
                    <a:pt x="1154" y="1126"/>
                  </a:lnTo>
                  <a:lnTo>
                    <a:pt x="1154" y="1126"/>
                  </a:lnTo>
                  <a:lnTo>
                    <a:pt x="1154" y="1126"/>
                  </a:lnTo>
                  <a:lnTo>
                    <a:pt x="1154" y="1126"/>
                  </a:lnTo>
                  <a:lnTo>
                    <a:pt x="1156" y="1129"/>
                  </a:lnTo>
                  <a:lnTo>
                    <a:pt x="1156" y="1129"/>
                  </a:lnTo>
                  <a:lnTo>
                    <a:pt x="1156" y="1133"/>
                  </a:lnTo>
                  <a:lnTo>
                    <a:pt x="1156" y="1133"/>
                  </a:lnTo>
                  <a:lnTo>
                    <a:pt x="1156" y="1136"/>
                  </a:lnTo>
                  <a:lnTo>
                    <a:pt x="1156" y="1136"/>
                  </a:lnTo>
                  <a:lnTo>
                    <a:pt x="1159" y="1136"/>
                  </a:lnTo>
                  <a:lnTo>
                    <a:pt x="1159" y="1138"/>
                  </a:lnTo>
                  <a:lnTo>
                    <a:pt x="1159" y="1138"/>
                  </a:lnTo>
                  <a:lnTo>
                    <a:pt x="1159" y="1140"/>
                  </a:lnTo>
                  <a:lnTo>
                    <a:pt x="1159" y="1140"/>
                  </a:lnTo>
                  <a:lnTo>
                    <a:pt x="1161" y="1140"/>
                  </a:lnTo>
                  <a:lnTo>
                    <a:pt x="1161" y="1140"/>
                  </a:lnTo>
                  <a:lnTo>
                    <a:pt x="1161" y="1140"/>
                  </a:lnTo>
                  <a:lnTo>
                    <a:pt x="1161" y="1140"/>
                  </a:lnTo>
                  <a:lnTo>
                    <a:pt x="1163" y="1143"/>
                  </a:lnTo>
                  <a:lnTo>
                    <a:pt x="1173" y="1150"/>
                  </a:lnTo>
                  <a:lnTo>
                    <a:pt x="1173" y="1150"/>
                  </a:lnTo>
                  <a:lnTo>
                    <a:pt x="1175" y="1150"/>
                  </a:lnTo>
                  <a:lnTo>
                    <a:pt x="1178" y="1150"/>
                  </a:lnTo>
                  <a:lnTo>
                    <a:pt x="1180" y="1150"/>
                  </a:lnTo>
                  <a:lnTo>
                    <a:pt x="1185" y="1150"/>
                  </a:lnTo>
                  <a:lnTo>
                    <a:pt x="1187" y="1150"/>
                  </a:lnTo>
                  <a:lnTo>
                    <a:pt x="1189" y="1152"/>
                  </a:lnTo>
                  <a:lnTo>
                    <a:pt x="1189" y="1152"/>
                  </a:lnTo>
                  <a:lnTo>
                    <a:pt x="1189" y="1155"/>
                  </a:lnTo>
                  <a:lnTo>
                    <a:pt x="1187" y="1155"/>
                  </a:lnTo>
                  <a:lnTo>
                    <a:pt x="1187" y="1155"/>
                  </a:lnTo>
                  <a:lnTo>
                    <a:pt x="1185" y="1155"/>
                  </a:lnTo>
                  <a:lnTo>
                    <a:pt x="1185" y="1155"/>
                  </a:lnTo>
                  <a:lnTo>
                    <a:pt x="1185" y="1157"/>
                  </a:lnTo>
                  <a:lnTo>
                    <a:pt x="1185" y="1159"/>
                  </a:lnTo>
                  <a:lnTo>
                    <a:pt x="1185" y="1162"/>
                  </a:lnTo>
                  <a:lnTo>
                    <a:pt x="1187" y="1166"/>
                  </a:lnTo>
                  <a:lnTo>
                    <a:pt x="1192" y="1176"/>
                  </a:lnTo>
                  <a:lnTo>
                    <a:pt x="1194" y="1178"/>
                  </a:lnTo>
                  <a:lnTo>
                    <a:pt x="1196" y="1183"/>
                  </a:lnTo>
                  <a:lnTo>
                    <a:pt x="1199" y="1183"/>
                  </a:lnTo>
                  <a:lnTo>
                    <a:pt x="1199" y="1183"/>
                  </a:lnTo>
                  <a:lnTo>
                    <a:pt x="1201" y="1183"/>
                  </a:lnTo>
                  <a:lnTo>
                    <a:pt x="1204" y="1181"/>
                  </a:lnTo>
                  <a:lnTo>
                    <a:pt x="1206" y="1181"/>
                  </a:lnTo>
                  <a:lnTo>
                    <a:pt x="1206" y="1181"/>
                  </a:lnTo>
                  <a:lnTo>
                    <a:pt x="1208" y="1181"/>
                  </a:lnTo>
                  <a:lnTo>
                    <a:pt x="1222" y="1188"/>
                  </a:lnTo>
                  <a:lnTo>
                    <a:pt x="1222" y="1190"/>
                  </a:lnTo>
                  <a:lnTo>
                    <a:pt x="1222" y="1190"/>
                  </a:lnTo>
                  <a:lnTo>
                    <a:pt x="1222" y="1190"/>
                  </a:lnTo>
                  <a:lnTo>
                    <a:pt x="1220" y="1190"/>
                  </a:lnTo>
                  <a:lnTo>
                    <a:pt x="1204" y="1190"/>
                  </a:lnTo>
                  <a:lnTo>
                    <a:pt x="1204" y="1190"/>
                  </a:lnTo>
                  <a:lnTo>
                    <a:pt x="1201" y="1190"/>
                  </a:lnTo>
                  <a:lnTo>
                    <a:pt x="1201" y="1192"/>
                  </a:lnTo>
                  <a:lnTo>
                    <a:pt x="1201" y="1195"/>
                  </a:lnTo>
                  <a:lnTo>
                    <a:pt x="1201" y="1195"/>
                  </a:lnTo>
                  <a:lnTo>
                    <a:pt x="1204" y="1195"/>
                  </a:lnTo>
                  <a:lnTo>
                    <a:pt x="1204" y="1195"/>
                  </a:lnTo>
                  <a:lnTo>
                    <a:pt x="1206" y="1195"/>
                  </a:lnTo>
                  <a:lnTo>
                    <a:pt x="1213" y="1195"/>
                  </a:lnTo>
                  <a:lnTo>
                    <a:pt x="1213" y="1195"/>
                  </a:lnTo>
                  <a:lnTo>
                    <a:pt x="1215" y="1195"/>
                  </a:lnTo>
                  <a:lnTo>
                    <a:pt x="1220" y="1195"/>
                  </a:lnTo>
                  <a:lnTo>
                    <a:pt x="1225" y="1197"/>
                  </a:lnTo>
                  <a:lnTo>
                    <a:pt x="1232" y="1199"/>
                  </a:lnTo>
                  <a:lnTo>
                    <a:pt x="1234" y="1202"/>
                  </a:lnTo>
                  <a:lnTo>
                    <a:pt x="1237" y="1202"/>
                  </a:lnTo>
                  <a:lnTo>
                    <a:pt x="1237" y="1207"/>
                  </a:lnTo>
                  <a:lnTo>
                    <a:pt x="1239" y="1211"/>
                  </a:lnTo>
                  <a:lnTo>
                    <a:pt x="1241" y="1214"/>
                  </a:lnTo>
                  <a:lnTo>
                    <a:pt x="1241" y="1214"/>
                  </a:lnTo>
                  <a:lnTo>
                    <a:pt x="1244" y="1218"/>
                  </a:lnTo>
                  <a:lnTo>
                    <a:pt x="1244" y="1221"/>
                  </a:lnTo>
                  <a:lnTo>
                    <a:pt x="1246" y="1223"/>
                  </a:lnTo>
                  <a:lnTo>
                    <a:pt x="1248" y="1223"/>
                  </a:lnTo>
                  <a:lnTo>
                    <a:pt x="1251" y="1223"/>
                  </a:lnTo>
                  <a:lnTo>
                    <a:pt x="1260" y="1218"/>
                  </a:lnTo>
                  <a:lnTo>
                    <a:pt x="1260" y="1216"/>
                  </a:lnTo>
                  <a:lnTo>
                    <a:pt x="1263" y="1216"/>
                  </a:lnTo>
                  <a:lnTo>
                    <a:pt x="1263" y="1214"/>
                  </a:lnTo>
                  <a:lnTo>
                    <a:pt x="1265" y="1211"/>
                  </a:lnTo>
                  <a:lnTo>
                    <a:pt x="1265" y="1207"/>
                  </a:lnTo>
                  <a:lnTo>
                    <a:pt x="1267" y="1202"/>
                  </a:lnTo>
                  <a:lnTo>
                    <a:pt x="1267" y="1199"/>
                  </a:lnTo>
                  <a:lnTo>
                    <a:pt x="1267" y="1197"/>
                  </a:lnTo>
                  <a:lnTo>
                    <a:pt x="1267" y="1197"/>
                  </a:lnTo>
                  <a:lnTo>
                    <a:pt x="1267" y="1197"/>
                  </a:lnTo>
                  <a:lnTo>
                    <a:pt x="1267" y="1197"/>
                  </a:lnTo>
                  <a:lnTo>
                    <a:pt x="1267" y="1195"/>
                  </a:lnTo>
                  <a:lnTo>
                    <a:pt x="1267" y="1195"/>
                  </a:lnTo>
                  <a:lnTo>
                    <a:pt x="1265" y="1195"/>
                  </a:lnTo>
                  <a:lnTo>
                    <a:pt x="1263" y="1192"/>
                  </a:lnTo>
                  <a:lnTo>
                    <a:pt x="1263" y="1192"/>
                  </a:lnTo>
                  <a:lnTo>
                    <a:pt x="1263" y="1192"/>
                  </a:lnTo>
                  <a:lnTo>
                    <a:pt x="1263" y="1192"/>
                  </a:lnTo>
                  <a:lnTo>
                    <a:pt x="1263" y="1192"/>
                  </a:lnTo>
                  <a:lnTo>
                    <a:pt x="1260" y="1190"/>
                  </a:lnTo>
                  <a:lnTo>
                    <a:pt x="1260" y="1188"/>
                  </a:lnTo>
                  <a:lnTo>
                    <a:pt x="1260" y="1188"/>
                  </a:lnTo>
                  <a:lnTo>
                    <a:pt x="1260" y="1185"/>
                  </a:lnTo>
                  <a:lnTo>
                    <a:pt x="1260" y="1185"/>
                  </a:lnTo>
                  <a:lnTo>
                    <a:pt x="1260" y="1185"/>
                  </a:lnTo>
                  <a:lnTo>
                    <a:pt x="1263" y="1185"/>
                  </a:lnTo>
                  <a:lnTo>
                    <a:pt x="1270" y="1188"/>
                  </a:lnTo>
                  <a:lnTo>
                    <a:pt x="1270" y="1188"/>
                  </a:lnTo>
                  <a:lnTo>
                    <a:pt x="1270" y="1188"/>
                  </a:lnTo>
                  <a:lnTo>
                    <a:pt x="1272" y="1185"/>
                  </a:lnTo>
                  <a:lnTo>
                    <a:pt x="1272" y="1185"/>
                  </a:lnTo>
                  <a:lnTo>
                    <a:pt x="1272" y="1185"/>
                  </a:lnTo>
                  <a:lnTo>
                    <a:pt x="1270" y="1185"/>
                  </a:lnTo>
                  <a:lnTo>
                    <a:pt x="1270" y="1183"/>
                  </a:lnTo>
                  <a:lnTo>
                    <a:pt x="1267" y="1181"/>
                  </a:lnTo>
                  <a:lnTo>
                    <a:pt x="1267" y="1181"/>
                  </a:lnTo>
                  <a:lnTo>
                    <a:pt x="1265" y="1178"/>
                  </a:lnTo>
                  <a:lnTo>
                    <a:pt x="1265" y="1178"/>
                  </a:lnTo>
                  <a:lnTo>
                    <a:pt x="1265" y="1171"/>
                  </a:lnTo>
                  <a:lnTo>
                    <a:pt x="1265" y="1169"/>
                  </a:lnTo>
                  <a:lnTo>
                    <a:pt x="1265" y="1169"/>
                  </a:lnTo>
                  <a:lnTo>
                    <a:pt x="1265" y="1166"/>
                  </a:lnTo>
                  <a:lnTo>
                    <a:pt x="1265" y="1166"/>
                  </a:lnTo>
                  <a:lnTo>
                    <a:pt x="1265" y="1166"/>
                  </a:lnTo>
                  <a:lnTo>
                    <a:pt x="1265" y="1164"/>
                  </a:lnTo>
                  <a:lnTo>
                    <a:pt x="1265" y="1164"/>
                  </a:lnTo>
                  <a:lnTo>
                    <a:pt x="1267" y="1164"/>
                  </a:lnTo>
                  <a:lnTo>
                    <a:pt x="1267" y="1164"/>
                  </a:lnTo>
                  <a:lnTo>
                    <a:pt x="1267" y="1164"/>
                  </a:lnTo>
                  <a:lnTo>
                    <a:pt x="1270" y="1164"/>
                  </a:lnTo>
                  <a:lnTo>
                    <a:pt x="1274" y="1164"/>
                  </a:lnTo>
                  <a:lnTo>
                    <a:pt x="1279" y="1164"/>
                  </a:lnTo>
                  <a:lnTo>
                    <a:pt x="1284" y="1166"/>
                  </a:lnTo>
                  <a:lnTo>
                    <a:pt x="1284" y="1166"/>
                  </a:lnTo>
                  <a:lnTo>
                    <a:pt x="1284" y="1166"/>
                  </a:lnTo>
                  <a:lnTo>
                    <a:pt x="1286" y="1169"/>
                  </a:lnTo>
                  <a:lnTo>
                    <a:pt x="1291" y="1169"/>
                  </a:lnTo>
                  <a:lnTo>
                    <a:pt x="1293" y="1171"/>
                  </a:lnTo>
                  <a:lnTo>
                    <a:pt x="1296" y="1173"/>
                  </a:lnTo>
                  <a:lnTo>
                    <a:pt x="1296" y="1173"/>
                  </a:lnTo>
                  <a:lnTo>
                    <a:pt x="1298" y="1173"/>
                  </a:lnTo>
                  <a:lnTo>
                    <a:pt x="1300" y="1173"/>
                  </a:lnTo>
                  <a:lnTo>
                    <a:pt x="1300" y="1173"/>
                  </a:lnTo>
                  <a:lnTo>
                    <a:pt x="1300" y="1173"/>
                  </a:lnTo>
                  <a:lnTo>
                    <a:pt x="1300" y="1171"/>
                  </a:lnTo>
                  <a:lnTo>
                    <a:pt x="1303" y="1171"/>
                  </a:lnTo>
                  <a:lnTo>
                    <a:pt x="1308" y="1169"/>
                  </a:lnTo>
                  <a:lnTo>
                    <a:pt x="1310" y="1169"/>
                  </a:lnTo>
                  <a:lnTo>
                    <a:pt x="1310" y="1169"/>
                  </a:lnTo>
                  <a:lnTo>
                    <a:pt x="1312" y="1169"/>
                  </a:lnTo>
                  <a:lnTo>
                    <a:pt x="1312" y="1169"/>
                  </a:lnTo>
                  <a:lnTo>
                    <a:pt x="1312" y="1169"/>
                  </a:lnTo>
                  <a:lnTo>
                    <a:pt x="1312" y="1166"/>
                  </a:lnTo>
                  <a:lnTo>
                    <a:pt x="1315" y="1166"/>
                  </a:lnTo>
                  <a:lnTo>
                    <a:pt x="1317" y="1164"/>
                  </a:lnTo>
                  <a:lnTo>
                    <a:pt x="1317" y="1164"/>
                  </a:lnTo>
                  <a:lnTo>
                    <a:pt x="1319" y="1164"/>
                  </a:lnTo>
                  <a:lnTo>
                    <a:pt x="1319" y="1162"/>
                  </a:lnTo>
                  <a:lnTo>
                    <a:pt x="1319" y="1162"/>
                  </a:lnTo>
                  <a:lnTo>
                    <a:pt x="1317" y="1162"/>
                  </a:lnTo>
                  <a:lnTo>
                    <a:pt x="1317" y="1159"/>
                  </a:lnTo>
                  <a:lnTo>
                    <a:pt x="1315" y="1157"/>
                  </a:lnTo>
                  <a:lnTo>
                    <a:pt x="1315" y="1157"/>
                  </a:lnTo>
                  <a:lnTo>
                    <a:pt x="1315" y="1157"/>
                  </a:lnTo>
                  <a:lnTo>
                    <a:pt x="1315" y="1155"/>
                  </a:lnTo>
                  <a:lnTo>
                    <a:pt x="1315" y="1155"/>
                  </a:lnTo>
                  <a:lnTo>
                    <a:pt x="1315" y="1155"/>
                  </a:lnTo>
                  <a:lnTo>
                    <a:pt x="1315" y="1152"/>
                  </a:lnTo>
                  <a:lnTo>
                    <a:pt x="1312" y="1150"/>
                  </a:lnTo>
                  <a:lnTo>
                    <a:pt x="1312" y="1150"/>
                  </a:lnTo>
                  <a:lnTo>
                    <a:pt x="1312" y="1150"/>
                  </a:lnTo>
                  <a:lnTo>
                    <a:pt x="1312" y="1150"/>
                  </a:lnTo>
                  <a:lnTo>
                    <a:pt x="1315" y="1147"/>
                  </a:lnTo>
                  <a:lnTo>
                    <a:pt x="1315" y="1147"/>
                  </a:lnTo>
                  <a:lnTo>
                    <a:pt x="1315" y="1147"/>
                  </a:lnTo>
                  <a:lnTo>
                    <a:pt x="1315" y="1147"/>
                  </a:lnTo>
                  <a:lnTo>
                    <a:pt x="1317" y="1147"/>
                  </a:lnTo>
                  <a:lnTo>
                    <a:pt x="1322" y="1147"/>
                  </a:lnTo>
                  <a:lnTo>
                    <a:pt x="1322" y="1147"/>
                  </a:lnTo>
                  <a:lnTo>
                    <a:pt x="1324" y="1147"/>
                  </a:lnTo>
                  <a:lnTo>
                    <a:pt x="1324" y="1145"/>
                  </a:lnTo>
                  <a:lnTo>
                    <a:pt x="1324" y="1145"/>
                  </a:lnTo>
                  <a:lnTo>
                    <a:pt x="1324" y="1145"/>
                  </a:lnTo>
                  <a:lnTo>
                    <a:pt x="1322" y="1143"/>
                  </a:lnTo>
                  <a:lnTo>
                    <a:pt x="1322" y="1143"/>
                  </a:lnTo>
                  <a:lnTo>
                    <a:pt x="1322" y="1140"/>
                  </a:lnTo>
                  <a:lnTo>
                    <a:pt x="1322" y="1140"/>
                  </a:lnTo>
                  <a:lnTo>
                    <a:pt x="1322" y="1140"/>
                  </a:lnTo>
                  <a:lnTo>
                    <a:pt x="1324" y="1140"/>
                  </a:lnTo>
                  <a:lnTo>
                    <a:pt x="1324" y="1138"/>
                  </a:lnTo>
                  <a:lnTo>
                    <a:pt x="1324" y="1138"/>
                  </a:lnTo>
                  <a:lnTo>
                    <a:pt x="1324" y="1138"/>
                  </a:lnTo>
                  <a:lnTo>
                    <a:pt x="1324" y="1136"/>
                  </a:lnTo>
                  <a:lnTo>
                    <a:pt x="1324" y="1136"/>
                  </a:lnTo>
                  <a:lnTo>
                    <a:pt x="1324" y="1133"/>
                  </a:lnTo>
                  <a:lnTo>
                    <a:pt x="1324" y="1133"/>
                  </a:lnTo>
                  <a:lnTo>
                    <a:pt x="1326" y="1129"/>
                  </a:lnTo>
                  <a:lnTo>
                    <a:pt x="1326" y="1126"/>
                  </a:lnTo>
                  <a:lnTo>
                    <a:pt x="1326" y="1126"/>
                  </a:lnTo>
                  <a:lnTo>
                    <a:pt x="1326" y="1124"/>
                  </a:lnTo>
                  <a:lnTo>
                    <a:pt x="1326" y="1121"/>
                  </a:lnTo>
                  <a:lnTo>
                    <a:pt x="1324" y="1119"/>
                  </a:lnTo>
                  <a:lnTo>
                    <a:pt x="1324" y="1119"/>
                  </a:lnTo>
                  <a:lnTo>
                    <a:pt x="1324" y="1119"/>
                  </a:lnTo>
                  <a:lnTo>
                    <a:pt x="1324" y="1117"/>
                  </a:lnTo>
                  <a:lnTo>
                    <a:pt x="1322" y="1114"/>
                  </a:lnTo>
                  <a:lnTo>
                    <a:pt x="1322" y="1114"/>
                  </a:lnTo>
                  <a:lnTo>
                    <a:pt x="1322" y="1112"/>
                  </a:lnTo>
                  <a:lnTo>
                    <a:pt x="1319" y="1110"/>
                  </a:lnTo>
                  <a:lnTo>
                    <a:pt x="1319" y="1110"/>
                  </a:lnTo>
                  <a:lnTo>
                    <a:pt x="1317" y="1107"/>
                  </a:lnTo>
                  <a:lnTo>
                    <a:pt x="1317" y="1105"/>
                  </a:lnTo>
                  <a:lnTo>
                    <a:pt x="1317" y="1105"/>
                  </a:lnTo>
                  <a:lnTo>
                    <a:pt x="1317" y="1105"/>
                  </a:lnTo>
                  <a:lnTo>
                    <a:pt x="1315" y="1105"/>
                  </a:lnTo>
                  <a:lnTo>
                    <a:pt x="1312" y="1105"/>
                  </a:lnTo>
                  <a:lnTo>
                    <a:pt x="1310" y="1105"/>
                  </a:lnTo>
                  <a:lnTo>
                    <a:pt x="1310" y="1105"/>
                  </a:lnTo>
                  <a:lnTo>
                    <a:pt x="1308" y="1105"/>
                  </a:lnTo>
                  <a:lnTo>
                    <a:pt x="1303" y="1100"/>
                  </a:lnTo>
                  <a:lnTo>
                    <a:pt x="1300" y="1100"/>
                  </a:lnTo>
                  <a:lnTo>
                    <a:pt x="1296" y="1093"/>
                  </a:lnTo>
                  <a:lnTo>
                    <a:pt x="1296" y="1093"/>
                  </a:lnTo>
                  <a:lnTo>
                    <a:pt x="1296" y="1093"/>
                  </a:lnTo>
                  <a:lnTo>
                    <a:pt x="1293" y="1093"/>
                  </a:lnTo>
                  <a:lnTo>
                    <a:pt x="1293" y="1093"/>
                  </a:lnTo>
                  <a:lnTo>
                    <a:pt x="1293" y="1093"/>
                  </a:lnTo>
                  <a:lnTo>
                    <a:pt x="1291" y="1093"/>
                  </a:lnTo>
                  <a:lnTo>
                    <a:pt x="1289" y="1093"/>
                  </a:lnTo>
                  <a:lnTo>
                    <a:pt x="1289" y="1093"/>
                  </a:lnTo>
                  <a:lnTo>
                    <a:pt x="1286" y="1093"/>
                  </a:lnTo>
                  <a:lnTo>
                    <a:pt x="1286" y="1093"/>
                  </a:lnTo>
                  <a:lnTo>
                    <a:pt x="1284" y="1093"/>
                  </a:lnTo>
                  <a:lnTo>
                    <a:pt x="1284" y="1093"/>
                  </a:lnTo>
                  <a:lnTo>
                    <a:pt x="1284" y="1093"/>
                  </a:lnTo>
                  <a:lnTo>
                    <a:pt x="1282" y="1091"/>
                  </a:lnTo>
                  <a:lnTo>
                    <a:pt x="1282" y="1091"/>
                  </a:lnTo>
                  <a:lnTo>
                    <a:pt x="1282" y="1088"/>
                  </a:lnTo>
                  <a:lnTo>
                    <a:pt x="1282" y="1086"/>
                  </a:lnTo>
                  <a:lnTo>
                    <a:pt x="1282" y="1086"/>
                  </a:lnTo>
                  <a:lnTo>
                    <a:pt x="1282" y="1084"/>
                  </a:lnTo>
                  <a:lnTo>
                    <a:pt x="1282" y="1084"/>
                  </a:lnTo>
                  <a:lnTo>
                    <a:pt x="1284" y="1084"/>
                  </a:lnTo>
                  <a:lnTo>
                    <a:pt x="1284" y="1084"/>
                  </a:lnTo>
                  <a:lnTo>
                    <a:pt x="1284" y="1081"/>
                  </a:lnTo>
                  <a:lnTo>
                    <a:pt x="1284" y="1081"/>
                  </a:lnTo>
                  <a:lnTo>
                    <a:pt x="1284" y="1081"/>
                  </a:lnTo>
                  <a:lnTo>
                    <a:pt x="1286" y="1081"/>
                  </a:lnTo>
                  <a:lnTo>
                    <a:pt x="1286" y="1079"/>
                  </a:lnTo>
                  <a:lnTo>
                    <a:pt x="1286" y="1069"/>
                  </a:lnTo>
                  <a:lnTo>
                    <a:pt x="1286" y="1067"/>
                  </a:lnTo>
                  <a:lnTo>
                    <a:pt x="1286" y="1067"/>
                  </a:lnTo>
                  <a:lnTo>
                    <a:pt x="1286" y="1067"/>
                  </a:lnTo>
                  <a:lnTo>
                    <a:pt x="1284" y="1065"/>
                  </a:lnTo>
                  <a:lnTo>
                    <a:pt x="1284" y="1065"/>
                  </a:lnTo>
                  <a:lnTo>
                    <a:pt x="1282" y="1062"/>
                  </a:lnTo>
                  <a:lnTo>
                    <a:pt x="1282" y="1062"/>
                  </a:lnTo>
                  <a:lnTo>
                    <a:pt x="1282" y="1060"/>
                  </a:lnTo>
                  <a:lnTo>
                    <a:pt x="1279" y="1060"/>
                  </a:lnTo>
                  <a:lnTo>
                    <a:pt x="1279" y="1060"/>
                  </a:lnTo>
                  <a:lnTo>
                    <a:pt x="1282" y="1058"/>
                  </a:lnTo>
                  <a:lnTo>
                    <a:pt x="1282" y="1058"/>
                  </a:lnTo>
                  <a:lnTo>
                    <a:pt x="1284" y="1058"/>
                  </a:lnTo>
                  <a:lnTo>
                    <a:pt x="1286" y="1055"/>
                  </a:lnTo>
                  <a:lnTo>
                    <a:pt x="1286" y="1055"/>
                  </a:lnTo>
                  <a:lnTo>
                    <a:pt x="1286" y="1055"/>
                  </a:lnTo>
                  <a:lnTo>
                    <a:pt x="1289" y="1053"/>
                  </a:lnTo>
                  <a:lnTo>
                    <a:pt x="1289" y="1048"/>
                  </a:lnTo>
                  <a:lnTo>
                    <a:pt x="1289" y="1041"/>
                  </a:lnTo>
                  <a:lnTo>
                    <a:pt x="1289" y="1039"/>
                  </a:lnTo>
                  <a:lnTo>
                    <a:pt x="1291" y="1036"/>
                  </a:lnTo>
                  <a:lnTo>
                    <a:pt x="1291" y="1036"/>
                  </a:lnTo>
                  <a:lnTo>
                    <a:pt x="1291" y="1034"/>
                  </a:lnTo>
                  <a:lnTo>
                    <a:pt x="1291" y="1034"/>
                  </a:lnTo>
                  <a:lnTo>
                    <a:pt x="1291" y="1034"/>
                  </a:lnTo>
                  <a:lnTo>
                    <a:pt x="1296" y="1032"/>
                  </a:lnTo>
                  <a:lnTo>
                    <a:pt x="1298" y="1032"/>
                  </a:lnTo>
                  <a:lnTo>
                    <a:pt x="1298" y="1032"/>
                  </a:lnTo>
                  <a:lnTo>
                    <a:pt x="1298" y="1032"/>
                  </a:lnTo>
                  <a:lnTo>
                    <a:pt x="1298" y="1032"/>
                  </a:lnTo>
                  <a:lnTo>
                    <a:pt x="1300" y="1034"/>
                  </a:lnTo>
                  <a:lnTo>
                    <a:pt x="1303" y="1034"/>
                  </a:lnTo>
                  <a:lnTo>
                    <a:pt x="1303" y="1034"/>
                  </a:lnTo>
                  <a:lnTo>
                    <a:pt x="1303" y="1032"/>
                  </a:lnTo>
                  <a:lnTo>
                    <a:pt x="1305" y="1032"/>
                  </a:lnTo>
                  <a:lnTo>
                    <a:pt x="1305" y="1032"/>
                  </a:lnTo>
                  <a:lnTo>
                    <a:pt x="1310" y="1024"/>
                  </a:lnTo>
                  <a:lnTo>
                    <a:pt x="1310" y="1022"/>
                  </a:lnTo>
                  <a:lnTo>
                    <a:pt x="1310" y="1022"/>
                  </a:lnTo>
                  <a:lnTo>
                    <a:pt x="1310" y="1020"/>
                  </a:lnTo>
                  <a:lnTo>
                    <a:pt x="1310" y="1020"/>
                  </a:lnTo>
                  <a:lnTo>
                    <a:pt x="1310" y="1020"/>
                  </a:lnTo>
                  <a:lnTo>
                    <a:pt x="1308" y="1010"/>
                  </a:lnTo>
                  <a:lnTo>
                    <a:pt x="1308" y="1010"/>
                  </a:lnTo>
                  <a:lnTo>
                    <a:pt x="1305" y="1010"/>
                  </a:lnTo>
                  <a:lnTo>
                    <a:pt x="1305" y="1008"/>
                  </a:lnTo>
                  <a:lnTo>
                    <a:pt x="1303" y="1008"/>
                  </a:lnTo>
                  <a:lnTo>
                    <a:pt x="1303" y="1005"/>
                  </a:lnTo>
                  <a:lnTo>
                    <a:pt x="1303" y="1005"/>
                  </a:lnTo>
                  <a:lnTo>
                    <a:pt x="1303" y="1005"/>
                  </a:lnTo>
                  <a:lnTo>
                    <a:pt x="1305" y="1003"/>
                  </a:lnTo>
                  <a:lnTo>
                    <a:pt x="1308" y="1003"/>
                  </a:lnTo>
                  <a:lnTo>
                    <a:pt x="1308" y="1003"/>
                  </a:lnTo>
                  <a:lnTo>
                    <a:pt x="1308" y="1003"/>
                  </a:lnTo>
                  <a:lnTo>
                    <a:pt x="1308" y="1001"/>
                  </a:lnTo>
                  <a:lnTo>
                    <a:pt x="1312" y="998"/>
                  </a:lnTo>
                  <a:lnTo>
                    <a:pt x="1312" y="996"/>
                  </a:lnTo>
                  <a:lnTo>
                    <a:pt x="1312" y="996"/>
                  </a:lnTo>
                  <a:lnTo>
                    <a:pt x="1312" y="994"/>
                  </a:lnTo>
                  <a:lnTo>
                    <a:pt x="1312" y="994"/>
                  </a:lnTo>
                  <a:lnTo>
                    <a:pt x="1312" y="994"/>
                  </a:lnTo>
                  <a:lnTo>
                    <a:pt x="1310" y="991"/>
                  </a:lnTo>
                  <a:lnTo>
                    <a:pt x="1310" y="991"/>
                  </a:lnTo>
                  <a:lnTo>
                    <a:pt x="1310" y="989"/>
                  </a:lnTo>
                  <a:lnTo>
                    <a:pt x="1310" y="987"/>
                  </a:lnTo>
                  <a:lnTo>
                    <a:pt x="1312" y="987"/>
                  </a:lnTo>
                  <a:lnTo>
                    <a:pt x="1312" y="982"/>
                  </a:lnTo>
                  <a:lnTo>
                    <a:pt x="1315" y="982"/>
                  </a:lnTo>
                  <a:lnTo>
                    <a:pt x="1315" y="979"/>
                  </a:lnTo>
                  <a:lnTo>
                    <a:pt x="1315" y="975"/>
                  </a:lnTo>
                  <a:lnTo>
                    <a:pt x="1315" y="975"/>
                  </a:lnTo>
                  <a:lnTo>
                    <a:pt x="1315" y="972"/>
                  </a:lnTo>
                  <a:lnTo>
                    <a:pt x="1317" y="972"/>
                  </a:lnTo>
                  <a:lnTo>
                    <a:pt x="1317" y="972"/>
                  </a:lnTo>
                  <a:lnTo>
                    <a:pt x="1317" y="970"/>
                  </a:lnTo>
                  <a:lnTo>
                    <a:pt x="1317" y="970"/>
                  </a:lnTo>
                  <a:lnTo>
                    <a:pt x="1319" y="970"/>
                  </a:lnTo>
                  <a:lnTo>
                    <a:pt x="1322" y="970"/>
                  </a:lnTo>
                  <a:lnTo>
                    <a:pt x="1326" y="972"/>
                  </a:lnTo>
                  <a:lnTo>
                    <a:pt x="1329" y="972"/>
                  </a:lnTo>
                  <a:lnTo>
                    <a:pt x="1331" y="972"/>
                  </a:lnTo>
                  <a:lnTo>
                    <a:pt x="1331" y="975"/>
                  </a:lnTo>
                  <a:lnTo>
                    <a:pt x="1336" y="982"/>
                  </a:lnTo>
                  <a:lnTo>
                    <a:pt x="1341" y="984"/>
                  </a:lnTo>
                  <a:lnTo>
                    <a:pt x="1343" y="987"/>
                  </a:lnTo>
                  <a:lnTo>
                    <a:pt x="1345" y="989"/>
                  </a:lnTo>
                  <a:lnTo>
                    <a:pt x="1350" y="989"/>
                  </a:lnTo>
                  <a:lnTo>
                    <a:pt x="1352" y="989"/>
                  </a:lnTo>
                  <a:lnTo>
                    <a:pt x="1355" y="989"/>
                  </a:lnTo>
                  <a:lnTo>
                    <a:pt x="1357" y="989"/>
                  </a:lnTo>
                  <a:lnTo>
                    <a:pt x="1360" y="989"/>
                  </a:lnTo>
                  <a:lnTo>
                    <a:pt x="1362" y="989"/>
                  </a:lnTo>
                  <a:lnTo>
                    <a:pt x="1364" y="989"/>
                  </a:lnTo>
                  <a:lnTo>
                    <a:pt x="1371" y="991"/>
                  </a:lnTo>
                  <a:lnTo>
                    <a:pt x="1379" y="994"/>
                  </a:lnTo>
                  <a:lnTo>
                    <a:pt x="1379" y="996"/>
                  </a:lnTo>
                  <a:lnTo>
                    <a:pt x="1381" y="998"/>
                  </a:lnTo>
                  <a:lnTo>
                    <a:pt x="1381" y="1003"/>
                  </a:lnTo>
                  <a:lnTo>
                    <a:pt x="1381" y="1005"/>
                  </a:lnTo>
                  <a:lnTo>
                    <a:pt x="1381" y="1005"/>
                  </a:lnTo>
                  <a:lnTo>
                    <a:pt x="1381" y="1005"/>
                  </a:lnTo>
                  <a:lnTo>
                    <a:pt x="1381" y="1008"/>
                  </a:lnTo>
                  <a:lnTo>
                    <a:pt x="1381" y="1010"/>
                  </a:lnTo>
                  <a:lnTo>
                    <a:pt x="1381" y="1015"/>
                  </a:lnTo>
                  <a:lnTo>
                    <a:pt x="1381" y="1015"/>
                  </a:lnTo>
                  <a:lnTo>
                    <a:pt x="1379" y="1020"/>
                  </a:lnTo>
                  <a:lnTo>
                    <a:pt x="1379" y="1020"/>
                  </a:lnTo>
                  <a:lnTo>
                    <a:pt x="1381" y="1020"/>
                  </a:lnTo>
                  <a:lnTo>
                    <a:pt x="1395" y="1027"/>
                  </a:lnTo>
                  <a:lnTo>
                    <a:pt x="1400" y="1027"/>
                  </a:lnTo>
                  <a:lnTo>
                    <a:pt x="1402" y="1027"/>
                  </a:lnTo>
                  <a:lnTo>
                    <a:pt x="1402" y="1027"/>
                  </a:lnTo>
                  <a:lnTo>
                    <a:pt x="1402" y="1027"/>
                  </a:lnTo>
                  <a:lnTo>
                    <a:pt x="1405" y="1029"/>
                  </a:lnTo>
                  <a:lnTo>
                    <a:pt x="1405" y="1029"/>
                  </a:lnTo>
                  <a:lnTo>
                    <a:pt x="1405" y="1032"/>
                  </a:lnTo>
                  <a:lnTo>
                    <a:pt x="1402" y="1032"/>
                  </a:lnTo>
                  <a:lnTo>
                    <a:pt x="1402" y="1032"/>
                  </a:lnTo>
                  <a:lnTo>
                    <a:pt x="1405" y="1034"/>
                  </a:lnTo>
                  <a:lnTo>
                    <a:pt x="1405" y="1034"/>
                  </a:lnTo>
                  <a:lnTo>
                    <a:pt x="1412" y="1036"/>
                  </a:lnTo>
                  <a:lnTo>
                    <a:pt x="1416" y="1039"/>
                  </a:lnTo>
                  <a:lnTo>
                    <a:pt x="1421" y="1039"/>
                  </a:lnTo>
                  <a:lnTo>
                    <a:pt x="1421" y="1039"/>
                  </a:lnTo>
                  <a:lnTo>
                    <a:pt x="1421" y="1041"/>
                  </a:lnTo>
                  <a:lnTo>
                    <a:pt x="1423" y="1041"/>
                  </a:lnTo>
                  <a:lnTo>
                    <a:pt x="1423" y="1041"/>
                  </a:lnTo>
                  <a:lnTo>
                    <a:pt x="1426" y="1043"/>
                  </a:lnTo>
                  <a:lnTo>
                    <a:pt x="1426" y="1043"/>
                  </a:lnTo>
                  <a:lnTo>
                    <a:pt x="1435" y="1048"/>
                  </a:lnTo>
                  <a:lnTo>
                    <a:pt x="1440" y="1050"/>
                  </a:lnTo>
                  <a:lnTo>
                    <a:pt x="1440" y="1050"/>
                  </a:lnTo>
                  <a:lnTo>
                    <a:pt x="1442" y="1053"/>
                  </a:lnTo>
                  <a:lnTo>
                    <a:pt x="1442" y="1053"/>
                  </a:lnTo>
                  <a:lnTo>
                    <a:pt x="1442" y="1060"/>
                  </a:lnTo>
                  <a:lnTo>
                    <a:pt x="1445" y="1060"/>
                  </a:lnTo>
                  <a:lnTo>
                    <a:pt x="1445" y="1062"/>
                  </a:lnTo>
                  <a:lnTo>
                    <a:pt x="1445" y="1062"/>
                  </a:lnTo>
                  <a:lnTo>
                    <a:pt x="1447" y="1065"/>
                  </a:lnTo>
                  <a:lnTo>
                    <a:pt x="1449" y="1065"/>
                  </a:lnTo>
                  <a:lnTo>
                    <a:pt x="1452" y="1065"/>
                  </a:lnTo>
                  <a:lnTo>
                    <a:pt x="1454" y="1067"/>
                  </a:lnTo>
                  <a:lnTo>
                    <a:pt x="1454" y="1067"/>
                  </a:lnTo>
                  <a:lnTo>
                    <a:pt x="1454" y="1067"/>
                  </a:lnTo>
                  <a:lnTo>
                    <a:pt x="1452" y="1069"/>
                  </a:lnTo>
                  <a:lnTo>
                    <a:pt x="1452" y="1069"/>
                  </a:lnTo>
                  <a:lnTo>
                    <a:pt x="1452" y="1072"/>
                  </a:lnTo>
                  <a:lnTo>
                    <a:pt x="1452" y="1072"/>
                  </a:lnTo>
                  <a:lnTo>
                    <a:pt x="1452" y="1074"/>
                  </a:lnTo>
                  <a:lnTo>
                    <a:pt x="1454" y="1074"/>
                  </a:lnTo>
                  <a:lnTo>
                    <a:pt x="1454" y="1074"/>
                  </a:lnTo>
                  <a:lnTo>
                    <a:pt x="1454" y="1076"/>
                  </a:lnTo>
                  <a:lnTo>
                    <a:pt x="1459" y="1076"/>
                  </a:lnTo>
                  <a:lnTo>
                    <a:pt x="1459" y="1076"/>
                  </a:lnTo>
                  <a:lnTo>
                    <a:pt x="1464" y="1079"/>
                  </a:lnTo>
                  <a:lnTo>
                    <a:pt x="1466" y="1079"/>
                  </a:lnTo>
                  <a:lnTo>
                    <a:pt x="1466" y="1081"/>
                  </a:lnTo>
                  <a:lnTo>
                    <a:pt x="1466" y="1081"/>
                  </a:lnTo>
                  <a:lnTo>
                    <a:pt x="1468" y="1079"/>
                  </a:lnTo>
                  <a:lnTo>
                    <a:pt x="1468" y="1079"/>
                  </a:lnTo>
                  <a:lnTo>
                    <a:pt x="1468" y="1076"/>
                  </a:lnTo>
                  <a:lnTo>
                    <a:pt x="1471" y="1076"/>
                  </a:lnTo>
                  <a:lnTo>
                    <a:pt x="1471" y="1076"/>
                  </a:lnTo>
                  <a:lnTo>
                    <a:pt x="1471" y="1076"/>
                  </a:lnTo>
                  <a:lnTo>
                    <a:pt x="1473" y="1076"/>
                  </a:lnTo>
                  <a:lnTo>
                    <a:pt x="1473" y="1076"/>
                  </a:lnTo>
                  <a:lnTo>
                    <a:pt x="1473" y="1079"/>
                  </a:lnTo>
                  <a:lnTo>
                    <a:pt x="1473" y="1079"/>
                  </a:lnTo>
                  <a:lnTo>
                    <a:pt x="1475" y="1081"/>
                  </a:lnTo>
                  <a:lnTo>
                    <a:pt x="1475" y="1081"/>
                  </a:lnTo>
                  <a:lnTo>
                    <a:pt x="1475" y="1081"/>
                  </a:lnTo>
                  <a:lnTo>
                    <a:pt x="1480" y="1084"/>
                  </a:lnTo>
                  <a:lnTo>
                    <a:pt x="1485" y="1086"/>
                  </a:lnTo>
                  <a:lnTo>
                    <a:pt x="1485" y="1086"/>
                  </a:lnTo>
                  <a:lnTo>
                    <a:pt x="1487" y="1086"/>
                  </a:lnTo>
                  <a:lnTo>
                    <a:pt x="1487" y="1088"/>
                  </a:lnTo>
                  <a:lnTo>
                    <a:pt x="1487" y="1088"/>
                  </a:lnTo>
                  <a:lnTo>
                    <a:pt x="1490" y="1091"/>
                  </a:lnTo>
                  <a:lnTo>
                    <a:pt x="1490" y="1091"/>
                  </a:lnTo>
                  <a:lnTo>
                    <a:pt x="1490" y="1093"/>
                  </a:lnTo>
                  <a:lnTo>
                    <a:pt x="1490" y="1093"/>
                  </a:lnTo>
                  <a:lnTo>
                    <a:pt x="1490" y="1095"/>
                  </a:lnTo>
                  <a:lnTo>
                    <a:pt x="1492" y="1095"/>
                  </a:lnTo>
                  <a:lnTo>
                    <a:pt x="1492" y="1098"/>
                  </a:lnTo>
                  <a:lnTo>
                    <a:pt x="1494" y="1098"/>
                  </a:lnTo>
                  <a:lnTo>
                    <a:pt x="1494" y="1098"/>
                  </a:lnTo>
                  <a:lnTo>
                    <a:pt x="1494" y="1100"/>
                  </a:lnTo>
                  <a:lnTo>
                    <a:pt x="1497" y="1100"/>
                  </a:lnTo>
                  <a:lnTo>
                    <a:pt x="1499" y="1100"/>
                  </a:lnTo>
                  <a:lnTo>
                    <a:pt x="1501" y="1100"/>
                  </a:lnTo>
                  <a:lnTo>
                    <a:pt x="1501" y="1100"/>
                  </a:lnTo>
                  <a:lnTo>
                    <a:pt x="1504" y="1100"/>
                  </a:lnTo>
                  <a:lnTo>
                    <a:pt x="1504" y="1102"/>
                  </a:lnTo>
                  <a:lnTo>
                    <a:pt x="1506" y="1102"/>
                  </a:lnTo>
                  <a:lnTo>
                    <a:pt x="1506" y="1102"/>
                  </a:lnTo>
                  <a:lnTo>
                    <a:pt x="1506" y="1102"/>
                  </a:lnTo>
                  <a:lnTo>
                    <a:pt x="1509" y="1105"/>
                  </a:lnTo>
                  <a:lnTo>
                    <a:pt x="1511" y="1105"/>
                  </a:lnTo>
                  <a:lnTo>
                    <a:pt x="1513" y="1105"/>
                  </a:lnTo>
                  <a:lnTo>
                    <a:pt x="1513" y="1107"/>
                  </a:lnTo>
                  <a:lnTo>
                    <a:pt x="1513" y="1107"/>
                  </a:lnTo>
                  <a:lnTo>
                    <a:pt x="1513" y="1107"/>
                  </a:lnTo>
                  <a:lnTo>
                    <a:pt x="1513" y="1107"/>
                  </a:lnTo>
                  <a:lnTo>
                    <a:pt x="1516" y="1112"/>
                  </a:lnTo>
                  <a:lnTo>
                    <a:pt x="1518" y="1114"/>
                  </a:lnTo>
                  <a:lnTo>
                    <a:pt x="1520" y="1114"/>
                  </a:lnTo>
                  <a:lnTo>
                    <a:pt x="1520" y="1117"/>
                  </a:lnTo>
                  <a:lnTo>
                    <a:pt x="1520" y="1117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1247726" y="1887893"/>
              <a:ext cx="1237134" cy="977987"/>
            </a:xfrm>
            <a:custGeom>
              <a:avLst/>
              <a:gdLst>
                <a:gd name="T0" fmla="*/ 1402 w 1428"/>
                <a:gd name="T1" fmla="*/ 736 h 1126"/>
                <a:gd name="T2" fmla="*/ 1343 w 1428"/>
                <a:gd name="T3" fmla="*/ 779 h 1126"/>
                <a:gd name="T4" fmla="*/ 1312 w 1428"/>
                <a:gd name="T5" fmla="*/ 826 h 1126"/>
                <a:gd name="T6" fmla="*/ 1258 w 1428"/>
                <a:gd name="T7" fmla="*/ 857 h 1126"/>
                <a:gd name="T8" fmla="*/ 1284 w 1428"/>
                <a:gd name="T9" fmla="*/ 887 h 1126"/>
                <a:gd name="T10" fmla="*/ 1274 w 1428"/>
                <a:gd name="T11" fmla="*/ 930 h 1126"/>
                <a:gd name="T12" fmla="*/ 1232 w 1428"/>
                <a:gd name="T13" fmla="*/ 930 h 1126"/>
                <a:gd name="T14" fmla="*/ 1187 w 1428"/>
                <a:gd name="T15" fmla="*/ 895 h 1126"/>
                <a:gd name="T16" fmla="*/ 1168 w 1428"/>
                <a:gd name="T17" fmla="*/ 954 h 1126"/>
                <a:gd name="T18" fmla="*/ 1208 w 1428"/>
                <a:gd name="T19" fmla="*/ 984 h 1126"/>
                <a:gd name="T20" fmla="*/ 1215 w 1428"/>
                <a:gd name="T21" fmla="*/ 1053 h 1126"/>
                <a:gd name="T22" fmla="*/ 1147 w 1428"/>
                <a:gd name="T23" fmla="*/ 1070 h 1126"/>
                <a:gd name="T24" fmla="*/ 1118 w 1428"/>
                <a:gd name="T25" fmla="*/ 1110 h 1126"/>
                <a:gd name="T26" fmla="*/ 1078 w 1428"/>
                <a:gd name="T27" fmla="*/ 1124 h 1126"/>
                <a:gd name="T28" fmla="*/ 1064 w 1428"/>
                <a:gd name="T29" fmla="*/ 1077 h 1126"/>
                <a:gd name="T30" fmla="*/ 1028 w 1428"/>
                <a:gd name="T31" fmla="*/ 1044 h 1126"/>
                <a:gd name="T32" fmla="*/ 988 w 1428"/>
                <a:gd name="T33" fmla="*/ 1060 h 1126"/>
                <a:gd name="T34" fmla="*/ 905 w 1428"/>
                <a:gd name="T35" fmla="*/ 963 h 1126"/>
                <a:gd name="T36" fmla="*/ 887 w 1428"/>
                <a:gd name="T37" fmla="*/ 883 h 1126"/>
                <a:gd name="T38" fmla="*/ 813 w 1428"/>
                <a:gd name="T39" fmla="*/ 850 h 1126"/>
                <a:gd name="T40" fmla="*/ 768 w 1428"/>
                <a:gd name="T41" fmla="*/ 883 h 1126"/>
                <a:gd name="T42" fmla="*/ 787 w 1428"/>
                <a:gd name="T43" fmla="*/ 923 h 1126"/>
                <a:gd name="T44" fmla="*/ 742 w 1428"/>
                <a:gd name="T45" fmla="*/ 987 h 1126"/>
                <a:gd name="T46" fmla="*/ 759 w 1428"/>
                <a:gd name="T47" fmla="*/ 1037 h 1126"/>
                <a:gd name="T48" fmla="*/ 721 w 1428"/>
                <a:gd name="T49" fmla="*/ 1051 h 1126"/>
                <a:gd name="T50" fmla="*/ 669 w 1428"/>
                <a:gd name="T51" fmla="*/ 1074 h 1126"/>
                <a:gd name="T52" fmla="*/ 631 w 1428"/>
                <a:gd name="T53" fmla="*/ 1098 h 1126"/>
                <a:gd name="T54" fmla="*/ 586 w 1428"/>
                <a:gd name="T55" fmla="*/ 1103 h 1126"/>
                <a:gd name="T56" fmla="*/ 541 w 1428"/>
                <a:gd name="T57" fmla="*/ 1072 h 1126"/>
                <a:gd name="T58" fmla="*/ 513 w 1428"/>
                <a:gd name="T59" fmla="*/ 1018 h 1126"/>
                <a:gd name="T60" fmla="*/ 477 w 1428"/>
                <a:gd name="T61" fmla="*/ 951 h 1126"/>
                <a:gd name="T62" fmla="*/ 421 w 1428"/>
                <a:gd name="T63" fmla="*/ 911 h 1126"/>
                <a:gd name="T64" fmla="*/ 331 w 1428"/>
                <a:gd name="T65" fmla="*/ 890 h 1126"/>
                <a:gd name="T66" fmla="*/ 241 w 1428"/>
                <a:gd name="T67" fmla="*/ 826 h 1126"/>
                <a:gd name="T68" fmla="*/ 208 w 1428"/>
                <a:gd name="T69" fmla="*/ 800 h 1126"/>
                <a:gd name="T70" fmla="*/ 156 w 1428"/>
                <a:gd name="T71" fmla="*/ 750 h 1126"/>
                <a:gd name="T72" fmla="*/ 116 w 1428"/>
                <a:gd name="T73" fmla="*/ 708 h 1126"/>
                <a:gd name="T74" fmla="*/ 31 w 1428"/>
                <a:gd name="T75" fmla="*/ 644 h 1126"/>
                <a:gd name="T76" fmla="*/ 9 w 1428"/>
                <a:gd name="T77" fmla="*/ 575 h 1126"/>
                <a:gd name="T78" fmla="*/ 31 w 1428"/>
                <a:gd name="T79" fmla="*/ 511 h 1126"/>
                <a:gd name="T80" fmla="*/ 26 w 1428"/>
                <a:gd name="T81" fmla="*/ 431 h 1126"/>
                <a:gd name="T82" fmla="*/ 64 w 1428"/>
                <a:gd name="T83" fmla="*/ 374 h 1126"/>
                <a:gd name="T84" fmla="*/ 57 w 1428"/>
                <a:gd name="T85" fmla="*/ 310 h 1126"/>
                <a:gd name="T86" fmla="*/ 130 w 1428"/>
                <a:gd name="T87" fmla="*/ 301 h 1126"/>
                <a:gd name="T88" fmla="*/ 220 w 1428"/>
                <a:gd name="T89" fmla="*/ 284 h 1126"/>
                <a:gd name="T90" fmla="*/ 279 w 1428"/>
                <a:gd name="T91" fmla="*/ 232 h 1126"/>
                <a:gd name="T92" fmla="*/ 222 w 1428"/>
                <a:gd name="T93" fmla="*/ 97 h 1126"/>
                <a:gd name="T94" fmla="*/ 279 w 1428"/>
                <a:gd name="T95" fmla="*/ 5 h 1126"/>
                <a:gd name="T96" fmla="*/ 501 w 1428"/>
                <a:gd name="T97" fmla="*/ 19 h 1126"/>
                <a:gd name="T98" fmla="*/ 605 w 1428"/>
                <a:gd name="T99" fmla="*/ 31 h 1126"/>
                <a:gd name="T100" fmla="*/ 709 w 1428"/>
                <a:gd name="T101" fmla="*/ 88 h 1126"/>
                <a:gd name="T102" fmla="*/ 780 w 1428"/>
                <a:gd name="T103" fmla="*/ 161 h 1126"/>
                <a:gd name="T104" fmla="*/ 830 w 1428"/>
                <a:gd name="T105" fmla="*/ 223 h 1126"/>
                <a:gd name="T106" fmla="*/ 884 w 1428"/>
                <a:gd name="T107" fmla="*/ 206 h 1126"/>
                <a:gd name="T108" fmla="*/ 903 w 1428"/>
                <a:gd name="T109" fmla="*/ 145 h 1126"/>
                <a:gd name="T110" fmla="*/ 1045 w 1428"/>
                <a:gd name="T111" fmla="*/ 216 h 1126"/>
                <a:gd name="T112" fmla="*/ 1099 w 1428"/>
                <a:gd name="T113" fmla="*/ 235 h 1126"/>
                <a:gd name="T114" fmla="*/ 1187 w 1428"/>
                <a:gd name="T115" fmla="*/ 351 h 1126"/>
                <a:gd name="T116" fmla="*/ 1213 w 1428"/>
                <a:gd name="T117" fmla="*/ 353 h 1126"/>
                <a:gd name="T118" fmla="*/ 1355 w 1428"/>
                <a:gd name="T119" fmla="*/ 464 h 1126"/>
                <a:gd name="T120" fmla="*/ 1397 w 1428"/>
                <a:gd name="T121" fmla="*/ 561 h 1126"/>
                <a:gd name="T122" fmla="*/ 1395 w 1428"/>
                <a:gd name="T123" fmla="*/ 623 h 1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28" h="1126">
                  <a:moveTo>
                    <a:pt x="1426" y="686"/>
                  </a:moveTo>
                  <a:lnTo>
                    <a:pt x="1426" y="686"/>
                  </a:lnTo>
                  <a:lnTo>
                    <a:pt x="1428" y="691"/>
                  </a:lnTo>
                  <a:lnTo>
                    <a:pt x="1428" y="691"/>
                  </a:lnTo>
                  <a:lnTo>
                    <a:pt x="1426" y="691"/>
                  </a:lnTo>
                  <a:lnTo>
                    <a:pt x="1414" y="705"/>
                  </a:lnTo>
                  <a:lnTo>
                    <a:pt x="1414" y="705"/>
                  </a:lnTo>
                  <a:lnTo>
                    <a:pt x="1414" y="708"/>
                  </a:lnTo>
                  <a:lnTo>
                    <a:pt x="1414" y="708"/>
                  </a:lnTo>
                  <a:lnTo>
                    <a:pt x="1414" y="710"/>
                  </a:lnTo>
                  <a:lnTo>
                    <a:pt x="1414" y="710"/>
                  </a:lnTo>
                  <a:lnTo>
                    <a:pt x="1416" y="712"/>
                  </a:lnTo>
                  <a:lnTo>
                    <a:pt x="1416" y="715"/>
                  </a:lnTo>
                  <a:lnTo>
                    <a:pt x="1419" y="715"/>
                  </a:lnTo>
                  <a:lnTo>
                    <a:pt x="1419" y="717"/>
                  </a:lnTo>
                  <a:lnTo>
                    <a:pt x="1419" y="717"/>
                  </a:lnTo>
                  <a:lnTo>
                    <a:pt x="1419" y="717"/>
                  </a:lnTo>
                  <a:lnTo>
                    <a:pt x="1419" y="720"/>
                  </a:lnTo>
                  <a:lnTo>
                    <a:pt x="1419" y="720"/>
                  </a:lnTo>
                  <a:lnTo>
                    <a:pt x="1419" y="720"/>
                  </a:lnTo>
                  <a:lnTo>
                    <a:pt x="1416" y="724"/>
                  </a:lnTo>
                  <a:lnTo>
                    <a:pt x="1416" y="724"/>
                  </a:lnTo>
                  <a:lnTo>
                    <a:pt x="1414" y="727"/>
                  </a:lnTo>
                  <a:lnTo>
                    <a:pt x="1414" y="727"/>
                  </a:lnTo>
                  <a:lnTo>
                    <a:pt x="1414" y="734"/>
                  </a:lnTo>
                  <a:lnTo>
                    <a:pt x="1414" y="736"/>
                  </a:lnTo>
                  <a:lnTo>
                    <a:pt x="1414" y="738"/>
                  </a:lnTo>
                  <a:lnTo>
                    <a:pt x="1414" y="738"/>
                  </a:lnTo>
                  <a:lnTo>
                    <a:pt x="1414" y="738"/>
                  </a:lnTo>
                  <a:lnTo>
                    <a:pt x="1404" y="736"/>
                  </a:lnTo>
                  <a:lnTo>
                    <a:pt x="1402" y="736"/>
                  </a:lnTo>
                  <a:lnTo>
                    <a:pt x="1402" y="734"/>
                  </a:lnTo>
                  <a:lnTo>
                    <a:pt x="1400" y="734"/>
                  </a:lnTo>
                  <a:lnTo>
                    <a:pt x="1395" y="731"/>
                  </a:lnTo>
                  <a:lnTo>
                    <a:pt x="1390" y="734"/>
                  </a:lnTo>
                  <a:lnTo>
                    <a:pt x="1390" y="734"/>
                  </a:lnTo>
                  <a:lnTo>
                    <a:pt x="1388" y="734"/>
                  </a:lnTo>
                  <a:lnTo>
                    <a:pt x="1388" y="734"/>
                  </a:lnTo>
                  <a:lnTo>
                    <a:pt x="1385" y="734"/>
                  </a:lnTo>
                  <a:lnTo>
                    <a:pt x="1385" y="731"/>
                  </a:lnTo>
                  <a:lnTo>
                    <a:pt x="1383" y="731"/>
                  </a:lnTo>
                  <a:lnTo>
                    <a:pt x="1383" y="734"/>
                  </a:lnTo>
                  <a:lnTo>
                    <a:pt x="1381" y="743"/>
                  </a:lnTo>
                  <a:lnTo>
                    <a:pt x="1381" y="746"/>
                  </a:lnTo>
                  <a:lnTo>
                    <a:pt x="1381" y="748"/>
                  </a:lnTo>
                  <a:lnTo>
                    <a:pt x="1381" y="755"/>
                  </a:lnTo>
                  <a:lnTo>
                    <a:pt x="1381" y="762"/>
                  </a:lnTo>
                  <a:lnTo>
                    <a:pt x="1381" y="767"/>
                  </a:lnTo>
                  <a:lnTo>
                    <a:pt x="1381" y="769"/>
                  </a:lnTo>
                  <a:lnTo>
                    <a:pt x="1376" y="774"/>
                  </a:lnTo>
                  <a:lnTo>
                    <a:pt x="1376" y="774"/>
                  </a:lnTo>
                  <a:lnTo>
                    <a:pt x="1371" y="774"/>
                  </a:lnTo>
                  <a:lnTo>
                    <a:pt x="1364" y="769"/>
                  </a:lnTo>
                  <a:lnTo>
                    <a:pt x="1362" y="769"/>
                  </a:lnTo>
                  <a:lnTo>
                    <a:pt x="1359" y="769"/>
                  </a:lnTo>
                  <a:lnTo>
                    <a:pt x="1357" y="769"/>
                  </a:lnTo>
                  <a:lnTo>
                    <a:pt x="1357" y="769"/>
                  </a:lnTo>
                  <a:lnTo>
                    <a:pt x="1355" y="772"/>
                  </a:lnTo>
                  <a:lnTo>
                    <a:pt x="1352" y="772"/>
                  </a:lnTo>
                  <a:lnTo>
                    <a:pt x="1350" y="776"/>
                  </a:lnTo>
                  <a:lnTo>
                    <a:pt x="1345" y="779"/>
                  </a:lnTo>
                  <a:lnTo>
                    <a:pt x="1343" y="779"/>
                  </a:lnTo>
                  <a:lnTo>
                    <a:pt x="1341" y="779"/>
                  </a:lnTo>
                  <a:lnTo>
                    <a:pt x="1336" y="779"/>
                  </a:lnTo>
                  <a:lnTo>
                    <a:pt x="1333" y="776"/>
                  </a:lnTo>
                  <a:lnTo>
                    <a:pt x="1331" y="779"/>
                  </a:lnTo>
                  <a:lnTo>
                    <a:pt x="1331" y="779"/>
                  </a:lnTo>
                  <a:lnTo>
                    <a:pt x="1331" y="781"/>
                  </a:lnTo>
                  <a:lnTo>
                    <a:pt x="1331" y="786"/>
                  </a:lnTo>
                  <a:lnTo>
                    <a:pt x="1331" y="788"/>
                  </a:lnTo>
                  <a:lnTo>
                    <a:pt x="1329" y="788"/>
                  </a:lnTo>
                  <a:lnTo>
                    <a:pt x="1326" y="793"/>
                  </a:lnTo>
                  <a:lnTo>
                    <a:pt x="1324" y="795"/>
                  </a:lnTo>
                  <a:lnTo>
                    <a:pt x="1324" y="795"/>
                  </a:lnTo>
                  <a:lnTo>
                    <a:pt x="1326" y="795"/>
                  </a:lnTo>
                  <a:lnTo>
                    <a:pt x="1329" y="795"/>
                  </a:lnTo>
                  <a:lnTo>
                    <a:pt x="1329" y="798"/>
                  </a:lnTo>
                  <a:lnTo>
                    <a:pt x="1331" y="798"/>
                  </a:lnTo>
                  <a:lnTo>
                    <a:pt x="1331" y="800"/>
                  </a:lnTo>
                  <a:lnTo>
                    <a:pt x="1331" y="800"/>
                  </a:lnTo>
                  <a:lnTo>
                    <a:pt x="1331" y="802"/>
                  </a:lnTo>
                  <a:lnTo>
                    <a:pt x="1333" y="807"/>
                  </a:lnTo>
                  <a:lnTo>
                    <a:pt x="1336" y="809"/>
                  </a:lnTo>
                  <a:lnTo>
                    <a:pt x="1336" y="809"/>
                  </a:lnTo>
                  <a:lnTo>
                    <a:pt x="1333" y="812"/>
                  </a:lnTo>
                  <a:lnTo>
                    <a:pt x="1329" y="814"/>
                  </a:lnTo>
                  <a:lnTo>
                    <a:pt x="1326" y="817"/>
                  </a:lnTo>
                  <a:lnTo>
                    <a:pt x="1324" y="819"/>
                  </a:lnTo>
                  <a:lnTo>
                    <a:pt x="1322" y="824"/>
                  </a:lnTo>
                  <a:lnTo>
                    <a:pt x="1319" y="826"/>
                  </a:lnTo>
                  <a:lnTo>
                    <a:pt x="1317" y="826"/>
                  </a:lnTo>
                  <a:lnTo>
                    <a:pt x="1315" y="826"/>
                  </a:lnTo>
                  <a:lnTo>
                    <a:pt x="1312" y="826"/>
                  </a:lnTo>
                  <a:lnTo>
                    <a:pt x="1305" y="828"/>
                  </a:lnTo>
                  <a:lnTo>
                    <a:pt x="1303" y="831"/>
                  </a:lnTo>
                  <a:lnTo>
                    <a:pt x="1300" y="833"/>
                  </a:lnTo>
                  <a:lnTo>
                    <a:pt x="1298" y="833"/>
                  </a:lnTo>
                  <a:lnTo>
                    <a:pt x="1296" y="833"/>
                  </a:lnTo>
                  <a:lnTo>
                    <a:pt x="1293" y="833"/>
                  </a:lnTo>
                  <a:lnTo>
                    <a:pt x="1291" y="833"/>
                  </a:lnTo>
                  <a:lnTo>
                    <a:pt x="1291" y="833"/>
                  </a:lnTo>
                  <a:lnTo>
                    <a:pt x="1289" y="835"/>
                  </a:lnTo>
                  <a:lnTo>
                    <a:pt x="1289" y="835"/>
                  </a:lnTo>
                  <a:lnTo>
                    <a:pt x="1286" y="835"/>
                  </a:lnTo>
                  <a:lnTo>
                    <a:pt x="1279" y="840"/>
                  </a:lnTo>
                  <a:lnTo>
                    <a:pt x="1279" y="843"/>
                  </a:lnTo>
                  <a:lnTo>
                    <a:pt x="1277" y="845"/>
                  </a:lnTo>
                  <a:lnTo>
                    <a:pt x="1277" y="845"/>
                  </a:lnTo>
                  <a:lnTo>
                    <a:pt x="1277" y="847"/>
                  </a:lnTo>
                  <a:lnTo>
                    <a:pt x="1277" y="850"/>
                  </a:lnTo>
                  <a:lnTo>
                    <a:pt x="1277" y="850"/>
                  </a:lnTo>
                  <a:lnTo>
                    <a:pt x="1277" y="852"/>
                  </a:lnTo>
                  <a:lnTo>
                    <a:pt x="1277" y="854"/>
                  </a:lnTo>
                  <a:lnTo>
                    <a:pt x="1277" y="854"/>
                  </a:lnTo>
                  <a:lnTo>
                    <a:pt x="1274" y="857"/>
                  </a:lnTo>
                  <a:lnTo>
                    <a:pt x="1272" y="857"/>
                  </a:lnTo>
                  <a:lnTo>
                    <a:pt x="1272" y="857"/>
                  </a:lnTo>
                  <a:lnTo>
                    <a:pt x="1270" y="854"/>
                  </a:lnTo>
                  <a:lnTo>
                    <a:pt x="1267" y="854"/>
                  </a:lnTo>
                  <a:lnTo>
                    <a:pt x="1265" y="857"/>
                  </a:lnTo>
                  <a:lnTo>
                    <a:pt x="1265" y="857"/>
                  </a:lnTo>
                  <a:lnTo>
                    <a:pt x="1263" y="857"/>
                  </a:lnTo>
                  <a:lnTo>
                    <a:pt x="1260" y="857"/>
                  </a:lnTo>
                  <a:lnTo>
                    <a:pt x="1258" y="857"/>
                  </a:lnTo>
                  <a:lnTo>
                    <a:pt x="1258" y="859"/>
                  </a:lnTo>
                  <a:lnTo>
                    <a:pt x="1255" y="859"/>
                  </a:lnTo>
                  <a:lnTo>
                    <a:pt x="1255" y="861"/>
                  </a:lnTo>
                  <a:lnTo>
                    <a:pt x="1255" y="864"/>
                  </a:lnTo>
                  <a:lnTo>
                    <a:pt x="1258" y="864"/>
                  </a:lnTo>
                  <a:lnTo>
                    <a:pt x="1258" y="866"/>
                  </a:lnTo>
                  <a:lnTo>
                    <a:pt x="1258" y="869"/>
                  </a:lnTo>
                  <a:lnTo>
                    <a:pt x="1260" y="869"/>
                  </a:lnTo>
                  <a:lnTo>
                    <a:pt x="1260" y="871"/>
                  </a:lnTo>
                  <a:lnTo>
                    <a:pt x="1263" y="871"/>
                  </a:lnTo>
                  <a:lnTo>
                    <a:pt x="1263" y="871"/>
                  </a:lnTo>
                  <a:lnTo>
                    <a:pt x="1265" y="871"/>
                  </a:lnTo>
                  <a:lnTo>
                    <a:pt x="1265" y="871"/>
                  </a:lnTo>
                  <a:lnTo>
                    <a:pt x="1270" y="869"/>
                  </a:lnTo>
                  <a:lnTo>
                    <a:pt x="1270" y="869"/>
                  </a:lnTo>
                  <a:lnTo>
                    <a:pt x="1272" y="869"/>
                  </a:lnTo>
                  <a:lnTo>
                    <a:pt x="1272" y="869"/>
                  </a:lnTo>
                  <a:lnTo>
                    <a:pt x="1274" y="869"/>
                  </a:lnTo>
                  <a:lnTo>
                    <a:pt x="1274" y="871"/>
                  </a:lnTo>
                  <a:lnTo>
                    <a:pt x="1272" y="876"/>
                  </a:lnTo>
                  <a:lnTo>
                    <a:pt x="1272" y="878"/>
                  </a:lnTo>
                  <a:lnTo>
                    <a:pt x="1272" y="878"/>
                  </a:lnTo>
                  <a:lnTo>
                    <a:pt x="1274" y="880"/>
                  </a:lnTo>
                  <a:lnTo>
                    <a:pt x="1274" y="880"/>
                  </a:lnTo>
                  <a:lnTo>
                    <a:pt x="1274" y="883"/>
                  </a:lnTo>
                  <a:lnTo>
                    <a:pt x="1277" y="885"/>
                  </a:lnTo>
                  <a:lnTo>
                    <a:pt x="1277" y="885"/>
                  </a:lnTo>
                  <a:lnTo>
                    <a:pt x="1279" y="887"/>
                  </a:lnTo>
                  <a:lnTo>
                    <a:pt x="1279" y="887"/>
                  </a:lnTo>
                  <a:lnTo>
                    <a:pt x="1281" y="887"/>
                  </a:lnTo>
                  <a:lnTo>
                    <a:pt x="1284" y="887"/>
                  </a:lnTo>
                  <a:lnTo>
                    <a:pt x="1286" y="887"/>
                  </a:lnTo>
                  <a:lnTo>
                    <a:pt x="1286" y="887"/>
                  </a:lnTo>
                  <a:lnTo>
                    <a:pt x="1291" y="892"/>
                  </a:lnTo>
                  <a:lnTo>
                    <a:pt x="1293" y="895"/>
                  </a:lnTo>
                  <a:lnTo>
                    <a:pt x="1293" y="897"/>
                  </a:lnTo>
                  <a:lnTo>
                    <a:pt x="1293" y="897"/>
                  </a:lnTo>
                  <a:lnTo>
                    <a:pt x="1293" y="897"/>
                  </a:lnTo>
                  <a:lnTo>
                    <a:pt x="1293" y="899"/>
                  </a:lnTo>
                  <a:lnTo>
                    <a:pt x="1296" y="902"/>
                  </a:lnTo>
                  <a:lnTo>
                    <a:pt x="1296" y="904"/>
                  </a:lnTo>
                  <a:lnTo>
                    <a:pt x="1298" y="911"/>
                  </a:lnTo>
                  <a:lnTo>
                    <a:pt x="1298" y="911"/>
                  </a:lnTo>
                  <a:lnTo>
                    <a:pt x="1298" y="914"/>
                  </a:lnTo>
                  <a:lnTo>
                    <a:pt x="1298" y="914"/>
                  </a:lnTo>
                  <a:lnTo>
                    <a:pt x="1298" y="916"/>
                  </a:lnTo>
                  <a:lnTo>
                    <a:pt x="1298" y="916"/>
                  </a:lnTo>
                  <a:lnTo>
                    <a:pt x="1296" y="916"/>
                  </a:lnTo>
                  <a:lnTo>
                    <a:pt x="1293" y="918"/>
                  </a:lnTo>
                  <a:lnTo>
                    <a:pt x="1293" y="918"/>
                  </a:lnTo>
                  <a:lnTo>
                    <a:pt x="1291" y="918"/>
                  </a:lnTo>
                  <a:lnTo>
                    <a:pt x="1291" y="923"/>
                  </a:lnTo>
                  <a:lnTo>
                    <a:pt x="1289" y="923"/>
                  </a:lnTo>
                  <a:lnTo>
                    <a:pt x="1289" y="923"/>
                  </a:lnTo>
                  <a:lnTo>
                    <a:pt x="1284" y="923"/>
                  </a:lnTo>
                  <a:lnTo>
                    <a:pt x="1281" y="923"/>
                  </a:lnTo>
                  <a:lnTo>
                    <a:pt x="1281" y="923"/>
                  </a:lnTo>
                  <a:lnTo>
                    <a:pt x="1279" y="928"/>
                  </a:lnTo>
                  <a:lnTo>
                    <a:pt x="1279" y="928"/>
                  </a:lnTo>
                  <a:lnTo>
                    <a:pt x="1277" y="928"/>
                  </a:lnTo>
                  <a:lnTo>
                    <a:pt x="1274" y="928"/>
                  </a:lnTo>
                  <a:lnTo>
                    <a:pt x="1274" y="930"/>
                  </a:lnTo>
                  <a:lnTo>
                    <a:pt x="1274" y="930"/>
                  </a:lnTo>
                  <a:lnTo>
                    <a:pt x="1274" y="932"/>
                  </a:lnTo>
                  <a:lnTo>
                    <a:pt x="1272" y="932"/>
                  </a:lnTo>
                  <a:lnTo>
                    <a:pt x="1272" y="935"/>
                  </a:lnTo>
                  <a:lnTo>
                    <a:pt x="1270" y="935"/>
                  </a:lnTo>
                  <a:lnTo>
                    <a:pt x="1270" y="935"/>
                  </a:lnTo>
                  <a:lnTo>
                    <a:pt x="1267" y="935"/>
                  </a:lnTo>
                  <a:lnTo>
                    <a:pt x="1267" y="935"/>
                  </a:lnTo>
                  <a:lnTo>
                    <a:pt x="1267" y="937"/>
                  </a:lnTo>
                  <a:lnTo>
                    <a:pt x="1265" y="937"/>
                  </a:lnTo>
                  <a:lnTo>
                    <a:pt x="1265" y="940"/>
                  </a:lnTo>
                  <a:lnTo>
                    <a:pt x="1263" y="937"/>
                  </a:lnTo>
                  <a:lnTo>
                    <a:pt x="1258" y="935"/>
                  </a:lnTo>
                  <a:lnTo>
                    <a:pt x="1255" y="935"/>
                  </a:lnTo>
                  <a:lnTo>
                    <a:pt x="1255" y="935"/>
                  </a:lnTo>
                  <a:lnTo>
                    <a:pt x="1253" y="937"/>
                  </a:lnTo>
                  <a:lnTo>
                    <a:pt x="1253" y="937"/>
                  </a:lnTo>
                  <a:lnTo>
                    <a:pt x="1251" y="940"/>
                  </a:lnTo>
                  <a:lnTo>
                    <a:pt x="1251" y="940"/>
                  </a:lnTo>
                  <a:lnTo>
                    <a:pt x="1248" y="942"/>
                  </a:lnTo>
                  <a:lnTo>
                    <a:pt x="1246" y="942"/>
                  </a:lnTo>
                  <a:lnTo>
                    <a:pt x="1244" y="942"/>
                  </a:lnTo>
                  <a:lnTo>
                    <a:pt x="1241" y="942"/>
                  </a:lnTo>
                  <a:lnTo>
                    <a:pt x="1241" y="940"/>
                  </a:lnTo>
                  <a:lnTo>
                    <a:pt x="1239" y="937"/>
                  </a:lnTo>
                  <a:lnTo>
                    <a:pt x="1239" y="937"/>
                  </a:lnTo>
                  <a:lnTo>
                    <a:pt x="1239" y="937"/>
                  </a:lnTo>
                  <a:lnTo>
                    <a:pt x="1239" y="935"/>
                  </a:lnTo>
                  <a:lnTo>
                    <a:pt x="1239" y="935"/>
                  </a:lnTo>
                  <a:lnTo>
                    <a:pt x="1234" y="932"/>
                  </a:lnTo>
                  <a:lnTo>
                    <a:pt x="1232" y="930"/>
                  </a:lnTo>
                  <a:lnTo>
                    <a:pt x="1232" y="930"/>
                  </a:lnTo>
                  <a:lnTo>
                    <a:pt x="1232" y="928"/>
                  </a:lnTo>
                  <a:lnTo>
                    <a:pt x="1232" y="925"/>
                  </a:lnTo>
                  <a:lnTo>
                    <a:pt x="1229" y="925"/>
                  </a:lnTo>
                  <a:lnTo>
                    <a:pt x="1229" y="925"/>
                  </a:lnTo>
                  <a:lnTo>
                    <a:pt x="1229" y="923"/>
                  </a:lnTo>
                  <a:lnTo>
                    <a:pt x="1225" y="918"/>
                  </a:lnTo>
                  <a:lnTo>
                    <a:pt x="1222" y="916"/>
                  </a:lnTo>
                  <a:lnTo>
                    <a:pt x="1220" y="916"/>
                  </a:lnTo>
                  <a:lnTo>
                    <a:pt x="1218" y="916"/>
                  </a:lnTo>
                  <a:lnTo>
                    <a:pt x="1218" y="916"/>
                  </a:lnTo>
                  <a:lnTo>
                    <a:pt x="1215" y="916"/>
                  </a:lnTo>
                  <a:lnTo>
                    <a:pt x="1215" y="914"/>
                  </a:lnTo>
                  <a:lnTo>
                    <a:pt x="1215" y="914"/>
                  </a:lnTo>
                  <a:lnTo>
                    <a:pt x="1210" y="911"/>
                  </a:lnTo>
                  <a:lnTo>
                    <a:pt x="1203" y="909"/>
                  </a:lnTo>
                  <a:lnTo>
                    <a:pt x="1201" y="906"/>
                  </a:lnTo>
                  <a:lnTo>
                    <a:pt x="1201" y="906"/>
                  </a:lnTo>
                  <a:lnTo>
                    <a:pt x="1199" y="906"/>
                  </a:lnTo>
                  <a:lnTo>
                    <a:pt x="1199" y="904"/>
                  </a:lnTo>
                  <a:lnTo>
                    <a:pt x="1199" y="904"/>
                  </a:lnTo>
                  <a:lnTo>
                    <a:pt x="1196" y="902"/>
                  </a:lnTo>
                  <a:lnTo>
                    <a:pt x="1196" y="902"/>
                  </a:lnTo>
                  <a:lnTo>
                    <a:pt x="1194" y="899"/>
                  </a:lnTo>
                  <a:lnTo>
                    <a:pt x="1194" y="899"/>
                  </a:lnTo>
                  <a:lnTo>
                    <a:pt x="1192" y="899"/>
                  </a:lnTo>
                  <a:lnTo>
                    <a:pt x="1192" y="899"/>
                  </a:lnTo>
                  <a:lnTo>
                    <a:pt x="1192" y="899"/>
                  </a:lnTo>
                  <a:lnTo>
                    <a:pt x="1189" y="897"/>
                  </a:lnTo>
                  <a:lnTo>
                    <a:pt x="1187" y="897"/>
                  </a:lnTo>
                  <a:lnTo>
                    <a:pt x="1187" y="895"/>
                  </a:lnTo>
                  <a:lnTo>
                    <a:pt x="1184" y="895"/>
                  </a:lnTo>
                  <a:lnTo>
                    <a:pt x="1177" y="892"/>
                  </a:lnTo>
                  <a:lnTo>
                    <a:pt x="1175" y="890"/>
                  </a:lnTo>
                  <a:lnTo>
                    <a:pt x="1173" y="887"/>
                  </a:lnTo>
                  <a:lnTo>
                    <a:pt x="1166" y="880"/>
                  </a:lnTo>
                  <a:lnTo>
                    <a:pt x="1163" y="880"/>
                  </a:lnTo>
                  <a:lnTo>
                    <a:pt x="1158" y="880"/>
                  </a:lnTo>
                  <a:lnTo>
                    <a:pt x="1154" y="885"/>
                  </a:lnTo>
                  <a:lnTo>
                    <a:pt x="1149" y="887"/>
                  </a:lnTo>
                  <a:lnTo>
                    <a:pt x="1147" y="887"/>
                  </a:lnTo>
                  <a:lnTo>
                    <a:pt x="1147" y="890"/>
                  </a:lnTo>
                  <a:lnTo>
                    <a:pt x="1144" y="892"/>
                  </a:lnTo>
                  <a:lnTo>
                    <a:pt x="1142" y="899"/>
                  </a:lnTo>
                  <a:lnTo>
                    <a:pt x="1142" y="902"/>
                  </a:lnTo>
                  <a:lnTo>
                    <a:pt x="1140" y="904"/>
                  </a:lnTo>
                  <a:lnTo>
                    <a:pt x="1142" y="906"/>
                  </a:lnTo>
                  <a:lnTo>
                    <a:pt x="1147" y="916"/>
                  </a:lnTo>
                  <a:lnTo>
                    <a:pt x="1149" y="925"/>
                  </a:lnTo>
                  <a:lnTo>
                    <a:pt x="1151" y="935"/>
                  </a:lnTo>
                  <a:lnTo>
                    <a:pt x="1151" y="940"/>
                  </a:lnTo>
                  <a:lnTo>
                    <a:pt x="1154" y="944"/>
                  </a:lnTo>
                  <a:lnTo>
                    <a:pt x="1158" y="947"/>
                  </a:lnTo>
                  <a:lnTo>
                    <a:pt x="1158" y="949"/>
                  </a:lnTo>
                  <a:lnTo>
                    <a:pt x="1158" y="949"/>
                  </a:lnTo>
                  <a:lnTo>
                    <a:pt x="1161" y="949"/>
                  </a:lnTo>
                  <a:lnTo>
                    <a:pt x="1161" y="949"/>
                  </a:lnTo>
                  <a:lnTo>
                    <a:pt x="1161" y="949"/>
                  </a:lnTo>
                  <a:lnTo>
                    <a:pt x="1163" y="951"/>
                  </a:lnTo>
                  <a:lnTo>
                    <a:pt x="1163" y="951"/>
                  </a:lnTo>
                  <a:lnTo>
                    <a:pt x="1168" y="951"/>
                  </a:lnTo>
                  <a:lnTo>
                    <a:pt x="1168" y="954"/>
                  </a:lnTo>
                  <a:lnTo>
                    <a:pt x="1170" y="954"/>
                  </a:lnTo>
                  <a:lnTo>
                    <a:pt x="1170" y="956"/>
                  </a:lnTo>
                  <a:lnTo>
                    <a:pt x="1170" y="961"/>
                  </a:lnTo>
                  <a:lnTo>
                    <a:pt x="1170" y="966"/>
                  </a:lnTo>
                  <a:lnTo>
                    <a:pt x="1170" y="968"/>
                  </a:lnTo>
                  <a:lnTo>
                    <a:pt x="1170" y="970"/>
                  </a:lnTo>
                  <a:lnTo>
                    <a:pt x="1168" y="977"/>
                  </a:lnTo>
                  <a:lnTo>
                    <a:pt x="1168" y="980"/>
                  </a:lnTo>
                  <a:lnTo>
                    <a:pt x="1170" y="982"/>
                  </a:lnTo>
                  <a:lnTo>
                    <a:pt x="1170" y="982"/>
                  </a:lnTo>
                  <a:lnTo>
                    <a:pt x="1173" y="980"/>
                  </a:lnTo>
                  <a:lnTo>
                    <a:pt x="1175" y="980"/>
                  </a:lnTo>
                  <a:lnTo>
                    <a:pt x="1175" y="980"/>
                  </a:lnTo>
                  <a:lnTo>
                    <a:pt x="1177" y="982"/>
                  </a:lnTo>
                  <a:lnTo>
                    <a:pt x="1182" y="984"/>
                  </a:lnTo>
                  <a:lnTo>
                    <a:pt x="1184" y="987"/>
                  </a:lnTo>
                  <a:lnTo>
                    <a:pt x="1187" y="989"/>
                  </a:lnTo>
                  <a:lnTo>
                    <a:pt x="1192" y="989"/>
                  </a:lnTo>
                  <a:lnTo>
                    <a:pt x="1192" y="989"/>
                  </a:lnTo>
                  <a:lnTo>
                    <a:pt x="1194" y="989"/>
                  </a:lnTo>
                  <a:lnTo>
                    <a:pt x="1194" y="989"/>
                  </a:lnTo>
                  <a:lnTo>
                    <a:pt x="1196" y="987"/>
                  </a:lnTo>
                  <a:lnTo>
                    <a:pt x="1199" y="984"/>
                  </a:lnTo>
                  <a:lnTo>
                    <a:pt x="1199" y="984"/>
                  </a:lnTo>
                  <a:lnTo>
                    <a:pt x="1201" y="984"/>
                  </a:lnTo>
                  <a:lnTo>
                    <a:pt x="1201" y="984"/>
                  </a:lnTo>
                  <a:lnTo>
                    <a:pt x="1203" y="984"/>
                  </a:lnTo>
                  <a:lnTo>
                    <a:pt x="1206" y="982"/>
                  </a:lnTo>
                  <a:lnTo>
                    <a:pt x="1206" y="984"/>
                  </a:lnTo>
                  <a:lnTo>
                    <a:pt x="1208" y="984"/>
                  </a:lnTo>
                  <a:lnTo>
                    <a:pt x="1208" y="984"/>
                  </a:lnTo>
                  <a:lnTo>
                    <a:pt x="1210" y="989"/>
                  </a:lnTo>
                  <a:lnTo>
                    <a:pt x="1210" y="992"/>
                  </a:lnTo>
                  <a:lnTo>
                    <a:pt x="1213" y="994"/>
                  </a:lnTo>
                  <a:lnTo>
                    <a:pt x="1213" y="1001"/>
                  </a:lnTo>
                  <a:lnTo>
                    <a:pt x="1213" y="1011"/>
                  </a:lnTo>
                  <a:lnTo>
                    <a:pt x="1215" y="1013"/>
                  </a:lnTo>
                  <a:lnTo>
                    <a:pt x="1215" y="1013"/>
                  </a:lnTo>
                  <a:lnTo>
                    <a:pt x="1222" y="1015"/>
                  </a:lnTo>
                  <a:lnTo>
                    <a:pt x="1225" y="1015"/>
                  </a:lnTo>
                  <a:lnTo>
                    <a:pt x="1225" y="1015"/>
                  </a:lnTo>
                  <a:lnTo>
                    <a:pt x="1227" y="1013"/>
                  </a:lnTo>
                  <a:lnTo>
                    <a:pt x="1227" y="1013"/>
                  </a:lnTo>
                  <a:lnTo>
                    <a:pt x="1227" y="1013"/>
                  </a:lnTo>
                  <a:lnTo>
                    <a:pt x="1229" y="1013"/>
                  </a:lnTo>
                  <a:lnTo>
                    <a:pt x="1232" y="1013"/>
                  </a:lnTo>
                  <a:lnTo>
                    <a:pt x="1229" y="1020"/>
                  </a:lnTo>
                  <a:lnTo>
                    <a:pt x="1227" y="1022"/>
                  </a:lnTo>
                  <a:lnTo>
                    <a:pt x="1222" y="1025"/>
                  </a:lnTo>
                  <a:lnTo>
                    <a:pt x="1220" y="1025"/>
                  </a:lnTo>
                  <a:lnTo>
                    <a:pt x="1218" y="1027"/>
                  </a:lnTo>
                  <a:lnTo>
                    <a:pt x="1215" y="1029"/>
                  </a:lnTo>
                  <a:lnTo>
                    <a:pt x="1215" y="1034"/>
                  </a:lnTo>
                  <a:lnTo>
                    <a:pt x="1215" y="1037"/>
                  </a:lnTo>
                  <a:lnTo>
                    <a:pt x="1215" y="1037"/>
                  </a:lnTo>
                  <a:lnTo>
                    <a:pt x="1215" y="1039"/>
                  </a:lnTo>
                  <a:lnTo>
                    <a:pt x="1218" y="1041"/>
                  </a:lnTo>
                  <a:lnTo>
                    <a:pt x="1220" y="1044"/>
                  </a:lnTo>
                  <a:lnTo>
                    <a:pt x="1220" y="1046"/>
                  </a:lnTo>
                  <a:lnTo>
                    <a:pt x="1220" y="1048"/>
                  </a:lnTo>
                  <a:lnTo>
                    <a:pt x="1218" y="1048"/>
                  </a:lnTo>
                  <a:lnTo>
                    <a:pt x="1215" y="1053"/>
                  </a:lnTo>
                  <a:lnTo>
                    <a:pt x="1208" y="1063"/>
                  </a:lnTo>
                  <a:lnTo>
                    <a:pt x="1206" y="1063"/>
                  </a:lnTo>
                  <a:lnTo>
                    <a:pt x="1203" y="1063"/>
                  </a:lnTo>
                  <a:lnTo>
                    <a:pt x="1201" y="1060"/>
                  </a:lnTo>
                  <a:lnTo>
                    <a:pt x="1199" y="1055"/>
                  </a:lnTo>
                  <a:lnTo>
                    <a:pt x="1196" y="1051"/>
                  </a:lnTo>
                  <a:lnTo>
                    <a:pt x="1192" y="1046"/>
                  </a:lnTo>
                  <a:lnTo>
                    <a:pt x="1192" y="1044"/>
                  </a:lnTo>
                  <a:lnTo>
                    <a:pt x="1189" y="1044"/>
                  </a:lnTo>
                  <a:lnTo>
                    <a:pt x="1187" y="1044"/>
                  </a:lnTo>
                  <a:lnTo>
                    <a:pt x="1184" y="1044"/>
                  </a:lnTo>
                  <a:lnTo>
                    <a:pt x="1184" y="1044"/>
                  </a:lnTo>
                  <a:lnTo>
                    <a:pt x="1182" y="1044"/>
                  </a:lnTo>
                  <a:lnTo>
                    <a:pt x="1182" y="1046"/>
                  </a:lnTo>
                  <a:lnTo>
                    <a:pt x="1182" y="1048"/>
                  </a:lnTo>
                  <a:lnTo>
                    <a:pt x="1180" y="1048"/>
                  </a:lnTo>
                  <a:lnTo>
                    <a:pt x="1177" y="1048"/>
                  </a:lnTo>
                  <a:lnTo>
                    <a:pt x="1177" y="1046"/>
                  </a:lnTo>
                  <a:lnTo>
                    <a:pt x="1177" y="1044"/>
                  </a:lnTo>
                  <a:lnTo>
                    <a:pt x="1175" y="1044"/>
                  </a:lnTo>
                  <a:lnTo>
                    <a:pt x="1173" y="1046"/>
                  </a:lnTo>
                  <a:lnTo>
                    <a:pt x="1166" y="1046"/>
                  </a:lnTo>
                  <a:lnTo>
                    <a:pt x="1163" y="1046"/>
                  </a:lnTo>
                  <a:lnTo>
                    <a:pt x="1158" y="1048"/>
                  </a:lnTo>
                  <a:lnTo>
                    <a:pt x="1156" y="1048"/>
                  </a:lnTo>
                  <a:lnTo>
                    <a:pt x="1156" y="1051"/>
                  </a:lnTo>
                  <a:lnTo>
                    <a:pt x="1156" y="1051"/>
                  </a:lnTo>
                  <a:lnTo>
                    <a:pt x="1151" y="1060"/>
                  </a:lnTo>
                  <a:lnTo>
                    <a:pt x="1149" y="1063"/>
                  </a:lnTo>
                  <a:lnTo>
                    <a:pt x="1149" y="1065"/>
                  </a:lnTo>
                  <a:lnTo>
                    <a:pt x="1147" y="1070"/>
                  </a:lnTo>
                  <a:lnTo>
                    <a:pt x="1147" y="1072"/>
                  </a:lnTo>
                  <a:lnTo>
                    <a:pt x="1147" y="1074"/>
                  </a:lnTo>
                  <a:lnTo>
                    <a:pt x="1149" y="1077"/>
                  </a:lnTo>
                  <a:lnTo>
                    <a:pt x="1149" y="1077"/>
                  </a:lnTo>
                  <a:lnTo>
                    <a:pt x="1149" y="1077"/>
                  </a:lnTo>
                  <a:lnTo>
                    <a:pt x="1154" y="1081"/>
                  </a:lnTo>
                  <a:lnTo>
                    <a:pt x="1156" y="1084"/>
                  </a:lnTo>
                  <a:lnTo>
                    <a:pt x="1156" y="1086"/>
                  </a:lnTo>
                  <a:lnTo>
                    <a:pt x="1156" y="1086"/>
                  </a:lnTo>
                  <a:lnTo>
                    <a:pt x="1156" y="1089"/>
                  </a:lnTo>
                  <a:lnTo>
                    <a:pt x="1156" y="1093"/>
                  </a:lnTo>
                  <a:lnTo>
                    <a:pt x="1156" y="1093"/>
                  </a:lnTo>
                  <a:lnTo>
                    <a:pt x="1154" y="1100"/>
                  </a:lnTo>
                  <a:lnTo>
                    <a:pt x="1149" y="1105"/>
                  </a:lnTo>
                  <a:lnTo>
                    <a:pt x="1147" y="1107"/>
                  </a:lnTo>
                  <a:lnTo>
                    <a:pt x="1144" y="1107"/>
                  </a:lnTo>
                  <a:lnTo>
                    <a:pt x="1142" y="1110"/>
                  </a:lnTo>
                  <a:lnTo>
                    <a:pt x="1142" y="1110"/>
                  </a:lnTo>
                  <a:lnTo>
                    <a:pt x="1140" y="1110"/>
                  </a:lnTo>
                  <a:lnTo>
                    <a:pt x="1140" y="1107"/>
                  </a:lnTo>
                  <a:lnTo>
                    <a:pt x="1137" y="1107"/>
                  </a:lnTo>
                  <a:lnTo>
                    <a:pt x="1137" y="1107"/>
                  </a:lnTo>
                  <a:lnTo>
                    <a:pt x="1135" y="1105"/>
                  </a:lnTo>
                  <a:lnTo>
                    <a:pt x="1135" y="1105"/>
                  </a:lnTo>
                  <a:lnTo>
                    <a:pt x="1132" y="1105"/>
                  </a:lnTo>
                  <a:lnTo>
                    <a:pt x="1128" y="1107"/>
                  </a:lnTo>
                  <a:lnTo>
                    <a:pt x="1125" y="1110"/>
                  </a:lnTo>
                  <a:lnTo>
                    <a:pt x="1125" y="1110"/>
                  </a:lnTo>
                  <a:lnTo>
                    <a:pt x="1121" y="1107"/>
                  </a:lnTo>
                  <a:lnTo>
                    <a:pt x="1121" y="1107"/>
                  </a:lnTo>
                  <a:lnTo>
                    <a:pt x="1118" y="1110"/>
                  </a:lnTo>
                  <a:lnTo>
                    <a:pt x="1118" y="1110"/>
                  </a:lnTo>
                  <a:lnTo>
                    <a:pt x="1116" y="1107"/>
                  </a:lnTo>
                  <a:lnTo>
                    <a:pt x="1116" y="1107"/>
                  </a:lnTo>
                  <a:lnTo>
                    <a:pt x="1116" y="1107"/>
                  </a:lnTo>
                  <a:lnTo>
                    <a:pt x="1114" y="1105"/>
                  </a:lnTo>
                  <a:lnTo>
                    <a:pt x="1114" y="1105"/>
                  </a:lnTo>
                  <a:lnTo>
                    <a:pt x="1111" y="1103"/>
                  </a:lnTo>
                  <a:lnTo>
                    <a:pt x="1111" y="1103"/>
                  </a:lnTo>
                  <a:lnTo>
                    <a:pt x="1109" y="1103"/>
                  </a:lnTo>
                  <a:lnTo>
                    <a:pt x="1099" y="1098"/>
                  </a:lnTo>
                  <a:lnTo>
                    <a:pt x="1095" y="1096"/>
                  </a:lnTo>
                  <a:lnTo>
                    <a:pt x="1092" y="1096"/>
                  </a:lnTo>
                  <a:lnTo>
                    <a:pt x="1092" y="1096"/>
                  </a:lnTo>
                  <a:lnTo>
                    <a:pt x="1092" y="1096"/>
                  </a:lnTo>
                  <a:lnTo>
                    <a:pt x="1092" y="1096"/>
                  </a:lnTo>
                  <a:lnTo>
                    <a:pt x="1092" y="1098"/>
                  </a:lnTo>
                  <a:lnTo>
                    <a:pt x="1092" y="1100"/>
                  </a:lnTo>
                  <a:lnTo>
                    <a:pt x="1090" y="1103"/>
                  </a:lnTo>
                  <a:lnTo>
                    <a:pt x="1090" y="1103"/>
                  </a:lnTo>
                  <a:lnTo>
                    <a:pt x="1088" y="1105"/>
                  </a:lnTo>
                  <a:lnTo>
                    <a:pt x="1088" y="1105"/>
                  </a:lnTo>
                  <a:lnTo>
                    <a:pt x="1085" y="1107"/>
                  </a:lnTo>
                  <a:lnTo>
                    <a:pt x="1085" y="1110"/>
                  </a:lnTo>
                  <a:lnTo>
                    <a:pt x="1085" y="1112"/>
                  </a:lnTo>
                  <a:lnTo>
                    <a:pt x="1085" y="1112"/>
                  </a:lnTo>
                  <a:lnTo>
                    <a:pt x="1085" y="1112"/>
                  </a:lnTo>
                  <a:lnTo>
                    <a:pt x="1085" y="1115"/>
                  </a:lnTo>
                  <a:lnTo>
                    <a:pt x="1083" y="1117"/>
                  </a:lnTo>
                  <a:lnTo>
                    <a:pt x="1078" y="1124"/>
                  </a:lnTo>
                  <a:lnTo>
                    <a:pt x="1078" y="1124"/>
                  </a:lnTo>
                  <a:lnTo>
                    <a:pt x="1078" y="1124"/>
                  </a:lnTo>
                  <a:lnTo>
                    <a:pt x="1071" y="1126"/>
                  </a:lnTo>
                  <a:lnTo>
                    <a:pt x="1071" y="1126"/>
                  </a:lnTo>
                  <a:lnTo>
                    <a:pt x="1066" y="1122"/>
                  </a:lnTo>
                  <a:lnTo>
                    <a:pt x="1064" y="1119"/>
                  </a:lnTo>
                  <a:lnTo>
                    <a:pt x="1064" y="1117"/>
                  </a:lnTo>
                  <a:lnTo>
                    <a:pt x="1064" y="1117"/>
                  </a:lnTo>
                  <a:lnTo>
                    <a:pt x="1066" y="1115"/>
                  </a:lnTo>
                  <a:lnTo>
                    <a:pt x="1066" y="1115"/>
                  </a:lnTo>
                  <a:lnTo>
                    <a:pt x="1066" y="1115"/>
                  </a:lnTo>
                  <a:lnTo>
                    <a:pt x="1069" y="1112"/>
                  </a:lnTo>
                  <a:lnTo>
                    <a:pt x="1073" y="1110"/>
                  </a:lnTo>
                  <a:lnTo>
                    <a:pt x="1076" y="1110"/>
                  </a:lnTo>
                  <a:lnTo>
                    <a:pt x="1076" y="1110"/>
                  </a:lnTo>
                  <a:lnTo>
                    <a:pt x="1076" y="1110"/>
                  </a:lnTo>
                  <a:lnTo>
                    <a:pt x="1078" y="1107"/>
                  </a:lnTo>
                  <a:lnTo>
                    <a:pt x="1078" y="1107"/>
                  </a:lnTo>
                  <a:lnTo>
                    <a:pt x="1076" y="1105"/>
                  </a:lnTo>
                  <a:lnTo>
                    <a:pt x="1076" y="1103"/>
                  </a:lnTo>
                  <a:lnTo>
                    <a:pt x="1076" y="1103"/>
                  </a:lnTo>
                  <a:lnTo>
                    <a:pt x="1076" y="1100"/>
                  </a:lnTo>
                  <a:lnTo>
                    <a:pt x="1073" y="1100"/>
                  </a:lnTo>
                  <a:lnTo>
                    <a:pt x="1073" y="1098"/>
                  </a:lnTo>
                  <a:lnTo>
                    <a:pt x="1073" y="1098"/>
                  </a:lnTo>
                  <a:lnTo>
                    <a:pt x="1073" y="1096"/>
                  </a:lnTo>
                  <a:lnTo>
                    <a:pt x="1073" y="1093"/>
                  </a:lnTo>
                  <a:lnTo>
                    <a:pt x="1073" y="1091"/>
                  </a:lnTo>
                  <a:lnTo>
                    <a:pt x="1071" y="1091"/>
                  </a:lnTo>
                  <a:lnTo>
                    <a:pt x="1069" y="1086"/>
                  </a:lnTo>
                  <a:lnTo>
                    <a:pt x="1069" y="1084"/>
                  </a:lnTo>
                  <a:lnTo>
                    <a:pt x="1069" y="1084"/>
                  </a:lnTo>
                  <a:lnTo>
                    <a:pt x="1064" y="1077"/>
                  </a:lnTo>
                  <a:lnTo>
                    <a:pt x="1064" y="1077"/>
                  </a:lnTo>
                  <a:lnTo>
                    <a:pt x="1062" y="1079"/>
                  </a:lnTo>
                  <a:lnTo>
                    <a:pt x="1059" y="1079"/>
                  </a:lnTo>
                  <a:lnTo>
                    <a:pt x="1059" y="1079"/>
                  </a:lnTo>
                  <a:lnTo>
                    <a:pt x="1054" y="1077"/>
                  </a:lnTo>
                  <a:lnTo>
                    <a:pt x="1052" y="1077"/>
                  </a:lnTo>
                  <a:lnTo>
                    <a:pt x="1050" y="1077"/>
                  </a:lnTo>
                  <a:lnTo>
                    <a:pt x="1047" y="1079"/>
                  </a:lnTo>
                  <a:lnTo>
                    <a:pt x="1047" y="1079"/>
                  </a:lnTo>
                  <a:lnTo>
                    <a:pt x="1045" y="1081"/>
                  </a:lnTo>
                  <a:lnTo>
                    <a:pt x="1045" y="1086"/>
                  </a:lnTo>
                  <a:lnTo>
                    <a:pt x="1043" y="1089"/>
                  </a:lnTo>
                  <a:lnTo>
                    <a:pt x="1043" y="1089"/>
                  </a:lnTo>
                  <a:lnTo>
                    <a:pt x="1040" y="1089"/>
                  </a:lnTo>
                  <a:lnTo>
                    <a:pt x="1038" y="1089"/>
                  </a:lnTo>
                  <a:lnTo>
                    <a:pt x="1033" y="1086"/>
                  </a:lnTo>
                  <a:lnTo>
                    <a:pt x="1033" y="1084"/>
                  </a:lnTo>
                  <a:lnTo>
                    <a:pt x="1031" y="1081"/>
                  </a:lnTo>
                  <a:lnTo>
                    <a:pt x="1033" y="1081"/>
                  </a:lnTo>
                  <a:lnTo>
                    <a:pt x="1033" y="1079"/>
                  </a:lnTo>
                  <a:lnTo>
                    <a:pt x="1035" y="1077"/>
                  </a:lnTo>
                  <a:lnTo>
                    <a:pt x="1035" y="1074"/>
                  </a:lnTo>
                  <a:lnTo>
                    <a:pt x="1038" y="1072"/>
                  </a:lnTo>
                  <a:lnTo>
                    <a:pt x="1038" y="1070"/>
                  </a:lnTo>
                  <a:lnTo>
                    <a:pt x="1038" y="1067"/>
                  </a:lnTo>
                  <a:lnTo>
                    <a:pt x="1040" y="1063"/>
                  </a:lnTo>
                  <a:lnTo>
                    <a:pt x="1038" y="1060"/>
                  </a:lnTo>
                  <a:lnTo>
                    <a:pt x="1038" y="1058"/>
                  </a:lnTo>
                  <a:lnTo>
                    <a:pt x="1033" y="1053"/>
                  </a:lnTo>
                  <a:lnTo>
                    <a:pt x="1031" y="1046"/>
                  </a:lnTo>
                  <a:lnTo>
                    <a:pt x="1028" y="1044"/>
                  </a:lnTo>
                  <a:lnTo>
                    <a:pt x="1028" y="1044"/>
                  </a:lnTo>
                  <a:lnTo>
                    <a:pt x="1024" y="1044"/>
                  </a:lnTo>
                  <a:lnTo>
                    <a:pt x="1021" y="1041"/>
                  </a:lnTo>
                  <a:lnTo>
                    <a:pt x="1021" y="1041"/>
                  </a:lnTo>
                  <a:lnTo>
                    <a:pt x="1021" y="1041"/>
                  </a:lnTo>
                  <a:lnTo>
                    <a:pt x="1019" y="1039"/>
                  </a:lnTo>
                  <a:lnTo>
                    <a:pt x="1019" y="1037"/>
                  </a:lnTo>
                  <a:lnTo>
                    <a:pt x="1017" y="1034"/>
                  </a:lnTo>
                  <a:lnTo>
                    <a:pt x="1017" y="1032"/>
                  </a:lnTo>
                  <a:lnTo>
                    <a:pt x="1014" y="1029"/>
                  </a:lnTo>
                  <a:lnTo>
                    <a:pt x="1014" y="1027"/>
                  </a:lnTo>
                  <a:lnTo>
                    <a:pt x="1014" y="1027"/>
                  </a:lnTo>
                  <a:lnTo>
                    <a:pt x="1012" y="1029"/>
                  </a:lnTo>
                  <a:lnTo>
                    <a:pt x="1012" y="1029"/>
                  </a:lnTo>
                  <a:lnTo>
                    <a:pt x="1012" y="1034"/>
                  </a:lnTo>
                  <a:lnTo>
                    <a:pt x="1009" y="1034"/>
                  </a:lnTo>
                  <a:lnTo>
                    <a:pt x="1009" y="1037"/>
                  </a:lnTo>
                  <a:lnTo>
                    <a:pt x="1007" y="1037"/>
                  </a:lnTo>
                  <a:lnTo>
                    <a:pt x="1007" y="1039"/>
                  </a:lnTo>
                  <a:lnTo>
                    <a:pt x="1002" y="1039"/>
                  </a:lnTo>
                  <a:lnTo>
                    <a:pt x="1002" y="1039"/>
                  </a:lnTo>
                  <a:lnTo>
                    <a:pt x="1000" y="1039"/>
                  </a:lnTo>
                  <a:lnTo>
                    <a:pt x="1000" y="1041"/>
                  </a:lnTo>
                  <a:lnTo>
                    <a:pt x="1000" y="1041"/>
                  </a:lnTo>
                  <a:lnTo>
                    <a:pt x="1000" y="1046"/>
                  </a:lnTo>
                  <a:lnTo>
                    <a:pt x="998" y="1046"/>
                  </a:lnTo>
                  <a:lnTo>
                    <a:pt x="998" y="1048"/>
                  </a:lnTo>
                  <a:lnTo>
                    <a:pt x="993" y="1060"/>
                  </a:lnTo>
                  <a:lnTo>
                    <a:pt x="991" y="1060"/>
                  </a:lnTo>
                  <a:lnTo>
                    <a:pt x="991" y="1060"/>
                  </a:lnTo>
                  <a:lnTo>
                    <a:pt x="988" y="1060"/>
                  </a:lnTo>
                  <a:lnTo>
                    <a:pt x="986" y="1055"/>
                  </a:lnTo>
                  <a:lnTo>
                    <a:pt x="983" y="1053"/>
                  </a:lnTo>
                  <a:lnTo>
                    <a:pt x="979" y="1051"/>
                  </a:lnTo>
                  <a:lnTo>
                    <a:pt x="976" y="1051"/>
                  </a:lnTo>
                  <a:lnTo>
                    <a:pt x="974" y="1046"/>
                  </a:lnTo>
                  <a:lnTo>
                    <a:pt x="972" y="1044"/>
                  </a:lnTo>
                  <a:lnTo>
                    <a:pt x="972" y="1044"/>
                  </a:lnTo>
                  <a:lnTo>
                    <a:pt x="962" y="1039"/>
                  </a:lnTo>
                  <a:lnTo>
                    <a:pt x="960" y="1037"/>
                  </a:lnTo>
                  <a:lnTo>
                    <a:pt x="957" y="1037"/>
                  </a:lnTo>
                  <a:lnTo>
                    <a:pt x="955" y="1034"/>
                  </a:lnTo>
                  <a:lnTo>
                    <a:pt x="955" y="1032"/>
                  </a:lnTo>
                  <a:lnTo>
                    <a:pt x="953" y="1032"/>
                  </a:lnTo>
                  <a:lnTo>
                    <a:pt x="950" y="1032"/>
                  </a:lnTo>
                  <a:lnTo>
                    <a:pt x="948" y="1029"/>
                  </a:lnTo>
                  <a:lnTo>
                    <a:pt x="948" y="1029"/>
                  </a:lnTo>
                  <a:lnTo>
                    <a:pt x="946" y="1027"/>
                  </a:lnTo>
                  <a:lnTo>
                    <a:pt x="946" y="1020"/>
                  </a:lnTo>
                  <a:lnTo>
                    <a:pt x="946" y="1018"/>
                  </a:lnTo>
                  <a:lnTo>
                    <a:pt x="946" y="1013"/>
                  </a:lnTo>
                  <a:lnTo>
                    <a:pt x="943" y="1011"/>
                  </a:lnTo>
                  <a:lnTo>
                    <a:pt x="934" y="1001"/>
                  </a:lnTo>
                  <a:lnTo>
                    <a:pt x="931" y="999"/>
                  </a:lnTo>
                  <a:lnTo>
                    <a:pt x="927" y="996"/>
                  </a:lnTo>
                  <a:lnTo>
                    <a:pt x="915" y="987"/>
                  </a:lnTo>
                  <a:lnTo>
                    <a:pt x="910" y="982"/>
                  </a:lnTo>
                  <a:lnTo>
                    <a:pt x="910" y="980"/>
                  </a:lnTo>
                  <a:lnTo>
                    <a:pt x="908" y="977"/>
                  </a:lnTo>
                  <a:lnTo>
                    <a:pt x="908" y="970"/>
                  </a:lnTo>
                  <a:lnTo>
                    <a:pt x="908" y="968"/>
                  </a:lnTo>
                  <a:lnTo>
                    <a:pt x="905" y="963"/>
                  </a:lnTo>
                  <a:lnTo>
                    <a:pt x="905" y="963"/>
                  </a:lnTo>
                  <a:lnTo>
                    <a:pt x="905" y="961"/>
                  </a:lnTo>
                  <a:lnTo>
                    <a:pt x="905" y="956"/>
                  </a:lnTo>
                  <a:lnTo>
                    <a:pt x="905" y="954"/>
                  </a:lnTo>
                  <a:lnTo>
                    <a:pt x="905" y="951"/>
                  </a:lnTo>
                  <a:lnTo>
                    <a:pt x="905" y="947"/>
                  </a:lnTo>
                  <a:lnTo>
                    <a:pt x="905" y="944"/>
                  </a:lnTo>
                  <a:lnTo>
                    <a:pt x="905" y="942"/>
                  </a:lnTo>
                  <a:lnTo>
                    <a:pt x="905" y="940"/>
                  </a:lnTo>
                  <a:lnTo>
                    <a:pt x="905" y="935"/>
                  </a:lnTo>
                  <a:lnTo>
                    <a:pt x="905" y="935"/>
                  </a:lnTo>
                  <a:lnTo>
                    <a:pt x="905" y="935"/>
                  </a:lnTo>
                  <a:lnTo>
                    <a:pt x="903" y="932"/>
                  </a:lnTo>
                  <a:lnTo>
                    <a:pt x="903" y="930"/>
                  </a:lnTo>
                  <a:lnTo>
                    <a:pt x="901" y="930"/>
                  </a:lnTo>
                  <a:lnTo>
                    <a:pt x="901" y="923"/>
                  </a:lnTo>
                  <a:lnTo>
                    <a:pt x="901" y="921"/>
                  </a:lnTo>
                  <a:lnTo>
                    <a:pt x="901" y="921"/>
                  </a:lnTo>
                  <a:lnTo>
                    <a:pt x="898" y="918"/>
                  </a:lnTo>
                  <a:lnTo>
                    <a:pt x="898" y="918"/>
                  </a:lnTo>
                  <a:lnTo>
                    <a:pt x="898" y="916"/>
                  </a:lnTo>
                  <a:lnTo>
                    <a:pt x="898" y="916"/>
                  </a:lnTo>
                  <a:lnTo>
                    <a:pt x="898" y="914"/>
                  </a:lnTo>
                  <a:lnTo>
                    <a:pt x="901" y="914"/>
                  </a:lnTo>
                  <a:lnTo>
                    <a:pt x="901" y="914"/>
                  </a:lnTo>
                  <a:lnTo>
                    <a:pt x="901" y="914"/>
                  </a:lnTo>
                  <a:lnTo>
                    <a:pt x="901" y="911"/>
                  </a:lnTo>
                  <a:lnTo>
                    <a:pt x="901" y="911"/>
                  </a:lnTo>
                  <a:lnTo>
                    <a:pt x="901" y="909"/>
                  </a:lnTo>
                  <a:lnTo>
                    <a:pt x="896" y="899"/>
                  </a:lnTo>
                  <a:lnTo>
                    <a:pt x="887" y="883"/>
                  </a:lnTo>
                  <a:lnTo>
                    <a:pt x="884" y="880"/>
                  </a:lnTo>
                  <a:lnTo>
                    <a:pt x="884" y="880"/>
                  </a:lnTo>
                  <a:lnTo>
                    <a:pt x="882" y="878"/>
                  </a:lnTo>
                  <a:lnTo>
                    <a:pt x="879" y="878"/>
                  </a:lnTo>
                  <a:lnTo>
                    <a:pt x="879" y="878"/>
                  </a:lnTo>
                  <a:lnTo>
                    <a:pt x="872" y="878"/>
                  </a:lnTo>
                  <a:lnTo>
                    <a:pt x="870" y="878"/>
                  </a:lnTo>
                  <a:lnTo>
                    <a:pt x="868" y="876"/>
                  </a:lnTo>
                  <a:lnTo>
                    <a:pt x="868" y="876"/>
                  </a:lnTo>
                  <a:lnTo>
                    <a:pt x="868" y="873"/>
                  </a:lnTo>
                  <a:lnTo>
                    <a:pt x="868" y="873"/>
                  </a:lnTo>
                  <a:lnTo>
                    <a:pt x="868" y="871"/>
                  </a:lnTo>
                  <a:lnTo>
                    <a:pt x="868" y="871"/>
                  </a:lnTo>
                  <a:lnTo>
                    <a:pt x="868" y="869"/>
                  </a:lnTo>
                  <a:lnTo>
                    <a:pt x="868" y="866"/>
                  </a:lnTo>
                  <a:lnTo>
                    <a:pt x="865" y="864"/>
                  </a:lnTo>
                  <a:lnTo>
                    <a:pt x="863" y="861"/>
                  </a:lnTo>
                  <a:lnTo>
                    <a:pt x="844" y="854"/>
                  </a:lnTo>
                  <a:lnTo>
                    <a:pt x="844" y="854"/>
                  </a:lnTo>
                  <a:lnTo>
                    <a:pt x="842" y="854"/>
                  </a:lnTo>
                  <a:lnTo>
                    <a:pt x="842" y="854"/>
                  </a:lnTo>
                  <a:lnTo>
                    <a:pt x="839" y="854"/>
                  </a:lnTo>
                  <a:lnTo>
                    <a:pt x="834" y="857"/>
                  </a:lnTo>
                  <a:lnTo>
                    <a:pt x="825" y="859"/>
                  </a:lnTo>
                  <a:lnTo>
                    <a:pt x="820" y="859"/>
                  </a:lnTo>
                  <a:lnTo>
                    <a:pt x="813" y="859"/>
                  </a:lnTo>
                  <a:lnTo>
                    <a:pt x="813" y="859"/>
                  </a:lnTo>
                  <a:lnTo>
                    <a:pt x="811" y="857"/>
                  </a:lnTo>
                  <a:lnTo>
                    <a:pt x="811" y="857"/>
                  </a:lnTo>
                  <a:lnTo>
                    <a:pt x="813" y="854"/>
                  </a:lnTo>
                  <a:lnTo>
                    <a:pt x="813" y="850"/>
                  </a:lnTo>
                  <a:lnTo>
                    <a:pt x="813" y="847"/>
                  </a:lnTo>
                  <a:lnTo>
                    <a:pt x="813" y="845"/>
                  </a:lnTo>
                  <a:lnTo>
                    <a:pt x="813" y="843"/>
                  </a:lnTo>
                  <a:lnTo>
                    <a:pt x="811" y="840"/>
                  </a:lnTo>
                  <a:lnTo>
                    <a:pt x="811" y="838"/>
                  </a:lnTo>
                  <a:lnTo>
                    <a:pt x="806" y="838"/>
                  </a:lnTo>
                  <a:lnTo>
                    <a:pt x="806" y="838"/>
                  </a:lnTo>
                  <a:lnTo>
                    <a:pt x="804" y="838"/>
                  </a:lnTo>
                  <a:lnTo>
                    <a:pt x="804" y="838"/>
                  </a:lnTo>
                  <a:lnTo>
                    <a:pt x="804" y="838"/>
                  </a:lnTo>
                  <a:lnTo>
                    <a:pt x="804" y="840"/>
                  </a:lnTo>
                  <a:lnTo>
                    <a:pt x="804" y="843"/>
                  </a:lnTo>
                  <a:lnTo>
                    <a:pt x="801" y="845"/>
                  </a:lnTo>
                  <a:lnTo>
                    <a:pt x="799" y="845"/>
                  </a:lnTo>
                  <a:lnTo>
                    <a:pt x="782" y="847"/>
                  </a:lnTo>
                  <a:lnTo>
                    <a:pt x="778" y="847"/>
                  </a:lnTo>
                  <a:lnTo>
                    <a:pt x="775" y="847"/>
                  </a:lnTo>
                  <a:lnTo>
                    <a:pt x="773" y="847"/>
                  </a:lnTo>
                  <a:lnTo>
                    <a:pt x="773" y="847"/>
                  </a:lnTo>
                  <a:lnTo>
                    <a:pt x="771" y="850"/>
                  </a:lnTo>
                  <a:lnTo>
                    <a:pt x="771" y="852"/>
                  </a:lnTo>
                  <a:lnTo>
                    <a:pt x="771" y="854"/>
                  </a:lnTo>
                  <a:lnTo>
                    <a:pt x="771" y="859"/>
                  </a:lnTo>
                  <a:lnTo>
                    <a:pt x="773" y="861"/>
                  </a:lnTo>
                  <a:lnTo>
                    <a:pt x="771" y="864"/>
                  </a:lnTo>
                  <a:lnTo>
                    <a:pt x="771" y="871"/>
                  </a:lnTo>
                  <a:lnTo>
                    <a:pt x="768" y="876"/>
                  </a:lnTo>
                  <a:lnTo>
                    <a:pt x="768" y="878"/>
                  </a:lnTo>
                  <a:lnTo>
                    <a:pt x="768" y="878"/>
                  </a:lnTo>
                  <a:lnTo>
                    <a:pt x="768" y="880"/>
                  </a:lnTo>
                  <a:lnTo>
                    <a:pt x="768" y="883"/>
                  </a:lnTo>
                  <a:lnTo>
                    <a:pt x="771" y="885"/>
                  </a:lnTo>
                  <a:lnTo>
                    <a:pt x="771" y="885"/>
                  </a:lnTo>
                  <a:lnTo>
                    <a:pt x="773" y="885"/>
                  </a:lnTo>
                  <a:lnTo>
                    <a:pt x="775" y="887"/>
                  </a:lnTo>
                  <a:lnTo>
                    <a:pt x="775" y="890"/>
                  </a:lnTo>
                  <a:lnTo>
                    <a:pt x="775" y="892"/>
                  </a:lnTo>
                  <a:lnTo>
                    <a:pt x="775" y="897"/>
                  </a:lnTo>
                  <a:lnTo>
                    <a:pt x="775" y="899"/>
                  </a:lnTo>
                  <a:lnTo>
                    <a:pt x="775" y="899"/>
                  </a:lnTo>
                  <a:lnTo>
                    <a:pt x="775" y="902"/>
                  </a:lnTo>
                  <a:lnTo>
                    <a:pt x="778" y="904"/>
                  </a:lnTo>
                  <a:lnTo>
                    <a:pt x="778" y="904"/>
                  </a:lnTo>
                  <a:lnTo>
                    <a:pt x="780" y="906"/>
                  </a:lnTo>
                  <a:lnTo>
                    <a:pt x="782" y="906"/>
                  </a:lnTo>
                  <a:lnTo>
                    <a:pt x="787" y="909"/>
                  </a:lnTo>
                  <a:lnTo>
                    <a:pt x="787" y="909"/>
                  </a:lnTo>
                  <a:lnTo>
                    <a:pt x="787" y="909"/>
                  </a:lnTo>
                  <a:lnTo>
                    <a:pt x="787" y="911"/>
                  </a:lnTo>
                  <a:lnTo>
                    <a:pt x="790" y="911"/>
                  </a:lnTo>
                  <a:lnTo>
                    <a:pt x="790" y="914"/>
                  </a:lnTo>
                  <a:lnTo>
                    <a:pt x="797" y="916"/>
                  </a:lnTo>
                  <a:lnTo>
                    <a:pt x="797" y="916"/>
                  </a:lnTo>
                  <a:lnTo>
                    <a:pt x="797" y="918"/>
                  </a:lnTo>
                  <a:lnTo>
                    <a:pt x="797" y="918"/>
                  </a:lnTo>
                  <a:lnTo>
                    <a:pt x="797" y="918"/>
                  </a:lnTo>
                  <a:lnTo>
                    <a:pt x="797" y="921"/>
                  </a:lnTo>
                  <a:lnTo>
                    <a:pt x="794" y="921"/>
                  </a:lnTo>
                  <a:lnTo>
                    <a:pt x="792" y="923"/>
                  </a:lnTo>
                  <a:lnTo>
                    <a:pt x="792" y="923"/>
                  </a:lnTo>
                  <a:lnTo>
                    <a:pt x="790" y="923"/>
                  </a:lnTo>
                  <a:lnTo>
                    <a:pt x="787" y="923"/>
                  </a:lnTo>
                  <a:lnTo>
                    <a:pt x="785" y="923"/>
                  </a:lnTo>
                  <a:lnTo>
                    <a:pt x="782" y="923"/>
                  </a:lnTo>
                  <a:lnTo>
                    <a:pt x="782" y="925"/>
                  </a:lnTo>
                  <a:lnTo>
                    <a:pt x="778" y="928"/>
                  </a:lnTo>
                  <a:lnTo>
                    <a:pt x="778" y="930"/>
                  </a:lnTo>
                  <a:lnTo>
                    <a:pt x="768" y="937"/>
                  </a:lnTo>
                  <a:lnTo>
                    <a:pt x="766" y="937"/>
                  </a:lnTo>
                  <a:lnTo>
                    <a:pt x="766" y="940"/>
                  </a:lnTo>
                  <a:lnTo>
                    <a:pt x="764" y="942"/>
                  </a:lnTo>
                  <a:lnTo>
                    <a:pt x="764" y="944"/>
                  </a:lnTo>
                  <a:lnTo>
                    <a:pt x="764" y="947"/>
                  </a:lnTo>
                  <a:lnTo>
                    <a:pt x="764" y="949"/>
                  </a:lnTo>
                  <a:lnTo>
                    <a:pt x="764" y="954"/>
                  </a:lnTo>
                  <a:lnTo>
                    <a:pt x="764" y="954"/>
                  </a:lnTo>
                  <a:lnTo>
                    <a:pt x="764" y="956"/>
                  </a:lnTo>
                  <a:lnTo>
                    <a:pt x="764" y="958"/>
                  </a:lnTo>
                  <a:lnTo>
                    <a:pt x="761" y="961"/>
                  </a:lnTo>
                  <a:lnTo>
                    <a:pt x="761" y="961"/>
                  </a:lnTo>
                  <a:lnTo>
                    <a:pt x="761" y="963"/>
                  </a:lnTo>
                  <a:lnTo>
                    <a:pt x="759" y="963"/>
                  </a:lnTo>
                  <a:lnTo>
                    <a:pt x="759" y="963"/>
                  </a:lnTo>
                  <a:lnTo>
                    <a:pt x="752" y="963"/>
                  </a:lnTo>
                  <a:lnTo>
                    <a:pt x="749" y="966"/>
                  </a:lnTo>
                  <a:lnTo>
                    <a:pt x="747" y="966"/>
                  </a:lnTo>
                  <a:lnTo>
                    <a:pt x="747" y="968"/>
                  </a:lnTo>
                  <a:lnTo>
                    <a:pt x="745" y="970"/>
                  </a:lnTo>
                  <a:lnTo>
                    <a:pt x="745" y="970"/>
                  </a:lnTo>
                  <a:lnTo>
                    <a:pt x="745" y="970"/>
                  </a:lnTo>
                  <a:lnTo>
                    <a:pt x="745" y="973"/>
                  </a:lnTo>
                  <a:lnTo>
                    <a:pt x="745" y="977"/>
                  </a:lnTo>
                  <a:lnTo>
                    <a:pt x="742" y="987"/>
                  </a:lnTo>
                  <a:lnTo>
                    <a:pt x="742" y="989"/>
                  </a:lnTo>
                  <a:lnTo>
                    <a:pt x="747" y="996"/>
                  </a:lnTo>
                  <a:lnTo>
                    <a:pt x="747" y="996"/>
                  </a:lnTo>
                  <a:lnTo>
                    <a:pt x="745" y="999"/>
                  </a:lnTo>
                  <a:lnTo>
                    <a:pt x="745" y="999"/>
                  </a:lnTo>
                  <a:lnTo>
                    <a:pt x="747" y="999"/>
                  </a:lnTo>
                  <a:lnTo>
                    <a:pt x="747" y="1001"/>
                  </a:lnTo>
                  <a:lnTo>
                    <a:pt x="749" y="1003"/>
                  </a:lnTo>
                  <a:lnTo>
                    <a:pt x="756" y="1013"/>
                  </a:lnTo>
                  <a:lnTo>
                    <a:pt x="759" y="1013"/>
                  </a:lnTo>
                  <a:lnTo>
                    <a:pt x="759" y="1013"/>
                  </a:lnTo>
                  <a:lnTo>
                    <a:pt x="761" y="1013"/>
                  </a:lnTo>
                  <a:lnTo>
                    <a:pt x="761" y="1015"/>
                  </a:lnTo>
                  <a:lnTo>
                    <a:pt x="761" y="1015"/>
                  </a:lnTo>
                  <a:lnTo>
                    <a:pt x="764" y="1018"/>
                  </a:lnTo>
                  <a:lnTo>
                    <a:pt x="764" y="1020"/>
                  </a:lnTo>
                  <a:lnTo>
                    <a:pt x="766" y="1025"/>
                  </a:lnTo>
                  <a:lnTo>
                    <a:pt x="771" y="1027"/>
                  </a:lnTo>
                  <a:lnTo>
                    <a:pt x="771" y="1029"/>
                  </a:lnTo>
                  <a:lnTo>
                    <a:pt x="768" y="1032"/>
                  </a:lnTo>
                  <a:lnTo>
                    <a:pt x="768" y="1032"/>
                  </a:lnTo>
                  <a:lnTo>
                    <a:pt x="768" y="1032"/>
                  </a:lnTo>
                  <a:lnTo>
                    <a:pt x="768" y="1032"/>
                  </a:lnTo>
                  <a:lnTo>
                    <a:pt x="766" y="1032"/>
                  </a:lnTo>
                  <a:lnTo>
                    <a:pt x="766" y="1034"/>
                  </a:lnTo>
                  <a:lnTo>
                    <a:pt x="764" y="1034"/>
                  </a:lnTo>
                  <a:lnTo>
                    <a:pt x="764" y="1037"/>
                  </a:lnTo>
                  <a:lnTo>
                    <a:pt x="764" y="1037"/>
                  </a:lnTo>
                  <a:lnTo>
                    <a:pt x="761" y="1039"/>
                  </a:lnTo>
                  <a:lnTo>
                    <a:pt x="759" y="1039"/>
                  </a:lnTo>
                  <a:lnTo>
                    <a:pt x="759" y="1037"/>
                  </a:lnTo>
                  <a:lnTo>
                    <a:pt x="759" y="1037"/>
                  </a:lnTo>
                  <a:lnTo>
                    <a:pt x="756" y="1032"/>
                  </a:lnTo>
                  <a:lnTo>
                    <a:pt x="754" y="1032"/>
                  </a:lnTo>
                  <a:lnTo>
                    <a:pt x="754" y="1032"/>
                  </a:lnTo>
                  <a:lnTo>
                    <a:pt x="747" y="1029"/>
                  </a:lnTo>
                  <a:lnTo>
                    <a:pt x="738" y="1022"/>
                  </a:lnTo>
                  <a:lnTo>
                    <a:pt x="735" y="1022"/>
                  </a:lnTo>
                  <a:lnTo>
                    <a:pt x="733" y="1022"/>
                  </a:lnTo>
                  <a:lnTo>
                    <a:pt x="733" y="1022"/>
                  </a:lnTo>
                  <a:lnTo>
                    <a:pt x="733" y="1022"/>
                  </a:lnTo>
                  <a:lnTo>
                    <a:pt x="733" y="1025"/>
                  </a:lnTo>
                  <a:lnTo>
                    <a:pt x="730" y="1027"/>
                  </a:lnTo>
                  <a:lnTo>
                    <a:pt x="730" y="1027"/>
                  </a:lnTo>
                  <a:lnTo>
                    <a:pt x="728" y="1029"/>
                  </a:lnTo>
                  <a:lnTo>
                    <a:pt x="728" y="1032"/>
                  </a:lnTo>
                  <a:lnTo>
                    <a:pt x="726" y="1032"/>
                  </a:lnTo>
                  <a:lnTo>
                    <a:pt x="728" y="1034"/>
                  </a:lnTo>
                  <a:lnTo>
                    <a:pt x="728" y="1034"/>
                  </a:lnTo>
                  <a:lnTo>
                    <a:pt x="730" y="1037"/>
                  </a:lnTo>
                  <a:lnTo>
                    <a:pt x="733" y="1037"/>
                  </a:lnTo>
                  <a:lnTo>
                    <a:pt x="733" y="1039"/>
                  </a:lnTo>
                  <a:lnTo>
                    <a:pt x="733" y="1039"/>
                  </a:lnTo>
                  <a:lnTo>
                    <a:pt x="733" y="1041"/>
                  </a:lnTo>
                  <a:lnTo>
                    <a:pt x="728" y="1046"/>
                  </a:lnTo>
                  <a:lnTo>
                    <a:pt x="728" y="1048"/>
                  </a:lnTo>
                  <a:lnTo>
                    <a:pt x="730" y="1051"/>
                  </a:lnTo>
                  <a:lnTo>
                    <a:pt x="730" y="1051"/>
                  </a:lnTo>
                  <a:lnTo>
                    <a:pt x="728" y="1053"/>
                  </a:lnTo>
                  <a:lnTo>
                    <a:pt x="726" y="1053"/>
                  </a:lnTo>
                  <a:lnTo>
                    <a:pt x="723" y="1053"/>
                  </a:lnTo>
                  <a:lnTo>
                    <a:pt x="721" y="1051"/>
                  </a:lnTo>
                  <a:lnTo>
                    <a:pt x="719" y="1051"/>
                  </a:lnTo>
                  <a:lnTo>
                    <a:pt x="716" y="1051"/>
                  </a:lnTo>
                  <a:lnTo>
                    <a:pt x="716" y="1053"/>
                  </a:lnTo>
                  <a:lnTo>
                    <a:pt x="714" y="1058"/>
                  </a:lnTo>
                  <a:lnTo>
                    <a:pt x="712" y="1063"/>
                  </a:lnTo>
                  <a:lnTo>
                    <a:pt x="712" y="1065"/>
                  </a:lnTo>
                  <a:lnTo>
                    <a:pt x="712" y="1065"/>
                  </a:lnTo>
                  <a:lnTo>
                    <a:pt x="712" y="1067"/>
                  </a:lnTo>
                  <a:lnTo>
                    <a:pt x="712" y="1067"/>
                  </a:lnTo>
                  <a:lnTo>
                    <a:pt x="712" y="1067"/>
                  </a:lnTo>
                  <a:lnTo>
                    <a:pt x="712" y="1067"/>
                  </a:lnTo>
                  <a:lnTo>
                    <a:pt x="714" y="1070"/>
                  </a:lnTo>
                  <a:lnTo>
                    <a:pt x="714" y="1070"/>
                  </a:lnTo>
                  <a:lnTo>
                    <a:pt x="712" y="1072"/>
                  </a:lnTo>
                  <a:lnTo>
                    <a:pt x="709" y="1074"/>
                  </a:lnTo>
                  <a:lnTo>
                    <a:pt x="707" y="1074"/>
                  </a:lnTo>
                  <a:lnTo>
                    <a:pt x="707" y="1074"/>
                  </a:lnTo>
                  <a:lnTo>
                    <a:pt x="704" y="1072"/>
                  </a:lnTo>
                  <a:lnTo>
                    <a:pt x="702" y="1072"/>
                  </a:lnTo>
                  <a:lnTo>
                    <a:pt x="702" y="1074"/>
                  </a:lnTo>
                  <a:lnTo>
                    <a:pt x="700" y="1077"/>
                  </a:lnTo>
                  <a:lnTo>
                    <a:pt x="697" y="1077"/>
                  </a:lnTo>
                  <a:lnTo>
                    <a:pt x="695" y="1079"/>
                  </a:lnTo>
                  <a:lnTo>
                    <a:pt x="695" y="1079"/>
                  </a:lnTo>
                  <a:lnTo>
                    <a:pt x="690" y="1077"/>
                  </a:lnTo>
                  <a:lnTo>
                    <a:pt x="683" y="1072"/>
                  </a:lnTo>
                  <a:lnTo>
                    <a:pt x="681" y="1072"/>
                  </a:lnTo>
                  <a:lnTo>
                    <a:pt x="678" y="1072"/>
                  </a:lnTo>
                  <a:lnTo>
                    <a:pt x="674" y="1074"/>
                  </a:lnTo>
                  <a:lnTo>
                    <a:pt x="671" y="1074"/>
                  </a:lnTo>
                  <a:lnTo>
                    <a:pt x="669" y="1074"/>
                  </a:lnTo>
                  <a:lnTo>
                    <a:pt x="669" y="1072"/>
                  </a:lnTo>
                  <a:lnTo>
                    <a:pt x="667" y="1072"/>
                  </a:lnTo>
                  <a:lnTo>
                    <a:pt x="664" y="1072"/>
                  </a:lnTo>
                  <a:lnTo>
                    <a:pt x="660" y="1072"/>
                  </a:lnTo>
                  <a:lnTo>
                    <a:pt x="657" y="1072"/>
                  </a:lnTo>
                  <a:lnTo>
                    <a:pt x="652" y="1072"/>
                  </a:lnTo>
                  <a:lnTo>
                    <a:pt x="652" y="1072"/>
                  </a:lnTo>
                  <a:lnTo>
                    <a:pt x="650" y="1072"/>
                  </a:lnTo>
                  <a:lnTo>
                    <a:pt x="650" y="1072"/>
                  </a:lnTo>
                  <a:lnTo>
                    <a:pt x="652" y="1074"/>
                  </a:lnTo>
                  <a:lnTo>
                    <a:pt x="655" y="1079"/>
                  </a:lnTo>
                  <a:lnTo>
                    <a:pt x="655" y="1081"/>
                  </a:lnTo>
                  <a:lnTo>
                    <a:pt x="655" y="1084"/>
                  </a:lnTo>
                  <a:lnTo>
                    <a:pt x="652" y="1086"/>
                  </a:lnTo>
                  <a:lnTo>
                    <a:pt x="650" y="1089"/>
                  </a:lnTo>
                  <a:lnTo>
                    <a:pt x="648" y="1091"/>
                  </a:lnTo>
                  <a:lnTo>
                    <a:pt x="648" y="1091"/>
                  </a:lnTo>
                  <a:lnTo>
                    <a:pt x="650" y="1093"/>
                  </a:lnTo>
                  <a:lnTo>
                    <a:pt x="650" y="1098"/>
                  </a:lnTo>
                  <a:lnTo>
                    <a:pt x="652" y="1100"/>
                  </a:lnTo>
                  <a:lnTo>
                    <a:pt x="652" y="1103"/>
                  </a:lnTo>
                  <a:lnTo>
                    <a:pt x="650" y="1105"/>
                  </a:lnTo>
                  <a:lnTo>
                    <a:pt x="648" y="1107"/>
                  </a:lnTo>
                  <a:lnTo>
                    <a:pt x="645" y="1110"/>
                  </a:lnTo>
                  <a:lnTo>
                    <a:pt x="645" y="1110"/>
                  </a:lnTo>
                  <a:lnTo>
                    <a:pt x="643" y="1107"/>
                  </a:lnTo>
                  <a:lnTo>
                    <a:pt x="641" y="1105"/>
                  </a:lnTo>
                  <a:lnTo>
                    <a:pt x="636" y="1100"/>
                  </a:lnTo>
                  <a:lnTo>
                    <a:pt x="636" y="1100"/>
                  </a:lnTo>
                  <a:lnTo>
                    <a:pt x="633" y="1098"/>
                  </a:lnTo>
                  <a:lnTo>
                    <a:pt x="631" y="1098"/>
                  </a:lnTo>
                  <a:lnTo>
                    <a:pt x="626" y="1096"/>
                  </a:lnTo>
                  <a:lnTo>
                    <a:pt x="619" y="1091"/>
                  </a:lnTo>
                  <a:lnTo>
                    <a:pt x="617" y="1089"/>
                  </a:lnTo>
                  <a:lnTo>
                    <a:pt x="615" y="1086"/>
                  </a:lnTo>
                  <a:lnTo>
                    <a:pt x="612" y="1084"/>
                  </a:lnTo>
                  <a:lnTo>
                    <a:pt x="610" y="1079"/>
                  </a:lnTo>
                  <a:lnTo>
                    <a:pt x="607" y="1067"/>
                  </a:lnTo>
                  <a:lnTo>
                    <a:pt x="605" y="1065"/>
                  </a:lnTo>
                  <a:lnTo>
                    <a:pt x="600" y="1063"/>
                  </a:lnTo>
                  <a:lnTo>
                    <a:pt x="596" y="1065"/>
                  </a:lnTo>
                  <a:lnTo>
                    <a:pt x="591" y="1065"/>
                  </a:lnTo>
                  <a:lnTo>
                    <a:pt x="591" y="1065"/>
                  </a:lnTo>
                  <a:lnTo>
                    <a:pt x="591" y="1065"/>
                  </a:lnTo>
                  <a:lnTo>
                    <a:pt x="589" y="1067"/>
                  </a:lnTo>
                  <a:lnTo>
                    <a:pt x="589" y="1070"/>
                  </a:lnTo>
                  <a:lnTo>
                    <a:pt x="584" y="1070"/>
                  </a:lnTo>
                  <a:lnTo>
                    <a:pt x="584" y="1074"/>
                  </a:lnTo>
                  <a:lnTo>
                    <a:pt x="584" y="1077"/>
                  </a:lnTo>
                  <a:lnTo>
                    <a:pt x="586" y="1079"/>
                  </a:lnTo>
                  <a:lnTo>
                    <a:pt x="589" y="1081"/>
                  </a:lnTo>
                  <a:lnTo>
                    <a:pt x="589" y="1084"/>
                  </a:lnTo>
                  <a:lnTo>
                    <a:pt x="591" y="1086"/>
                  </a:lnTo>
                  <a:lnTo>
                    <a:pt x="591" y="1089"/>
                  </a:lnTo>
                  <a:lnTo>
                    <a:pt x="591" y="1091"/>
                  </a:lnTo>
                  <a:lnTo>
                    <a:pt x="589" y="1093"/>
                  </a:lnTo>
                  <a:lnTo>
                    <a:pt x="589" y="1096"/>
                  </a:lnTo>
                  <a:lnTo>
                    <a:pt x="586" y="1098"/>
                  </a:lnTo>
                  <a:lnTo>
                    <a:pt x="586" y="1098"/>
                  </a:lnTo>
                  <a:lnTo>
                    <a:pt x="586" y="1100"/>
                  </a:lnTo>
                  <a:lnTo>
                    <a:pt x="586" y="1100"/>
                  </a:lnTo>
                  <a:lnTo>
                    <a:pt x="586" y="1103"/>
                  </a:lnTo>
                  <a:lnTo>
                    <a:pt x="586" y="1105"/>
                  </a:lnTo>
                  <a:lnTo>
                    <a:pt x="586" y="1105"/>
                  </a:lnTo>
                  <a:lnTo>
                    <a:pt x="586" y="1105"/>
                  </a:lnTo>
                  <a:lnTo>
                    <a:pt x="586" y="1107"/>
                  </a:lnTo>
                  <a:lnTo>
                    <a:pt x="584" y="1110"/>
                  </a:lnTo>
                  <a:lnTo>
                    <a:pt x="581" y="1110"/>
                  </a:lnTo>
                  <a:lnTo>
                    <a:pt x="579" y="1107"/>
                  </a:lnTo>
                  <a:lnTo>
                    <a:pt x="579" y="1105"/>
                  </a:lnTo>
                  <a:lnTo>
                    <a:pt x="579" y="1105"/>
                  </a:lnTo>
                  <a:lnTo>
                    <a:pt x="579" y="1103"/>
                  </a:lnTo>
                  <a:lnTo>
                    <a:pt x="579" y="1100"/>
                  </a:lnTo>
                  <a:lnTo>
                    <a:pt x="577" y="1098"/>
                  </a:lnTo>
                  <a:lnTo>
                    <a:pt x="577" y="1096"/>
                  </a:lnTo>
                  <a:lnTo>
                    <a:pt x="577" y="1093"/>
                  </a:lnTo>
                  <a:lnTo>
                    <a:pt x="577" y="1091"/>
                  </a:lnTo>
                  <a:lnTo>
                    <a:pt x="577" y="1089"/>
                  </a:lnTo>
                  <a:lnTo>
                    <a:pt x="577" y="1086"/>
                  </a:lnTo>
                  <a:lnTo>
                    <a:pt x="577" y="1084"/>
                  </a:lnTo>
                  <a:lnTo>
                    <a:pt x="574" y="1084"/>
                  </a:lnTo>
                  <a:lnTo>
                    <a:pt x="572" y="1081"/>
                  </a:lnTo>
                  <a:lnTo>
                    <a:pt x="572" y="1081"/>
                  </a:lnTo>
                  <a:lnTo>
                    <a:pt x="570" y="1079"/>
                  </a:lnTo>
                  <a:lnTo>
                    <a:pt x="560" y="1079"/>
                  </a:lnTo>
                  <a:lnTo>
                    <a:pt x="555" y="1077"/>
                  </a:lnTo>
                  <a:lnTo>
                    <a:pt x="551" y="1074"/>
                  </a:lnTo>
                  <a:lnTo>
                    <a:pt x="548" y="1074"/>
                  </a:lnTo>
                  <a:lnTo>
                    <a:pt x="546" y="1074"/>
                  </a:lnTo>
                  <a:lnTo>
                    <a:pt x="544" y="1074"/>
                  </a:lnTo>
                  <a:lnTo>
                    <a:pt x="544" y="1074"/>
                  </a:lnTo>
                  <a:lnTo>
                    <a:pt x="541" y="1074"/>
                  </a:lnTo>
                  <a:lnTo>
                    <a:pt x="541" y="1072"/>
                  </a:lnTo>
                  <a:lnTo>
                    <a:pt x="541" y="1070"/>
                  </a:lnTo>
                  <a:lnTo>
                    <a:pt x="539" y="1067"/>
                  </a:lnTo>
                  <a:lnTo>
                    <a:pt x="539" y="1067"/>
                  </a:lnTo>
                  <a:lnTo>
                    <a:pt x="529" y="1063"/>
                  </a:lnTo>
                  <a:lnTo>
                    <a:pt x="527" y="1060"/>
                  </a:lnTo>
                  <a:lnTo>
                    <a:pt x="525" y="1060"/>
                  </a:lnTo>
                  <a:lnTo>
                    <a:pt x="520" y="1060"/>
                  </a:lnTo>
                  <a:lnTo>
                    <a:pt x="518" y="1060"/>
                  </a:lnTo>
                  <a:lnTo>
                    <a:pt x="515" y="1060"/>
                  </a:lnTo>
                  <a:lnTo>
                    <a:pt x="513" y="1060"/>
                  </a:lnTo>
                  <a:lnTo>
                    <a:pt x="513" y="1058"/>
                  </a:lnTo>
                  <a:lnTo>
                    <a:pt x="511" y="1053"/>
                  </a:lnTo>
                  <a:lnTo>
                    <a:pt x="508" y="1048"/>
                  </a:lnTo>
                  <a:lnTo>
                    <a:pt x="506" y="1046"/>
                  </a:lnTo>
                  <a:lnTo>
                    <a:pt x="506" y="1046"/>
                  </a:lnTo>
                  <a:lnTo>
                    <a:pt x="506" y="1044"/>
                  </a:lnTo>
                  <a:lnTo>
                    <a:pt x="508" y="1037"/>
                  </a:lnTo>
                  <a:lnTo>
                    <a:pt x="508" y="1034"/>
                  </a:lnTo>
                  <a:lnTo>
                    <a:pt x="506" y="1027"/>
                  </a:lnTo>
                  <a:lnTo>
                    <a:pt x="506" y="1025"/>
                  </a:lnTo>
                  <a:lnTo>
                    <a:pt x="506" y="1025"/>
                  </a:lnTo>
                  <a:lnTo>
                    <a:pt x="508" y="1022"/>
                  </a:lnTo>
                  <a:lnTo>
                    <a:pt x="508" y="1022"/>
                  </a:lnTo>
                  <a:lnTo>
                    <a:pt x="508" y="1022"/>
                  </a:lnTo>
                  <a:lnTo>
                    <a:pt x="513" y="1022"/>
                  </a:lnTo>
                  <a:lnTo>
                    <a:pt x="515" y="1022"/>
                  </a:lnTo>
                  <a:lnTo>
                    <a:pt x="515" y="1022"/>
                  </a:lnTo>
                  <a:lnTo>
                    <a:pt x="515" y="1020"/>
                  </a:lnTo>
                  <a:lnTo>
                    <a:pt x="515" y="1020"/>
                  </a:lnTo>
                  <a:lnTo>
                    <a:pt x="513" y="1018"/>
                  </a:lnTo>
                  <a:lnTo>
                    <a:pt x="513" y="1018"/>
                  </a:lnTo>
                  <a:lnTo>
                    <a:pt x="513" y="1015"/>
                  </a:lnTo>
                  <a:lnTo>
                    <a:pt x="515" y="1015"/>
                  </a:lnTo>
                  <a:lnTo>
                    <a:pt x="515" y="1013"/>
                  </a:lnTo>
                  <a:lnTo>
                    <a:pt x="518" y="1013"/>
                  </a:lnTo>
                  <a:lnTo>
                    <a:pt x="518" y="1011"/>
                  </a:lnTo>
                  <a:lnTo>
                    <a:pt x="518" y="1011"/>
                  </a:lnTo>
                  <a:lnTo>
                    <a:pt x="515" y="1008"/>
                  </a:lnTo>
                  <a:lnTo>
                    <a:pt x="515" y="1008"/>
                  </a:lnTo>
                  <a:lnTo>
                    <a:pt x="518" y="1003"/>
                  </a:lnTo>
                  <a:lnTo>
                    <a:pt x="515" y="1001"/>
                  </a:lnTo>
                  <a:lnTo>
                    <a:pt x="515" y="1001"/>
                  </a:lnTo>
                  <a:lnTo>
                    <a:pt x="511" y="999"/>
                  </a:lnTo>
                  <a:lnTo>
                    <a:pt x="508" y="996"/>
                  </a:lnTo>
                  <a:lnTo>
                    <a:pt x="508" y="994"/>
                  </a:lnTo>
                  <a:lnTo>
                    <a:pt x="506" y="994"/>
                  </a:lnTo>
                  <a:lnTo>
                    <a:pt x="506" y="989"/>
                  </a:lnTo>
                  <a:lnTo>
                    <a:pt x="506" y="989"/>
                  </a:lnTo>
                  <a:lnTo>
                    <a:pt x="506" y="987"/>
                  </a:lnTo>
                  <a:lnTo>
                    <a:pt x="503" y="987"/>
                  </a:lnTo>
                  <a:lnTo>
                    <a:pt x="489" y="982"/>
                  </a:lnTo>
                  <a:lnTo>
                    <a:pt x="485" y="980"/>
                  </a:lnTo>
                  <a:lnTo>
                    <a:pt x="485" y="977"/>
                  </a:lnTo>
                  <a:lnTo>
                    <a:pt x="480" y="970"/>
                  </a:lnTo>
                  <a:lnTo>
                    <a:pt x="475" y="968"/>
                  </a:lnTo>
                  <a:lnTo>
                    <a:pt x="475" y="966"/>
                  </a:lnTo>
                  <a:lnTo>
                    <a:pt x="475" y="966"/>
                  </a:lnTo>
                  <a:lnTo>
                    <a:pt x="475" y="963"/>
                  </a:lnTo>
                  <a:lnTo>
                    <a:pt x="475" y="963"/>
                  </a:lnTo>
                  <a:lnTo>
                    <a:pt x="475" y="961"/>
                  </a:lnTo>
                  <a:lnTo>
                    <a:pt x="477" y="951"/>
                  </a:lnTo>
                  <a:lnTo>
                    <a:pt x="477" y="951"/>
                  </a:lnTo>
                  <a:lnTo>
                    <a:pt x="477" y="949"/>
                  </a:lnTo>
                  <a:lnTo>
                    <a:pt x="475" y="949"/>
                  </a:lnTo>
                  <a:lnTo>
                    <a:pt x="475" y="947"/>
                  </a:lnTo>
                  <a:lnTo>
                    <a:pt x="470" y="940"/>
                  </a:lnTo>
                  <a:lnTo>
                    <a:pt x="461" y="932"/>
                  </a:lnTo>
                  <a:lnTo>
                    <a:pt x="461" y="930"/>
                  </a:lnTo>
                  <a:lnTo>
                    <a:pt x="459" y="930"/>
                  </a:lnTo>
                  <a:lnTo>
                    <a:pt x="459" y="925"/>
                  </a:lnTo>
                  <a:lnTo>
                    <a:pt x="459" y="923"/>
                  </a:lnTo>
                  <a:lnTo>
                    <a:pt x="459" y="923"/>
                  </a:lnTo>
                  <a:lnTo>
                    <a:pt x="456" y="921"/>
                  </a:lnTo>
                  <a:lnTo>
                    <a:pt x="454" y="918"/>
                  </a:lnTo>
                  <a:lnTo>
                    <a:pt x="454" y="916"/>
                  </a:lnTo>
                  <a:lnTo>
                    <a:pt x="451" y="911"/>
                  </a:lnTo>
                  <a:lnTo>
                    <a:pt x="451" y="909"/>
                  </a:lnTo>
                  <a:lnTo>
                    <a:pt x="449" y="909"/>
                  </a:lnTo>
                  <a:lnTo>
                    <a:pt x="447" y="909"/>
                  </a:lnTo>
                  <a:lnTo>
                    <a:pt x="444" y="909"/>
                  </a:lnTo>
                  <a:lnTo>
                    <a:pt x="442" y="911"/>
                  </a:lnTo>
                  <a:lnTo>
                    <a:pt x="440" y="911"/>
                  </a:lnTo>
                  <a:lnTo>
                    <a:pt x="437" y="911"/>
                  </a:lnTo>
                  <a:lnTo>
                    <a:pt x="433" y="911"/>
                  </a:lnTo>
                  <a:lnTo>
                    <a:pt x="430" y="911"/>
                  </a:lnTo>
                  <a:lnTo>
                    <a:pt x="428" y="914"/>
                  </a:lnTo>
                  <a:lnTo>
                    <a:pt x="428" y="914"/>
                  </a:lnTo>
                  <a:lnTo>
                    <a:pt x="425" y="911"/>
                  </a:lnTo>
                  <a:lnTo>
                    <a:pt x="425" y="909"/>
                  </a:lnTo>
                  <a:lnTo>
                    <a:pt x="423" y="909"/>
                  </a:lnTo>
                  <a:lnTo>
                    <a:pt x="423" y="909"/>
                  </a:lnTo>
                  <a:lnTo>
                    <a:pt x="421" y="909"/>
                  </a:lnTo>
                  <a:lnTo>
                    <a:pt x="421" y="911"/>
                  </a:lnTo>
                  <a:lnTo>
                    <a:pt x="421" y="911"/>
                  </a:lnTo>
                  <a:lnTo>
                    <a:pt x="418" y="914"/>
                  </a:lnTo>
                  <a:lnTo>
                    <a:pt x="418" y="916"/>
                  </a:lnTo>
                  <a:lnTo>
                    <a:pt x="416" y="916"/>
                  </a:lnTo>
                  <a:lnTo>
                    <a:pt x="404" y="914"/>
                  </a:lnTo>
                  <a:lnTo>
                    <a:pt x="399" y="914"/>
                  </a:lnTo>
                  <a:lnTo>
                    <a:pt x="399" y="914"/>
                  </a:lnTo>
                  <a:lnTo>
                    <a:pt x="397" y="916"/>
                  </a:lnTo>
                  <a:lnTo>
                    <a:pt x="397" y="916"/>
                  </a:lnTo>
                  <a:lnTo>
                    <a:pt x="397" y="916"/>
                  </a:lnTo>
                  <a:lnTo>
                    <a:pt x="395" y="916"/>
                  </a:lnTo>
                  <a:lnTo>
                    <a:pt x="392" y="916"/>
                  </a:lnTo>
                  <a:lnTo>
                    <a:pt x="380" y="914"/>
                  </a:lnTo>
                  <a:lnTo>
                    <a:pt x="376" y="909"/>
                  </a:lnTo>
                  <a:lnTo>
                    <a:pt x="376" y="906"/>
                  </a:lnTo>
                  <a:lnTo>
                    <a:pt x="373" y="906"/>
                  </a:lnTo>
                  <a:lnTo>
                    <a:pt x="373" y="906"/>
                  </a:lnTo>
                  <a:lnTo>
                    <a:pt x="371" y="906"/>
                  </a:lnTo>
                  <a:lnTo>
                    <a:pt x="371" y="906"/>
                  </a:lnTo>
                  <a:lnTo>
                    <a:pt x="369" y="906"/>
                  </a:lnTo>
                  <a:lnTo>
                    <a:pt x="366" y="904"/>
                  </a:lnTo>
                  <a:lnTo>
                    <a:pt x="364" y="902"/>
                  </a:lnTo>
                  <a:lnTo>
                    <a:pt x="364" y="897"/>
                  </a:lnTo>
                  <a:lnTo>
                    <a:pt x="362" y="895"/>
                  </a:lnTo>
                  <a:lnTo>
                    <a:pt x="357" y="892"/>
                  </a:lnTo>
                  <a:lnTo>
                    <a:pt x="347" y="887"/>
                  </a:lnTo>
                  <a:lnTo>
                    <a:pt x="343" y="887"/>
                  </a:lnTo>
                  <a:lnTo>
                    <a:pt x="338" y="887"/>
                  </a:lnTo>
                  <a:lnTo>
                    <a:pt x="336" y="890"/>
                  </a:lnTo>
                  <a:lnTo>
                    <a:pt x="331" y="890"/>
                  </a:lnTo>
                  <a:lnTo>
                    <a:pt x="331" y="890"/>
                  </a:lnTo>
                  <a:lnTo>
                    <a:pt x="328" y="890"/>
                  </a:lnTo>
                  <a:lnTo>
                    <a:pt x="326" y="887"/>
                  </a:lnTo>
                  <a:lnTo>
                    <a:pt x="326" y="885"/>
                  </a:lnTo>
                  <a:lnTo>
                    <a:pt x="326" y="883"/>
                  </a:lnTo>
                  <a:lnTo>
                    <a:pt x="324" y="880"/>
                  </a:lnTo>
                  <a:lnTo>
                    <a:pt x="319" y="880"/>
                  </a:lnTo>
                  <a:lnTo>
                    <a:pt x="319" y="878"/>
                  </a:lnTo>
                  <a:lnTo>
                    <a:pt x="317" y="876"/>
                  </a:lnTo>
                  <a:lnTo>
                    <a:pt x="314" y="871"/>
                  </a:lnTo>
                  <a:lnTo>
                    <a:pt x="307" y="861"/>
                  </a:lnTo>
                  <a:lnTo>
                    <a:pt x="305" y="859"/>
                  </a:lnTo>
                  <a:lnTo>
                    <a:pt x="300" y="859"/>
                  </a:lnTo>
                  <a:lnTo>
                    <a:pt x="293" y="857"/>
                  </a:lnTo>
                  <a:lnTo>
                    <a:pt x="291" y="857"/>
                  </a:lnTo>
                  <a:lnTo>
                    <a:pt x="291" y="857"/>
                  </a:lnTo>
                  <a:lnTo>
                    <a:pt x="288" y="857"/>
                  </a:lnTo>
                  <a:lnTo>
                    <a:pt x="288" y="857"/>
                  </a:lnTo>
                  <a:lnTo>
                    <a:pt x="288" y="854"/>
                  </a:lnTo>
                  <a:lnTo>
                    <a:pt x="286" y="852"/>
                  </a:lnTo>
                  <a:lnTo>
                    <a:pt x="286" y="850"/>
                  </a:lnTo>
                  <a:lnTo>
                    <a:pt x="288" y="847"/>
                  </a:lnTo>
                  <a:lnTo>
                    <a:pt x="288" y="845"/>
                  </a:lnTo>
                  <a:lnTo>
                    <a:pt x="286" y="843"/>
                  </a:lnTo>
                  <a:lnTo>
                    <a:pt x="286" y="843"/>
                  </a:lnTo>
                  <a:lnTo>
                    <a:pt x="279" y="843"/>
                  </a:lnTo>
                  <a:lnTo>
                    <a:pt x="276" y="843"/>
                  </a:lnTo>
                  <a:lnTo>
                    <a:pt x="272" y="840"/>
                  </a:lnTo>
                  <a:lnTo>
                    <a:pt x="260" y="831"/>
                  </a:lnTo>
                  <a:lnTo>
                    <a:pt x="250" y="831"/>
                  </a:lnTo>
                  <a:lnTo>
                    <a:pt x="243" y="826"/>
                  </a:lnTo>
                  <a:lnTo>
                    <a:pt x="241" y="826"/>
                  </a:lnTo>
                  <a:lnTo>
                    <a:pt x="239" y="824"/>
                  </a:lnTo>
                  <a:lnTo>
                    <a:pt x="236" y="824"/>
                  </a:lnTo>
                  <a:lnTo>
                    <a:pt x="234" y="819"/>
                  </a:lnTo>
                  <a:lnTo>
                    <a:pt x="232" y="819"/>
                  </a:lnTo>
                  <a:lnTo>
                    <a:pt x="232" y="819"/>
                  </a:lnTo>
                  <a:lnTo>
                    <a:pt x="229" y="819"/>
                  </a:lnTo>
                  <a:lnTo>
                    <a:pt x="229" y="819"/>
                  </a:lnTo>
                  <a:lnTo>
                    <a:pt x="229" y="819"/>
                  </a:lnTo>
                  <a:lnTo>
                    <a:pt x="227" y="819"/>
                  </a:lnTo>
                  <a:lnTo>
                    <a:pt x="224" y="817"/>
                  </a:lnTo>
                  <a:lnTo>
                    <a:pt x="224" y="817"/>
                  </a:lnTo>
                  <a:lnTo>
                    <a:pt x="222" y="817"/>
                  </a:lnTo>
                  <a:lnTo>
                    <a:pt x="222" y="817"/>
                  </a:lnTo>
                  <a:lnTo>
                    <a:pt x="220" y="817"/>
                  </a:lnTo>
                  <a:lnTo>
                    <a:pt x="220" y="817"/>
                  </a:lnTo>
                  <a:lnTo>
                    <a:pt x="220" y="817"/>
                  </a:lnTo>
                  <a:lnTo>
                    <a:pt x="217" y="817"/>
                  </a:lnTo>
                  <a:lnTo>
                    <a:pt x="217" y="814"/>
                  </a:lnTo>
                  <a:lnTo>
                    <a:pt x="215" y="814"/>
                  </a:lnTo>
                  <a:lnTo>
                    <a:pt x="215" y="814"/>
                  </a:lnTo>
                  <a:lnTo>
                    <a:pt x="213" y="814"/>
                  </a:lnTo>
                  <a:lnTo>
                    <a:pt x="213" y="814"/>
                  </a:lnTo>
                  <a:lnTo>
                    <a:pt x="210" y="814"/>
                  </a:lnTo>
                  <a:lnTo>
                    <a:pt x="210" y="814"/>
                  </a:lnTo>
                  <a:lnTo>
                    <a:pt x="208" y="814"/>
                  </a:lnTo>
                  <a:lnTo>
                    <a:pt x="208" y="814"/>
                  </a:lnTo>
                  <a:lnTo>
                    <a:pt x="208" y="812"/>
                  </a:lnTo>
                  <a:lnTo>
                    <a:pt x="205" y="812"/>
                  </a:lnTo>
                  <a:lnTo>
                    <a:pt x="208" y="802"/>
                  </a:lnTo>
                  <a:lnTo>
                    <a:pt x="208" y="802"/>
                  </a:lnTo>
                  <a:lnTo>
                    <a:pt x="208" y="800"/>
                  </a:lnTo>
                  <a:lnTo>
                    <a:pt x="208" y="800"/>
                  </a:lnTo>
                  <a:lnTo>
                    <a:pt x="210" y="800"/>
                  </a:lnTo>
                  <a:lnTo>
                    <a:pt x="210" y="798"/>
                  </a:lnTo>
                  <a:lnTo>
                    <a:pt x="210" y="798"/>
                  </a:lnTo>
                  <a:lnTo>
                    <a:pt x="210" y="798"/>
                  </a:lnTo>
                  <a:lnTo>
                    <a:pt x="208" y="795"/>
                  </a:lnTo>
                  <a:lnTo>
                    <a:pt x="205" y="795"/>
                  </a:lnTo>
                  <a:lnTo>
                    <a:pt x="203" y="793"/>
                  </a:lnTo>
                  <a:lnTo>
                    <a:pt x="201" y="791"/>
                  </a:lnTo>
                  <a:lnTo>
                    <a:pt x="198" y="791"/>
                  </a:lnTo>
                  <a:lnTo>
                    <a:pt x="198" y="791"/>
                  </a:lnTo>
                  <a:lnTo>
                    <a:pt x="196" y="791"/>
                  </a:lnTo>
                  <a:lnTo>
                    <a:pt x="196" y="793"/>
                  </a:lnTo>
                  <a:lnTo>
                    <a:pt x="194" y="793"/>
                  </a:lnTo>
                  <a:lnTo>
                    <a:pt x="191" y="793"/>
                  </a:lnTo>
                  <a:lnTo>
                    <a:pt x="189" y="793"/>
                  </a:lnTo>
                  <a:lnTo>
                    <a:pt x="189" y="793"/>
                  </a:lnTo>
                  <a:lnTo>
                    <a:pt x="187" y="791"/>
                  </a:lnTo>
                  <a:lnTo>
                    <a:pt x="184" y="788"/>
                  </a:lnTo>
                  <a:lnTo>
                    <a:pt x="182" y="786"/>
                  </a:lnTo>
                  <a:lnTo>
                    <a:pt x="177" y="776"/>
                  </a:lnTo>
                  <a:lnTo>
                    <a:pt x="175" y="774"/>
                  </a:lnTo>
                  <a:lnTo>
                    <a:pt x="175" y="772"/>
                  </a:lnTo>
                  <a:lnTo>
                    <a:pt x="175" y="769"/>
                  </a:lnTo>
                  <a:lnTo>
                    <a:pt x="172" y="769"/>
                  </a:lnTo>
                  <a:lnTo>
                    <a:pt x="172" y="767"/>
                  </a:lnTo>
                  <a:lnTo>
                    <a:pt x="168" y="767"/>
                  </a:lnTo>
                  <a:lnTo>
                    <a:pt x="168" y="767"/>
                  </a:lnTo>
                  <a:lnTo>
                    <a:pt x="165" y="764"/>
                  </a:lnTo>
                  <a:lnTo>
                    <a:pt x="158" y="755"/>
                  </a:lnTo>
                  <a:lnTo>
                    <a:pt x="156" y="750"/>
                  </a:lnTo>
                  <a:lnTo>
                    <a:pt x="151" y="746"/>
                  </a:lnTo>
                  <a:lnTo>
                    <a:pt x="146" y="736"/>
                  </a:lnTo>
                  <a:lnTo>
                    <a:pt x="142" y="715"/>
                  </a:lnTo>
                  <a:lnTo>
                    <a:pt x="142" y="712"/>
                  </a:lnTo>
                  <a:lnTo>
                    <a:pt x="142" y="712"/>
                  </a:lnTo>
                  <a:lnTo>
                    <a:pt x="142" y="712"/>
                  </a:lnTo>
                  <a:lnTo>
                    <a:pt x="142" y="712"/>
                  </a:lnTo>
                  <a:lnTo>
                    <a:pt x="142" y="712"/>
                  </a:lnTo>
                  <a:lnTo>
                    <a:pt x="144" y="712"/>
                  </a:lnTo>
                  <a:lnTo>
                    <a:pt x="144" y="710"/>
                  </a:lnTo>
                  <a:lnTo>
                    <a:pt x="144" y="710"/>
                  </a:lnTo>
                  <a:lnTo>
                    <a:pt x="144" y="710"/>
                  </a:lnTo>
                  <a:lnTo>
                    <a:pt x="144" y="710"/>
                  </a:lnTo>
                  <a:lnTo>
                    <a:pt x="146" y="710"/>
                  </a:lnTo>
                  <a:lnTo>
                    <a:pt x="144" y="710"/>
                  </a:lnTo>
                  <a:lnTo>
                    <a:pt x="144" y="708"/>
                  </a:lnTo>
                  <a:lnTo>
                    <a:pt x="144" y="708"/>
                  </a:lnTo>
                  <a:lnTo>
                    <a:pt x="144" y="705"/>
                  </a:lnTo>
                  <a:lnTo>
                    <a:pt x="142" y="705"/>
                  </a:lnTo>
                  <a:lnTo>
                    <a:pt x="125" y="698"/>
                  </a:lnTo>
                  <a:lnTo>
                    <a:pt x="123" y="698"/>
                  </a:lnTo>
                  <a:lnTo>
                    <a:pt x="123" y="698"/>
                  </a:lnTo>
                  <a:lnTo>
                    <a:pt x="123" y="698"/>
                  </a:lnTo>
                  <a:lnTo>
                    <a:pt x="120" y="701"/>
                  </a:lnTo>
                  <a:lnTo>
                    <a:pt x="120" y="701"/>
                  </a:lnTo>
                  <a:lnTo>
                    <a:pt x="120" y="701"/>
                  </a:lnTo>
                  <a:lnTo>
                    <a:pt x="120" y="703"/>
                  </a:lnTo>
                  <a:lnTo>
                    <a:pt x="118" y="705"/>
                  </a:lnTo>
                  <a:lnTo>
                    <a:pt x="118" y="705"/>
                  </a:lnTo>
                  <a:lnTo>
                    <a:pt x="118" y="708"/>
                  </a:lnTo>
                  <a:lnTo>
                    <a:pt x="116" y="708"/>
                  </a:lnTo>
                  <a:lnTo>
                    <a:pt x="106" y="705"/>
                  </a:lnTo>
                  <a:lnTo>
                    <a:pt x="104" y="705"/>
                  </a:lnTo>
                  <a:lnTo>
                    <a:pt x="97" y="703"/>
                  </a:lnTo>
                  <a:lnTo>
                    <a:pt x="97" y="703"/>
                  </a:lnTo>
                  <a:lnTo>
                    <a:pt x="92" y="705"/>
                  </a:lnTo>
                  <a:lnTo>
                    <a:pt x="85" y="708"/>
                  </a:lnTo>
                  <a:lnTo>
                    <a:pt x="85" y="708"/>
                  </a:lnTo>
                  <a:lnTo>
                    <a:pt x="83" y="710"/>
                  </a:lnTo>
                  <a:lnTo>
                    <a:pt x="80" y="710"/>
                  </a:lnTo>
                  <a:lnTo>
                    <a:pt x="75" y="708"/>
                  </a:lnTo>
                  <a:lnTo>
                    <a:pt x="73" y="705"/>
                  </a:lnTo>
                  <a:lnTo>
                    <a:pt x="68" y="703"/>
                  </a:lnTo>
                  <a:lnTo>
                    <a:pt x="66" y="701"/>
                  </a:lnTo>
                  <a:lnTo>
                    <a:pt x="59" y="694"/>
                  </a:lnTo>
                  <a:lnTo>
                    <a:pt x="49" y="682"/>
                  </a:lnTo>
                  <a:lnTo>
                    <a:pt x="49" y="677"/>
                  </a:lnTo>
                  <a:lnTo>
                    <a:pt x="47" y="675"/>
                  </a:lnTo>
                  <a:lnTo>
                    <a:pt x="47" y="675"/>
                  </a:lnTo>
                  <a:lnTo>
                    <a:pt x="42" y="675"/>
                  </a:lnTo>
                  <a:lnTo>
                    <a:pt x="40" y="672"/>
                  </a:lnTo>
                  <a:lnTo>
                    <a:pt x="38" y="672"/>
                  </a:lnTo>
                  <a:lnTo>
                    <a:pt x="35" y="670"/>
                  </a:lnTo>
                  <a:lnTo>
                    <a:pt x="35" y="667"/>
                  </a:lnTo>
                  <a:lnTo>
                    <a:pt x="33" y="665"/>
                  </a:lnTo>
                  <a:lnTo>
                    <a:pt x="33" y="665"/>
                  </a:lnTo>
                  <a:lnTo>
                    <a:pt x="31" y="660"/>
                  </a:lnTo>
                  <a:lnTo>
                    <a:pt x="31" y="653"/>
                  </a:lnTo>
                  <a:lnTo>
                    <a:pt x="31" y="651"/>
                  </a:lnTo>
                  <a:lnTo>
                    <a:pt x="31" y="649"/>
                  </a:lnTo>
                  <a:lnTo>
                    <a:pt x="31" y="646"/>
                  </a:lnTo>
                  <a:lnTo>
                    <a:pt x="31" y="644"/>
                  </a:lnTo>
                  <a:lnTo>
                    <a:pt x="33" y="641"/>
                  </a:lnTo>
                  <a:lnTo>
                    <a:pt x="33" y="639"/>
                  </a:lnTo>
                  <a:lnTo>
                    <a:pt x="33" y="639"/>
                  </a:lnTo>
                  <a:lnTo>
                    <a:pt x="33" y="639"/>
                  </a:lnTo>
                  <a:lnTo>
                    <a:pt x="33" y="637"/>
                  </a:lnTo>
                  <a:lnTo>
                    <a:pt x="31" y="634"/>
                  </a:lnTo>
                  <a:lnTo>
                    <a:pt x="31" y="630"/>
                  </a:lnTo>
                  <a:lnTo>
                    <a:pt x="31" y="630"/>
                  </a:lnTo>
                  <a:lnTo>
                    <a:pt x="31" y="627"/>
                  </a:lnTo>
                  <a:lnTo>
                    <a:pt x="26" y="623"/>
                  </a:lnTo>
                  <a:lnTo>
                    <a:pt x="26" y="623"/>
                  </a:lnTo>
                  <a:lnTo>
                    <a:pt x="23" y="620"/>
                  </a:lnTo>
                  <a:lnTo>
                    <a:pt x="21" y="620"/>
                  </a:lnTo>
                  <a:lnTo>
                    <a:pt x="19" y="618"/>
                  </a:lnTo>
                  <a:lnTo>
                    <a:pt x="16" y="615"/>
                  </a:lnTo>
                  <a:lnTo>
                    <a:pt x="16" y="615"/>
                  </a:lnTo>
                  <a:lnTo>
                    <a:pt x="16" y="613"/>
                  </a:lnTo>
                  <a:lnTo>
                    <a:pt x="16" y="613"/>
                  </a:lnTo>
                  <a:lnTo>
                    <a:pt x="16" y="611"/>
                  </a:lnTo>
                  <a:lnTo>
                    <a:pt x="16" y="606"/>
                  </a:lnTo>
                  <a:lnTo>
                    <a:pt x="16" y="604"/>
                  </a:lnTo>
                  <a:lnTo>
                    <a:pt x="16" y="601"/>
                  </a:lnTo>
                  <a:lnTo>
                    <a:pt x="16" y="599"/>
                  </a:lnTo>
                  <a:lnTo>
                    <a:pt x="14" y="597"/>
                  </a:lnTo>
                  <a:lnTo>
                    <a:pt x="12" y="594"/>
                  </a:lnTo>
                  <a:lnTo>
                    <a:pt x="12" y="594"/>
                  </a:lnTo>
                  <a:lnTo>
                    <a:pt x="14" y="592"/>
                  </a:lnTo>
                  <a:lnTo>
                    <a:pt x="14" y="589"/>
                  </a:lnTo>
                  <a:lnTo>
                    <a:pt x="14" y="587"/>
                  </a:lnTo>
                  <a:lnTo>
                    <a:pt x="14" y="587"/>
                  </a:lnTo>
                  <a:lnTo>
                    <a:pt x="9" y="575"/>
                  </a:lnTo>
                  <a:lnTo>
                    <a:pt x="7" y="575"/>
                  </a:lnTo>
                  <a:lnTo>
                    <a:pt x="4" y="573"/>
                  </a:lnTo>
                  <a:lnTo>
                    <a:pt x="4" y="573"/>
                  </a:lnTo>
                  <a:lnTo>
                    <a:pt x="4" y="571"/>
                  </a:lnTo>
                  <a:lnTo>
                    <a:pt x="0" y="559"/>
                  </a:lnTo>
                  <a:lnTo>
                    <a:pt x="0" y="556"/>
                  </a:lnTo>
                  <a:lnTo>
                    <a:pt x="0" y="552"/>
                  </a:lnTo>
                  <a:lnTo>
                    <a:pt x="0" y="552"/>
                  </a:lnTo>
                  <a:lnTo>
                    <a:pt x="0" y="547"/>
                  </a:lnTo>
                  <a:lnTo>
                    <a:pt x="0" y="544"/>
                  </a:lnTo>
                  <a:lnTo>
                    <a:pt x="0" y="542"/>
                  </a:lnTo>
                  <a:lnTo>
                    <a:pt x="2" y="540"/>
                  </a:lnTo>
                  <a:lnTo>
                    <a:pt x="4" y="537"/>
                  </a:lnTo>
                  <a:lnTo>
                    <a:pt x="4" y="537"/>
                  </a:lnTo>
                  <a:lnTo>
                    <a:pt x="7" y="537"/>
                  </a:lnTo>
                  <a:lnTo>
                    <a:pt x="7" y="537"/>
                  </a:lnTo>
                  <a:lnTo>
                    <a:pt x="9" y="540"/>
                  </a:lnTo>
                  <a:lnTo>
                    <a:pt x="12" y="540"/>
                  </a:lnTo>
                  <a:lnTo>
                    <a:pt x="12" y="540"/>
                  </a:lnTo>
                  <a:lnTo>
                    <a:pt x="14" y="537"/>
                  </a:lnTo>
                  <a:lnTo>
                    <a:pt x="19" y="535"/>
                  </a:lnTo>
                  <a:lnTo>
                    <a:pt x="19" y="535"/>
                  </a:lnTo>
                  <a:lnTo>
                    <a:pt x="21" y="533"/>
                  </a:lnTo>
                  <a:lnTo>
                    <a:pt x="26" y="521"/>
                  </a:lnTo>
                  <a:lnTo>
                    <a:pt x="28" y="521"/>
                  </a:lnTo>
                  <a:lnTo>
                    <a:pt x="31" y="518"/>
                  </a:lnTo>
                  <a:lnTo>
                    <a:pt x="31" y="516"/>
                  </a:lnTo>
                  <a:lnTo>
                    <a:pt x="31" y="516"/>
                  </a:lnTo>
                  <a:lnTo>
                    <a:pt x="31" y="514"/>
                  </a:lnTo>
                  <a:lnTo>
                    <a:pt x="31" y="511"/>
                  </a:lnTo>
                  <a:lnTo>
                    <a:pt x="31" y="511"/>
                  </a:lnTo>
                  <a:lnTo>
                    <a:pt x="28" y="511"/>
                  </a:lnTo>
                  <a:lnTo>
                    <a:pt x="28" y="509"/>
                  </a:lnTo>
                  <a:lnTo>
                    <a:pt x="28" y="509"/>
                  </a:lnTo>
                  <a:lnTo>
                    <a:pt x="28" y="509"/>
                  </a:lnTo>
                  <a:lnTo>
                    <a:pt x="28" y="507"/>
                  </a:lnTo>
                  <a:lnTo>
                    <a:pt x="28" y="504"/>
                  </a:lnTo>
                  <a:lnTo>
                    <a:pt x="33" y="497"/>
                  </a:lnTo>
                  <a:lnTo>
                    <a:pt x="33" y="490"/>
                  </a:lnTo>
                  <a:lnTo>
                    <a:pt x="35" y="476"/>
                  </a:lnTo>
                  <a:lnTo>
                    <a:pt x="35" y="474"/>
                  </a:lnTo>
                  <a:lnTo>
                    <a:pt x="33" y="471"/>
                  </a:lnTo>
                  <a:lnTo>
                    <a:pt x="33" y="471"/>
                  </a:lnTo>
                  <a:lnTo>
                    <a:pt x="33" y="469"/>
                  </a:lnTo>
                  <a:lnTo>
                    <a:pt x="33" y="469"/>
                  </a:lnTo>
                  <a:lnTo>
                    <a:pt x="33" y="466"/>
                  </a:lnTo>
                  <a:lnTo>
                    <a:pt x="33" y="466"/>
                  </a:lnTo>
                  <a:lnTo>
                    <a:pt x="33" y="464"/>
                  </a:lnTo>
                  <a:lnTo>
                    <a:pt x="33" y="464"/>
                  </a:lnTo>
                  <a:lnTo>
                    <a:pt x="42" y="462"/>
                  </a:lnTo>
                  <a:lnTo>
                    <a:pt x="45" y="459"/>
                  </a:lnTo>
                  <a:lnTo>
                    <a:pt x="47" y="455"/>
                  </a:lnTo>
                  <a:lnTo>
                    <a:pt x="49" y="445"/>
                  </a:lnTo>
                  <a:lnTo>
                    <a:pt x="47" y="443"/>
                  </a:lnTo>
                  <a:lnTo>
                    <a:pt x="47" y="443"/>
                  </a:lnTo>
                  <a:lnTo>
                    <a:pt x="45" y="440"/>
                  </a:lnTo>
                  <a:lnTo>
                    <a:pt x="42" y="438"/>
                  </a:lnTo>
                  <a:lnTo>
                    <a:pt x="33" y="436"/>
                  </a:lnTo>
                  <a:lnTo>
                    <a:pt x="31" y="436"/>
                  </a:lnTo>
                  <a:lnTo>
                    <a:pt x="28" y="433"/>
                  </a:lnTo>
                  <a:lnTo>
                    <a:pt x="28" y="431"/>
                  </a:lnTo>
                  <a:lnTo>
                    <a:pt x="26" y="431"/>
                  </a:lnTo>
                  <a:lnTo>
                    <a:pt x="28" y="429"/>
                  </a:lnTo>
                  <a:lnTo>
                    <a:pt x="28" y="426"/>
                  </a:lnTo>
                  <a:lnTo>
                    <a:pt x="28" y="424"/>
                  </a:lnTo>
                  <a:lnTo>
                    <a:pt x="31" y="419"/>
                  </a:lnTo>
                  <a:lnTo>
                    <a:pt x="33" y="417"/>
                  </a:lnTo>
                  <a:lnTo>
                    <a:pt x="33" y="417"/>
                  </a:lnTo>
                  <a:lnTo>
                    <a:pt x="33" y="412"/>
                  </a:lnTo>
                  <a:lnTo>
                    <a:pt x="31" y="410"/>
                  </a:lnTo>
                  <a:lnTo>
                    <a:pt x="28" y="400"/>
                  </a:lnTo>
                  <a:lnTo>
                    <a:pt x="28" y="398"/>
                  </a:lnTo>
                  <a:lnTo>
                    <a:pt x="26" y="393"/>
                  </a:lnTo>
                  <a:lnTo>
                    <a:pt x="28" y="391"/>
                  </a:lnTo>
                  <a:lnTo>
                    <a:pt x="28" y="391"/>
                  </a:lnTo>
                  <a:lnTo>
                    <a:pt x="28" y="391"/>
                  </a:lnTo>
                  <a:lnTo>
                    <a:pt x="28" y="391"/>
                  </a:lnTo>
                  <a:lnTo>
                    <a:pt x="31" y="388"/>
                  </a:lnTo>
                  <a:lnTo>
                    <a:pt x="31" y="388"/>
                  </a:lnTo>
                  <a:lnTo>
                    <a:pt x="31" y="388"/>
                  </a:lnTo>
                  <a:lnTo>
                    <a:pt x="33" y="386"/>
                  </a:lnTo>
                  <a:lnTo>
                    <a:pt x="33" y="384"/>
                  </a:lnTo>
                  <a:lnTo>
                    <a:pt x="33" y="381"/>
                  </a:lnTo>
                  <a:lnTo>
                    <a:pt x="33" y="379"/>
                  </a:lnTo>
                  <a:lnTo>
                    <a:pt x="35" y="379"/>
                  </a:lnTo>
                  <a:lnTo>
                    <a:pt x="35" y="377"/>
                  </a:lnTo>
                  <a:lnTo>
                    <a:pt x="38" y="377"/>
                  </a:lnTo>
                  <a:lnTo>
                    <a:pt x="38" y="377"/>
                  </a:lnTo>
                  <a:lnTo>
                    <a:pt x="45" y="379"/>
                  </a:lnTo>
                  <a:lnTo>
                    <a:pt x="49" y="379"/>
                  </a:lnTo>
                  <a:lnTo>
                    <a:pt x="61" y="374"/>
                  </a:lnTo>
                  <a:lnTo>
                    <a:pt x="64" y="374"/>
                  </a:lnTo>
                  <a:lnTo>
                    <a:pt x="64" y="374"/>
                  </a:lnTo>
                  <a:lnTo>
                    <a:pt x="64" y="372"/>
                  </a:lnTo>
                  <a:lnTo>
                    <a:pt x="64" y="372"/>
                  </a:lnTo>
                  <a:lnTo>
                    <a:pt x="64" y="369"/>
                  </a:lnTo>
                  <a:lnTo>
                    <a:pt x="61" y="369"/>
                  </a:lnTo>
                  <a:lnTo>
                    <a:pt x="61" y="367"/>
                  </a:lnTo>
                  <a:lnTo>
                    <a:pt x="61" y="365"/>
                  </a:lnTo>
                  <a:lnTo>
                    <a:pt x="61" y="365"/>
                  </a:lnTo>
                  <a:lnTo>
                    <a:pt x="64" y="362"/>
                  </a:lnTo>
                  <a:lnTo>
                    <a:pt x="66" y="360"/>
                  </a:lnTo>
                  <a:lnTo>
                    <a:pt x="66" y="360"/>
                  </a:lnTo>
                  <a:lnTo>
                    <a:pt x="66" y="358"/>
                  </a:lnTo>
                  <a:lnTo>
                    <a:pt x="68" y="353"/>
                  </a:lnTo>
                  <a:lnTo>
                    <a:pt x="68" y="351"/>
                  </a:lnTo>
                  <a:lnTo>
                    <a:pt x="68" y="351"/>
                  </a:lnTo>
                  <a:lnTo>
                    <a:pt x="71" y="346"/>
                  </a:lnTo>
                  <a:lnTo>
                    <a:pt x="78" y="341"/>
                  </a:lnTo>
                  <a:lnTo>
                    <a:pt x="80" y="339"/>
                  </a:lnTo>
                  <a:lnTo>
                    <a:pt x="80" y="336"/>
                  </a:lnTo>
                  <a:lnTo>
                    <a:pt x="83" y="332"/>
                  </a:lnTo>
                  <a:lnTo>
                    <a:pt x="83" y="329"/>
                  </a:lnTo>
                  <a:lnTo>
                    <a:pt x="83" y="329"/>
                  </a:lnTo>
                  <a:lnTo>
                    <a:pt x="83" y="327"/>
                  </a:lnTo>
                  <a:lnTo>
                    <a:pt x="83" y="327"/>
                  </a:lnTo>
                  <a:lnTo>
                    <a:pt x="80" y="327"/>
                  </a:lnTo>
                  <a:lnTo>
                    <a:pt x="80" y="327"/>
                  </a:lnTo>
                  <a:lnTo>
                    <a:pt x="73" y="324"/>
                  </a:lnTo>
                  <a:lnTo>
                    <a:pt x="68" y="322"/>
                  </a:lnTo>
                  <a:lnTo>
                    <a:pt x="64" y="320"/>
                  </a:lnTo>
                  <a:lnTo>
                    <a:pt x="61" y="315"/>
                  </a:lnTo>
                  <a:lnTo>
                    <a:pt x="59" y="313"/>
                  </a:lnTo>
                  <a:lnTo>
                    <a:pt x="57" y="310"/>
                  </a:lnTo>
                  <a:lnTo>
                    <a:pt x="57" y="310"/>
                  </a:lnTo>
                  <a:lnTo>
                    <a:pt x="57" y="308"/>
                  </a:lnTo>
                  <a:lnTo>
                    <a:pt x="57" y="306"/>
                  </a:lnTo>
                  <a:lnTo>
                    <a:pt x="54" y="298"/>
                  </a:lnTo>
                  <a:lnTo>
                    <a:pt x="57" y="296"/>
                  </a:lnTo>
                  <a:lnTo>
                    <a:pt x="57" y="294"/>
                  </a:lnTo>
                  <a:lnTo>
                    <a:pt x="57" y="294"/>
                  </a:lnTo>
                  <a:lnTo>
                    <a:pt x="57" y="294"/>
                  </a:lnTo>
                  <a:lnTo>
                    <a:pt x="57" y="294"/>
                  </a:lnTo>
                  <a:lnTo>
                    <a:pt x="59" y="294"/>
                  </a:lnTo>
                  <a:lnTo>
                    <a:pt x="61" y="291"/>
                  </a:lnTo>
                  <a:lnTo>
                    <a:pt x="64" y="289"/>
                  </a:lnTo>
                  <a:lnTo>
                    <a:pt x="66" y="289"/>
                  </a:lnTo>
                  <a:lnTo>
                    <a:pt x="75" y="289"/>
                  </a:lnTo>
                  <a:lnTo>
                    <a:pt x="83" y="291"/>
                  </a:lnTo>
                  <a:lnTo>
                    <a:pt x="99" y="301"/>
                  </a:lnTo>
                  <a:lnTo>
                    <a:pt x="104" y="303"/>
                  </a:lnTo>
                  <a:lnTo>
                    <a:pt x="106" y="303"/>
                  </a:lnTo>
                  <a:lnTo>
                    <a:pt x="109" y="303"/>
                  </a:lnTo>
                  <a:lnTo>
                    <a:pt x="111" y="303"/>
                  </a:lnTo>
                  <a:lnTo>
                    <a:pt x="111" y="301"/>
                  </a:lnTo>
                  <a:lnTo>
                    <a:pt x="113" y="298"/>
                  </a:lnTo>
                  <a:lnTo>
                    <a:pt x="113" y="298"/>
                  </a:lnTo>
                  <a:lnTo>
                    <a:pt x="123" y="284"/>
                  </a:lnTo>
                  <a:lnTo>
                    <a:pt x="123" y="284"/>
                  </a:lnTo>
                  <a:lnTo>
                    <a:pt x="123" y="284"/>
                  </a:lnTo>
                  <a:lnTo>
                    <a:pt x="125" y="284"/>
                  </a:lnTo>
                  <a:lnTo>
                    <a:pt x="125" y="289"/>
                  </a:lnTo>
                  <a:lnTo>
                    <a:pt x="127" y="291"/>
                  </a:lnTo>
                  <a:lnTo>
                    <a:pt x="127" y="294"/>
                  </a:lnTo>
                  <a:lnTo>
                    <a:pt x="130" y="301"/>
                  </a:lnTo>
                  <a:lnTo>
                    <a:pt x="130" y="303"/>
                  </a:lnTo>
                  <a:lnTo>
                    <a:pt x="130" y="303"/>
                  </a:lnTo>
                  <a:lnTo>
                    <a:pt x="130" y="306"/>
                  </a:lnTo>
                  <a:lnTo>
                    <a:pt x="132" y="306"/>
                  </a:lnTo>
                  <a:lnTo>
                    <a:pt x="142" y="313"/>
                  </a:lnTo>
                  <a:lnTo>
                    <a:pt x="175" y="324"/>
                  </a:lnTo>
                  <a:lnTo>
                    <a:pt x="175" y="327"/>
                  </a:lnTo>
                  <a:lnTo>
                    <a:pt x="189" y="346"/>
                  </a:lnTo>
                  <a:lnTo>
                    <a:pt x="191" y="348"/>
                  </a:lnTo>
                  <a:lnTo>
                    <a:pt x="194" y="348"/>
                  </a:lnTo>
                  <a:lnTo>
                    <a:pt x="196" y="348"/>
                  </a:lnTo>
                  <a:lnTo>
                    <a:pt x="198" y="348"/>
                  </a:lnTo>
                  <a:lnTo>
                    <a:pt x="208" y="348"/>
                  </a:lnTo>
                  <a:lnTo>
                    <a:pt x="213" y="348"/>
                  </a:lnTo>
                  <a:lnTo>
                    <a:pt x="217" y="348"/>
                  </a:lnTo>
                  <a:lnTo>
                    <a:pt x="220" y="348"/>
                  </a:lnTo>
                  <a:lnTo>
                    <a:pt x="222" y="348"/>
                  </a:lnTo>
                  <a:lnTo>
                    <a:pt x="222" y="346"/>
                  </a:lnTo>
                  <a:lnTo>
                    <a:pt x="222" y="346"/>
                  </a:lnTo>
                  <a:lnTo>
                    <a:pt x="224" y="343"/>
                  </a:lnTo>
                  <a:lnTo>
                    <a:pt x="224" y="341"/>
                  </a:lnTo>
                  <a:lnTo>
                    <a:pt x="224" y="334"/>
                  </a:lnTo>
                  <a:lnTo>
                    <a:pt x="224" y="324"/>
                  </a:lnTo>
                  <a:lnTo>
                    <a:pt x="224" y="315"/>
                  </a:lnTo>
                  <a:lnTo>
                    <a:pt x="227" y="296"/>
                  </a:lnTo>
                  <a:lnTo>
                    <a:pt x="227" y="289"/>
                  </a:lnTo>
                  <a:lnTo>
                    <a:pt x="227" y="289"/>
                  </a:lnTo>
                  <a:lnTo>
                    <a:pt x="224" y="289"/>
                  </a:lnTo>
                  <a:lnTo>
                    <a:pt x="224" y="287"/>
                  </a:lnTo>
                  <a:lnTo>
                    <a:pt x="224" y="287"/>
                  </a:lnTo>
                  <a:lnTo>
                    <a:pt x="220" y="284"/>
                  </a:lnTo>
                  <a:lnTo>
                    <a:pt x="213" y="280"/>
                  </a:lnTo>
                  <a:lnTo>
                    <a:pt x="213" y="277"/>
                  </a:lnTo>
                  <a:lnTo>
                    <a:pt x="210" y="275"/>
                  </a:lnTo>
                  <a:lnTo>
                    <a:pt x="205" y="270"/>
                  </a:lnTo>
                  <a:lnTo>
                    <a:pt x="203" y="261"/>
                  </a:lnTo>
                  <a:lnTo>
                    <a:pt x="203" y="261"/>
                  </a:lnTo>
                  <a:lnTo>
                    <a:pt x="203" y="258"/>
                  </a:lnTo>
                  <a:lnTo>
                    <a:pt x="203" y="258"/>
                  </a:lnTo>
                  <a:lnTo>
                    <a:pt x="203" y="254"/>
                  </a:lnTo>
                  <a:lnTo>
                    <a:pt x="205" y="246"/>
                  </a:lnTo>
                  <a:lnTo>
                    <a:pt x="208" y="244"/>
                  </a:lnTo>
                  <a:lnTo>
                    <a:pt x="208" y="242"/>
                  </a:lnTo>
                  <a:lnTo>
                    <a:pt x="210" y="239"/>
                  </a:lnTo>
                  <a:lnTo>
                    <a:pt x="210" y="237"/>
                  </a:lnTo>
                  <a:lnTo>
                    <a:pt x="217" y="235"/>
                  </a:lnTo>
                  <a:lnTo>
                    <a:pt x="224" y="230"/>
                  </a:lnTo>
                  <a:lnTo>
                    <a:pt x="227" y="230"/>
                  </a:lnTo>
                  <a:lnTo>
                    <a:pt x="227" y="230"/>
                  </a:lnTo>
                  <a:lnTo>
                    <a:pt x="232" y="230"/>
                  </a:lnTo>
                  <a:lnTo>
                    <a:pt x="234" y="230"/>
                  </a:lnTo>
                  <a:lnTo>
                    <a:pt x="239" y="235"/>
                  </a:lnTo>
                  <a:lnTo>
                    <a:pt x="241" y="235"/>
                  </a:lnTo>
                  <a:lnTo>
                    <a:pt x="243" y="235"/>
                  </a:lnTo>
                  <a:lnTo>
                    <a:pt x="248" y="235"/>
                  </a:lnTo>
                  <a:lnTo>
                    <a:pt x="260" y="232"/>
                  </a:lnTo>
                  <a:lnTo>
                    <a:pt x="265" y="232"/>
                  </a:lnTo>
                  <a:lnTo>
                    <a:pt x="274" y="235"/>
                  </a:lnTo>
                  <a:lnTo>
                    <a:pt x="274" y="235"/>
                  </a:lnTo>
                  <a:lnTo>
                    <a:pt x="276" y="235"/>
                  </a:lnTo>
                  <a:lnTo>
                    <a:pt x="276" y="232"/>
                  </a:lnTo>
                  <a:lnTo>
                    <a:pt x="279" y="232"/>
                  </a:lnTo>
                  <a:lnTo>
                    <a:pt x="279" y="232"/>
                  </a:lnTo>
                  <a:lnTo>
                    <a:pt x="279" y="230"/>
                  </a:lnTo>
                  <a:lnTo>
                    <a:pt x="279" y="225"/>
                  </a:lnTo>
                  <a:lnTo>
                    <a:pt x="279" y="225"/>
                  </a:lnTo>
                  <a:lnTo>
                    <a:pt x="281" y="223"/>
                  </a:lnTo>
                  <a:lnTo>
                    <a:pt x="279" y="220"/>
                  </a:lnTo>
                  <a:lnTo>
                    <a:pt x="279" y="220"/>
                  </a:lnTo>
                  <a:lnTo>
                    <a:pt x="276" y="211"/>
                  </a:lnTo>
                  <a:lnTo>
                    <a:pt x="272" y="194"/>
                  </a:lnTo>
                  <a:lnTo>
                    <a:pt x="272" y="190"/>
                  </a:lnTo>
                  <a:lnTo>
                    <a:pt x="274" y="178"/>
                  </a:lnTo>
                  <a:lnTo>
                    <a:pt x="274" y="175"/>
                  </a:lnTo>
                  <a:lnTo>
                    <a:pt x="274" y="171"/>
                  </a:lnTo>
                  <a:lnTo>
                    <a:pt x="272" y="168"/>
                  </a:lnTo>
                  <a:lnTo>
                    <a:pt x="272" y="168"/>
                  </a:lnTo>
                  <a:lnTo>
                    <a:pt x="272" y="166"/>
                  </a:lnTo>
                  <a:lnTo>
                    <a:pt x="262" y="159"/>
                  </a:lnTo>
                  <a:lnTo>
                    <a:pt x="260" y="157"/>
                  </a:lnTo>
                  <a:lnTo>
                    <a:pt x="258" y="152"/>
                  </a:lnTo>
                  <a:lnTo>
                    <a:pt x="255" y="147"/>
                  </a:lnTo>
                  <a:lnTo>
                    <a:pt x="255" y="142"/>
                  </a:lnTo>
                  <a:lnTo>
                    <a:pt x="241" y="128"/>
                  </a:lnTo>
                  <a:lnTo>
                    <a:pt x="234" y="116"/>
                  </a:lnTo>
                  <a:lnTo>
                    <a:pt x="224" y="107"/>
                  </a:lnTo>
                  <a:lnTo>
                    <a:pt x="222" y="104"/>
                  </a:lnTo>
                  <a:lnTo>
                    <a:pt x="222" y="104"/>
                  </a:lnTo>
                  <a:lnTo>
                    <a:pt x="222" y="102"/>
                  </a:lnTo>
                  <a:lnTo>
                    <a:pt x="222" y="102"/>
                  </a:lnTo>
                  <a:lnTo>
                    <a:pt x="222" y="100"/>
                  </a:lnTo>
                  <a:lnTo>
                    <a:pt x="222" y="97"/>
                  </a:lnTo>
                  <a:lnTo>
                    <a:pt x="222" y="97"/>
                  </a:lnTo>
                  <a:lnTo>
                    <a:pt x="224" y="97"/>
                  </a:lnTo>
                  <a:lnTo>
                    <a:pt x="224" y="95"/>
                  </a:lnTo>
                  <a:lnTo>
                    <a:pt x="229" y="90"/>
                  </a:lnTo>
                  <a:lnTo>
                    <a:pt x="232" y="88"/>
                  </a:lnTo>
                  <a:lnTo>
                    <a:pt x="232" y="86"/>
                  </a:lnTo>
                  <a:lnTo>
                    <a:pt x="232" y="83"/>
                  </a:lnTo>
                  <a:lnTo>
                    <a:pt x="234" y="81"/>
                  </a:lnTo>
                  <a:lnTo>
                    <a:pt x="234" y="78"/>
                  </a:lnTo>
                  <a:lnTo>
                    <a:pt x="224" y="26"/>
                  </a:lnTo>
                  <a:lnTo>
                    <a:pt x="224" y="19"/>
                  </a:lnTo>
                  <a:lnTo>
                    <a:pt x="224" y="15"/>
                  </a:lnTo>
                  <a:lnTo>
                    <a:pt x="224" y="12"/>
                  </a:lnTo>
                  <a:lnTo>
                    <a:pt x="227" y="10"/>
                  </a:lnTo>
                  <a:lnTo>
                    <a:pt x="227" y="10"/>
                  </a:lnTo>
                  <a:lnTo>
                    <a:pt x="229" y="10"/>
                  </a:lnTo>
                  <a:lnTo>
                    <a:pt x="232" y="10"/>
                  </a:lnTo>
                  <a:lnTo>
                    <a:pt x="234" y="10"/>
                  </a:lnTo>
                  <a:lnTo>
                    <a:pt x="236" y="10"/>
                  </a:lnTo>
                  <a:lnTo>
                    <a:pt x="241" y="15"/>
                  </a:lnTo>
                  <a:lnTo>
                    <a:pt x="241" y="15"/>
                  </a:lnTo>
                  <a:lnTo>
                    <a:pt x="248" y="15"/>
                  </a:lnTo>
                  <a:lnTo>
                    <a:pt x="250" y="12"/>
                  </a:lnTo>
                  <a:lnTo>
                    <a:pt x="250" y="12"/>
                  </a:lnTo>
                  <a:lnTo>
                    <a:pt x="260" y="12"/>
                  </a:lnTo>
                  <a:lnTo>
                    <a:pt x="265" y="8"/>
                  </a:lnTo>
                  <a:lnTo>
                    <a:pt x="267" y="8"/>
                  </a:lnTo>
                  <a:lnTo>
                    <a:pt x="272" y="8"/>
                  </a:lnTo>
                  <a:lnTo>
                    <a:pt x="276" y="5"/>
                  </a:lnTo>
                  <a:lnTo>
                    <a:pt x="276" y="5"/>
                  </a:lnTo>
                  <a:lnTo>
                    <a:pt x="276" y="5"/>
                  </a:lnTo>
                  <a:lnTo>
                    <a:pt x="279" y="5"/>
                  </a:lnTo>
                  <a:lnTo>
                    <a:pt x="279" y="5"/>
                  </a:lnTo>
                  <a:lnTo>
                    <a:pt x="279" y="3"/>
                  </a:lnTo>
                  <a:lnTo>
                    <a:pt x="279" y="0"/>
                  </a:lnTo>
                  <a:lnTo>
                    <a:pt x="281" y="0"/>
                  </a:lnTo>
                  <a:lnTo>
                    <a:pt x="281" y="0"/>
                  </a:lnTo>
                  <a:lnTo>
                    <a:pt x="281" y="0"/>
                  </a:lnTo>
                  <a:lnTo>
                    <a:pt x="281" y="0"/>
                  </a:lnTo>
                  <a:lnTo>
                    <a:pt x="286" y="3"/>
                  </a:lnTo>
                  <a:lnTo>
                    <a:pt x="288" y="3"/>
                  </a:lnTo>
                  <a:lnTo>
                    <a:pt x="305" y="5"/>
                  </a:lnTo>
                  <a:lnTo>
                    <a:pt x="307" y="5"/>
                  </a:lnTo>
                  <a:lnTo>
                    <a:pt x="314" y="10"/>
                  </a:lnTo>
                  <a:lnTo>
                    <a:pt x="326" y="12"/>
                  </a:lnTo>
                  <a:lnTo>
                    <a:pt x="333" y="12"/>
                  </a:lnTo>
                  <a:lnTo>
                    <a:pt x="338" y="12"/>
                  </a:lnTo>
                  <a:lnTo>
                    <a:pt x="343" y="15"/>
                  </a:lnTo>
                  <a:lnTo>
                    <a:pt x="347" y="15"/>
                  </a:lnTo>
                  <a:lnTo>
                    <a:pt x="359" y="12"/>
                  </a:lnTo>
                  <a:lnTo>
                    <a:pt x="362" y="12"/>
                  </a:lnTo>
                  <a:lnTo>
                    <a:pt x="364" y="12"/>
                  </a:lnTo>
                  <a:lnTo>
                    <a:pt x="378" y="15"/>
                  </a:lnTo>
                  <a:lnTo>
                    <a:pt x="404" y="19"/>
                  </a:lnTo>
                  <a:lnTo>
                    <a:pt x="414" y="17"/>
                  </a:lnTo>
                  <a:lnTo>
                    <a:pt x="428" y="19"/>
                  </a:lnTo>
                  <a:lnTo>
                    <a:pt x="442" y="17"/>
                  </a:lnTo>
                  <a:lnTo>
                    <a:pt x="451" y="12"/>
                  </a:lnTo>
                  <a:lnTo>
                    <a:pt x="454" y="12"/>
                  </a:lnTo>
                  <a:lnTo>
                    <a:pt x="456" y="12"/>
                  </a:lnTo>
                  <a:lnTo>
                    <a:pt x="459" y="12"/>
                  </a:lnTo>
                  <a:lnTo>
                    <a:pt x="470" y="15"/>
                  </a:lnTo>
                  <a:lnTo>
                    <a:pt x="501" y="19"/>
                  </a:lnTo>
                  <a:lnTo>
                    <a:pt x="511" y="19"/>
                  </a:lnTo>
                  <a:lnTo>
                    <a:pt x="513" y="19"/>
                  </a:lnTo>
                  <a:lnTo>
                    <a:pt x="513" y="19"/>
                  </a:lnTo>
                  <a:lnTo>
                    <a:pt x="520" y="22"/>
                  </a:lnTo>
                  <a:lnTo>
                    <a:pt x="522" y="24"/>
                  </a:lnTo>
                  <a:lnTo>
                    <a:pt x="522" y="22"/>
                  </a:lnTo>
                  <a:lnTo>
                    <a:pt x="525" y="22"/>
                  </a:lnTo>
                  <a:lnTo>
                    <a:pt x="527" y="22"/>
                  </a:lnTo>
                  <a:lnTo>
                    <a:pt x="527" y="22"/>
                  </a:lnTo>
                  <a:lnTo>
                    <a:pt x="532" y="19"/>
                  </a:lnTo>
                  <a:lnTo>
                    <a:pt x="534" y="19"/>
                  </a:lnTo>
                  <a:lnTo>
                    <a:pt x="534" y="19"/>
                  </a:lnTo>
                  <a:lnTo>
                    <a:pt x="539" y="24"/>
                  </a:lnTo>
                  <a:lnTo>
                    <a:pt x="546" y="26"/>
                  </a:lnTo>
                  <a:lnTo>
                    <a:pt x="546" y="26"/>
                  </a:lnTo>
                  <a:lnTo>
                    <a:pt x="560" y="26"/>
                  </a:lnTo>
                  <a:lnTo>
                    <a:pt x="560" y="26"/>
                  </a:lnTo>
                  <a:lnTo>
                    <a:pt x="563" y="26"/>
                  </a:lnTo>
                  <a:lnTo>
                    <a:pt x="567" y="24"/>
                  </a:lnTo>
                  <a:lnTo>
                    <a:pt x="572" y="22"/>
                  </a:lnTo>
                  <a:lnTo>
                    <a:pt x="572" y="22"/>
                  </a:lnTo>
                  <a:lnTo>
                    <a:pt x="574" y="24"/>
                  </a:lnTo>
                  <a:lnTo>
                    <a:pt x="584" y="26"/>
                  </a:lnTo>
                  <a:lnTo>
                    <a:pt x="584" y="26"/>
                  </a:lnTo>
                  <a:lnTo>
                    <a:pt x="593" y="26"/>
                  </a:lnTo>
                  <a:lnTo>
                    <a:pt x="593" y="26"/>
                  </a:lnTo>
                  <a:lnTo>
                    <a:pt x="596" y="26"/>
                  </a:lnTo>
                  <a:lnTo>
                    <a:pt x="598" y="29"/>
                  </a:lnTo>
                  <a:lnTo>
                    <a:pt x="600" y="29"/>
                  </a:lnTo>
                  <a:lnTo>
                    <a:pt x="603" y="31"/>
                  </a:lnTo>
                  <a:lnTo>
                    <a:pt x="605" y="31"/>
                  </a:lnTo>
                  <a:lnTo>
                    <a:pt x="605" y="31"/>
                  </a:lnTo>
                  <a:lnTo>
                    <a:pt x="607" y="34"/>
                  </a:lnTo>
                  <a:lnTo>
                    <a:pt x="610" y="34"/>
                  </a:lnTo>
                  <a:lnTo>
                    <a:pt x="610" y="34"/>
                  </a:lnTo>
                  <a:lnTo>
                    <a:pt x="617" y="34"/>
                  </a:lnTo>
                  <a:lnTo>
                    <a:pt x="617" y="34"/>
                  </a:lnTo>
                  <a:lnTo>
                    <a:pt x="622" y="36"/>
                  </a:lnTo>
                  <a:lnTo>
                    <a:pt x="624" y="36"/>
                  </a:lnTo>
                  <a:lnTo>
                    <a:pt x="631" y="36"/>
                  </a:lnTo>
                  <a:lnTo>
                    <a:pt x="633" y="38"/>
                  </a:lnTo>
                  <a:lnTo>
                    <a:pt x="636" y="38"/>
                  </a:lnTo>
                  <a:lnTo>
                    <a:pt x="664" y="48"/>
                  </a:lnTo>
                  <a:lnTo>
                    <a:pt x="669" y="50"/>
                  </a:lnTo>
                  <a:lnTo>
                    <a:pt x="671" y="52"/>
                  </a:lnTo>
                  <a:lnTo>
                    <a:pt x="671" y="52"/>
                  </a:lnTo>
                  <a:lnTo>
                    <a:pt x="678" y="57"/>
                  </a:lnTo>
                  <a:lnTo>
                    <a:pt x="681" y="57"/>
                  </a:lnTo>
                  <a:lnTo>
                    <a:pt x="681" y="60"/>
                  </a:lnTo>
                  <a:lnTo>
                    <a:pt x="681" y="60"/>
                  </a:lnTo>
                  <a:lnTo>
                    <a:pt x="683" y="62"/>
                  </a:lnTo>
                  <a:lnTo>
                    <a:pt x="683" y="64"/>
                  </a:lnTo>
                  <a:lnTo>
                    <a:pt x="686" y="67"/>
                  </a:lnTo>
                  <a:lnTo>
                    <a:pt x="697" y="76"/>
                  </a:lnTo>
                  <a:lnTo>
                    <a:pt x="702" y="78"/>
                  </a:lnTo>
                  <a:lnTo>
                    <a:pt x="702" y="78"/>
                  </a:lnTo>
                  <a:lnTo>
                    <a:pt x="702" y="78"/>
                  </a:lnTo>
                  <a:lnTo>
                    <a:pt x="704" y="81"/>
                  </a:lnTo>
                  <a:lnTo>
                    <a:pt x="704" y="83"/>
                  </a:lnTo>
                  <a:lnTo>
                    <a:pt x="707" y="86"/>
                  </a:lnTo>
                  <a:lnTo>
                    <a:pt x="707" y="86"/>
                  </a:lnTo>
                  <a:lnTo>
                    <a:pt x="709" y="88"/>
                  </a:lnTo>
                  <a:lnTo>
                    <a:pt x="714" y="88"/>
                  </a:lnTo>
                  <a:lnTo>
                    <a:pt x="714" y="90"/>
                  </a:lnTo>
                  <a:lnTo>
                    <a:pt x="721" y="90"/>
                  </a:lnTo>
                  <a:lnTo>
                    <a:pt x="721" y="90"/>
                  </a:lnTo>
                  <a:lnTo>
                    <a:pt x="730" y="93"/>
                  </a:lnTo>
                  <a:lnTo>
                    <a:pt x="733" y="93"/>
                  </a:lnTo>
                  <a:lnTo>
                    <a:pt x="733" y="93"/>
                  </a:lnTo>
                  <a:lnTo>
                    <a:pt x="738" y="93"/>
                  </a:lnTo>
                  <a:lnTo>
                    <a:pt x="740" y="93"/>
                  </a:lnTo>
                  <a:lnTo>
                    <a:pt x="740" y="93"/>
                  </a:lnTo>
                  <a:lnTo>
                    <a:pt x="740" y="93"/>
                  </a:lnTo>
                  <a:lnTo>
                    <a:pt x="742" y="100"/>
                  </a:lnTo>
                  <a:lnTo>
                    <a:pt x="749" y="114"/>
                  </a:lnTo>
                  <a:lnTo>
                    <a:pt x="749" y="116"/>
                  </a:lnTo>
                  <a:lnTo>
                    <a:pt x="752" y="119"/>
                  </a:lnTo>
                  <a:lnTo>
                    <a:pt x="759" y="123"/>
                  </a:lnTo>
                  <a:lnTo>
                    <a:pt x="759" y="123"/>
                  </a:lnTo>
                  <a:lnTo>
                    <a:pt x="759" y="126"/>
                  </a:lnTo>
                  <a:lnTo>
                    <a:pt x="759" y="126"/>
                  </a:lnTo>
                  <a:lnTo>
                    <a:pt x="759" y="128"/>
                  </a:lnTo>
                  <a:lnTo>
                    <a:pt x="759" y="128"/>
                  </a:lnTo>
                  <a:lnTo>
                    <a:pt x="764" y="135"/>
                  </a:lnTo>
                  <a:lnTo>
                    <a:pt x="766" y="142"/>
                  </a:lnTo>
                  <a:lnTo>
                    <a:pt x="766" y="145"/>
                  </a:lnTo>
                  <a:lnTo>
                    <a:pt x="768" y="145"/>
                  </a:lnTo>
                  <a:lnTo>
                    <a:pt x="771" y="147"/>
                  </a:lnTo>
                  <a:lnTo>
                    <a:pt x="771" y="147"/>
                  </a:lnTo>
                  <a:lnTo>
                    <a:pt x="773" y="147"/>
                  </a:lnTo>
                  <a:lnTo>
                    <a:pt x="773" y="149"/>
                  </a:lnTo>
                  <a:lnTo>
                    <a:pt x="780" y="157"/>
                  </a:lnTo>
                  <a:lnTo>
                    <a:pt x="780" y="161"/>
                  </a:lnTo>
                  <a:lnTo>
                    <a:pt x="782" y="164"/>
                  </a:lnTo>
                  <a:lnTo>
                    <a:pt x="792" y="171"/>
                  </a:lnTo>
                  <a:lnTo>
                    <a:pt x="792" y="171"/>
                  </a:lnTo>
                  <a:lnTo>
                    <a:pt x="792" y="173"/>
                  </a:lnTo>
                  <a:lnTo>
                    <a:pt x="792" y="173"/>
                  </a:lnTo>
                  <a:lnTo>
                    <a:pt x="792" y="178"/>
                  </a:lnTo>
                  <a:lnTo>
                    <a:pt x="792" y="180"/>
                  </a:lnTo>
                  <a:lnTo>
                    <a:pt x="794" y="180"/>
                  </a:lnTo>
                  <a:lnTo>
                    <a:pt x="794" y="183"/>
                  </a:lnTo>
                  <a:lnTo>
                    <a:pt x="797" y="183"/>
                  </a:lnTo>
                  <a:lnTo>
                    <a:pt x="797" y="185"/>
                  </a:lnTo>
                  <a:lnTo>
                    <a:pt x="799" y="185"/>
                  </a:lnTo>
                  <a:lnTo>
                    <a:pt x="801" y="185"/>
                  </a:lnTo>
                  <a:lnTo>
                    <a:pt x="801" y="185"/>
                  </a:lnTo>
                  <a:lnTo>
                    <a:pt x="804" y="190"/>
                  </a:lnTo>
                  <a:lnTo>
                    <a:pt x="806" y="192"/>
                  </a:lnTo>
                  <a:lnTo>
                    <a:pt x="808" y="192"/>
                  </a:lnTo>
                  <a:lnTo>
                    <a:pt x="813" y="194"/>
                  </a:lnTo>
                  <a:lnTo>
                    <a:pt x="816" y="194"/>
                  </a:lnTo>
                  <a:lnTo>
                    <a:pt x="818" y="197"/>
                  </a:lnTo>
                  <a:lnTo>
                    <a:pt x="823" y="204"/>
                  </a:lnTo>
                  <a:lnTo>
                    <a:pt x="827" y="209"/>
                  </a:lnTo>
                  <a:lnTo>
                    <a:pt x="832" y="211"/>
                  </a:lnTo>
                  <a:lnTo>
                    <a:pt x="832" y="213"/>
                  </a:lnTo>
                  <a:lnTo>
                    <a:pt x="832" y="213"/>
                  </a:lnTo>
                  <a:lnTo>
                    <a:pt x="832" y="213"/>
                  </a:lnTo>
                  <a:lnTo>
                    <a:pt x="832" y="218"/>
                  </a:lnTo>
                  <a:lnTo>
                    <a:pt x="830" y="218"/>
                  </a:lnTo>
                  <a:lnTo>
                    <a:pt x="830" y="220"/>
                  </a:lnTo>
                  <a:lnTo>
                    <a:pt x="830" y="220"/>
                  </a:lnTo>
                  <a:lnTo>
                    <a:pt x="830" y="223"/>
                  </a:lnTo>
                  <a:lnTo>
                    <a:pt x="832" y="225"/>
                  </a:lnTo>
                  <a:lnTo>
                    <a:pt x="834" y="228"/>
                  </a:lnTo>
                  <a:lnTo>
                    <a:pt x="846" y="235"/>
                  </a:lnTo>
                  <a:lnTo>
                    <a:pt x="846" y="237"/>
                  </a:lnTo>
                  <a:lnTo>
                    <a:pt x="849" y="237"/>
                  </a:lnTo>
                  <a:lnTo>
                    <a:pt x="849" y="239"/>
                  </a:lnTo>
                  <a:lnTo>
                    <a:pt x="851" y="242"/>
                  </a:lnTo>
                  <a:lnTo>
                    <a:pt x="861" y="246"/>
                  </a:lnTo>
                  <a:lnTo>
                    <a:pt x="865" y="249"/>
                  </a:lnTo>
                  <a:lnTo>
                    <a:pt x="868" y="249"/>
                  </a:lnTo>
                  <a:lnTo>
                    <a:pt x="870" y="249"/>
                  </a:lnTo>
                  <a:lnTo>
                    <a:pt x="870" y="249"/>
                  </a:lnTo>
                  <a:lnTo>
                    <a:pt x="870" y="249"/>
                  </a:lnTo>
                  <a:lnTo>
                    <a:pt x="870" y="249"/>
                  </a:lnTo>
                  <a:lnTo>
                    <a:pt x="872" y="246"/>
                  </a:lnTo>
                  <a:lnTo>
                    <a:pt x="879" y="223"/>
                  </a:lnTo>
                  <a:lnTo>
                    <a:pt x="879" y="223"/>
                  </a:lnTo>
                  <a:lnTo>
                    <a:pt x="879" y="220"/>
                  </a:lnTo>
                  <a:lnTo>
                    <a:pt x="879" y="220"/>
                  </a:lnTo>
                  <a:lnTo>
                    <a:pt x="879" y="218"/>
                  </a:lnTo>
                  <a:lnTo>
                    <a:pt x="879" y="216"/>
                  </a:lnTo>
                  <a:lnTo>
                    <a:pt x="879" y="213"/>
                  </a:lnTo>
                  <a:lnTo>
                    <a:pt x="879" y="211"/>
                  </a:lnTo>
                  <a:lnTo>
                    <a:pt x="879" y="211"/>
                  </a:lnTo>
                  <a:lnTo>
                    <a:pt x="879" y="209"/>
                  </a:lnTo>
                  <a:lnTo>
                    <a:pt x="882" y="209"/>
                  </a:lnTo>
                  <a:lnTo>
                    <a:pt x="882" y="209"/>
                  </a:lnTo>
                  <a:lnTo>
                    <a:pt x="882" y="209"/>
                  </a:lnTo>
                  <a:lnTo>
                    <a:pt x="882" y="209"/>
                  </a:lnTo>
                  <a:lnTo>
                    <a:pt x="884" y="206"/>
                  </a:lnTo>
                  <a:lnTo>
                    <a:pt x="884" y="206"/>
                  </a:lnTo>
                  <a:lnTo>
                    <a:pt x="884" y="204"/>
                  </a:lnTo>
                  <a:lnTo>
                    <a:pt x="884" y="201"/>
                  </a:lnTo>
                  <a:lnTo>
                    <a:pt x="887" y="201"/>
                  </a:lnTo>
                  <a:lnTo>
                    <a:pt x="887" y="199"/>
                  </a:lnTo>
                  <a:lnTo>
                    <a:pt x="887" y="199"/>
                  </a:lnTo>
                  <a:lnTo>
                    <a:pt x="887" y="194"/>
                  </a:lnTo>
                  <a:lnTo>
                    <a:pt x="887" y="194"/>
                  </a:lnTo>
                  <a:lnTo>
                    <a:pt x="889" y="190"/>
                  </a:lnTo>
                  <a:lnTo>
                    <a:pt x="889" y="187"/>
                  </a:lnTo>
                  <a:lnTo>
                    <a:pt x="889" y="185"/>
                  </a:lnTo>
                  <a:lnTo>
                    <a:pt x="889" y="185"/>
                  </a:lnTo>
                  <a:lnTo>
                    <a:pt x="889" y="183"/>
                  </a:lnTo>
                  <a:lnTo>
                    <a:pt x="891" y="180"/>
                  </a:lnTo>
                  <a:lnTo>
                    <a:pt x="891" y="178"/>
                  </a:lnTo>
                  <a:lnTo>
                    <a:pt x="891" y="178"/>
                  </a:lnTo>
                  <a:lnTo>
                    <a:pt x="894" y="175"/>
                  </a:lnTo>
                  <a:lnTo>
                    <a:pt x="896" y="168"/>
                  </a:lnTo>
                  <a:lnTo>
                    <a:pt x="896" y="166"/>
                  </a:lnTo>
                  <a:lnTo>
                    <a:pt x="896" y="166"/>
                  </a:lnTo>
                  <a:lnTo>
                    <a:pt x="896" y="161"/>
                  </a:lnTo>
                  <a:lnTo>
                    <a:pt x="896" y="152"/>
                  </a:lnTo>
                  <a:lnTo>
                    <a:pt x="896" y="152"/>
                  </a:lnTo>
                  <a:lnTo>
                    <a:pt x="896" y="152"/>
                  </a:lnTo>
                  <a:lnTo>
                    <a:pt x="898" y="149"/>
                  </a:lnTo>
                  <a:lnTo>
                    <a:pt x="898" y="149"/>
                  </a:lnTo>
                  <a:lnTo>
                    <a:pt x="898" y="149"/>
                  </a:lnTo>
                  <a:lnTo>
                    <a:pt x="901" y="149"/>
                  </a:lnTo>
                  <a:lnTo>
                    <a:pt x="901" y="147"/>
                  </a:lnTo>
                  <a:lnTo>
                    <a:pt x="901" y="145"/>
                  </a:lnTo>
                  <a:lnTo>
                    <a:pt x="903" y="145"/>
                  </a:lnTo>
                  <a:lnTo>
                    <a:pt x="903" y="145"/>
                  </a:lnTo>
                  <a:lnTo>
                    <a:pt x="903" y="142"/>
                  </a:lnTo>
                  <a:lnTo>
                    <a:pt x="903" y="142"/>
                  </a:lnTo>
                  <a:lnTo>
                    <a:pt x="905" y="142"/>
                  </a:lnTo>
                  <a:lnTo>
                    <a:pt x="910" y="142"/>
                  </a:lnTo>
                  <a:lnTo>
                    <a:pt x="917" y="145"/>
                  </a:lnTo>
                  <a:lnTo>
                    <a:pt x="936" y="159"/>
                  </a:lnTo>
                  <a:lnTo>
                    <a:pt x="939" y="159"/>
                  </a:lnTo>
                  <a:lnTo>
                    <a:pt x="962" y="187"/>
                  </a:lnTo>
                  <a:lnTo>
                    <a:pt x="962" y="187"/>
                  </a:lnTo>
                  <a:lnTo>
                    <a:pt x="965" y="190"/>
                  </a:lnTo>
                  <a:lnTo>
                    <a:pt x="991" y="218"/>
                  </a:lnTo>
                  <a:lnTo>
                    <a:pt x="995" y="223"/>
                  </a:lnTo>
                  <a:lnTo>
                    <a:pt x="998" y="223"/>
                  </a:lnTo>
                  <a:lnTo>
                    <a:pt x="1009" y="218"/>
                  </a:lnTo>
                  <a:lnTo>
                    <a:pt x="1017" y="213"/>
                  </a:lnTo>
                  <a:lnTo>
                    <a:pt x="1019" y="211"/>
                  </a:lnTo>
                  <a:lnTo>
                    <a:pt x="1021" y="209"/>
                  </a:lnTo>
                  <a:lnTo>
                    <a:pt x="1021" y="206"/>
                  </a:lnTo>
                  <a:lnTo>
                    <a:pt x="1024" y="204"/>
                  </a:lnTo>
                  <a:lnTo>
                    <a:pt x="1026" y="201"/>
                  </a:lnTo>
                  <a:lnTo>
                    <a:pt x="1026" y="201"/>
                  </a:lnTo>
                  <a:lnTo>
                    <a:pt x="1028" y="201"/>
                  </a:lnTo>
                  <a:lnTo>
                    <a:pt x="1028" y="204"/>
                  </a:lnTo>
                  <a:lnTo>
                    <a:pt x="1031" y="204"/>
                  </a:lnTo>
                  <a:lnTo>
                    <a:pt x="1033" y="206"/>
                  </a:lnTo>
                  <a:lnTo>
                    <a:pt x="1033" y="206"/>
                  </a:lnTo>
                  <a:lnTo>
                    <a:pt x="1033" y="211"/>
                  </a:lnTo>
                  <a:lnTo>
                    <a:pt x="1035" y="213"/>
                  </a:lnTo>
                  <a:lnTo>
                    <a:pt x="1035" y="213"/>
                  </a:lnTo>
                  <a:lnTo>
                    <a:pt x="1038" y="216"/>
                  </a:lnTo>
                  <a:lnTo>
                    <a:pt x="1045" y="216"/>
                  </a:lnTo>
                  <a:lnTo>
                    <a:pt x="1045" y="218"/>
                  </a:lnTo>
                  <a:lnTo>
                    <a:pt x="1047" y="218"/>
                  </a:lnTo>
                  <a:lnTo>
                    <a:pt x="1050" y="218"/>
                  </a:lnTo>
                  <a:lnTo>
                    <a:pt x="1052" y="220"/>
                  </a:lnTo>
                  <a:lnTo>
                    <a:pt x="1054" y="218"/>
                  </a:lnTo>
                  <a:lnTo>
                    <a:pt x="1057" y="218"/>
                  </a:lnTo>
                  <a:lnTo>
                    <a:pt x="1062" y="216"/>
                  </a:lnTo>
                  <a:lnTo>
                    <a:pt x="1064" y="213"/>
                  </a:lnTo>
                  <a:lnTo>
                    <a:pt x="1064" y="213"/>
                  </a:lnTo>
                  <a:lnTo>
                    <a:pt x="1066" y="211"/>
                  </a:lnTo>
                  <a:lnTo>
                    <a:pt x="1066" y="211"/>
                  </a:lnTo>
                  <a:lnTo>
                    <a:pt x="1069" y="209"/>
                  </a:lnTo>
                  <a:lnTo>
                    <a:pt x="1069" y="209"/>
                  </a:lnTo>
                  <a:lnTo>
                    <a:pt x="1069" y="209"/>
                  </a:lnTo>
                  <a:lnTo>
                    <a:pt x="1073" y="209"/>
                  </a:lnTo>
                  <a:lnTo>
                    <a:pt x="1076" y="211"/>
                  </a:lnTo>
                  <a:lnTo>
                    <a:pt x="1078" y="213"/>
                  </a:lnTo>
                  <a:lnTo>
                    <a:pt x="1078" y="213"/>
                  </a:lnTo>
                  <a:lnTo>
                    <a:pt x="1083" y="216"/>
                  </a:lnTo>
                  <a:lnTo>
                    <a:pt x="1083" y="216"/>
                  </a:lnTo>
                  <a:lnTo>
                    <a:pt x="1085" y="218"/>
                  </a:lnTo>
                  <a:lnTo>
                    <a:pt x="1085" y="218"/>
                  </a:lnTo>
                  <a:lnTo>
                    <a:pt x="1088" y="225"/>
                  </a:lnTo>
                  <a:lnTo>
                    <a:pt x="1090" y="225"/>
                  </a:lnTo>
                  <a:lnTo>
                    <a:pt x="1090" y="228"/>
                  </a:lnTo>
                  <a:lnTo>
                    <a:pt x="1095" y="228"/>
                  </a:lnTo>
                  <a:lnTo>
                    <a:pt x="1097" y="228"/>
                  </a:lnTo>
                  <a:lnTo>
                    <a:pt x="1099" y="230"/>
                  </a:lnTo>
                  <a:lnTo>
                    <a:pt x="1099" y="232"/>
                  </a:lnTo>
                  <a:lnTo>
                    <a:pt x="1102" y="232"/>
                  </a:lnTo>
                  <a:lnTo>
                    <a:pt x="1099" y="235"/>
                  </a:lnTo>
                  <a:lnTo>
                    <a:pt x="1099" y="237"/>
                  </a:lnTo>
                  <a:lnTo>
                    <a:pt x="1099" y="237"/>
                  </a:lnTo>
                  <a:lnTo>
                    <a:pt x="1099" y="239"/>
                  </a:lnTo>
                  <a:lnTo>
                    <a:pt x="1099" y="242"/>
                  </a:lnTo>
                  <a:lnTo>
                    <a:pt x="1118" y="272"/>
                  </a:lnTo>
                  <a:lnTo>
                    <a:pt x="1123" y="282"/>
                  </a:lnTo>
                  <a:lnTo>
                    <a:pt x="1125" y="284"/>
                  </a:lnTo>
                  <a:lnTo>
                    <a:pt x="1130" y="289"/>
                  </a:lnTo>
                  <a:lnTo>
                    <a:pt x="1130" y="289"/>
                  </a:lnTo>
                  <a:lnTo>
                    <a:pt x="1130" y="291"/>
                  </a:lnTo>
                  <a:lnTo>
                    <a:pt x="1130" y="291"/>
                  </a:lnTo>
                  <a:lnTo>
                    <a:pt x="1130" y="294"/>
                  </a:lnTo>
                  <a:lnTo>
                    <a:pt x="1130" y="296"/>
                  </a:lnTo>
                  <a:lnTo>
                    <a:pt x="1130" y="298"/>
                  </a:lnTo>
                  <a:lnTo>
                    <a:pt x="1132" y="301"/>
                  </a:lnTo>
                  <a:lnTo>
                    <a:pt x="1154" y="327"/>
                  </a:lnTo>
                  <a:lnTo>
                    <a:pt x="1156" y="332"/>
                  </a:lnTo>
                  <a:lnTo>
                    <a:pt x="1163" y="334"/>
                  </a:lnTo>
                  <a:lnTo>
                    <a:pt x="1173" y="341"/>
                  </a:lnTo>
                  <a:lnTo>
                    <a:pt x="1177" y="346"/>
                  </a:lnTo>
                  <a:lnTo>
                    <a:pt x="1182" y="351"/>
                  </a:lnTo>
                  <a:lnTo>
                    <a:pt x="1184" y="358"/>
                  </a:lnTo>
                  <a:lnTo>
                    <a:pt x="1184" y="358"/>
                  </a:lnTo>
                  <a:lnTo>
                    <a:pt x="1184" y="358"/>
                  </a:lnTo>
                  <a:lnTo>
                    <a:pt x="1184" y="358"/>
                  </a:lnTo>
                  <a:lnTo>
                    <a:pt x="1184" y="358"/>
                  </a:lnTo>
                  <a:lnTo>
                    <a:pt x="1187" y="358"/>
                  </a:lnTo>
                  <a:lnTo>
                    <a:pt x="1187" y="355"/>
                  </a:lnTo>
                  <a:lnTo>
                    <a:pt x="1187" y="355"/>
                  </a:lnTo>
                  <a:lnTo>
                    <a:pt x="1187" y="353"/>
                  </a:lnTo>
                  <a:lnTo>
                    <a:pt x="1187" y="351"/>
                  </a:lnTo>
                  <a:lnTo>
                    <a:pt x="1187" y="351"/>
                  </a:lnTo>
                  <a:lnTo>
                    <a:pt x="1187" y="348"/>
                  </a:lnTo>
                  <a:lnTo>
                    <a:pt x="1187" y="348"/>
                  </a:lnTo>
                  <a:lnTo>
                    <a:pt x="1187" y="346"/>
                  </a:lnTo>
                  <a:lnTo>
                    <a:pt x="1187" y="346"/>
                  </a:lnTo>
                  <a:lnTo>
                    <a:pt x="1187" y="346"/>
                  </a:lnTo>
                  <a:lnTo>
                    <a:pt x="1187" y="343"/>
                  </a:lnTo>
                  <a:lnTo>
                    <a:pt x="1184" y="341"/>
                  </a:lnTo>
                  <a:lnTo>
                    <a:pt x="1184" y="341"/>
                  </a:lnTo>
                  <a:lnTo>
                    <a:pt x="1184" y="341"/>
                  </a:lnTo>
                  <a:lnTo>
                    <a:pt x="1182" y="336"/>
                  </a:lnTo>
                  <a:lnTo>
                    <a:pt x="1182" y="332"/>
                  </a:lnTo>
                  <a:lnTo>
                    <a:pt x="1182" y="332"/>
                  </a:lnTo>
                  <a:lnTo>
                    <a:pt x="1182" y="329"/>
                  </a:lnTo>
                  <a:lnTo>
                    <a:pt x="1184" y="324"/>
                  </a:lnTo>
                  <a:lnTo>
                    <a:pt x="1187" y="322"/>
                  </a:lnTo>
                  <a:lnTo>
                    <a:pt x="1187" y="320"/>
                  </a:lnTo>
                  <a:lnTo>
                    <a:pt x="1187" y="320"/>
                  </a:lnTo>
                  <a:lnTo>
                    <a:pt x="1189" y="320"/>
                  </a:lnTo>
                  <a:lnTo>
                    <a:pt x="1192" y="322"/>
                  </a:lnTo>
                  <a:lnTo>
                    <a:pt x="1196" y="329"/>
                  </a:lnTo>
                  <a:lnTo>
                    <a:pt x="1196" y="332"/>
                  </a:lnTo>
                  <a:lnTo>
                    <a:pt x="1196" y="336"/>
                  </a:lnTo>
                  <a:lnTo>
                    <a:pt x="1199" y="336"/>
                  </a:lnTo>
                  <a:lnTo>
                    <a:pt x="1201" y="339"/>
                  </a:lnTo>
                  <a:lnTo>
                    <a:pt x="1201" y="339"/>
                  </a:lnTo>
                  <a:lnTo>
                    <a:pt x="1203" y="341"/>
                  </a:lnTo>
                  <a:lnTo>
                    <a:pt x="1203" y="346"/>
                  </a:lnTo>
                  <a:lnTo>
                    <a:pt x="1206" y="348"/>
                  </a:lnTo>
                  <a:lnTo>
                    <a:pt x="1208" y="351"/>
                  </a:lnTo>
                  <a:lnTo>
                    <a:pt x="1213" y="353"/>
                  </a:lnTo>
                  <a:lnTo>
                    <a:pt x="1215" y="355"/>
                  </a:lnTo>
                  <a:lnTo>
                    <a:pt x="1220" y="355"/>
                  </a:lnTo>
                  <a:lnTo>
                    <a:pt x="1220" y="355"/>
                  </a:lnTo>
                  <a:lnTo>
                    <a:pt x="1222" y="358"/>
                  </a:lnTo>
                  <a:lnTo>
                    <a:pt x="1225" y="358"/>
                  </a:lnTo>
                  <a:lnTo>
                    <a:pt x="1225" y="362"/>
                  </a:lnTo>
                  <a:lnTo>
                    <a:pt x="1227" y="365"/>
                  </a:lnTo>
                  <a:lnTo>
                    <a:pt x="1227" y="369"/>
                  </a:lnTo>
                  <a:lnTo>
                    <a:pt x="1227" y="379"/>
                  </a:lnTo>
                  <a:lnTo>
                    <a:pt x="1229" y="384"/>
                  </a:lnTo>
                  <a:lnTo>
                    <a:pt x="1258" y="405"/>
                  </a:lnTo>
                  <a:lnTo>
                    <a:pt x="1263" y="407"/>
                  </a:lnTo>
                  <a:lnTo>
                    <a:pt x="1267" y="412"/>
                  </a:lnTo>
                  <a:lnTo>
                    <a:pt x="1289" y="440"/>
                  </a:lnTo>
                  <a:lnTo>
                    <a:pt x="1319" y="474"/>
                  </a:lnTo>
                  <a:lnTo>
                    <a:pt x="1324" y="476"/>
                  </a:lnTo>
                  <a:lnTo>
                    <a:pt x="1324" y="478"/>
                  </a:lnTo>
                  <a:lnTo>
                    <a:pt x="1326" y="483"/>
                  </a:lnTo>
                  <a:lnTo>
                    <a:pt x="1326" y="485"/>
                  </a:lnTo>
                  <a:lnTo>
                    <a:pt x="1329" y="488"/>
                  </a:lnTo>
                  <a:lnTo>
                    <a:pt x="1331" y="490"/>
                  </a:lnTo>
                  <a:lnTo>
                    <a:pt x="1333" y="488"/>
                  </a:lnTo>
                  <a:lnTo>
                    <a:pt x="1333" y="485"/>
                  </a:lnTo>
                  <a:lnTo>
                    <a:pt x="1336" y="478"/>
                  </a:lnTo>
                  <a:lnTo>
                    <a:pt x="1338" y="478"/>
                  </a:lnTo>
                  <a:lnTo>
                    <a:pt x="1338" y="476"/>
                  </a:lnTo>
                  <a:lnTo>
                    <a:pt x="1341" y="474"/>
                  </a:lnTo>
                  <a:lnTo>
                    <a:pt x="1352" y="464"/>
                  </a:lnTo>
                  <a:lnTo>
                    <a:pt x="1352" y="464"/>
                  </a:lnTo>
                  <a:lnTo>
                    <a:pt x="1355" y="464"/>
                  </a:lnTo>
                  <a:lnTo>
                    <a:pt x="1355" y="464"/>
                  </a:lnTo>
                  <a:lnTo>
                    <a:pt x="1355" y="466"/>
                  </a:lnTo>
                  <a:lnTo>
                    <a:pt x="1355" y="474"/>
                  </a:lnTo>
                  <a:lnTo>
                    <a:pt x="1355" y="481"/>
                  </a:lnTo>
                  <a:lnTo>
                    <a:pt x="1359" y="488"/>
                  </a:lnTo>
                  <a:lnTo>
                    <a:pt x="1359" y="490"/>
                  </a:lnTo>
                  <a:lnTo>
                    <a:pt x="1359" y="492"/>
                  </a:lnTo>
                  <a:lnTo>
                    <a:pt x="1359" y="495"/>
                  </a:lnTo>
                  <a:lnTo>
                    <a:pt x="1357" y="497"/>
                  </a:lnTo>
                  <a:lnTo>
                    <a:pt x="1355" y="497"/>
                  </a:lnTo>
                  <a:lnTo>
                    <a:pt x="1355" y="500"/>
                  </a:lnTo>
                  <a:lnTo>
                    <a:pt x="1355" y="500"/>
                  </a:lnTo>
                  <a:lnTo>
                    <a:pt x="1355" y="502"/>
                  </a:lnTo>
                  <a:lnTo>
                    <a:pt x="1357" y="504"/>
                  </a:lnTo>
                  <a:lnTo>
                    <a:pt x="1364" y="511"/>
                  </a:lnTo>
                  <a:lnTo>
                    <a:pt x="1367" y="514"/>
                  </a:lnTo>
                  <a:lnTo>
                    <a:pt x="1367" y="514"/>
                  </a:lnTo>
                  <a:lnTo>
                    <a:pt x="1369" y="514"/>
                  </a:lnTo>
                  <a:lnTo>
                    <a:pt x="1371" y="516"/>
                  </a:lnTo>
                  <a:lnTo>
                    <a:pt x="1374" y="518"/>
                  </a:lnTo>
                  <a:lnTo>
                    <a:pt x="1383" y="530"/>
                  </a:lnTo>
                  <a:lnTo>
                    <a:pt x="1385" y="533"/>
                  </a:lnTo>
                  <a:lnTo>
                    <a:pt x="1388" y="535"/>
                  </a:lnTo>
                  <a:lnTo>
                    <a:pt x="1390" y="535"/>
                  </a:lnTo>
                  <a:lnTo>
                    <a:pt x="1393" y="537"/>
                  </a:lnTo>
                  <a:lnTo>
                    <a:pt x="1393" y="542"/>
                  </a:lnTo>
                  <a:lnTo>
                    <a:pt x="1397" y="549"/>
                  </a:lnTo>
                  <a:lnTo>
                    <a:pt x="1400" y="554"/>
                  </a:lnTo>
                  <a:lnTo>
                    <a:pt x="1402" y="556"/>
                  </a:lnTo>
                  <a:lnTo>
                    <a:pt x="1400" y="559"/>
                  </a:lnTo>
                  <a:lnTo>
                    <a:pt x="1400" y="561"/>
                  </a:lnTo>
                  <a:lnTo>
                    <a:pt x="1397" y="561"/>
                  </a:lnTo>
                  <a:lnTo>
                    <a:pt x="1395" y="561"/>
                  </a:lnTo>
                  <a:lnTo>
                    <a:pt x="1393" y="563"/>
                  </a:lnTo>
                  <a:lnTo>
                    <a:pt x="1393" y="566"/>
                  </a:lnTo>
                  <a:lnTo>
                    <a:pt x="1390" y="573"/>
                  </a:lnTo>
                  <a:lnTo>
                    <a:pt x="1385" y="580"/>
                  </a:lnTo>
                  <a:lnTo>
                    <a:pt x="1385" y="580"/>
                  </a:lnTo>
                  <a:lnTo>
                    <a:pt x="1385" y="580"/>
                  </a:lnTo>
                  <a:lnTo>
                    <a:pt x="1388" y="582"/>
                  </a:lnTo>
                  <a:lnTo>
                    <a:pt x="1393" y="587"/>
                  </a:lnTo>
                  <a:lnTo>
                    <a:pt x="1393" y="587"/>
                  </a:lnTo>
                  <a:lnTo>
                    <a:pt x="1395" y="587"/>
                  </a:lnTo>
                  <a:lnTo>
                    <a:pt x="1395" y="589"/>
                  </a:lnTo>
                  <a:lnTo>
                    <a:pt x="1397" y="594"/>
                  </a:lnTo>
                  <a:lnTo>
                    <a:pt x="1397" y="597"/>
                  </a:lnTo>
                  <a:lnTo>
                    <a:pt x="1400" y="599"/>
                  </a:lnTo>
                  <a:lnTo>
                    <a:pt x="1404" y="604"/>
                  </a:lnTo>
                  <a:lnTo>
                    <a:pt x="1404" y="604"/>
                  </a:lnTo>
                  <a:lnTo>
                    <a:pt x="1404" y="606"/>
                  </a:lnTo>
                  <a:lnTo>
                    <a:pt x="1404" y="606"/>
                  </a:lnTo>
                  <a:lnTo>
                    <a:pt x="1404" y="611"/>
                  </a:lnTo>
                  <a:lnTo>
                    <a:pt x="1404" y="611"/>
                  </a:lnTo>
                  <a:lnTo>
                    <a:pt x="1402" y="613"/>
                  </a:lnTo>
                  <a:lnTo>
                    <a:pt x="1400" y="613"/>
                  </a:lnTo>
                  <a:lnTo>
                    <a:pt x="1400" y="613"/>
                  </a:lnTo>
                  <a:lnTo>
                    <a:pt x="1397" y="613"/>
                  </a:lnTo>
                  <a:lnTo>
                    <a:pt x="1395" y="613"/>
                  </a:lnTo>
                  <a:lnTo>
                    <a:pt x="1395" y="615"/>
                  </a:lnTo>
                  <a:lnTo>
                    <a:pt x="1393" y="615"/>
                  </a:lnTo>
                  <a:lnTo>
                    <a:pt x="1393" y="618"/>
                  </a:lnTo>
                  <a:lnTo>
                    <a:pt x="1393" y="620"/>
                  </a:lnTo>
                  <a:lnTo>
                    <a:pt x="1395" y="623"/>
                  </a:lnTo>
                  <a:lnTo>
                    <a:pt x="1397" y="625"/>
                  </a:lnTo>
                  <a:lnTo>
                    <a:pt x="1400" y="627"/>
                  </a:lnTo>
                  <a:lnTo>
                    <a:pt x="1402" y="630"/>
                  </a:lnTo>
                  <a:lnTo>
                    <a:pt x="1402" y="630"/>
                  </a:lnTo>
                  <a:lnTo>
                    <a:pt x="1402" y="634"/>
                  </a:lnTo>
                  <a:lnTo>
                    <a:pt x="1404" y="639"/>
                  </a:lnTo>
                  <a:lnTo>
                    <a:pt x="1404" y="641"/>
                  </a:lnTo>
                  <a:lnTo>
                    <a:pt x="1407" y="646"/>
                  </a:lnTo>
                  <a:lnTo>
                    <a:pt x="1407" y="658"/>
                  </a:lnTo>
                  <a:lnTo>
                    <a:pt x="1407" y="663"/>
                  </a:lnTo>
                  <a:lnTo>
                    <a:pt x="1407" y="667"/>
                  </a:lnTo>
                  <a:lnTo>
                    <a:pt x="1407" y="670"/>
                  </a:lnTo>
                  <a:lnTo>
                    <a:pt x="1409" y="670"/>
                  </a:lnTo>
                  <a:lnTo>
                    <a:pt x="1409" y="672"/>
                  </a:lnTo>
                  <a:lnTo>
                    <a:pt x="1409" y="672"/>
                  </a:lnTo>
                  <a:lnTo>
                    <a:pt x="1411" y="672"/>
                  </a:lnTo>
                  <a:lnTo>
                    <a:pt x="1411" y="672"/>
                  </a:lnTo>
                  <a:lnTo>
                    <a:pt x="1416" y="675"/>
                  </a:lnTo>
                  <a:lnTo>
                    <a:pt x="1419" y="679"/>
                  </a:lnTo>
                  <a:lnTo>
                    <a:pt x="1419" y="679"/>
                  </a:lnTo>
                  <a:lnTo>
                    <a:pt x="1421" y="682"/>
                  </a:lnTo>
                  <a:lnTo>
                    <a:pt x="1421" y="682"/>
                  </a:lnTo>
                  <a:lnTo>
                    <a:pt x="1423" y="682"/>
                  </a:lnTo>
                  <a:lnTo>
                    <a:pt x="1423" y="684"/>
                  </a:lnTo>
                  <a:lnTo>
                    <a:pt x="1423" y="684"/>
                  </a:lnTo>
                  <a:lnTo>
                    <a:pt x="1423" y="684"/>
                  </a:lnTo>
                  <a:lnTo>
                    <a:pt x="1426" y="686"/>
                  </a:lnTo>
                  <a:lnTo>
                    <a:pt x="1426" y="686"/>
                  </a:lnTo>
                  <a:lnTo>
                    <a:pt x="1426" y="686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2433746" y="3729218"/>
              <a:ext cx="790969" cy="562820"/>
            </a:xfrm>
            <a:custGeom>
              <a:avLst/>
              <a:gdLst>
                <a:gd name="T0" fmla="*/ 901 w 913"/>
                <a:gd name="T1" fmla="*/ 234 h 648"/>
                <a:gd name="T2" fmla="*/ 863 w 913"/>
                <a:gd name="T3" fmla="*/ 220 h 648"/>
                <a:gd name="T4" fmla="*/ 844 w 913"/>
                <a:gd name="T5" fmla="*/ 199 h 648"/>
                <a:gd name="T6" fmla="*/ 830 w 913"/>
                <a:gd name="T7" fmla="*/ 168 h 648"/>
                <a:gd name="T8" fmla="*/ 797 w 913"/>
                <a:gd name="T9" fmla="*/ 156 h 648"/>
                <a:gd name="T10" fmla="*/ 832 w 913"/>
                <a:gd name="T11" fmla="*/ 118 h 648"/>
                <a:gd name="T12" fmla="*/ 854 w 913"/>
                <a:gd name="T13" fmla="*/ 71 h 648"/>
                <a:gd name="T14" fmla="*/ 830 w 913"/>
                <a:gd name="T15" fmla="*/ 38 h 648"/>
                <a:gd name="T16" fmla="*/ 766 w 913"/>
                <a:gd name="T17" fmla="*/ 9 h 648"/>
                <a:gd name="T18" fmla="*/ 712 w 913"/>
                <a:gd name="T19" fmla="*/ 40 h 648"/>
                <a:gd name="T20" fmla="*/ 650 w 913"/>
                <a:gd name="T21" fmla="*/ 31 h 648"/>
                <a:gd name="T22" fmla="*/ 615 w 913"/>
                <a:gd name="T23" fmla="*/ 21 h 648"/>
                <a:gd name="T24" fmla="*/ 567 w 913"/>
                <a:gd name="T25" fmla="*/ 50 h 648"/>
                <a:gd name="T26" fmla="*/ 553 w 913"/>
                <a:gd name="T27" fmla="*/ 83 h 648"/>
                <a:gd name="T28" fmla="*/ 499 w 913"/>
                <a:gd name="T29" fmla="*/ 83 h 648"/>
                <a:gd name="T30" fmla="*/ 463 w 913"/>
                <a:gd name="T31" fmla="*/ 71 h 648"/>
                <a:gd name="T32" fmla="*/ 400 w 913"/>
                <a:gd name="T33" fmla="*/ 106 h 648"/>
                <a:gd name="T34" fmla="*/ 385 w 913"/>
                <a:gd name="T35" fmla="*/ 85 h 648"/>
                <a:gd name="T36" fmla="*/ 359 w 913"/>
                <a:gd name="T37" fmla="*/ 83 h 648"/>
                <a:gd name="T38" fmla="*/ 326 w 913"/>
                <a:gd name="T39" fmla="*/ 47 h 648"/>
                <a:gd name="T40" fmla="*/ 305 w 913"/>
                <a:gd name="T41" fmla="*/ 80 h 648"/>
                <a:gd name="T42" fmla="*/ 191 w 913"/>
                <a:gd name="T43" fmla="*/ 130 h 648"/>
                <a:gd name="T44" fmla="*/ 90 w 913"/>
                <a:gd name="T45" fmla="*/ 73 h 648"/>
                <a:gd name="T46" fmla="*/ 19 w 913"/>
                <a:gd name="T47" fmla="*/ 102 h 648"/>
                <a:gd name="T48" fmla="*/ 21 w 913"/>
                <a:gd name="T49" fmla="*/ 137 h 648"/>
                <a:gd name="T50" fmla="*/ 76 w 913"/>
                <a:gd name="T51" fmla="*/ 158 h 648"/>
                <a:gd name="T52" fmla="*/ 97 w 913"/>
                <a:gd name="T53" fmla="*/ 194 h 648"/>
                <a:gd name="T54" fmla="*/ 132 w 913"/>
                <a:gd name="T55" fmla="*/ 203 h 648"/>
                <a:gd name="T56" fmla="*/ 175 w 913"/>
                <a:gd name="T57" fmla="*/ 210 h 648"/>
                <a:gd name="T58" fmla="*/ 184 w 913"/>
                <a:gd name="T59" fmla="*/ 258 h 648"/>
                <a:gd name="T60" fmla="*/ 144 w 913"/>
                <a:gd name="T61" fmla="*/ 277 h 648"/>
                <a:gd name="T62" fmla="*/ 118 w 913"/>
                <a:gd name="T63" fmla="*/ 293 h 648"/>
                <a:gd name="T64" fmla="*/ 142 w 913"/>
                <a:gd name="T65" fmla="*/ 350 h 648"/>
                <a:gd name="T66" fmla="*/ 239 w 913"/>
                <a:gd name="T67" fmla="*/ 374 h 648"/>
                <a:gd name="T68" fmla="*/ 225 w 913"/>
                <a:gd name="T69" fmla="*/ 440 h 648"/>
                <a:gd name="T70" fmla="*/ 253 w 913"/>
                <a:gd name="T71" fmla="*/ 494 h 648"/>
                <a:gd name="T72" fmla="*/ 331 w 913"/>
                <a:gd name="T73" fmla="*/ 549 h 648"/>
                <a:gd name="T74" fmla="*/ 390 w 913"/>
                <a:gd name="T75" fmla="*/ 568 h 648"/>
                <a:gd name="T76" fmla="*/ 418 w 913"/>
                <a:gd name="T77" fmla="*/ 563 h 648"/>
                <a:gd name="T78" fmla="*/ 440 w 913"/>
                <a:gd name="T79" fmla="*/ 556 h 648"/>
                <a:gd name="T80" fmla="*/ 444 w 913"/>
                <a:gd name="T81" fmla="*/ 570 h 648"/>
                <a:gd name="T82" fmla="*/ 459 w 913"/>
                <a:gd name="T83" fmla="*/ 556 h 648"/>
                <a:gd name="T84" fmla="*/ 449 w 913"/>
                <a:gd name="T85" fmla="*/ 551 h 648"/>
                <a:gd name="T86" fmla="*/ 454 w 913"/>
                <a:gd name="T87" fmla="*/ 530 h 648"/>
                <a:gd name="T88" fmla="*/ 468 w 913"/>
                <a:gd name="T89" fmla="*/ 532 h 648"/>
                <a:gd name="T90" fmla="*/ 470 w 913"/>
                <a:gd name="T91" fmla="*/ 551 h 648"/>
                <a:gd name="T92" fmla="*/ 485 w 913"/>
                <a:gd name="T93" fmla="*/ 568 h 648"/>
                <a:gd name="T94" fmla="*/ 492 w 913"/>
                <a:gd name="T95" fmla="*/ 558 h 648"/>
                <a:gd name="T96" fmla="*/ 499 w 913"/>
                <a:gd name="T97" fmla="*/ 556 h 648"/>
                <a:gd name="T98" fmla="*/ 523 w 913"/>
                <a:gd name="T99" fmla="*/ 577 h 648"/>
                <a:gd name="T100" fmla="*/ 541 w 913"/>
                <a:gd name="T101" fmla="*/ 598 h 648"/>
                <a:gd name="T102" fmla="*/ 577 w 913"/>
                <a:gd name="T103" fmla="*/ 575 h 648"/>
                <a:gd name="T104" fmla="*/ 586 w 913"/>
                <a:gd name="T105" fmla="*/ 589 h 648"/>
                <a:gd name="T106" fmla="*/ 610 w 913"/>
                <a:gd name="T107" fmla="*/ 584 h 648"/>
                <a:gd name="T108" fmla="*/ 681 w 913"/>
                <a:gd name="T109" fmla="*/ 561 h 648"/>
                <a:gd name="T110" fmla="*/ 702 w 913"/>
                <a:gd name="T111" fmla="*/ 532 h 648"/>
                <a:gd name="T112" fmla="*/ 738 w 913"/>
                <a:gd name="T113" fmla="*/ 516 h 648"/>
                <a:gd name="T114" fmla="*/ 738 w 913"/>
                <a:gd name="T115" fmla="*/ 480 h 648"/>
                <a:gd name="T116" fmla="*/ 780 w 913"/>
                <a:gd name="T117" fmla="*/ 471 h 648"/>
                <a:gd name="T118" fmla="*/ 823 w 913"/>
                <a:gd name="T119" fmla="*/ 426 h 648"/>
                <a:gd name="T120" fmla="*/ 835 w 913"/>
                <a:gd name="T121" fmla="*/ 362 h 648"/>
                <a:gd name="T122" fmla="*/ 877 w 913"/>
                <a:gd name="T123" fmla="*/ 336 h 648"/>
                <a:gd name="T124" fmla="*/ 901 w 913"/>
                <a:gd name="T125" fmla="*/ 28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13" h="648">
                  <a:moveTo>
                    <a:pt x="518" y="648"/>
                  </a:moveTo>
                  <a:lnTo>
                    <a:pt x="518" y="648"/>
                  </a:lnTo>
                  <a:lnTo>
                    <a:pt x="518" y="646"/>
                  </a:lnTo>
                  <a:lnTo>
                    <a:pt x="518" y="643"/>
                  </a:lnTo>
                  <a:lnTo>
                    <a:pt x="523" y="643"/>
                  </a:lnTo>
                  <a:lnTo>
                    <a:pt x="523" y="646"/>
                  </a:lnTo>
                  <a:lnTo>
                    <a:pt x="523" y="648"/>
                  </a:lnTo>
                  <a:lnTo>
                    <a:pt x="520" y="648"/>
                  </a:lnTo>
                  <a:lnTo>
                    <a:pt x="520" y="648"/>
                  </a:lnTo>
                  <a:lnTo>
                    <a:pt x="518" y="648"/>
                  </a:lnTo>
                  <a:lnTo>
                    <a:pt x="518" y="648"/>
                  </a:lnTo>
                  <a:close/>
                  <a:moveTo>
                    <a:pt x="913" y="272"/>
                  </a:moveTo>
                  <a:lnTo>
                    <a:pt x="913" y="272"/>
                  </a:lnTo>
                  <a:lnTo>
                    <a:pt x="913" y="270"/>
                  </a:lnTo>
                  <a:lnTo>
                    <a:pt x="908" y="263"/>
                  </a:lnTo>
                  <a:lnTo>
                    <a:pt x="906" y="260"/>
                  </a:lnTo>
                  <a:lnTo>
                    <a:pt x="906" y="258"/>
                  </a:lnTo>
                  <a:lnTo>
                    <a:pt x="906" y="258"/>
                  </a:lnTo>
                  <a:lnTo>
                    <a:pt x="906" y="255"/>
                  </a:lnTo>
                  <a:lnTo>
                    <a:pt x="906" y="255"/>
                  </a:lnTo>
                  <a:lnTo>
                    <a:pt x="908" y="251"/>
                  </a:lnTo>
                  <a:lnTo>
                    <a:pt x="908" y="248"/>
                  </a:lnTo>
                  <a:lnTo>
                    <a:pt x="908" y="248"/>
                  </a:lnTo>
                  <a:lnTo>
                    <a:pt x="908" y="248"/>
                  </a:lnTo>
                  <a:lnTo>
                    <a:pt x="908" y="248"/>
                  </a:lnTo>
                  <a:lnTo>
                    <a:pt x="906" y="246"/>
                  </a:lnTo>
                  <a:lnTo>
                    <a:pt x="903" y="246"/>
                  </a:lnTo>
                  <a:lnTo>
                    <a:pt x="903" y="244"/>
                  </a:lnTo>
                  <a:lnTo>
                    <a:pt x="903" y="244"/>
                  </a:lnTo>
                  <a:lnTo>
                    <a:pt x="901" y="244"/>
                  </a:lnTo>
                  <a:lnTo>
                    <a:pt x="901" y="241"/>
                  </a:lnTo>
                  <a:lnTo>
                    <a:pt x="898" y="241"/>
                  </a:lnTo>
                  <a:lnTo>
                    <a:pt x="898" y="239"/>
                  </a:lnTo>
                  <a:lnTo>
                    <a:pt x="898" y="237"/>
                  </a:lnTo>
                  <a:lnTo>
                    <a:pt x="898" y="237"/>
                  </a:lnTo>
                  <a:lnTo>
                    <a:pt x="898" y="237"/>
                  </a:lnTo>
                  <a:lnTo>
                    <a:pt x="901" y="234"/>
                  </a:lnTo>
                  <a:lnTo>
                    <a:pt x="901" y="234"/>
                  </a:lnTo>
                  <a:lnTo>
                    <a:pt x="901" y="234"/>
                  </a:lnTo>
                  <a:lnTo>
                    <a:pt x="901" y="232"/>
                  </a:lnTo>
                  <a:lnTo>
                    <a:pt x="901" y="229"/>
                  </a:lnTo>
                  <a:lnTo>
                    <a:pt x="901" y="229"/>
                  </a:lnTo>
                  <a:lnTo>
                    <a:pt x="901" y="229"/>
                  </a:lnTo>
                  <a:lnTo>
                    <a:pt x="901" y="229"/>
                  </a:lnTo>
                  <a:lnTo>
                    <a:pt x="901" y="227"/>
                  </a:lnTo>
                  <a:lnTo>
                    <a:pt x="903" y="227"/>
                  </a:lnTo>
                  <a:lnTo>
                    <a:pt x="903" y="227"/>
                  </a:lnTo>
                  <a:lnTo>
                    <a:pt x="906" y="227"/>
                  </a:lnTo>
                  <a:lnTo>
                    <a:pt x="908" y="225"/>
                  </a:lnTo>
                  <a:lnTo>
                    <a:pt x="908" y="225"/>
                  </a:lnTo>
                  <a:lnTo>
                    <a:pt x="908" y="222"/>
                  </a:lnTo>
                  <a:lnTo>
                    <a:pt x="908" y="222"/>
                  </a:lnTo>
                  <a:lnTo>
                    <a:pt x="908" y="222"/>
                  </a:lnTo>
                  <a:lnTo>
                    <a:pt x="908" y="222"/>
                  </a:lnTo>
                  <a:lnTo>
                    <a:pt x="906" y="220"/>
                  </a:lnTo>
                  <a:lnTo>
                    <a:pt x="901" y="220"/>
                  </a:lnTo>
                  <a:lnTo>
                    <a:pt x="901" y="220"/>
                  </a:lnTo>
                  <a:lnTo>
                    <a:pt x="901" y="220"/>
                  </a:lnTo>
                  <a:lnTo>
                    <a:pt x="898" y="220"/>
                  </a:lnTo>
                  <a:lnTo>
                    <a:pt x="898" y="220"/>
                  </a:lnTo>
                  <a:lnTo>
                    <a:pt x="898" y="220"/>
                  </a:lnTo>
                  <a:lnTo>
                    <a:pt x="896" y="220"/>
                  </a:lnTo>
                  <a:lnTo>
                    <a:pt x="896" y="220"/>
                  </a:lnTo>
                  <a:lnTo>
                    <a:pt x="891" y="220"/>
                  </a:lnTo>
                  <a:lnTo>
                    <a:pt x="887" y="220"/>
                  </a:lnTo>
                  <a:lnTo>
                    <a:pt x="884" y="220"/>
                  </a:lnTo>
                  <a:lnTo>
                    <a:pt x="868" y="215"/>
                  </a:lnTo>
                  <a:lnTo>
                    <a:pt x="868" y="215"/>
                  </a:lnTo>
                  <a:lnTo>
                    <a:pt x="868" y="215"/>
                  </a:lnTo>
                  <a:lnTo>
                    <a:pt x="865" y="218"/>
                  </a:lnTo>
                  <a:lnTo>
                    <a:pt x="865" y="218"/>
                  </a:lnTo>
                  <a:lnTo>
                    <a:pt x="865" y="218"/>
                  </a:lnTo>
                  <a:lnTo>
                    <a:pt x="863" y="218"/>
                  </a:lnTo>
                  <a:lnTo>
                    <a:pt x="863" y="220"/>
                  </a:lnTo>
                  <a:lnTo>
                    <a:pt x="863" y="222"/>
                  </a:lnTo>
                  <a:lnTo>
                    <a:pt x="863" y="222"/>
                  </a:lnTo>
                  <a:lnTo>
                    <a:pt x="861" y="225"/>
                  </a:lnTo>
                  <a:lnTo>
                    <a:pt x="861" y="225"/>
                  </a:lnTo>
                  <a:lnTo>
                    <a:pt x="861" y="225"/>
                  </a:lnTo>
                  <a:lnTo>
                    <a:pt x="858" y="225"/>
                  </a:lnTo>
                  <a:lnTo>
                    <a:pt x="856" y="225"/>
                  </a:lnTo>
                  <a:lnTo>
                    <a:pt x="856" y="225"/>
                  </a:lnTo>
                  <a:lnTo>
                    <a:pt x="856" y="225"/>
                  </a:lnTo>
                  <a:lnTo>
                    <a:pt x="851" y="229"/>
                  </a:lnTo>
                  <a:lnTo>
                    <a:pt x="851" y="229"/>
                  </a:lnTo>
                  <a:lnTo>
                    <a:pt x="849" y="232"/>
                  </a:lnTo>
                  <a:lnTo>
                    <a:pt x="849" y="229"/>
                  </a:lnTo>
                  <a:lnTo>
                    <a:pt x="846" y="229"/>
                  </a:lnTo>
                  <a:lnTo>
                    <a:pt x="846" y="227"/>
                  </a:lnTo>
                  <a:lnTo>
                    <a:pt x="844" y="227"/>
                  </a:lnTo>
                  <a:lnTo>
                    <a:pt x="842" y="227"/>
                  </a:lnTo>
                  <a:lnTo>
                    <a:pt x="839" y="225"/>
                  </a:lnTo>
                  <a:lnTo>
                    <a:pt x="839" y="225"/>
                  </a:lnTo>
                  <a:lnTo>
                    <a:pt x="839" y="225"/>
                  </a:lnTo>
                  <a:lnTo>
                    <a:pt x="839" y="225"/>
                  </a:lnTo>
                  <a:lnTo>
                    <a:pt x="839" y="222"/>
                  </a:lnTo>
                  <a:lnTo>
                    <a:pt x="839" y="222"/>
                  </a:lnTo>
                  <a:lnTo>
                    <a:pt x="842" y="218"/>
                  </a:lnTo>
                  <a:lnTo>
                    <a:pt x="844" y="210"/>
                  </a:lnTo>
                  <a:lnTo>
                    <a:pt x="844" y="210"/>
                  </a:lnTo>
                  <a:lnTo>
                    <a:pt x="844" y="210"/>
                  </a:lnTo>
                  <a:lnTo>
                    <a:pt x="844" y="208"/>
                  </a:lnTo>
                  <a:lnTo>
                    <a:pt x="844" y="208"/>
                  </a:lnTo>
                  <a:lnTo>
                    <a:pt x="844" y="208"/>
                  </a:lnTo>
                  <a:lnTo>
                    <a:pt x="842" y="203"/>
                  </a:lnTo>
                  <a:lnTo>
                    <a:pt x="842" y="203"/>
                  </a:lnTo>
                  <a:lnTo>
                    <a:pt x="842" y="203"/>
                  </a:lnTo>
                  <a:lnTo>
                    <a:pt x="842" y="203"/>
                  </a:lnTo>
                  <a:lnTo>
                    <a:pt x="842" y="201"/>
                  </a:lnTo>
                  <a:lnTo>
                    <a:pt x="842" y="201"/>
                  </a:lnTo>
                  <a:lnTo>
                    <a:pt x="844" y="199"/>
                  </a:lnTo>
                  <a:lnTo>
                    <a:pt x="842" y="196"/>
                  </a:lnTo>
                  <a:lnTo>
                    <a:pt x="842" y="194"/>
                  </a:lnTo>
                  <a:lnTo>
                    <a:pt x="842" y="192"/>
                  </a:lnTo>
                  <a:lnTo>
                    <a:pt x="842" y="192"/>
                  </a:lnTo>
                  <a:lnTo>
                    <a:pt x="842" y="189"/>
                  </a:lnTo>
                  <a:lnTo>
                    <a:pt x="842" y="189"/>
                  </a:lnTo>
                  <a:lnTo>
                    <a:pt x="842" y="189"/>
                  </a:lnTo>
                  <a:lnTo>
                    <a:pt x="842" y="187"/>
                  </a:lnTo>
                  <a:lnTo>
                    <a:pt x="844" y="187"/>
                  </a:lnTo>
                  <a:lnTo>
                    <a:pt x="844" y="184"/>
                  </a:lnTo>
                  <a:lnTo>
                    <a:pt x="844" y="184"/>
                  </a:lnTo>
                  <a:lnTo>
                    <a:pt x="844" y="184"/>
                  </a:lnTo>
                  <a:lnTo>
                    <a:pt x="846" y="182"/>
                  </a:lnTo>
                  <a:lnTo>
                    <a:pt x="846" y="182"/>
                  </a:lnTo>
                  <a:lnTo>
                    <a:pt x="846" y="182"/>
                  </a:lnTo>
                  <a:lnTo>
                    <a:pt x="844" y="180"/>
                  </a:lnTo>
                  <a:lnTo>
                    <a:pt x="844" y="180"/>
                  </a:lnTo>
                  <a:lnTo>
                    <a:pt x="842" y="177"/>
                  </a:lnTo>
                  <a:lnTo>
                    <a:pt x="839" y="177"/>
                  </a:lnTo>
                  <a:lnTo>
                    <a:pt x="839" y="177"/>
                  </a:lnTo>
                  <a:lnTo>
                    <a:pt x="839" y="175"/>
                  </a:lnTo>
                  <a:lnTo>
                    <a:pt x="839" y="175"/>
                  </a:lnTo>
                  <a:lnTo>
                    <a:pt x="842" y="173"/>
                  </a:lnTo>
                  <a:lnTo>
                    <a:pt x="842" y="173"/>
                  </a:lnTo>
                  <a:lnTo>
                    <a:pt x="842" y="170"/>
                  </a:lnTo>
                  <a:lnTo>
                    <a:pt x="842" y="170"/>
                  </a:lnTo>
                  <a:lnTo>
                    <a:pt x="842" y="170"/>
                  </a:lnTo>
                  <a:lnTo>
                    <a:pt x="842" y="170"/>
                  </a:lnTo>
                  <a:lnTo>
                    <a:pt x="842" y="168"/>
                  </a:lnTo>
                  <a:lnTo>
                    <a:pt x="842" y="168"/>
                  </a:lnTo>
                  <a:lnTo>
                    <a:pt x="839" y="166"/>
                  </a:lnTo>
                  <a:lnTo>
                    <a:pt x="837" y="166"/>
                  </a:lnTo>
                  <a:lnTo>
                    <a:pt x="837" y="166"/>
                  </a:lnTo>
                  <a:lnTo>
                    <a:pt x="835" y="166"/>
                  </a:lnTo>
                  <a:lnTo>
                    <a:pt x="830" y="168"/>
                  </a:lnTo>
                  <a:lnTo>
                    <a:pt x="830" y="168"/>
                  </a:lnTo>
                  <a:lnTo>
                    <a:pt x="830" y="168"/>
                  </a:lnTo>
                  <a:lnTo>
                    <a:pt x="828" y="168"/>
                  </a:lnTo>
                  <a:lnTo>
                    <a:pt x="825" y="163"/>
                  </a:lnTo>
                  <a:lnTo>
                    <a:pt x="825" y="163"/>
                  </a:lnTo>
                  <a:lnTo>
                    <a:pt x="823" y="163"/>
                  </a:lnTo>
                  <a:lnTo>
                    <a:pt x="823" y="163"/>
                  </a:lnTo>
                  <a:lnTo>
                    <a:pt x="820" y="166"/>
                  </a:lnTo>
                  <a:lnTo>
                    <a:pt x="811" y="173"/>
                  </a:lnTo>
                  <a:lnTo>
                    <a:pt x="809" y="173"/>
                  </a:lnTo>
                  <a:lnTo>
                    <a:pt x="806" y="175"/>
                  </a:lnTo>
                  <a:lnTo>
                    <a:pt x="804" y="175"/>
                  </a:lnTo>
                  <a:lnTo>
                    <a:pt x="804" y="175"/>
                  </a:lnTo>
                  <a:lnTo>
                    <a:pt x="804" y="177"/>
                  </a:lnTo>
                  <a:lnTo>
                    <a:pt x="802" y="182"/>
                  </a:lnTo>
                  <a:lnTo>
                    <a:pt x="799" y="187"/>
                  </a:lnTo>
                  <a:lnTo>
                    <a:pt x="794" y="189"/>
                  </a:lnTo>
                  <a:lnTo>
                    <a:pt x="792" y="189"/>
                  </a:lnTo>
                  <a:lnTo>
                    <a:pt x="792" y="189"/>
                  </a:lnTo>
                  <a:lnTo>
                    <a:pt x="792" y="189"/>
                  </a:lnTo>
                  <a:lnTo>
                    <a:pt x="790" y="187"/>
                  </a:lnTo>
                  <a:lnTo>
                    <a:pt x="790" y="187"/>
                  </a:lnTo>
                  <a:lnTo>
                    <a:pt x="790" y="187"/>
                  </a:lnTo>
                  <a:lnTo>
                    <a:pt x="787" y="182"/>
                  </a:lnTo>
                  <a:lnTo>
                    <a:pt x="785" y="177"/>
                  </a:lnTo>
                  <a:lnTo>
                    <a:pt x="785" y="177"/>
                  </a:lnTo>
                  <a:lnTo>
                    <a:pt x="785" y="175"/>
                  </a:lnTo>
                  <a:lnTo>
                    <a:pt x="785" y="175"/>
                  </a:lnTo>
                  <a:lnTo>
                    <a:pt x="785" y="173"/>
                  </a:lnTo>
                  <a:lnTo>
                    <a:pt x="785" y="170"/>
                  </a:lnTo>
                  <a:lnTo>
                    <a:pt x="785" y="170"/>
                  </a:lnTo>
                  <a:lnTo>
                    <a:pt x="787" y="166"/>
                  </a:lnTo>
                  <a:lnTo>
                    <a:pt x="790" y="158"/>
                  </a:lnTo>
                  <a:lnTo>
                    <a:pt x="790" y="158"/>
                  </a:lnTo>
                  <a:lnTo>
                    <a:pt x="790" y="158"/>
                  </a:lnTo>
                  <a:lnTo>
                    <a:pt x="792" y="158"/>
                  </a:lnTo>
                  <a:lnTo>
                    <a:pt x="792" y="158"/>
                  </a:lnTo>
                  <a:lnTo>
                    <a:pt x="797" y="158"/>
                  </a:lnTo>
                  <a:lnTo>
                    <a:pt x="797" y="156"/>
                  </a:lnTo>
                  <a:lnTo>
                    <a:pt x="799" y="156"/>
                  </a:lnTo>
                  <a:lnTo>
                    <a:pt x="799" y="156"/>
                  </a:lnTo>
                  <a:lnTo>
                    <a:pt x="804" y="151"/>
                  </a:lnTo>
                  <a:lnTo>
                    <a:pt x="804" y="151"/>
                  </a:lnTo>
                  <a:lnTo>
                    <a:pt x="806" y="149"/>
                  </a:lnTo>
                  <a:lnTo>
                    <a:pt x="806" y="149"/>
                  </a:lnTo>
                  <a:lnTo>
                    <a:pt x="806" y="149"/>
                  </a:lnTo>
                  <a:lnTo>
                    <a:pt x="806" y="149"/>
                  </a:lnTo>
                  <a:lnTo>
                    <a:pt x="806" y="147"/>
                  </a:lnTo>
                  <a:lnTo>
                    <a:pt x="804" y="144"/>
                  </a:lnTo>
                  <a:lnTo>
                    <a:pt x="806" y="144"/>
                  </a:lnTo>
                  <a:lnTo>
                    <a:pt x="806" y="144"/>
                  </a:lnTo>
                  <a:lnTo>
                    <a:pt x="809" y="142"/>
                  </a:lnTo>
                  <a:lnTo>
                    <a:pt x="809" y="142"/>
                  </a:lnTo>
                  <a:lnTo>
                    <a:pt x="809" y="142"/>
                  </a:lnTo>
                  <a:lnTo>
                    <a:pt x="811" y="140"/>
                  </a:lnTo>
                  <a:lnTo>
                    <a:pt x="811" y="140"/>
                  </a:lnTo>
                  <a:lnTo>
                    <a:pt x="811" y="137"/>
                  </a:lnTo>
                  <a:lnTo>
                    <a:pt x="811" y="135"/>
                  </a:lnTo>
                  <a:lnTo>
                    <a:pt x="813" y="135"/>
                  </a:lnTo>
                  <a:lnTo>
                    <a:pt x="813" y="132"/>
                  </a:lnTo>
                  <a:lnTo>
                    <a:pt x="813" y="132"/>
                  </a:lnTo>
                  <a:lnTo>
                    <a:pt x="816" y="132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20" y="132"/>
                  </a:lnTo>
                  <a:lnTo>
                    <a:pt x="823" y="132"/>
                  </a:lnTo>
                  <a:lnTo>
                    <a:pt x="823" y="130"/>
                  </a:lnTo>
                  <a:lnTo>
                    <a:pt x="823" y="130"/>
                  </a:lnTo>
                  <a:lnTo>
                    <a:pt x="828" y="128"/>
                  </a:lnTo>
                  <a:lnTo>
                    <a:pt x="828" y="125"/>
                  </a:lnTo>
                  <a:lnTo>
                    <a:pt x="828" y="125"/>
                  </a:lnTo>
                  <a:lnTo>
                    <a:pt x="828" y="123"/>
                  </a:lnTo>
                  <a:lnTo>
                    <a:pt x="828" y="123"/>
                  </a:lnTo>
                  <a:lnTo>
                    <a:pt x="830" y="123"/>
                  </a:lnTo>
                  <a:lnTo>
                    <a:pt x="830" y="121"/>
                  </a:lnTo>
                  <a:lnTo>
                    <a:pt x="832" y="118"/>
                  </a:lnTo>
                  <a:lnTo>
                    <a:pt x="832" y="118"/>
                  </a:lnTo>
                  <a:lnTo>
                    <a:pt x="832" y="116"/>
                  </a:lnTo>
                  <a:lnTo>
                    <a:pt x="832" y="116"/>
                  </a:lnTo>
                  <a:lnTo>
                    <a:pt x="832" y="116"/>
                  </a:lnTo>
                  <a:lnTo>
                    <a:pt x="832" y="113"/>
                  </a:lnTo>
                  <a:lnTo>
                    <a:pt x="832" y="113"/>
                  </a:lnTo>
                  <a:lnTo>
                    <a:pt x="835" y="106"/>
                  </a:lnTo>
                  <a:lnTo>
                    <a:pt x="835" y="106"/>
                  </a:lnTo>
                  <a:lnTo>
                    <a:pt x="835" y="106"/>
                  </a:lnTo>
                  <a:lnTo>
                    <a:pt x="832" y="102"/>
                  </a:lnTo>
                  <a:lnTo>
                    <a:pt x="832" y="99"/>
                  </a:lnTo>
                  <a:lnTo>
                    <a:pt x="832" y="99"/>
                  </a:lnTo>
                  <a:lnTo>
                    <a:pt x="832" y="99"/>
                  </a:lnTo>
                  <a:lnTo>
                    <a:pt x="832" y="97"/>
                  </a:lnTo>
                  <a:lnTo>
                    <a:pt x="835" y="97"/>
                  </a:lnTo>
                  <a:lnTo>
                    <a:pt x="835" y="95"/>
                  </a:lnTo>
                  <a:lnTo>
                    <a:pt x="835" y="95"/>
                  </a:lnTo>
                  <a:lnTo>
                    <a:pt x="835" y="90"/>
                  </a:lnTo>
                  <a:lnTo>
                    <a:pt x="835" y="90"/>
                  </a:lnTo>
                  <a:lnTo>
                    <a:pt x="835" y="90"/>
                  </a:lnTo>
                  <a:lnTo>
                    <a:pt x="835" y="90"/>
                  </a:lnTo>
                  <a:lnTo>
                    <a:pt x="837" y="90"/>
                  </a:lnTo>
                  <a:lnTo>
                    <a:pt x="839" y="90"/>
                  </a:lnTo>
                  <a:lnTo>
                    <a:pt x="839" y="90"/>
                  </a:lnTo>
                  <a:lnTo>
                    <a:pt x="839" y="90"/>
                  </a:lnTo>
                  <a:lnTo>
                    <a:pt x="842" y="87"/>
                  </a:lnTo>
                  <a:lnTo>
                    <a:pt x="842" y="85"/>
                  </a:lnTo>
                  <a:lnTo>
                    <a:pt x="844" y="83"/>
                  </a:lnTo>
                  <a:lnTo>
                    <a:pt x="846" y="80"/>
                  </a:lnTo>
                  <a:lnTo>
                    <a:pt x="846" y="80"/>
                  </a:lnTo>
                  <a:lnTo>
                    <a:pt x="846" y="78"/>
                  </a:lnTo>
                  <a:lnTo>
                    <a:pt x="846" y="76"/>
                  </a:lnTo>
                  <a:lnTo>
                    <a:pt x="846" y="76"/>
                  </a:lnTo>
                  <a:lnTo>
                    <a:pt x="849" y="76"/>
                  </a:lnTo>
                  <a:lnTo>
                    <a:pt x="854" y="71"/>
                  </a:lnTo>
                  <a:lnTo>
                    <a:pt x="856" y="71"/>
                  </a:lnTo>
                  <a:lnTo>
                    <a:pt x="854" y="71"/>
                  </a:lnTo>
                  <a:lnTo>
                    <a:pt x="854" y="69"/>
                  </a:lnTo>
                  <a:lnTo>
                    <a:pt x="851" y="69"/>
                  </a:lnTo>
                  <a:lnTo>
                    <a:pt x="851" y="69"/>
                  </a:lnTo>
                  <a:lnTo>
                    <a:pt x="854" y="66"/>
                  </a:lnTo>
                  <a:lnTo>
                    <a:pt x="854" y="66"/>
                  </a:lnTo>
                  <a:lnTo>
                    <a:pt x="854" y="66"/>
                  </a:lnTo>
                  <a:lnTo>
                    <a:pt x="851" y="66"/>
                  </a:lnTo>
                  <a:lnTo>
                    <a:pt x="846" y="69"/>
                  </a:lnTo>
                  <a:lnTo>
                    <a:pt x="842" y="69"/>
                  </a:lnTo>
                  <a:lnTo>
                    <a:pt x="839" y="69"/>
                  </a:lnTo>
                  <a:lnTo>
                    <a:pt x="837" y="66"/>
                  </a:lnTo>
                  <a:lnTo>
                    <a:pt x="837" y="66"/>
                  </a:lnTo>
                  <a:lnTo>
                    <a:pt x="835" y="66"/>
                  </a:lnTo>
                  <a:lnTo>
                    <a:pt x="835" y="66"/>
                  </a:lnTo>
                  <a:lnTo>
                    <a:pt x="835" y="66"/>
                  </a:lnTo>
                  <a:lnTo>
                    <a:pt x="835" y="69"/>
                  </a:lnTo>
                  <a:lnTo>
                    <a:pt x="835" y="69"/>
                  </a:lnTo>
                  <a:lnTo>
                    <a:pt x="835" y="71"/>
                  </a:lnTo>
                  <a:lnTo>
                    <a:pt x="832" y="71"/>
                  </a:lnTo>
                  <a:lnTo>
                    <a:pt x="832" y="71"/>
                  </a:lnTo>
                  <a:lnTo>
                    <a:pt x="832" y="73"/>
                  </a:lnTo>
                  <a:lnTo>
                    <a:pt x="832" y="73"/>
                  </a:lnTo>
                  <a:lnTo>
                    <a:pt x="830" y="73"/>
                  </a:lnTo>
                  <a:lnTo>
                    <a:pt x="830" y="71"/>
                  </a:lnTo>
                  <a:lnTo>
                    <a:pt x="828" y="71"/>
                  </a:lnTo>
                  <a:lnTo>
                    <a:pt x="828" y="69"/>
                  </a:lnTo>
                  <a:lnTo>
                    <a:pt x="825" y="69"/>
                  </a:lnTo>
                  <a:lnTo>
                    <a:pt x="823" y="61"/>
                  </a:lnTo>
                  <a:lnTo>
                    <a:pt x="823" y="61"/>
                  </a:lnTo>
                  <a:lnTo>
                    <a:pt x="820" y="61"/>
                  </a:lnTo>
                  <a:lnTo>
                    <a:pt x="820" y="59"/>
                  </a:lnTo>
                  <a:lnTo>
                    <a:pt x="820" y="57"/>
                  </a:lnTo>
                  <a:lnTo>
                    <a:pt x="820" y="57"/>
                  </a:lnTo>
                  <a:lnTo>
                    <a:pt x="823" y="54"/>
                  </a:lnTo>
                  <a:lnTo>
                    <a:pt x="825" y="47"/>
                  </a:lnTo>
                  <a:lnTo>
                    <a:pt x="828" y="45"/>
                  </a:lnTo>
                  <a:lnTo>
                    <a:pt x="830" y="38"/>
                  </a:lnTo>
                  <a:lnTo>
                    <a:pt x="832" y="26"/>
                  </a:lnTo>
                  <a:lnTo>
                    <a:pt x="832" y="26"/>
                  </a:lnTo>
                  <a:lnTo>
                    <a:pt x="832" y="24"/>
                  </a:lnTo>
                  <a:lnTo>
                    <a:pt x="835" y="24"/>
                  </a:lnTo>
                  <a:lnTo>
                    <a:pt x="835" y="21"/>
                  </a:lnTo>
                  <a:lnTo>
                    <a:pt x="835" y="21"/>
                  </a:lnTo>
                  <a:lnTo>
                    <a:pt x="835" y="21"/>
                  </a:lnTo>
                  <a:lnTo>
                    <a:pt x="832" y="21"/>
                  </a:lnTo>
                  <a:lnTo>
                    <a:pt x="832" y="19"/>
                  </a:lnTo>
                  <a:lnTo>
                    <a:pt x="830" y="17"/>
                  </a:lnTo>
                  <a:lnTo>
                    <a:pt x="830" y="17"/>
                  </a:lnTo>
                  <a:lnTo>
                    <a:pt x="830" y="17"/>
                  </a:lnTo>
                  <a:lnTo>
                    <a:pt x="828" y="17"/>
                  </a:lnTo>
                  <a:lnTo>
                    <a:pt x="825" y="17"/>
                  </a:lnTo>
                  <a:lnTo>
                    <a:pt x="825" y="17"/>
                  </a:lnTo>
                  <a:lnTo>
                    <a:pt x="823" y="17"/>
                  </a:lnTo>
                  <a:lnTo>
                    <a:pt x="820" y="14"/>
                  </a:lnTo>
                  <a:lnTo>
                    <a:pt x="818" y="14"/>
                  </a:lnTo>
                  <a:lnTo>
                    <a:pt x="816" y="14"/>
                  </a:lnTo>
                  <a:lnTo>
                    <a:pt x="806" y="7"/>
                  </a:lnTo>
                  <a:lnTo>
                    <a:pt x="806" y="7"/>
                  </a:lnTo>
                  <a:lnTo>
                    <a:pt x="802" y="5"/>
                  </a:lnTo>
                  <a:lnTo>
                    <a:pt x="802" y="5"/>
                  </a:lnTo>
                  <a:lnTo>
                    <a:pt x="799" y="2"/>
                  </a:lnTo>
                  <a:lnTo>
                    <a:pt x="797" y="0"/>
                  </a:lnTo>
                  <a:lnTo>
                    <a:pt x="794" y="0"/>
                  </a:lnTo>
                  <a:lnTo>
                    <a:pt x="794" y="0"/>
                  </a:lnTo>
                  <a:lnTo>
                    <a:pt x="794" y="0"/>
                  </a:lnTo>
                  <a:lnTo>
                    <a:pt x="794" y="2"/>
                  </a:lnTo>
                  <a:lnTo>
                    <a:pt x="792" y="2"/>
                  </a:lnTo>
                  <a:lnTo>
                    <a:pt x="792" y="9"/>
                  </a:lnTo>
                  <a:lnTo>
                    <a:pt x="790" y="12"/>
                  </a:lnTo>
                  <a:lnTo>
                    <a:pt x="787" y="14"/>
                  </a:lnTo>
                  <a:lnTo>
                    <a:pt x="787" y="14"/>
                  </a:lnTo>
                  <a:lnTo>
                    <a:pt x="768" y="12"/>
                  </a:lnTo>
                  <a:lnTo>
                    <a:pt x="766" y="12"/>
                  </a:lnTo>
                  <a:lnTo>
                    <a:pt x="766" y="9"/>
                  </a:lnTo>
                  <a:lnTo>
                    <a:pt x="764" y="9"/>
                  </a:lnTo>
                  <a:lnTo>
                    <a:pt x="764" y="7"/>
                  </a:lnTo>
                  <a:lnTo>
                    <a:pt x="766" y="5"/>
                  </a:lnTo>
                  <a:lnTo>
                    <a:pt x="766" y="5"/>
                  </a:lnTo>
                  <a:lnTo>
                    <a:pt x="764" y="5"/>
                  </a:lnTo>
                  <a:lnTo>
                    <a:pt x="761" y="2"/>
                  </a:lnTo>
                  <a:lnTo>
                    <a:pt x="759" y="2"/>
                  </a:lnTo>
                  <a:lnTo>
                    <a:pt x="750" y="0"/>
                  </a:lnTo>
                  <a:lnTo>
                    <a:pt x="750" y="0"/>
                  </a:lnTo>
                  <a:lnTo>
                    <a:pt x="747" y="0"/>
                  </a:lnTo>
                  <a:lnTo>
                    <a:pt x="747" y="2"/>
                  </a:lnTo>
                  <a:lnTo>
                    <a:pt x="747" y="2"/>
                  </a:lnTo>
                  <a:lnTo>
                    <a:pt x="747" y="5"/>
                  </a:lnTo>
                  <a:lnTo>
                    <a:pt x="747" y="5"/>
                  </a:lnTo>
                  <a:lnTo>
                    <a:pt x="747" y="7"/>
                  </a:lnTo>
                  <a:lnTo>
                    <a:pt x="747" y="9"/>
                  </a:lnTo>
                  <a:lnTo>
                    <a:pt x="745" y="9"/>
                  </a:lnTo>
                  <a:lnTo>
                    <a:pt x="745" y="9"/>
                  </a:lnTo>
                  <a:lnTo>
                    <a:pt x="745" y="12"/>
                  </a:lnTo>
                  <a:lnTo>
                    <a:pt x="745" y="12"/>
                  </a:lnTo>
                  <a:lnTo>
                    <a:pt x="745" y="14"/>
                  </a:lnTo>
                  <a:lnTo>
                    <a:pt x="745" y="14"/>
                  </a:lnTo>
                  <a:lnTo>
                    <a:pt x="745" y="17"/>
                  </a:lnTo>
                  <a:lnTo>
                    <a:pt x="738" y="21"/>
                  </a:lnTo>
                  <a:lnTo>
                    <a:pt x="738" y="21"/>
                  </a:lnTo>
                  <a:lnTo>
                    <a:pt x="738" y="21"/>
                  </a:lnTo>
                  <a:lnTo>
                    <a:pt x="733" y="21"/>
                  </a:lnTo>
                  <a:lnTo>
                    <a:pt x="731" y="21"/>
                  </a:lnTo>
                  <a:lnTo>
                    <a:pt x="728" y="21"/>
                  </a:lnTo>
                  <a:lnTo>
                    <a:pt x="726" y="21"/>
                  </a:lnTo>
                  <a:lnTo>
                    <a:pt x="726" y="24"/>
                  </a:lnTo>
                  <a:lnTo>
                    <a:pt x="721" y="26"/>
                  </a:lnTo>
                  <a:lnTo>
                    <a:pt x="721" y="26"/>
                  </a:lnTo>
                  <a:lnTo>
                    <a:pt x="721" y="26"/>
                  </a:lnTo>
                  <a:lnTo>
                    <a:pt x="714" y="38"/>
                  </a:lnTo>
                  <a:lnTo>
                    <a:pt x="712" y="40"/>
                  </a:lnTo>
                  <a:lnTo>
                    <a:pt x="712" y="40"/>
                  </a:lnTo>
                  <a:lnTo>
                    <a:pt x="707" y="43"/>
                  </a:lnTo>
                  <a:lnTo>
                    <a:pt x="705" y="43"/>
                  </a:lnTo>
                  <a:lnTo>
                    <a:pt x="705" y="43"/>
                  </a:lnTo>
                  <a:lnTo>
                    <a:pt x="702" y="40"/>
                  </a:lnTo>
                  <a:lnTo>
                    <a:pt x="702" y="38"/>
                  </a:lnTo>
                  <a:lnTo>
                    <a:pt x="700" y="35"/>
                  </a:lnTo>
                  <a:lnTo>
                    <a:pt x="700" y="33"/>
                  </a:lnTo>
                  <a:lnTo>
                    <a:pt x="697" y="33"/>
                  </a:lnTo>
                  <a:lnTo>
                    <a:pt x="695" y="31"/>
                  </a:lnTo>
                  <a:lnTo>
                    <a:pt x="688" y="33"/>
                  </a:lnTo>
                  <a:lnTo>
                    <a:pt x="683" y="33"/>
                  </a:lnTo>
                  <a:lnTo>
                    <a:pt x="681" y="33"/>
                  </a:lnTo>
                  <a:lnTo>
                    <a:pt x="681" y="31"/>
                  </a:lnTo>
                  <a:lnTo>
                    <a:pt x="681" y="28"/>
                  </a:lnTo>
                  <a:lnTo>
                    <a:pt x="681" y="28"/>
                  </a:lnTo>
                  <a:lnTo>
                    <a:pt x="683" y="26"/>
                  </a:lnTo>
                  <a:lnTo>
                    <a:pt x="686" y="21"/>
                  </a:lnTo>
                  <a:lnTo>
                    <a:pt x="686" y="19"/>
                  </a:lnTo>
                  <a:lnTo>
                    <a:pt x="686" y="19"/>
                  </a:lnTo>
                  <a:lnTo>
                    <a:pt x="686" y="17"/>
                  </a:lnTo>
                  <a:lnTo>
                    <a:pt x="686" y="17"/>
                  </a:lnTo>
                  <a:lnTo>
                    <a:pt x="681" y="14"/>
                  </a:lnTo>
                  <a:lnTo>
                    <a:pt x="681" y="14"/>
                  </a:lnTo>
                  <a:lnTo>
                    <a:pt x="679" y="14"/>
                  </a:lnTo>
                  <a:lnTo>
                    <a:pt x="679" y="12"/>
                  </a:lnTo>
                  <a:lnTo>
                    <a:pt x="676" y="12"/>
                  </a:lnTo>
                  <a:lnTo>
                    <a:pt x="676" y="12"/>
                  </a:lnTo>
                  <a:lnTo>
                    <a:pt x="674" y="12"/>
                  </a:lnTo>
                  <a:lnTo>
                    <a:pt x="671" y="9"/>
                  </a:lnTo>
                  <a:lnTo>
                    <a:pt x="669" y="12"/>
                  </a:lnTo>
                  <a:lnTo>
                    <a:pt x="662" y="24"/>
                  </a:lnTo>
                  <a:lnTo>
                    <a:pt x="660" y="26"/>
                  </a:lnTo>
                  <a:lnTo>
                    <a:pt x="660" y="28"/>
                  </a:lnTo>
                  <a:lnTo>
                    <a:pt x="655" y="28"/>
                  </a:lnTo>
                  <a:lnTo>
                    <a:pt x="653" y="28"/>
                  </a:lnTo>
                  <a:lnTo>
                    <a:pt x="653" y="31"/>
                  </a:lnTo>
                  <a:lnTo>
                    <a:pt x="650" y="31"/>
                  </a:lnTo>
                  <a:lnTo>
                    <a:pt x="650" y="33"/>
                  </a:lnTo>
                  <a:lnTo>
                    <a:pt x="650" y="33"/>
                  </a:lnTo>
                  <a:lnTo>
                    <a:pt x="650" y="33"/>
                  </a:lnTo>
                  <a:lnTo>
                    <a:pt x="650" y="33"/>
                  </a:lnTo>
                  <a:lnTo>
                    <a:pt x="650" y="38"/>
                  </a:lnTo>
                  <a:lnTo>
                    <a:pt x="653" y="40"/>
                  </a:lnTo>
                  <a:lnTo>
                    <a:pt x="650" y="43"/>
                  </a:lnTo>
                  <a:lnTo>
                    <a:pt x="650" y="43"/>
                  </a:lnTo>
                  <a:lnTo>
                    <a:pt x="650" y="45"/>
                  </a:lnTo>
                  <a:lnTo>
                    <a:pt x="648" y="45"/>
                  </a:lnTo>
                  <a:lnTo>
                    <a:pt x="641" y="45"/>
                  </a:lnTo>
                  <a:lnTo>
                    <a:pt x="638" y="45"/>
                  </a:lnTo>
                  <a:lnTo>
                    <a:pt x="636" y="45"/>
                  </a:lnTo>
                  <a:lnTo>
                    <a:pt x="636" y="45"/>
                  </a:lnTo>
                  <a:lnTo>
                    <a:pt x="636" y="43"/>
                  </a:lnTo>
                  <a:lnTo>
                    <a:pt x="636" y="43"/>
                  </a:lnTo>
                  <a:lnTo>
                    <a:pt x="636" y="40"/>
                  </a:lnTo>
                  <a:lnTo>
                    <a:pt x="638" y="38"/>
                  </a:lnTo>
                  <a:lnTo>
                    <a:pt x="638" y="35"/>
                  </a:lnTo>
                  <a:lnTo>
                    <a:pt x="638" y="33"/>
                  </a:lnTo>
                  <a:lnTo>
                    <a:pt x="638" y="31"/>
                  </a:lnTo>
                  <a:lnTo>
                    <a:pt x="636" y="31"/>
                  </a:lnTo>
                  <a:lnTo>
                    <a:pt x="636" y="31"/>
                  </a:lnTo>
                  <a:lnTo>
                    <a:pt x="636" y="31"/>
                  </a:lnTo>
                  <a:lnTo>
                    <a:pt x="634" y="26"/>
                  </a:lnTo>
                  <a:lnTo>
                    <a:pt x="631" y="24"/>
                  </a:lnTo>
                  <a:lnTo>
                    <a:pt x="631" y="24"/>
                  </a:lnTo>
                  <a:lnTo>
                    <a:pt x="629" y="24"/>
                  </a:lnTo>
                  <a:lnTo>
                    <a:pt x="627" y="24"/>
                  </a:lnTo>
                  <a:lnTo>
                    <a:pt x="627" y="24"/>
                  </a:lnTo>
                  <a:lnTo>
                    <a:pt x="624" y="26"/>
                  </a:lnTo>
                  <a:lnTo>
                    <a:pt x="622" y="24"/>
                  </a:lnTo>
                  <a:lnTo>
                    <a:pt x="622" y="24"/>
                  </a:lnTo>
                  <a:lnTo>
                    <a:pt x="617" y="21"/>
                  </a:lnTo>
                  <a:lnTo>
                    <a:pt x="617" y="21"/>
                  </a:lnTo>
                  <a:lnTo>
                    <a:pt x="615" y="21"/>
                  </a:lnTo>
                  <a:lnTo>
                    <a:pt x="615" y="21"/>
                  </a:lnTo>
                  <a:lnTo>
                    <a:pt x="612" y="24"/>
                  </a:lnTo>
                  <a:lnTo>
                    <a:pt x="605" y="28"/>
                  </a:lnTo>
                  <a:lnTo>
                    <a:pt x="603" y="28"/>
                  </a:lnTo>
                  <a:lnTo>
                    <a:pt x="603" y="31"/>
                  </a:lnTo>
                  <a:lnTo>
                    <a:pt x="603" y="33"/>
                  </a:lnTo>
                  <a:lnTo>
                    <a:pt x="605" y="33"/>
                  </a:lnTo>
                  <a:lnTo>
                    <a:pt x="605" y="35"/>
                  </a:lnTo>
                  <a:lnTo>
                    <a:pt x="605" y="38"/>
                  </a:lnTo>
                  <a:lnTo>
                    <a:pt x="603" y="40"/>
                  </a:lnTo>
                  <a:lnTo>
                    <a:pt x="598" y="43"/>
                  </a:lnTo>
                  <a:lnTo>
                    <a:pt x="598" y="45"/>
                  </a:lnTo>
                  <a:lnTo>
                    <a:pt x="596" y="50"/>
                  </a:lnTo>
                  <a:lnTo>
                    <a:pt x="593" y="52"/>
                  </a:lnTo>
                  <a:lnTo>
                    <a:pt x="591" y="54"/>
                  </a:lnTo>
                  <a:lnTo>
                    <a:pt x="591" y="59"/>
                  </a:lnTo>
                  <a:lnTo>
                    <a:pt x="589" y="59"/>
                  </a:lnTo>
                  <a:lnTo>
                    <a:pt x="589" y="59"/>
                  </a:lnTo>
                  <a:lnTo>
                    <a:pt x="586" y="59"/>
                  </a:lnTo>
                  <a:lnTo>
                    <a:pt x="586" y="59"/>
                  </a:lnTo>
                  <a:lnTo>
                    <a:pt x="584" y="59"/>
                  </a:lnTo>
                  <a:lnTo>
                    <a:pt x="582" y="57"/>
                  </a:lnTo>
                  <a:lnTo>
                    <a:pt x="582" y="57"/>
                  </a:lnTo>
                  <a:lnTo>
                    <a:pt x="577" y="50"/>
                  </a:lnTo>
                  <a:lnTo>
                    <a:pt x="577" y="50"/>
                  </a:lnTo>
                  <a:lnTo>
                    <a:pt x="577" y="47"/>
                  </a:lnTo>
                  <a:lnTo>
                    <a:pt x="575" y="47"/>
                  </a:lnTo>
                  <a:lnTo>
                    <a:pt x="575" y="47"/>
                  </a:lnTo>
                  <a:lnTo>
                    <a:pt x="575" y="50"/>
                  </a:lnTo>
                  <a:lnTo>
                    <a:pt x="575" y="52"/>
                  </a:lnTo>
                  <a:lnTo>
                    <a:pt x="575" y="52"/>
                  </a:lnTo>
                  <a:lnTo>
                    <a:pt x="575" y="54"/>
                  </a:lnTo>
                  <a:lnTo>
                    <a:pt x="572" y="54"/>
                  </a:lnTo>
                  <a:lnTo>
                    <a:pt x="572" y="54"/>
                  </a:lnTo>
                  <a:lnTo>
                    <a:pt x="570" y="54"/>
                  </a:lnTo>
                  <a:lnTo>
                    <a:pt x="570" y="54"/>
                  </a:lnTo>
                  <a:lnTo>
                    <a:pt x="567" y="52"/>
                  </a:lnTo>
                  <a:lnTo>
                    <a:pt x="567" y="50"/>
                  </a:lnTo>
                  <a:lnTo>
                    <a:pt x="567" y="47"/>
                  </a:lnTo>
                  <a:lnTo>
                    <a:pt x="567" y="47"/>
                  </a:lnTo>
                  <a:lnTo>
                    <a:pt x="565" y="47"/>
                  </a:lnTo>
                  <a:lnTo>
                    <a:pt x="556" y="47"/>
                  </a:lnTo>
                  <a:lnTo>
                    <a:pt x="553" y="47"/>
                  </a:lnTo>
                  <a:lnTo>
                    <a:pt x="549" y="50"/>
                  </a:lnTo>
                  <a:lnTo>
                    <a:pt x="546" y="50"/>
                  </a:lnTo>
                  <a:lnTo>
                    <a:pt x="539" y="57"/>
                  </a:lnTo>
                  <a:lnTo>
                    <a:pt x="539" y="57"/>
                  </a:lnTo>
                  <a:lnTo>
                    <a:pt x="537" y="57"/>
                  </a:lnTo>
                  <a:lnTo>
                    <a:pt x="537" y="59"/>
                  </a:lnTo>
                  <a:lnTo>
                    <a:pt x="537" y="59"/>
                  </a:lnTo>
                  <a:lnTo>
                    <a:pt x="537" y="59"/>
                  </a:lnTo>
                  <a:lnTo>
                    <a:pt x="537" y="61"/>
                  </a:lnTo>
                  <a:lnTo>
                    <a:pt x="537" y="61"/>
                  </a:lnTo>
                  <a:lnTo>
                    <a:pt x="539" y="64"/>
                  </a:lnTo>
                  <a:lnTo>
                    <a:pt x="539" y="64"/>
                  </a:lnTo>
                  <a:lnTo>
                    <a:pt x="539" y="64"/>
                  </a:lnTo>
                  <a:lnTo>
                    <a:pt x="541" y="64"/>
                  </a:lnTo>
                  <a:lnTo>
                    <a:pt x="549" y="59"/>
                  </a:lnTo>
                  <a:lnTo>
                    <a:pt x="551" y="59"/>
                  </a:lnTo>
                  <a:lnTo>
                    <a:pt x="558" y="57"/>
                  </a:lnTo>
                  <a:lnTo>
                    <a:pt x="558" y="57"/>
                  </a:lnTo>
                  <a:lnTo>
                    <a:pt x="560" y="57"/>
                  </a:lnTo>
                  <a:lnTo>
                    <a:pt x="560" y="57"/>
                  </a:lnTo>
                  <a:lnTo>
                    <a:pt x="560" y="59"/>
                  </a:lnTo>
                  <a:lnTo>
                    <a:pt x="558" y="61"/>
                  </a:lnTo>
                  <a:lnTo>
                    <a:pt x="558" y="66"/>
                  </a:lnTo>
                  <a:lnTo>
                    <a:pt x="556" y="71"/>
                  </a:lnTo>
                  <a:lnTo>
                    <a:pt x="556" y="73"/>
                  </a:lnTo>
                  <a:lnTo>
                    <a:pt x="556" y="73"/>
                  </a:lnTo>
                  <a:lnTo>
                    <a:pt x="558" y="78"/>
                  </a:lnTo>
                  <a:lnTo>
                    <a:pt x="558" y="78"/>
                  </a:lnTo>
                  <a:lnTo>
                    <a:pt x="558" y="80"/>
                  </a:lnTo>
                  <a:lnTo>
                    <a:pt x="556" y="80"/>
                  </a:lnTo>
                  <a:lnTo>
                    <a:pt x="553" y="83"/>
                  </a:lnTo>
                  <a:lnTo>
                    <a:pt x="553" y="83"/>
                  </a:lnTo>
                  <a:lnTo>
                    <a:pt x="551" y="83"/>
                  </a:lnTo>
                  <a:lnTo>
                    <a:pt x="551" y="83"/>
                  </a:lnTo>
                  <a:lnTo>
                    <a:pt x="546" y="78"/>
                  </a:lnTo>
                  <a:lnTo>
                    <a:pt x="544" y="78"/>
                  </a:lnTo>
                  <a:lnTo>
                    <a:pt x="544" y="76"/>
                  </a:lnTo>
                  <a:lnTo>
                    <a:pt x="534" y="78"/>
                  </a:lnTo>
                  <a:lnTo>
                    <a:pt x="527" y="78"/>
                  </a:lnTo>
                  <a:lnTo>
                    <a:pt x="525" y="78"/>
                  </a:lnTo>
                  <a:lnTo>
                    <a:pt x="525" y="78"/>
                  </a:lnTo>
                  <a:lnTo>
                    <a:pt x="525" y="78"/>
                  </a:lnTo>
                  <a:lnTo>
                    <a:pt x="525" y="78"/>
                  </a:lnTo>
                  <a:lnTo>
                    <a:pt x="525" y="76"/>
                  </a:lnTo>
                  <a:lnTo>
                    <a:pt x="525" y="76"/>
                  </a:lnTo>
                  <a:lnTo>
                    <a:pt x="525" y="73"/>
                  </a:lnTo>
                  <a:lnTo>
                    <a:pt x="525" y="71"/>
                  </a:lnTo>
                  <a:lnTo>
                    <a:pt x="525" y="69"/>
                  </a:lnTo>
                  <a:lnTo>
                    <a:pt x="525" y="69"/>
                  </a:lnTo>
                  <a:lnTo>
                    <a:pt x="525" y="66"/>
                  </a:lnTo>
                  <a:lnTo>
                    <a:pt x="523" y="66"/>
                  </a:lnTo>
                  <a:lnTo>
                    <a:pt x="520" y="66"/>
                  </a:lnTo>
                  <a:lnTo>
                    <a:pt x="515" y="66"/>
                  </a:lnTo>
                  <a:lnTo>
                    <a:pt x="513" y="69"/>
                  </a:lnTo>
                  <a:lnTo>
                    <a:pt x="511" y="69"/>
                  </a:lnTo>
                  <a:lnTo>
                    <a:pt x="511" y="71"/>
                  </a:lnTo>
                  <a:lnTo>
                    <a:pt x="508" y="71"/>
                  </a:lnTo>
                  <a:lnTo>
                    <a:pt x="508" y="73"/>
                  </a:lnTo>
                  <a:lnTo>
                    <a:pt x="508" y="76"/>
                  </a:lnTo>
                  <a:lnTo>
                    <a:pt x="511" y="76"/>
                  </a:lnTo>
                  <a:lnTo>
                    <a:pt x="511" y="78"/>
                  </a:lnTo>
                  <a:lnTo>
                    <a:pt x="511" y="78"/>
                  </a:lnTo>
                  <a:lnTo>
                    <a:pt x="511" y="78"/>
                  </a:lnTo>
                  <a:lnTo>
                    <a:pt x="506" y="78"/>
                  </a:lnTo>
                  <a:lnTo>
                    <a:pt x="504" y="80"/>
                  </a:lnTo>
                  <a:lnTo>
                    <a:pt x="501" y="80"/>
                  </a:lnTo>
                  <a:lnTo>
                    <a:pt x="501" y="80"/>
                  </a:lnTo>
                  <a:lnTo>
                    <a:pt x="499" y="83"/>
                  </a:lnTo>
                  <a:lnTo>
                    <a:pt x="499" y="83"/>
                  </a:lnTo>
                  <a:lnTo>
                    <a:pt x="499" y="85"/>
                  </a:lnTo>
                  <a:lnTo>
                    <a:pt x="499" y="87"/>
                  </a:lnTo>
                  <a:lnTo>
                    <a:pt x="499" y="87"/>
                  </a:lnTo>
                  <a:lnTo>
                    <a:pt x="499" y="87"/>
                  </a:lnTo>
                  <a:lnTo>
                    <a:pt x="501" y="92"/>
                  </a:lnTo>
                  <a:lnTo>
                    <a:pt x="501" y="92"/>
                  </a:lnTo>
                  <a:lnTo>
                    <a:pt x="501" y="92"/>
                  </a:lnTo>
                  <a:lnTo>
                    <a:pt x="504" y="95"/>
                  </a:lnTo>
                  <a:lnTo>
                    <a:pt x="504" y="95"/>
                  </a:lnTo>
                  <a:lnTo>
                    <a:pt x="501" y="97"/>
                  </a:lnTo>
                  <a:lnTo>
                    <a:pt x="501" y="102"/>
                  </a:lnTo>
                  <a:lnTo>
                    <a:pt x="499" y="99"/>
                  </a:lnTo>
                  <a:lnTo>
                    <a:pt x="494" y="92"/>
                  </a:lnTo>
                  <a:lnTo>
                    <a:pt x="494" y="90"/>
                  </a:lnTo>
                  <a:lnTo>
                    <a:pt x="492" y="87"/>
                  </a:lnTo>
                  <a:lnTo>
                    <a:pt x="492" y="83"/>
                  </a:lnTo>
                  <a:lnTo>
                    <a:pt x="489" y="83"/>
                  </a:lnTo>
                  <a:lnTo>
                    <a:pt x="485" y="78"/>
                  </a:lnTo>
                  <a:lnTo>
                    <a:pt x="485" y="76"/>
                  </a:lnTo>
                  <a:lnTo>
                    <a:pt x="482" y="76"/>
                  </a:lnTo>
                  <a:lnTo>
                    <a:pt x="482" y="76"/>
                  </a:lnTo>
                  <a:lnTo>
                    <a:pt x="482" y="73"/>
                  </a:lnTo>
                  <a:lnTo>
                    <a:pt x="482" y="73"/>
                  </a:lnTo>
                  <a:lnTo>
                    <a:pt x="480" y="73"/>
                  </a:lnTo>
                  <a:lnTo>
                    <a:pt x="478" y="71"/>
                  </a:lnTo>
                  <a:lnTo>
                    <a:pt x="475" y="71"/>
                  </a:lnTo>
                  <a:lnTo>
                    <a:pt x="473" y="71"/>
                  </a:lnTo>
                  <a:lnTo>
                    <a:pt x="473" y="71"/>
                  </a:lnTo>
                  <a:lnTo>
                    <a:pt x="470" y="69"/>
                  </a:lnTo>
                  <a:lnTo>
                    <a:pt x="470" y="69"/>
                  </a:lnTo>
                  <a:lnTo>
                    <a:pt x="468" y="69"/>
                  </a:lnTo>
                  <a:lnTo>
                    <a:pt x="466" y="69"/>
                  </a:lnTo>
                  <a:lnTo>
                    <a:pt x="466" y="71"/>
                  </a:lnTo>
                  <a:lnTo>
                    <a:pt x="466" y="71"/>
                  </a:lnTo>
                  <a:lnTo>
                    <a:pt x="466" y="71"/>
                  </a:lnTo>
                  <a:lnTo>
                    <a:pt x="466" y="71"/>
                  </a:lnTo>
                  <a:lnTo>
                    <a:pt x="463" y="71"/>
                  </a:lnTo>
                  <a:lnTo>
                    <a:pt x="463" y="73"/>
                  </a:lnTo>
                  <a:lnTo>
                    <a:pt x="459" y="73"/>
                  </a:lnTo>
                  <a:lnTo>
                    <a:pt x="459" y="73"/>
                  </a:lnTo>
                  <a:lnTo>
                    <a:pt x="459" y="73"/>
                  </a:lnTo>
                  <a:lnTo>
                    <a:pt x="456" y="76"/>
                  </a:lnTo>
                  <a:lnTo>
                    <a:pt x="454" y="78"/>
                  </a:lnTo>
                  <a:lnTo>
                    <a:pt x="454" y="80"/>
                  </a:lnTo>
                  <a:lnTo>
                    <a:pt x="452" y="80"/>
                  </a:lnTo>
                  <a:lnTo>
                    <a:pt x="452" y="80"/>
                  </a:lnTo>
                  <a:lnTo>
                    <a:pt x="447" y="83"/>
                  </a:lnTo>
                  <a:lnTo>
                    <a:pt x="447" y="83"/>
                  </a:lnTo>
                  <a:lnTo>
                    <a:pt x="447" y="83"/>
                  </a:lnTo>
                  <a:lnTo>
                    <a:pt x="447" y="85"/>
                  </a:lnTo>
                  <a:lnTo>
                    <a:pt x="447" y="85"/>
                  </a:lnTo>
                  <a:lnTo>
                    <a:pt x="444" y="85"/>
                  </a:lnTo>
                  <a:lnTo>
                    <a:pt x="444" y="90"/>
                  </a:lnTo>
                  <a:lnTo>
                    <a:pt x="444" y="99"/>
                  </a:lnTo>
                  <a:lnTo>
                    <a:pt x="444" y="99"/>
                  </a:lnTo>
                  <a:lnTo>
                    <a:pt x="444" y="102"/>
                  </a:lnTo>
                  <a:lnTo>
                    <a:pt x="442" y="102"/>
                  </a:lnTo>
                  <a:lnTo>
                    <a:pt x="442" y="102"/>
                  </a:lnTo>
                  <a:lnTo>
                    <a:pt x="440" y="104"/>
                  </a:lnTo>
                  <a:lnTo>
                    <a:pt x="440" y="104"/>
                  </a:lnTo>
                  <a:lnTo>
                    <a:pt x="435" y="104"/>
                  </a:lnTo>
                  <a:lnTo>
                    <a:pt x="435" y="104"/>
                  </a:lnTo>
                  <a:lnTo>
                    <a:pt x="423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18" y="104"/>
                  </a:lnTo>
                  <a:lnTo>
                    <a:pt x="414" y="109"/>
                  </a:lnTo>
                  <a:lnTo>
                    <a:pt x="414" y="109"/>
                  </a:lnTo>
                  <a:lnTo>
                    <a:pt x="411" y="109"/>
                  </a:lnTo>
                  <a:lnTo>
                    <a:pt x="411" y="109"/>
                  </a:lnTo>
                  <a:lnTo>
                    <a:pt x="404" y="109"/>
                  </a:lnTo>
                  <a:lnTo>
                    <a:pt x="402" y="109"/>
                  </a:lnTo>
                  <a:lnTo>
                    <a:pt x="400" y="106"/>
                  </a:lnTo>
                  <a:lnTo>
                    <a:pt x="400" y="106"/>
                  </a:lnTo>
                  <a:lnTo>
                    <a:pt x="400" y="106"/>
                  </a:lnTo>
                  <a:lnTo>
                    <a:pt x="400" y="102"/>
                  </a:lnTo>
                  <a:lnTo>
                    <a:pt x="400" y="102"/>
                  </a:lnTo>
                  <a:lnTo>
                    <a:pt x="400" y="102"/>
                  </a:lnTo>
                  <a:lnTo>
                    <a:pt x="400" y="99"/>
                  </a:lnTo>
                  <a:lnTo>
                    <a:pt x="397" y="99"/>
                  </a:lnTo>
                  <a:lnTo>
                    <a:pt x="397" y="97"/>
                  </a:lnTo>
                  <a:lnTo>
                    <a:pt x="397" y="97"/>
                  </a:lnTo>
                  <a:lnTo>
                    <a:pt x="397" y="97"/>
                  </a:lnTo>
                  <a:lnTo>
                    <a:pt x="395" y="97"/>
                  </a:lnTo>
                  <a:lnTo>
                    <a:pt x="395" y="97"/>
                  </a:lnTo>
                  <a:lnTo>
                    <a:pt x="392" y="97"/>
                  </a:lnTo>
                  <a:lnTo>
                    <a:pt x="392" y="99"/>
                  </a:lnTo>
                  <a:lnTo>
                    <a:pt x="392" y="99"/>
                  </a:lnTo>
                  <a:lnTo>
                    <a:pt x="392" y="99"/>
                  </a:lnTo>
                  <a:lnTo>
                    <a:pt x="390" y="99"/>
                  </a:lnTo>
                  <a:lnTo>
                    <a:pt x="390" y="99"/>
                  </a:lnTo>
                  <a:lnTo>
                    <a:pt x="390" y="99"/>
                  </a:lnTo>
                  <a:lnTo>
                    <a:pt x="388" y="97"/>
                  </a:lnTo>
                  <a:lnTo>
                    <a:pt x="388" y="97"/>
                  </a:lnTo>
                  <a:lnTo>
                    <a:pt x="390" y="97"/>
                  </a:lnTo>
                  <a:lnTo>
                    <a:pt x="390" y="95"/>
                  </a:lnTo>
                  <a:lnTo>
                    <a:pt x="390" y="95"/>
                  </a:lnTo>
                  <a:lnTo>
                    <a:pt x="388" y="92"/>
                  </a:lnTo>
                  <a:lnTo>
                    <a:pt x="388" y="92"/>
                  </a:lnTo>
                  <a:lnTo>
                    <a:pt x="385" y="92"/>
                  </a:lnTo>
                  <a:lnTo>
                    <a:pt x="385" y="92"/>
                  </a:lnTo>
                  <a:lnTo>
                    <a:pt x="385" y="90"/>
                  </a:lnTo>
                  <a:lnTo>
                    <a:pt x="385" y="90"/>
                  </a:lnTo>
                  <a:lnTo>
                    <a:pt x="385" y="90"/>
                  </a:lnTo>
                  <a:lnTo>
                    <a:pt x="385" y="87"/>
                  </a:lnTo>
                  <a:lnTo>
                    <a:pt x="388" y="87"/>
                  </a:lnTo>
                  <a:lnTo>
                    <a:pt x="388" y="85"/>
                  </a:lnTo>
                  <a:lnTo>
                    <a:pt x="388" y="85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3" y="85"/>
                  </a:lnTo>
                  <a:lnTo>
                    <a:pt x="383" y="85"/>
                  </a:lnTo>
                  <a:lnTo>
                    <a:pt x="383" y="87"/>
                  </a:lnTo>
                  <a:lnTo>
                    <a:pt x="383" y="90"/>
                  </a:lnTo>
                  <a:lnTo>
                    <a:pt x="381" y="90"/>
                  </a:lnTo>
                  <a:lnTo>
                    <a:pt x="381" y="90"/>
                  </a:lnTo>
                  <a:lnTo>
                    <a:pt x="378" y="90"/>
                  </a:lnTo>
                  <a:lnTo>
                    <a:pt x="378" y="90"/>
                  </a:lnTo>
                  <a:lnTo>
                    <a:pt x="376" y="90"/>
                  </a:lnTo>
                  <a:lnTo>
                    <a:pt x="376" y="90"/>
                  </a:lnTo>
                  <a:lnTo>
                    <a:pt x="374" y="90"/>
                  </a:lnTo>
                  <a:lnTo>
                    <a:pt x="374" y="92"/>
                  </a:lnTo>
                  <a:lnTo>
                    <a:pt x="371" y="95"/>
                  </a:lnTo>
                  <a:lnTo>
                    <a:pt x="369" y="95"/>
                  </a:lnTo>
                  <a:lnTo>
                    <a:pt x="369" y="95"/>
                  </a:lnTo>
                  <a:lnTo>
                    <a:pt x="369" y="95"/>
                  </a:lnTo>
                  <a:lnTo>
                    <a:pt x="366" y="95"/>
                  </a:lnTo>
                  <a:lnTo>
                    <a:pt x="366" y="95"/>
                  </a:lnTo>
                  <a:lnTo>
                    <a:pt x="364" y="92"/>
                  </a:lnTo>
                  <a:lnTo>
                    <a:pt x="364" y="92"/>
                  </a:lnTo>
                  <a:lnTo>
                    <a:pt x="364" y="92"/>
                  </a:lnTo>
                  <a:lnTo>
                    <a:pt x="364" y="92"/>
                  </a:lnTo>
                  <a:lnTo>
                    <a:pt x="364" y="90"/>
                  </a:lnTo>
                  <a:lnTo>
                    <a:pt x="364" y="90"/>
                  </a:lnTo>
                  <a:lnTo>
                    <a:pt x="364" y="90"/>
                  </a:lnTo>
                  <a:lnTo>
                    <a:pt x="364" y="90"/>
                  </a:lnTo>
                  <a:lnTo>
                    <a:pt x="366" y="87"/>
                  </a:lnTo>
                  <a:lnTo>
                    <a:pt x="366" y="87"/>
                  </a:lnTo>
                  <a:lnTo>
                    <a:pt x="366" y="87"/>
                  </a:lnTo>
                  <a:lnTo>
                    <a:pt x="366" y="85"/>
                  </a:lnTo>
                  <a:lnTo>
                    <a:pt x="366" y="85"/>
                  </a:lnTo>
                  <a:lnTo>
                    <a:pt x="366" y="85"/>
                  </a:lnTo>
                  <a:lnTo>
                    <a:pt x="364" y="85"/>
                  </a:lnTo>
                  <a:lnTo>
                    <a:pt x="362" y="83"/>
                  </a:lnTo>
                  <a:lnTo>
                    <a:pt x="362" y="83"/>
                  </a:lnTo>
                  <a:lnTo>
                    <a:pt x="359" y="83"/>
                  </a:lnTo>
                  <a:lnTo>
                    <a:pt x="359" y="80"/>
                  </a:lnTo>
                  <a:lnTo>
                    <a:pt x="359" y="80"/>
                  </a:lnTo>
                  <a:lnTo>
                    <a:pt x="359" y="78"/>
                  </a:lnTo>
                  <a:lnTo>
                    <a:pt x="359" y="78"/>
                  </a:lnTo>
                  <a:lnTo>
                    <a:pt x="359" y="76"/>
                  </a:lnTo>
                  <a:lnTo>
                    <a:pt x="359" y="73"/>
                  </a:lnTo>
                  <a:lnTo>
                    <a:pt x="359" y="73"/>
                  </a:lnTo>
                  <a:lnTo>
                    <a:pt x="359" y="71"/>
                  </a:lnTo>
                  <a:lnTo>
                    <a:pt x="357" y="71"/>
                  </a:lnTo>
                  <a:lnTo>
                    <a:pt x="357" y="71"/>
                  </a:lnTo>
                  <a:lnTo>
                    <a:pt x="357" y="71"/>
                  </a:lnTo>
                  <a:lnTo>
                    <a:pt x="357" y="69"/>
                  </a:lnTo>
                  <a:lnTo>
                    <a:pt x="355" y="69"/>
                  </a:lnTo>
                  <a:lnTo>
                    <a:pt x="355" y="69"/>
                  </a:lnTo>
                  <a:lnTo>
                    <a:pt x="350" y="66"/>
                  </a:lnTo>
                  <a:lnTo>
                    <a:pt x="350" y="66"/>
                  </a:lnTo>
                  <a:lnTo>
                    <a:pt x="350" y="66"/>
                  </a:lnTo>
                  <a:lnTo>
                    <a:pt x="350" y="66"/>
                  </a:lnTo>
                  <a:lnTo>
                    <a:pt x="348" y="64"/>
                  </a:lnTo>
                  <a:lnTo>
                    <a:pt x="348" y="64"/>
                  </a:lnTo>
                  <a:lnTo>
                    <a:pt x="348" y="64"/>
                  </a:lnTo>
                  <a:lnTo>
                    <a:pt x="348" y="61"/>
                  </a:lnTo>
                  <a:lnTo>
                    <a:pt x="348" y="61"/>
                  </a:lnTo>
                  <a:lnTo>
                    <a:pt x="350" y="61"/>
                  </a:lnTo>
                  <a:lnTo>
                    <a:pt x="350" y="59"/>
                  </a:lnTo>
                  <a:lnTo>
                    <a:pt x="350" y="59"/>
                  </a:lnTo>
                  <a:lnTo>
                    <a:pt x="350" y="59"/>
                  </a:lnTo>
                  <a:lnTo>
                    <a:pt x="350" y="57"/>
                  </a:lnTo>
                  <a:lnTo>
                    <a:pt x="348" y="54"/>
                  </a:lnTo>
                  <a:lnTo>
                    <a:pt x="345" y="47"/>
                  </a:lnTo>
                  <a:lnTo>
                    <a:pt x="343" y="45"/>
                  </a:lnTo>
                  <a:lnTo>
                    <a:pt x="340" y="45"/>
                  </a:lnTo>
                  <a:lnTo>
                    <a:pt x="338" y="45"/>
                  </a:lnTo>
                  <a:lnTo>
                    <a:pt x="338" y="47"/>
                  </a:lnTo>
                  <a:lnTo>
                    <a:pt x="336" y="47"/>
                  </a:lnTo>
                  <a:lnTo>
                    <a:pt x="331" y="47"/>
                  </a:lnTo>
                  <a:lnTo>
                    <a:pt x="326" y="47"/>
                  </a:lnTo>
                  <a:lnTo>
                    <a:pt x="324" y="47"/>
                  </a:lnTo>
                  <a:lnTo>
                    <a:pt x="322" y="47"/>
                  </a:lnTo>
                  <a:lnTo>
                    <a:pt x="319" y="47"/>
                  </a:lnTo>
                  <a:lnTo>
                    <a:pt x="319" y="47"/>
                  </a:lnTo>
                  <a:lnTo>
                    <a:pt x="317" y="47"/>
                  </a:lnTo>
                  <a:lnTo>
                    <a:pt x="317" y="47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2" y="50"/>
                  </a:lnTo>
                  <a:lnTo>
                    <a:pt x="312" y="52"/>
                  </a:lnTo>
                  <a:lnTo>
                    <a:pt x="312" y="52"/>
                  </a:lnTo>
                  <a:lnTo>
                    <a:pt x="312" y="54"/>
                  </a:lnTo>
                  <a:lnTo>
                    <a:pt x="312" y="54"/>
                  </a:lnTo>
                  <a:lnTo>
                    <a:pt x="310" y="54"/>
                  </a:lnTo>
                  <a:lnTo>
                    <a:pt x="310" y="54"/>
                  </a:lnTo>
                  <a:lnTo>
                    <a:pt x="307" y="54"/>
                  </a:lnTo>
                  <a:lnTo>
                    <a:pt x="307" y="54"/>
                  </a:lnTo>
                  <a:lnTo>
                    <a:pt x="307" y="57"/>
                  </a:lnTo>
                  <a:lnTo>
                    <a:pt x="307" y="57"/>
                  </a:lnTo>
                  <a:lnTo>
                    <a:pt x="307" y="59"/>
                  </a:lnTo>
                  <a:lnTo>
                    <a:pt x="307" y="61"/>
                  </a:lnTo>
                  <a:lnTo>
                    <a:pt x="310" y="64"/>
                  </a:lnTo>
                  <a:lnTo>
                    <a:pt x="312" y="66"/>
                  </a:lnTo>
                  <a:lnTo>
                    <a:pt x="312" y="66"/>
                  </a:lnTo>
                  <a:lnTo>
                    <a:pt x="312" y="66"/>
                  </a:lnTo>
                  <a:lnTo>
                    <a:pt x="312" y="69"/>
                  </a:lnTo>
                  <a:lnTo>
                    <a:pt x="312" y="69"/>
                  </a:lnTo>
                  <a:lnTo>
                    <a:pt x="310" y="73"/>
                  </a:lnTo>
                  <a:lnTo>
                    <a:pt x="310" y="76"/>
                  </a:lnTo>
                  <a:lnTo>
                    <a:pt x="310" y="76"/>
                  </a:lnTo>
                  <a:lnTo>
                    <a:pt x="310" y="76"/>
                  </a:lnTo>
                  <a:lnTo>
                    <a:pt x="307" y="80"/>
                  </a:lnTo>
                  <a:lnTo>
                    <a:pt x="307" y="80"/>
                  </a:lnTo>
                  <a:lnTo>
                    <a:pt x="307" y="80"/>
                  </a:lnTo>
                  <a:lnTo>
                    <a:pt x="307" y="80"/>
                  </a:lnTo>
                  <a:lnTo>
                    <a:pt x="305" y="80"/>
                  </a:lnTo>
                  <a:lnTo>
                    <a:pt x="305" y="80"/>
                  </a:lnTo>
                  <a:lnTo>
                    <a:pt x="305" y="80"/>
                  </a:lnTo>
                  <a:lnTo>
                    <a:pt x="305" y="80"/>
                  </a:lnTo>
                  <a:lnTo>
                    <a:pt x="303" y="78"/>
                  </a:lnTo>
                  <a:lnTo>
                    <a:pt x="300" y="78"/>
                  </a:lnTo>
                  <a:lnTo>
                    <a:pt x="298" y="78"/>
                  </a:lnTo>
                  <a:lnTo>
                    <a:pt x="298" y="80"/>
                  </a:lnTo>
                  <a:lnTo>
                    <a:pt x="295" y="83"/>
                  </a:lnTo>
                  <a:lnTo>
                    <a:pt x="295" y="83"/>
                  </a:lnTo>
                  <a:lnTo>
                    <a:pt x="295" y="85"/>
                  </a:lnTo>
                  <a:lnTo>
                    <a:pt x="293" y="85"/>
                  </a:lnTo>
                  <a:lnTo>
                    <a:pt x="281" y="85"/>
                  </a:lnTo>
                  <a:lnTo>
                    <a:pt x="272" y="83"/>
                  </a:lnTo>
                  <a:lnTo>
                    <a:pt x="267" y="83"/>
                  </a:lnTo>
                  <a:lnTo>
                    <a:pt x="265" y="85"/>
                  </a:lnTo>
                  <a:lnTo>
                    <a:pt x="260" y="87"/>
                  </a:lnTo>
                  <a:lnTo>
                    <a:pt x="258" y="90"/>
                  </a:lnTo>
                  <a:lnTo>
                    <a:pt x="248" y="92"/>
                  </a:lnTo>
                  <a:lnTo>
                    <a:pt x="246" y="92"/>
                  </a:lnTo>
                  <a:lnTo>
                    <a:pt x="241" y="97"/>
                  </a:lnTo>
                  <a:lnTo>
                    <a:pt x="232" y="97"/>
                  </a:lnTo>
                  <a:lnTo>
                    <a:pt x="229" y="99"/>
                  </a:lnTo>
                  <a:lnTo>
                    <a:pt x="222" y="99"/>
                  </a:lnTo>
                  <a:lnTo>
                    <a:pt x="213" y="99"/>
                  </a:lnTo>
                  <a:lnTo>
                    <a:pt x="210" y="99"/>
                  </a:lnTo>
                  <a:lnTo>
                    <a:pt x="210" y="99"/>
                  </a:lnTo>
                  <a:lnTo>
                    <a:pt x="208" y="99"/>
                  </a:lnTo>
                  <a:lnTo>
                    <a:pt x="208" y="102"/>
                  </a:lnTo>
                  <a:lnTo>
                    <a:pt x="208" y="102"/>
                  </a:lnTo>
                  <a:lnTo>
                    <a:pt x="206" y="99"/>
                  </a:lnTo>
                  <a:lnTo>
                    <a:pt x="206" y="99"/>
                  </a:lnTo>
                  <a:lnTo>
                    <a:pt x="203" y="99"/>
                  </a:lnTo>
                  <a:lnTo>
                    <a:pt x="206" y="106"/>
                  </a:lnTo>
                  <a:lnTo>
                    <a:pt x="208" y="111"/>
                  </a:lnTo>
                  <a:lnTo>
                    <a:pt x="206" y="118"/>
                  </a:lnTo>
                  <a:lnTo>
                    <a:pt x="203" y="123"/>
                  </a:lnTo>
                  <a:lnTo>
                    <a:pt x="201" y="125"/>
                  </a:lnTo>
                  <a:lnTo>
                    <a:pt x="191" y="130"/>
                  </a:lnTo>
                  <a:lnTo>
                    <a:pt x="189" y="132"/>
                  </a:lnTo>
                  <a:lnTo>
                    <a:pt x="184" y="135"/>
                  </a:lnTo>
                  <a:lnTo>
                    <a:pt x="182" y="137"/>
                  </a:lnTo>
                  <a:lnTo>
                    <a:pt x="180" y="135"/>
                  </a:lnTo>
                  <a:lnTo>
                    <a:pt x="173" y="125"/>
                  </a:lnTo>
                  <a:lnTo>
                    <a:pt x="173" y="123"/>
                  </a:lnTo>
                  <a:lnTo>
                    <a:pt x="170" y="123"/>
                  </a:lnTo>
                  <a:lnTo>
                    <a:pt x="165" y="123"/>
                  </a:lnTo>
                  <a:lnTo>
                    <a:pt x="163" y="123"/>
                  </a:lnTo>
                  <a:lnTo>
                    <a:pt x="161" y="125"/>
                  </a:lnTo>
                  <a:lnTo>
                    <a:pt x="158" y="125"/>
                  </a:lnTo>
                  <a:lnTo>
                    <a:pt x="156" y="123"/>
                  </a:lnTo>
                  <a:lnTo>
                    <a:pt x="154" y="118"/>
                  </a:lnTo>
                  <a:lnTo>
                    <a:pt x="149" y="116"/>
                  </a:lnTo>
                  <a:lnTo>
                    <a:pt x="144" y="111"/>
                  </a:lnTo>
                  <a:lnTo>
                    <a:pt x="142" y="111"/>
                  </a:lnTo>
                  <a:lnTo>
                    <a:pt x="139" y="111"/>
                  </a:lnTo>
                  <a:lnTo>
                    <a:pt x="135" y="109"/>
                  </a:lnTo>
                  <a:lnTo>
                    <a:pt x="135" y="106"/>
                  </a:lnTo>
                  <a:lnTo>
                    <a:pt x="132" y="106"/>
                  </a:lnTo>
                  <a:lnTo>
                    <a:pt x="128" y="106"/>
                  </a:lnTo>
                  <a:lnTo>
                    <a:pt x="123" y="104"/>
                  </a:lnTo>
                  <a:lnTo>
                    <a:pt x="121" y="102"/>
                  </a:lnTo>
                  <a:lnTo>
                    <a:pt x="118" y="97"/>
                  </a:lnTo>
                  <a:lnTo>
                    <a:pt x="118" y="90"/>
                  </a:lnTo>
                  <a:lnTo>
                    <a:pt x="116" y="87"/>
                  </a:lnTo>
                  <a:lnTo>
                    <a:pt x="113" y="87"/>
                  </a:lnTo>
                  <a:lnTo>
                    <a:pt x="113" y="85"/>
                  </a:lnTo>
                  <a:lnTo>
                    <a:pt x="111" y="83"/>
                  </a:lnTo>
                  <a:lnTo>
                    <a:pt x="109" y="83"/>
                  </a:lnTo>
                  <a:lnTo>
                    <a:pt x="104" y="85"/>
                  </a:lnTo>
                  <a:lnTo>
                    <a:pt x="102" y="85"/>
                  </a:lnTo>
                  <a:lnTo>
                    <a:pt x="99" y="85"/>
                  </a:lnTo>
                  <a:lnTo>
                    <a:pt x="97" y="83"/>
                  </a:lnTo>
                  <a:lnTo>
                    <a:pt x="95" y="78"/>
                  </a:lnTo>
                  <a:lnTo>
                    <a:pt x="92" y="76"/>
                  </a:lnTo>
                  <a:lnTo>
                    <a:pt x="90" y="73"/>
                  </a:lnTo>
                  <a:lnTo>
                    <a:pt x="87" y="73"/>
                  </a:lnTo>
                  <a:lnTo>
                    <a:pt x="87" y="73"/>
                  </a:lnTo>
                  <a:lnTo>
                    <a:pt x="85" y="76"/>
                  </a:lnTo>
                  <a:lnTo>
                    <a:pt x="83" y="76"/>
                  </a:lnTo>
                  <a:lnTo>
                    <a:pt x="83" y="76"/>
                  </a:lnTo>
                  <a:lnTo>
                    <a:pt x="80" y="78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73" y="83"/>
                  </a:lnTo>
                  <a:lnTo>
                    <a:pt x="71" y="85"/>
                  </a:lnTo>
                  <a:lnTo>
                    <a:pt x="68" y="85"/>
                  </a:lnTo>
                  <a:lnTo>
                    <a:pt x="68" y="85"/>
                  </a:lnTo>
                  <a:lnTo>
                    <a:pt x="68" y="90"/>
                  </a:lnTo>
                  <a:lnTo>
                    <a:pt x="66" y="90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4" y="95"/>
                  </a:lnTo>
                  <a:lnTo>
                    <a:pt x="64" y="95"/>
                  </a:lnTo>
                  <a:lnTo>
                    <a:pt x="64" y="97"/>
                  </a:lnTo>
                  <a:lnTo>
                    <a:pt x="59" y="97"/>
                  </a:lnTo>
                  <a:lnTo>
                    <a:pt x="54" y="97"/>
                  </a:lnTo>
                  <a:lnTo>
                    <a:pt x="50" y="97"/>
                  </a:lnTo>
                  <a:lnTo>
                    <a:pt x="47" y="97"/>
                  </a:lnTo>
                  <a:lnTo>
                    <a:pt x="45" y="104"/>
                  </a:lnTo>
                  <a:lnTo>
                    <a:pt x="42" y="104"/>
                  </a:lnTo>
                  <a:lnTo>
                    <a:pt x="40" y="104"/>
                  </a:lnTo>
                  <a:lnTo>
                    <a:pt x="38" y="104"/>
                  </a:lnTo>
                  <a:lnTo>
                    <a:pt x="35" y="104"/>
                  </a:lnTo>
                  <a:lnTo>
                    <a:pt x="33" y="106"/>
                  </a:lnTo>
                  <a:lnTo>
                    <a:pt x="31" y="109"/>
                  </a:lnTo>
                  <a:lnTo>
                    <a:pt x="28" y="111"/>
                  </a:lnTo>
                  <a:lnTo>
                    <a:pt x="26" y="109"/>
                  </a:lnTo>
                  <a:lnTo>
                    <a:pt x="24" y="106"/>
                  </a:lnTo>
                  <a:lnTo>
                    <a:pt x="24" y="104"/>
                  </a:lnTo>
                  <a:lnTo>
                    <a:pt x="21" y="104"/>
                  </a:lnTo>
                  <a:lnTo>
                    <a:pt x="19" y="104"/>
                  </a:lnTo>
                  <a:lnTo>
                    <a:pt x="19" y="102"/>
                  </a:lnTo>
                  <a:lnTo>
                    <a:pt x="16" y="102"/>
                  </a:lnTo>
                  <a:lnTo>
                    <a:pt x="12" y="95"/>
                  </a:lnTo>
                  <a:lnTo>
                    <a:pt x="9" y="92"/>
                  </a:lnTo>
                  <a:lnTo>
                    <a:pt x="7" y="92"/>
                  </a:lnTo>
                  <a:lnTo>
                    <a:pt x="7" y="92"/>
                  </a:lnTo>
                  <a:lnTo>
                    <a:pt x="5" y="95"/>
                  </a:lnTo>
                  <a:lnTo>
                    <a:pt x="2" y="97"/>
                  </a:lnTo>
                  <a:lnTo>
                    <a:pt x="0" y="97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102"/>
                  </a:lnTo>
                  <a:lnTo>
                    <a:pt x="0" y="104"/>
                  </a:lnTo>
                  <a:lnTo>
                    <a:pt x="0" y="111"/>
                  </a:lnTo>
                  <a:lnTo>
                    <a:pt x="5" y="125"/>
                  </a:lnTo>
                  <a:lnTo>
                    <a:pt x="7" y="130"/>
                  </a:lnTo>
                  <a:lnTo>
                    <a:pt x="9" y="135"/>
                  </a:lnTo>
                  <a:lnTo>
                    <a:pt x="16" y="144"/>
                  </a:lnTo>
                  <a:lnTo>
                    <a:pt x="16" y="147"/>
                  </a:lnTo>
                  <a:lnTo>
                    <a:pt x="16" y="147"/>
                  </a:lnTo>
                  <a:lnTo>
                    <a:pt x="19" y="147"/>
                  </a:lnTo>
                  <a:lnTo>
                    <a:pt x="19" y="147"/>
                  </a:lnTo>
                  <a:lnTo>
                    <a:pt x="21" y="147"/>
                  </a:lnTo>
                  <a:lnTo>
                    <a:pt x="21" y="147"/>
                  </a:lnTo>
                  <a:lnTo>
                    <a:pt x="21" y="147"/>
                  </a:lnTo>
                  <a:lnTo>
                    <a:pt x="24" y="147"/>
                  </a:lnTo>
                  <a:lnTo>
                    <a:pt x="24" y="147"/>
                  </a:lnTo>
                  <a:lnTo>
                    <a:pt x="24" y="147"/>
                  </a:lnTo>
                  <a:lnTo>
                    <a:pt x="24" y="147"/>
                  </a:lnTo>
                  <a:lnTo>
                    <a:pt x="24" y="144"/>
                  </a:lnTo>
                  <a:lnTo>
                    <a:pt x="24" y="144"/>
                  </a:lnTo>
                  <a:lnTo>
                    <a:pt x="24" y="144"/>
                  </a:lnTo>
                  <a:lnTo>
                    <a:pt x="24" y="142"/>
                  </a:lnTo>
                  <a:lnTo>
                    <a:pt x="24" y="142"/>
                  </a:lnTo>
                  <a:lnTo>
                    <a:pt x="21" y="140"/>
                  </a:lnTo>
                  <a:lnTo>
                    <a:pt x="21" y="140"/>
                  </a:lnTo>
                  <a:lnTo>
                    <a:pt x="21" y="137"/>
                  </a:lnTo>
                  <a:lnTo>
                    <a:pt x="21" y="137"/>
                  </a:lnTo>
                  <a:lnTo>
                    <a:pt x="21" y="137"/>
                  </a:lnTo>
                  <a:lnTo>
                    <a:pt x="21" y="135"/>
                  </a:lnTo>
                  <a:lnTo>
                    <a:pt x="21" y="132"/>
                  </a:lnTo>
                  <a:lnTo>
                    <a:pt x="21" y="132"/>
                  </a:lnTo>
                  <a:lnTo>
                    <a:pt x="24" y="132"/>
                  </a:lnTo>
                  <a:lnTo>
                    <a:pt x="24" y="132"/>
                  </a:lnTo>
                  <a:lnTo>
                    <a:pt x="26" y="130"/>
                  </a:lnTo>
                  <a:lnTo>
                    <a:pt x="28" y="130"/>
                  </a:lnTo>
                  <a:lnTo>
                    <a:pt x="28" y="130"/>
                  </a:lnTo>
                  <a:lnTo>
                    <a:pt x="31" y="132"/>
                  </a:lnTo>
                  <a:lnTo>
                    <a:pt x="40" y="135"/>
                  </a:lnTo>
                  <a:lnTo>
                    <a:pt x="42" y="137"/>
                  </a:lnTo>
                  <a:lnTo>
                    <a:pt x="42" y="137"/>
                  </a:lnTo>
                  <a:lnTo>
                    <a:pt x="47" y="140"/>
                  </a:lnTo>
                  <a:lnTo>
                    <a:pt x="47" y="140"/>
                  </a:lnTo>
                  <a:lnTo>
                    <a:pt x="47" y="142"/>
                  </a:lnTo>
                  <a:lnTo>
                    <a:pt x="50" y="142"/>
                  </a:lnTo>
                  <a:lnTo>
                    <a:pt x="52" y="142"/>
                  </a:lnTo>
                  <a:lnTo>
                    <a:pt x="52" y="142"/>
                  </a:lnTo>
                  <a:lnTo>
                    <a:pt x="54" y="142"/>
                  </a:lnTo>
                  <a:lnTo>
                    <a:pt x="54" y="142"/>
                  </a:lnTo>
                  <a:lnTo>
                    <a:pt x="54" y="142"/>
                  </a:lnTo>
                  <a:lnTo>
                    <a:pt x="59" y="142"/>
                  </a:lnTo>
                  <a:lnTo>
                    <a:pt x="64" y="142"/>
                  </a:lnTo>
                  <a:lnTo>
                    <a:pt x="66" y="144"/>
                  </a:lnTo>
                  <a:lnTo>
                    <a:pt x="68" y="144"/>
                  </a:lnTo>
                  <a:lnTo>
                    <a:pt x="68" y="144"/>
                  </a:lnTo>
                  <a:lnTo>
                    <a:pt x="71" y="147"/>
                  </a:lnTo>
                  <a:lnTo>
                    <a:pt x="71" y="147"/>
                  </a:lnTo>
                  <a:lnTo>
                    <a:pt x="71" y="147"/>
                  </a:lnTo>
                  <a:lnTo>
                    <a:pt x="71" y="149"/>
                  </a:lnTo>
                  <a:lnTo>
                    <a:pt x="71" y="149"/>
                  </a:lnTo>
                  <a:lnTo>
                    <a:pt x="71" y="151"/>
                  </a:lnTo>
                  <a:lnTo>
                    <a:pt x="71" y="154"/>
                  </a:lnTo>
                  <a:lnTo>
                    <a:pt x="71" y="154"/>
                  </a:lnTo>
                  <a:lnTo>
                    <a:pt x="73" y="156"/>
                  </a:lnTo>
                  <a:lnTo>
                    <a:pt x="76" y="158"/>
                  </a:lnTo>
                  <a:lnTo>
                    <a:pt x="76" y="158"/>
                  </a:lnTo>
                  <a:lnTo>
                    <a:pt x="76" y="158"/>
                  </a:lnTo>
                  <a:lnTo>
                    <a:pt x="78" y="161"/>
                  </a:lnTo>
                  <a:lnTo>
                    <a:pt x="78" y="161"/>
                  </a:lnTo>
                  <a:lnTo>
                    <a:pt x="76" y="166"/>
                  </a:lnTo>
                  <a:lnTo>
                    <a:pt x="76" y="168"/>
                  </a:lnTo>
                  <a:lnTo>
                    <a:pt x="76" y="170"/>
                  </a:lnTo>
                  <a:lnTo>
                    <a:pt x="76" y="173"/>
                  </a:lnTo>
                  <a:lnTo>
                    <a:pt x="76" y="175"/>
                  </a:lnTo>
                  <a:lnTo>
                    <a:pt x="76" y="175"/>
                  </a:lnTo>
                  <a:lnTo>
                    <a:pt x="76" y="175"/>
                  </a:lnTo>
                  <a:lnTo>
                    <a:pt x="76" y="177"/>
                  </a:lnTo>
                  <a:lnTo>
                    <a:pt x="73" y="177"/>
                  </a:lnTo>
                  <a:lnTo>
                    <a:pt x="73" y="180"/>
                  </a:lnTo>
                  <a:lnTo>
                    <a:pt x="73" y="180"/>
                  </a:lnTo>
                  <a:lnTo>
                    <a:pt x="73" y="182"/>
                  </a:lnTo>
                  <a:lnTo>
                    <a:pt x="76" y="182"/>
                  </a:lnTo>
                  <a:lnTo>
                    <a:pt x="76" y="184"/>
                  </a:lnTo>
                  <a:lnTo>
                    <a:pt x="83" y="192"/>
                  </a:lnTo>
                  <a:lnTo>
                    <a:pt x="85" y="192"/>
                  </a:lnTo>
                  <a:lnTo>
                    <a:pt x="87" y="194"/>
                  </a:lnTo>
                  <a:lnTo>
                    <a:pt x="87" y="192"/>
                  </a:lnTo>
                  <a:lnTo>
                    <a:pt x="87" y="192"/>
                  </a:lnTo>
                  <a:lnTo>
                    <a:pt x="87" y="192"/>
                  </a:lnTo>
                  <a:lnTo>
                    <a:pt x="87" y="192"/>
                  </a:lnTo>
                  <a:lnTo>
                    <a:pt x="87" y="192"/>
                  </a:lnTo>
                  <a:lnTo>
                    <a:pt x="87" y="189"/>
                  </a:lnTo>
                  <a:lnTo>
                    <a:pt x="87" y="187"/>
                  </a:lnTo>
                  <a:lnTo>
                    <a:pt x="87" y="187"/>
                  </a:lnTo>
                  <a:lnTo>
                    <a:pt x="87" y="187"/>
                  </a:lnTo>
                  <a:lnTo>
                    <a:pt x="87" y="187"/>
                  </a:lnTo>
                  <a:lnTo>
                    <a:pt x="90" y="187"/>
                  </a:lnTo>
                  <a:lnTo>
                    <a:pt x="90" y="187"/>
                  </a:lnTo>
                  <a:lnTo>
                    <a:pt x="90" y="187"/>
                  </a:lnTo>
                  <a:lnTo>
                    <a:pt x="92" y="189"/>
                  </a:lnTo>
                  <a:lnTo>
                    <a:pt x="95" y="192"/>
                  </a:lnTo>
                  <a:lnTo>
                    <a:pt x="97" y="194"/>
                  </a:lnTo>
                  <a:lnTo>
                    <a:pt x="99" y="196"/>
                  </a:lnTo>
                  <a:lnTo>
                    <a:pt x="102" y="196"/>
                  </a:lnTo>
                  <a:lnTo>
                    <a:pt x="102" y="199"/>
                  </a:lnTo>
                  <a:lnTo>
                    <a:pt x="102" y="199"/>
                  </a:lnTo>
                  <a:lnTo>
                    <a:pt x="104" y="201"/>
                  </a:lnTo>
                  <a:lnTo>
                    <a:pt x="104" y="201"/>
                  </a:lnTo>
                  <a:lnTo>
                    <a:pt x="106" y="201"/>
                  </a:lnTo>
                  <a:lnTo>
                    <a:pt x="109" y="201"/>
                  </a:lnTo>
                  <a:lnTo>
                    <a:pt x="111" y="201"/>
                  </a:lnTo>
                  <a:lnTo>
                    <a:pt x="111" y="201"/>
                  </a:lnTo>
                  <a:lnTo>
                    <a:pt x="111" y="201"/>
                  </a:lnTo>
                  <a:lnTo>
                    <a:pt x="111" y="199"/>
                  </a:lnTo>
                  <a:lnTo>
                    <a:pt x="113" y="199"/>
                  </a:lnTo>
                  <a:lnTo>
                    <a:pt x="113" y="199"/>
                  </a:lnTo>
                  <a:lnTo>
                    <a:pt x="113" y="194"/>
                  </a:lnTo>
                  <a:lnTo>
                    <a:pt x="116" y="194"/>
                  </a:lnTo>
                  <a:lnTo>
                    <a:pt x="116" y="192"/>
                  </a:lnTo>
                  <a:lnTo>
                    <a:pt x="116" y="192"/>
                  </a:lnTo>
                  <a:lnTo>
                    <a:pt x="116" y="192"/>
                  </a:lnTo>
                  <a:lnTo>
                    <a:pt x="118" y="192"/>
                  </a:lnTo>
                  <a:lnTo>
                    <a:pt x="118" y="192"/>
                  </a:lnTo>
                  <a:lnTo>
                    <a:pt x="121" y="192"/>
                  </a:lnTo>
                  <a:lnTo>
                    <a:pt x="123" y="192"/>
                  </a:lnTo>
                  <a:lnTo>
                    <a:pt x="125" y="192"/>
                  </a:lnTo>
                  <a:lnTo>
                    <a:pt x="125" y="192"/>
                  </a:lnTo>
                  <a:lnTo>
                    <a:pt x="125" y="192"/>
                  </a:lnTo>
                  <a:lnTo>
                    <a:pt x="128" y="192"/>
                  </a:lnTo>
                  <a:lnTo>
                    <a:pt x="128" y="192"/>
                  </a:lnTo>
                  <a:lnTo>
                    <a:pt x="128" y="194"/>
                  </a:lnTo>
                  <a:lnTo>
                    <a:pt x="128" y="194"/>
                  </a:lnTo>
                  <a:lnTo>
                    <a:pt x="130" y="196"/>
                  </a:lnTo>
                  <a:lnTo>
                    <a:pt x="130" y="196"/>
                  </a:lnTo>
                  <a:lnTo>
                    <a:pt x="130" y="199"/>
                  </a:lnTo>
                  <a:lnTo>
                    <a:pt x="130" y="201"/>
                  </a:lnTo>
                  <a:lnTo>
                    <a:pt x="130" y="201"/>
                  </a:lnTo>
                  <a:lnTo>
                    <a:pt x="132" y="203"/>
                  </a:lnTo>
                  <a:lnTo>
                    <a:pt x="132" y="203"/>
                  </a:lnTo>
                  <a:lnTo>
                    <a:pt x="135" y="203"/>
                  </a:lnTo>
                  <a:lnTo>
                    <a:pt x="139" y="206"/>
                  </a:lnTo>
                  <a:lnTo>
                    <a:pt x="139" y="206"/>
                  </a:lnTo>
                  <a:lnTo>
                    <a:pt x="144" y="210"/>
                  </a:lnTo>
                  <a:lnTo>
                    <a:pt x="147" y="210"/>
                  </a:lnTo>
                  <a:lnTo>
                    <a:pt x="147" y="210"/>
                  </a:lnTo>
                  <a:lnTo>
                    <a:pt x="147" y="210"/>
                  </a:lnTo>
                  <a:lnTo>
                    <a:pt x="151" y="210"/>
                  </a:lnTo>
                  <a:lnTo>
                    <a:pt x="151" y="210"/>
                  </a:lnTo>
                  <a:lnTo>
                    <a:pt x="156" y="213"/>
                  </a:lnTo>
                  <a:lnTo>
                    <a:pt x="158" y="213"/>
                  </a:lnTo>
                  <a:lnTo>
                    <a:pt x="158" y="210"/>
                  </a:lnTo>
                  <a:lnTo>
                    <a:pt x="158" y="210"/>
                  </a:lnTo>
                  <a:lnTo>
                    <a:pt x="158" y="210"/>
                  </a:lnTo>
                  <a:lnTo>
                    <a:pt x="158" y="208"/>
                  </a:lnTo>
                  <a:lnTo>
                    <a:pt x="158" y="208"/>
                  </a:lnTo>
                  <a:lnTo>
                    <a:pt x="158" y="208"/>
                  </a:lnTo>
                  <a:lnTo>
                    <a:pt x="158" y="206"/>
                  </a:lnTo>
                  <a:lnTo>
                    <a:pt x="158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8" y="206"/>
                  </a:lnTo>
                  <a:lnTo>
                    <a:pt x="168" y="206"/>
                  </a:lnTo>
                  <a:lnTo>
                    <a:pt x="170" y="206"/>
                  </a:lnTo>
                  <a:lnTo>
                    <a:pt x="170" y="206"/>
                  </a:lnTo>
                  <a:lnTo>
                    <a:pt x="170" y="206"/>
                  </a:lnTo>
                  <a:lnTo>
                    <a:pt x="173" y="203"/>
                  </a:lnTo>
                  <a:lnTo>
                    <a:pt x="173" y="203"/>
                  </a:lnTo>
                  <a:lnTo>
                    <a:pt x="173" y="203"/>
                  </a:lnTo>
                  <a:lnTo>
                    <a:pt x="175" y="203"/>
                  </a:lnTo>
                  <a:lnTo>
                    <a:pt x="175" y="203"/>
                  </a:lnTo>
                  <a:lnTo>
                    <a:pt x="175" y="206"/>
                  </a:lnTo>
                  <a:lnTo>
                    <a:pt x="175" y="206"/>
                  </a:lnTo>
                  <a:lnTo>
                    <a:pt x="173" y="208"/>
                  </a:lnTo>
                  <a:lnTo>
                    <a:pt x="173" y="208"/>
                  </a:lnTo>
                  <a:lnTo>
                    <a:pt x="175" y="210"/>
                  </a:lnTo>
                  <a:lnTo>
                    <a:pt x="177" y="213"/>
                  </a:lnTo>
                  <a:lnTo>
                    <a:pt x="180" y="215"/>
                  </a:lnTo>
                  <a:lnTo>
                    <a:pt x="182" y="218"/>
                  </a:lnTo>
                  <a:lnTo>
                    <a:pt x="182" y="218"/>
                  </a:lnTo>
                  <a:lnTo>
                    <a:pt x="189" y="222"/>
                  </a:lnTo>
                  <a:lnTo>
                    <a:pt x="189" y="222"/>
                  </a:lnTo>
                  <a:lnTo>
                    <a:pt x="189" y="225"/>
                  </a:lnTo>
                  <a:lnTo>
                    <a:pt x="189" y="225"/>
                  </a:lnTo>
                  <a:lnTo>
                    <a:pt x="189" y="227"/>
                  </a:lnTo>
                  <a:lnTo>
                    <a:pt x="189" y="227"/>
                  </a:lnTo>
                  <a:lnTo>
                    <a:pt x="189" y="227"/>
                  </a:lnTo>
                  <a:lnTo>
                    <a:pt x="189" y="227"/>
                  </a:lnTo>
                  <a:lnTo>
                    <a:pt x="189" y="229"/>
                  </a:lnTo>
                  <a:lnTo>
                    <a:pt x="189" y="229"/>
                  </a:lnTo>
                  <a:lnTo>
                    <a:pt x="194" y="239"/>
                  </a:lnTo>
                  <a:lnTo>
                    <a:pt x="194" y="239"/>
                  </a:lnTo>
                  <a:lnTo>
                    <a:pt x="194" y="239"/>
                  </a:lnTo>
                  <a:lnTo>
                    <a:pt x="194" y="241"/>
                  </a:lnTo>
                  <a:lnTo>
                    <a:pt x="194" y="241"/>
                  </a:lnTo>
                  <a:lnTo>
                    <a:pt x="194" y="241"/>
                  </a:lnTo>
                  <a:lnTo>
                    <a:pt x="194" y="241"/>
                  </a:lnTo>
                  <a:lnTo>
                    <a:pt x="191" y="244"/>
                  </a:lnTo>
                  <a:lnTo>
                    <a:pt x="191" y="244"/>
                  </a:lnTo>
                  <a:lnTo>
                    <a:pt x="187" y="244"/>
                  </a:lnTo>
                  <a:lnTo>
                    <a:pt x="187" y="244"/>
                  </a:lnTo>
                  <a:lnTo>
                    <a:pt x="187" y="244"/>
                  </a:lnTo>
                  <a:lnTo>
                    <a:pt x="187" y="244"/>
                  </a:lnTo>
                  <a:lnTo>
                    <a:pt x="184" y="244"/>
                  </a:lnTo>
                  <a:lnTo>
                    <a:pt x="184" y="246"/>
                  </a:lnTo>
                  <a:lnTo>
                    <a:pt x="184" y="246"/>
                  </a:lnTo>
                  <a:lnTo>
                    <a:pt x="184" y="246"/>
                  </a:lnTo>
                  <a:lnTo>
                    <a:pt x="187" y="253"/>
                  </a:lnTo>
                  <a:lnTo>
                    <a:pt x="187" y="253"/>
                  </a:lnTo>
                  <a:lnTo>
                    <a:pt x="187" y="255"/>
                  </a:lnTo>
                  <a:lnTo>
                    <a:pt x="187" y="255"/>
                  </a:lnTo>
                  <a:lnTo>
                    <a:pt x="187" y="255"/>
                  </a:lnTo>
                  <a:lnTo>
                    <a:pt x="184" y="258"/>
                  </a:lnTo>
                  <a:lnTo>
                    <a:pt x="184" y="260"/>
                  </a:lnTo>
                  <a:lnTo>
                    <a:pt x="184" y="263"/>
                  </a:lnTo>
                  <a:lnTo>
                    <a:pt x="184" y="267"/>
                  </a:lnTo>
                  <a:lnTo>
                    <a:pt x="182" y="279"/>
                  </a:lnTo>
                  <a:lnTo>
                    <a:pt x="180" y="279"/>
                  </a:lnTo>
                  <a:lnTo>
                    <a:pt x="180" y="279"/>
                  </a:lnTo>
                  <a:lnTo>
                    <a:pt x="180" y="279"/>
                  </a:lnTo>
                  <a:lnTo>
                    <a:pt x="180" y="279"/>
                  </a:lnTo>
                  <a:lnTo>
                    <a:pt x="180" y="279"/>
                  </a:lnTo>
                  <a:lnTo>
                    <a:pt x="177" y="279"/>
                  </a:lnTo>
                  <a:lnTo>
                    <a:pt x="177" y="281"/>
                  </a:lnTo>
                  <a:lnTo>
                    <a:pt x="175" y="281"/>
                  </a:lnTo>
                  <a:lnTo>
                    <a:pt x="175" y="281"/>
                  </a:lnTo>
                  <a:lnTo>
                    <a:pt x="175" y="281"/>
                  </a:lnTo>
                  <a:lnTo>
                    <a:pt x="173" y="281"/>
                  </a:lnTo>
                  <a:lnTo>
                    <a:pt x="173" y="284"/>
                  </a:lnTo>
                  <a:lnTo>
                    <a:pt x="173" y="284"/>
                  </a:lnTo>
                  <a:lnTo>
                    <a:pt x="173" y="284"/>
                  </a:lnTo>
                  <a:lnTo>
                    <a:pt x="165" y="284"/>
                  </a:lnTo>
                  <a:lnTo>
                    <a:pt x="165" y="284"/>
                  </a:lnTo>
                  <a:lnTo>
                    <a:pt x="163" y="284"/>
                  </a:lnTo>
                  <a:lnTo>
                    <a:pt x="161" y="284"/>
                  </a:lnTo>
                  <a:lnTo>
                    <a:pt x="161" y="284"/>
                  </a:lnTo>
                  <a:lnTo>
                    <a:pt x="156" y="279"/>
                  </a:lnTo>
                  <a:lnTo>
                    <a:pt x="154" y="279"/>
                  </a:lnTo>
                  <a:lnTo>
                    <a:pt x="154" y="279"/>
                  </a:lnTo>
                  <a:lnTo>
                    <a:pt x="154" y="279"/>
                  </a:lnTo>
                  <a:lnTo>
                    <a:pt x="151" y="277"/>
                  </a:lnTo>
                  <a:lnTo>
                    <a:pt x="151" y="277"/>
                  </a:lnTo>
                  <a:lnTo>
                    <a:pt x="149" y="274"/>
                  </a:lnTo>
                  <a:lnTo>
                    <a:pt x="149" y="274"/>
                  </a:lnTo>
                  <a:lnTo>
                    <a:pt x="149" y="274"/>
                  </a:lnTo>
                  <a:lnTo>
                    <a:pt x="147" y="274"/>
                  </a:lnTo>
                  <a:lnTo>
                    <a:pt x="147" y="274"/>
                  </a:lnTo>
                  <a:lnTo>
                    <a:pt x="147" y="274"/>
                  </a:lnTo>
                  <a:lnTo>
                    <a:pt x="147" y="274"/>
                  </a:lnTo>
                  <a:lnTo>
                    <a:pt x="144" y="277"/>
                  </a:lnTo>
                  <a:lnTo>
                    <a:pt x="144" y="277"/>
                  </a:lnTo>
                  <a:lnTo>
                    <a:pt x="144" y="277"/>
                  </a:lnTo>
                  <a:lnTo>
                    <a:pt x="144" y="277"/>
                  </a:lnTo>
                  <a:lnTo>
                    <a:pt x="144" y="279"/>
                  </a:lnTo>
                  <a:lnTo>
                    <a:pt x="144" y="279"/>
                  </a:lnTo>
                  <a:lnTo>
                    <a:pt x="142" y="279"/>
                  </a:lnTo>
                  <a:lnTo>
                    <a:pt x="139" y="281"/>
                  </a:lnTo>
                  <a:lnTo>
                    <a:pt x="137" y="281"/>
                  </a:lnTo>
                  <a:lnTo>
                    <a:pt x="137" y="281"/>
                  </a:lnTo>
                  <a:lnTo>
                    <a:pt x="135" y="284"/>
                  </a:lnTo>
                  <a:lnTo>
                    <a:pt x="132" y="286"/>
                  </a:lnTo>
                  <a:lnTo>
                    <a:pt x="132" y="286"/>
                  </a:lnTo>
                  <a:lnTo>
                    <a:pt x="130" y="286"/>
                  </a:lnTo>
                  <a:lnTo>
                    <a:pt x="130" y="286"/>
                  </a:lnTo>
                  <a:lnTo>
                    <a:pt x="130" y="286"/>
                  </a:lnTo>
                  <a:lnTo>
                    <a:pt x="128" y="286"/>
                  </a:lnTo>
                  <a:lnTo>
                    <a:pt x="128" y="286"/>
                  </a:lnTo>
                  <a:lnTo>
                    <a:pt x="125" y="286"/>
                  </a:lnTo>
                  <a:lnTo>
                    <a:pt x="125" y="289"/>
                  </a:lnTo>
                  <a:lnTo>
                    <a:pt x="128" y="289"/>
                  </a:lnTo>
                  <a:lnTo>
                    <a:pt x="128" y="291"/>
                  </a:lnTo>
                  <a:lnTo>
                    <a:pt x="128" y="291"/>
                  </a:lnTo>
                  <a:lnTo>
                    <a:pt x="128" y="293"/>
                  </a:lnTo>
                  <a:lnTo>
                    <a:pt x="125" y="293"/>
                  </a:lnTo>
                  <a:lnTo>
                    <a:pt x="125" y="293"/>
                  </a:lnTo>
                  <a:lnTo>
                    <a:pt x="125" y="293"/>
                  </a:lnTo>
                  <a:lnTo>
                    <a:pt x="125" y="293"/>
                  </a:lnTo>
                  <a:lnTo>
                    <a:pt x="123" y="293"/>
                  </a:lnTo>
                  <a:lnTo>
                    <a:pt x="123" y="293"/>
                  </a:lnTo>
                  <a:lnTo>
                    <a:pt x="121" y="291"/>
                  </a:lnTo>
                  <a:lnTo>
                    <a:pt x="121" y="291"/>
                  </a:lnTo>
                  <a:lnTo>
                    <a:pt x="121" y="291"/>
                  </a:lnTo>
                  <a:lnTo>
                    <a:pt x="118" y="291"/>
                  </a:lnTo>
                  <a:lnTo>
                    <a:pt x="118" y="291"/>
                  </a:lnTo>
                  <a:lnTo>
                    <a:pt x="118" y="291"/>
                  </a:lnTo>
                  <a:lnTo>
                    <a:pt x="118" y="293"/>
                  </a:lnTo>
                  <a:lnTo>
                    <a:pt x="118" y="293"/>
                  </a:lnTo>
                  <a:lnTo>
                    <a:pt x="118" y="293"/>
                  </a:lnTo>
                  <a:lnTo>
                    <a:pt x="118" y="296"/>
                  </a:lnTo>
                  <a:lnTo>
                    <a:pt x="118" y="298"/>
                  </a:lnTo>
                  <a:lnTo>
                    <a:pt x="118" y="298"/>
                  </a:lnTo>
                  <a:lnTo>
                    <a:pt x="116" y="298"/>
                  </a:lnTo>
                  <a:lnTo>
                    <a:pt x="116" y="298"/>
                  </a:lnTo>
                  <a:lnTo>
                    <a:pt x="116" y="300"/>
                  </a:lnTo>
                  <a:lnTo>
                    <a:pt x="111" y="303"/>
                  </a:lnTo>
                  <a:lnTo>
                    <a:pt x="111" y="303"/>
                  </a:lnTo>
                  <a:lnTo>
                    <a:pt x="109" y="305"/>
                  </a:lnTo>
                  <a:lnTo>
                    <a:pt x="104" y="307"/>
                  </a:lnTo>
                  <a:lnTo>
                    <a:pt x="104" y="307"/>
                  </a:lnTo>
                  <a:lnTo>
                    <a:pt x="104" y="310"/>
                  </a:lnTo>
                  <a:lnTo>
                    <a:pt x="102" y="312"/>
                  </a:lnTo>
                  <a:lnTo>
                    <a:pt x="104" y="315"/>
                  </a:lnTo>
                  <a:lnTo>
                    <a:pt x="104" y="317"/>
                  </a:lnTo>
                  <a:lnTo>
                    <a:pt x="104" y="322"/>
                  </a:lnTo>
                  <a:lnTo>
                    <a:pt x="104" y="324"/>
                  </a:lnTo>
                  <a:lnTo>
                    <a:pt x="104" y="326"/>
                  </a:lnTo>
                  <a:lnTo>
                    <a:pt x="106" y="326"/>
                  </a:lnTo>
                  <a:lnTo>
                    <a:pt x="116" y="329"/>
                  </a:lnTo>
                  <a:lnTo>
                    <a:pt x="118" y="331"/>
                  </a:lnTo>
                  <a:lnTo>
                    <a:pt x="121" y="331"/>
                  </a:lnTo>
                  <a:lnTo>
                    <a:pt x="123" y="331"/>
                  </a:lnTo>
                  <a:lnTo>
                    <a:pt x="125" y="333"/>
                  </a:lnTo>
                  <a:lnTo>
                    <a:pt x="125" y="336"/>
                  </a:lnTo>
                  <a:lnTo>
                    <a:pt x="128" y="336"/>
                  </a:lnTo>
                  <a:lnTo>
                    <a:pt x="128" y="338"/>
                  </a:lnTo>
                  <a:lnTo>
                    <a:pt x="130" y="338"/>
                  </a:lnTo>
                  <a:lnTo>
                    <a:pt x="130" y="338"/>
                  </a:lnTo>
                  <a:lnTo>
                    <a:pt x="130" y="338"/>
                  </a:lnTo>
                  <a:lnTo>
                    <a:pt x="130" y="338"/>
                  </a:lnTo>
                  <a:lnTo>
                    <a:pt x="132" y="341"/>
                  </a:lnTo>
                  <a:lnTo>
                    <a:pt x="137" y="350"/>
                  </a:lnTo>
                  <a:lnTo>
                    <a:pt x="139" y="352"/>
                  </a:lnTo>
                  <a:lnTo>
                    <a:pt x="139" y="352"/>
                  </a:lnTo>
                  <a:lnTo>
                    <a:pt x="142" y="350"/>
                  </a:lnTo>
                  <a:lnTo>
                    <a:pt x="142" y="350"/>
                  </a:lnTo>
                  <a:lnTo>
                    <a:pt x="142" y="350"/>
                  </a:lnTo>
                  <a:lnTo>
                    <a:pt x="144" y="350"/>
                  </a:lnTo>
                  <a:lnTo>
                    <a:pt x="147" y="350"/>
                  </a:lnTo>
                  <a:lnTo>
                    <a:pt x="147" y="350"/>
                  </a:lnTo>
                  <a:lnTo>
                    <a:pt x="151" y="350"/>
                  </a:lnTo>
                  <a:lnTo>
                    <a:pt x="154" y="350"/>
                  </a:lnTo>
                  <a:lnTo>
                    <a:pt x="154" y="350"/>
                  </a:lnTo>
                  <a:lnTo>
                    <a:pt x="156" y="348"/>
                  </a:lnTo>
                  <a:lnTo>
                    <a:pt x="158" y="345"/>
                  </a:lnTo>
                  <a:lnTo>
                    <a:pt x="168" y="348"/>
                  </a:lnTo>
                  <a:lnTo>
                    <a:pt x="175" y="350"/>
                  </a:lnTo>
                  <a:lnTo>
                    <a:pt x="180" y="350"/>
                  </a:lnTo>
                  <a:lnTo>
                    <a:pt x="182" y="355"/>
                  </a:lnTo>
                  <a:lnTo>
                    <a:pt x="184" y="360"/>
                  </a:lnTo>
                  <a:lnTo>
                    <a:pt x="184" y="364"/>
                  </a:lnTo>
                  <a:lnTo>
                    <a:pt x="184" y="364"/>
                  </a:lnTo>
                  <a:lnTo>
                    <a:pt x="187" y="367"/>
                  </a:lnTo>
                  <a:lnTo>
                    <a:pt x="189" y="367"/>
                  </a:lnTo>
                  <a:lnTo>
                    <a:pt x="191" y="369"/>
                  </a:lnTo>
                  <a:lnTo>
                    <a:pt x="194" y="369"/>
                  </a:lnTo>
                  <a:lnTo>
                    <a:pt x="213" y="367"/>
                  </a:lnTo>
                  <a:lnTo>
                    <a:pt x="215" y="367"/>
                  </a:lnTo>
                  <a:lnTo>
                    <a:pt x="215" y="364"/>
                  </a:lnTo>
                  <a:lnTo>
                    <a:pt x="217" y="362"/>
                  </a:lnTo>
                  <a:lnTo>
                    <a:pt x="217" y="364"/>
                  </a:lnTo>
                  <a:lnTo>
                    <a:pt x="220" y="364"/>
                  </a:lnTo>
                  <a:lnTo>
                    <a:pt x="227" y="367"/>
                  </a:lnTo>
                  <a:lnTo>
                    <a:pt x="227" y="369"/>
                  </a:lnTo>
                  <a:lnTo>
                    <a:pt x="229" y="371"/>
                  </a:lnTo>
                  <a:lnTo>
                    <a:pt x="229" y="374"/>
                  </a:lnTo>
                  <a:lnTo>
                    <a:pt x="232" y="374"/>
                  </a:lnTo>
                  <a:lnTo>
                    <a:pt x="234" y="376"/>
                  </a:lnTo>
                  <a:lnTo>
                    <a:pt x="234" y="376"/>
                  </a:lnTo>
                  <a:lnTo>
                    <a:pt x="236" y="374"/>
                  </a:lnTo>
                  <a:lnTo>
                    <a:pt x="236" y="374"/>
                  </a:lnTo>
                  <a:lnTo>
                    <a:pt x="239" y="374"/>
                  </a:lnTo>
                  <a:lnTo>
                    <a:pt x="239" y="374"/>
                  </a:lnTo>
                  <a:lnTo>
                    <a:pt x="241" y="376"/>
                  </a:lnTo>
                  <a:lnTo>
                    <a:pt x="243" y="381"/>
                  </a:lnTo>
                  <a:lnTo>
                    <a:pt x="246" y="383"/>
                  </a:lnTo>
                  <a:lnTo>
                    <a:pt x="246" y="383"/>
                  </a:lnTo>
                  <a:lnTo>
                    <a:pt x="246" y="383"/>
                  </a:lnTo>
                  <a:lnTo>
                    <a:pt x="251" y="383"/>
                  </a:lnTo>
                  <a:lnTo>
                    <a:pt x="253" y="386"/>
                  </a:lnTo>
                  <a:lnTo>
                    <a:pt x="253" y="388"/>
                  </a:lnTo>
                  <a:lnTo>
                    <a:pt x="253" y="388"/>
                  </a:lnTo>
                  <a:lnTo>
                    <a:pt x="248" y="390"/>
                  </a:lnTo>
                  <a:lnTo>
                    <a:pt x="246" y="390"/>
                  </a:lnTo>
                  <a:lnTo>
                    <a:pt x="246" y="393"/>
                  </a:lnTo>
                  <a:lnTo>
                    <a:pt x="243" y="397"/>
                  </a:lnTo>
                  <a:lnTo>
                    <a:pt x="243" y="400"/>
                  </a:lnTo>
                  <a:lnTo>
                    <a:pt x="241" y="402"/>
                  </a:lnTo>
                  <a:lnTo>
                    <a:pt x="239" y="404"/>
                  </a:lnTo>
                  <a:lnTo>
                    <a:pt x="236" y="409"/>
                  </a:lnTo>
                  <a:lnTo>
                    <a:pt x="234" y="412"/>
                  </a:lnTo>
                  <a:lnTo>
                    <a:pt x="232" y="412"/>
                  </a:lnTo>
                  <a:lnTo>
                    <a:pt x="229" y="409"/>
                  </a:lnTo>
                  <a:lnTo>
                    <a:pt x="229" y="407"/>
                  </a:lnTo>
                  <a:lnTo>
                    <a:pt x="227" y="404"/>
                  </a:lnTo>
                  <a:lnTo>
                    <a:pt x="225" y="404"/>
                  </a:lnTo>
                  <a:lnTo>
                    <a:pt x="225" y="407"/>
                  </a:lnTo>
                  <a:lnTo>
                    <a:pt x="222" y="409"/>
                  </a:lnTo>
                  <a:lnTo>
                    <a:pt x="217" y="421"/>
                  </a:lnTo>
                  <a:lnTo>
                    <a:pt x="217" y="421"/>
                  </a:lnTo>
                  <a:lnTo>
                    <a:pt x="215" y="423"/>
                  </a:lnTo>
                  <a:lnTo>
                    <a:pt x="215" y="423"/>
                  </a:lnTo>
                  <a:lnTo>
                    <a:pt x="215" y="426"/>
                  </a:lnTo>
                  <a:lnTo>
                    <a:pt x="215" y="430"/>
                  </a:lnTo>
                  <a:lnTo>
                    <a:pt x="215" y="435"/>
                  </a:lnTo>
                  <a:lnTo>
                    <a:pt x="217" y="435"/>
                  </a:lnTo>
                  <a:lnTo>
                    <a:pt x="217" y="438"/>
                  </a:lnTo>
                  <a:lnTo>
                    <a:pt x="220" y="440"/>
                  </a:lnTo>
                  <a:lnTo>
                    <a:pt x="225" y="440"/>
                  </a:lnTo>
                  <a:lnTo>
                    <a:pt x="227" y="442"/>
                  </a:lnTo>
                  <a:lnTo>
                    <a:pt x="227" y="445"/>
                  </a:lnTo>
                  <a:lnTo>
                    <a:pt x="229" y="454"/>
                  </a:lnTo>
                  <a:lnTo>
                    <a:pt x="229" y="454"/>
                  </a:lnTo>
                  <a:lnTo>
                    <a:pt x="229" y="457"/>
                  </a:lnTo>
                  <a:lnTo>
                    <a:pt x="227" y="457"/>
                  </a:lnTo>
                  <a:lnTo>
                    <a:pt x="227" y="459"/>
                  </a:lnTo>
                  <a:lnTo>
                    <a:pt x="227" y="461"/>
                  </a:lnTo>
                  <a:lnTo>
                    <a:pt x="227" y="461"/>
                  </a:lnTo>
                  <a:lnTo>
                    <a:pt x="229" y="464"/>
                  </a:lnTo>
                  <a:lnTo>
                    <a:pt x="229" y="466"/>
                  </a:lnTo>
                  <a:lnTo>
                    <a:pt x="227" y="466"/>
                  </a:lnTo>
                  <a:lnTo>
                    <a:pt x="227" y="468"/>
                  </a:lnTo>
                  <a:lnTo>
                    <a:pt x="229" y="468"/>
                  </a:lnTo>
                  <a:lnTo>
                    <a:pt x="229" y="471"/>
                  </a:lnTo>
                  <a:lnTo>
                    <a:pt x="229" y="471"/>
                  </a:lnTo>
                  <a:lnTo>
                    <a:pt x="229" y="473"/>
                  </a:lnTo>
                  <a:lnTo>
                    <a:pt x="229" y="475"/>
                  </a:lnTo>
                  <a:lnTo>
                    <a:pt x="225" y="483"/>
                  </a:lnTo>
                  <a:lnTo>
                    <a:pt x="225" y="483"/>
                  </a:lnTo>
                  <a:lnTo>
                    <a:pt x="225" y="485"/>
                  </a:lnTo>
                  <a:lnTo>
                    <a:pt x="225" y="485"/>
                  </a:lnTo>
                  <a:lnTo>
                    <a:pt x="227" y="487"/>
                  </a:lnTo>
                  <a:lnTo>
                    <a:pt x="227" y="487"/>
                  </a:lnTo>
                  <a:lnTo>
                    <a:pt x="229" y="485"/>
                  </a:lnTo>
                  <a:lnTo>
                    <a:pt x="234" y="483"/>
                  </a:lnTo>
                  <a:lnTo>
                    <a:pt x="236" y="483"/>
                  </a:lnTo>
                  <a:lnTo>
                    <a:pt x="236" y="483"/>
                  </a:lnTo>
                  <a:lnTo>
                    <a:pt x="236" y="483"/>
                  </a:lnTo>
                  <a:lnTo>
                    <a:pt x="239" y="485"/>
                  </a:lnTo>
                  <a:lnTo>
                    <a:pt x="239" y="485"/>
                  </a:lnTo>
                  <a:lnTo>
                    <a:pt x="241" y="487"/>
                  </a:lnTo>
                  <a:lnTo>
                    <a:pt x="243" y="487"/>
                  </a:lnTo>
                  <a:lnTo>
                    <a:pt x="248" y="490"/>
                  </a:lnTo>
                  <a:lnTo>
                    <a:pt x="251" y="490"/>
                  </a:lnTo>
                  <a:lnTo>
                    <a:pt x="253" y="492"/>
                  </a:lnTo>
                  <a:lnTo>
                    <a:pt x="253" y="494"/>
                  </a:lnTo>
                  <a:lnTo>
                    <a:pt x="255" y="497"/>
                  </a:lnTo>
                  <a:lnTo>
                    <a:pt x="258" y="497"/>
                  </a:lnTo>
                  <a:lnTo>
                    <a:pt x="260" y="497"/>
                  </a:lnTo>
                  <a:lnTo>
                    <a:pt x="262" y="497"/>
                  </a:lnTo>
                  <a:lnTo>
                    <a:pt x="265" y="497"/>
                  </a:lnTo>
                  <a:lnTo>
                    <a:pt x="267" y="497"/>
                  </a:lnTo>
                  <a:lnTo>
                    <a:pt x="269" y="497"/>
                  </a:lnTo>
                  <a:lnTo>
                    <a:pt x="269" y="499"/>
                  </a:lnTo>
                  <a:lnTo>
                    <a:pt x="269" y="501"/>
                  </a:lnTo>
                  <a:lnTo>
                    <a:pt x="269" y="504"/>
                  </a:lnTo>
                  <a:lnTo>
                    <a:pt x="267" y="506"/>
                  </a:lnTo>
                  <a:lnTo>
                    <a:pt x="265" y="509"/>
                  </a:lnTo>
                  <a:lnTo>
                    <a:pt x="265" y="511"/>
                  </a:lnTo>
                  <a:lnTo>
                    <a:pt x="267" y="513"/>
                  </a:lnTo>
                  <a:lnTo>
                    <a:pt x="269" y="513"/>
                  </a:lnTo>
                  <a:lnTo>
                    <a:pt x="274" y="516"/>
                  </a:lnTo>
                  <a:lnTo>
                    <a:pt x="277" y="518"/>
                  </a:lnTo>
                  <a:lnTo>
                    <a:pt x="286" y="527"/>
                  </a:lnTo>
                  <a:lnTo>
                    <a:pt x="291" y="530"/>
                  </a:lnTo>
                  <a:lnTo>
                    <a:pt x="295" y="530"/>
                  </a:lnTo>
                  <a:lnTo>
                    <a:pt x="298" y="530"/>
                  </a:lnTo>
                  <a:lnTo>
                    <a:pt x="303" y="532"/>
                  </a:lnTo>
                  <a:lnTo>
                    <a:pt x="305" y="544"/>
                  </a:lnTo>
                  <a:lnTo>
                    <a:pt x="307" y="546"/>
                  </a:lnTo>
                  <a:lnTo>
                    <a:pt x="312" y="544"/>
                  </a:lnTo>
                  <a:lnTo>
                    <a:pt x="314" y="542"/>
                  </a:lnTo>
                  <a:lnTo>
                    <a:pt x="317" y="539"/>
                  </a:lnTo>
                  <a:lnTo>
                    <a:pt x="319" y="542"/>
                  </a:lnTo>
                  <a:lnTo>
                    <a:pt x="322" y="544"/>
                  </a:lnTo>
                  <a:lnTo>
                    <a:pt x="322" y="549"/>
                  </a:lnTo>
                  <a:lnTo>
                    <a:pt x="322" y="549"/>
                  </a:lnTo>
                  <a:lnTo>
                    <a:pt x="324" y="551"/>
                  </a:lnTo>
                  <a:lnTo>
                    <a:pt x="326" y="551"/>
                  </a:lnTo>
                  <a:lnTo>
                    <a:pt x="326" y="551"/>
                  </a:lnTo>
                  <a:lnTo>
                    <a:pt x="329" y="551"/>
                  </a:lnTo>
                  <a:lnTo>
                    <a:pt x="329" y="549"/>
                  </a:lnTo>
                  <a:lnTo>
                    <a:pt x="331" y="549"/>
                  </a:lnTo>
                  <a:lnTo>
                    <a:pt x="331" y="549"/>
                  </a:lnTo>
                  <a:lnTo>
                    <a:pt x="338" y="549"/>
                  </a:lnTo>
                  <a:lnTo>
                    <a:pt x="340" y="549"/>
                  </a:lnTo>
                  <a:lnTo>
                    <a:pt x="348" y="549"/>
                  </a:lnTo>
                  <a:lnTo>
                    <a:pt x="350" y="549"/>
                  </a:lnTo>
                  <a:lnTo>
                    <a:pt x="355" y="546"/>
                  </a:lnTo>
                  <a:lnTo>
                    <a:pt x="357" y="546"/>
                  </a:lnTo>
                  <a:lnTo>
                    <a:pt x="359" y="546"/>
                  </a:lnTo>
                  <a:lnTo>
                    <a:pt x="362" y="546"/>
                  </a:lnTo>
                  <a:lnTo>
                    <a:pt x="364" y="549"/>
                  </a:lnTo>
                  <a:lnTo>
                    <a:pt x="366" y="549"/>
                  </a:lnTo>
                  <a:lnTo>
                    <a:pt x="369" y="551"/>
                  </a:lnTo>
                  <a:lnTo>
                    <a:pt x="369" y="553"/>
                  </a:lnTo>
                  <a:lnTo>
                    <a:pt x="369" y="556"/>
                  </a:lnTo>
                  <a:lnTo>
                    <a:pt x="371" y="556"/>
                  </a:lnTo>
                  <a:lnTo>
                    <a:pt x="374" y="561"/>
                  </a:lnTo>
                  <a:lnTo>
                    <a:pt x="378" y="565"/>
                  </a:lnTo>
                  <a:lnTo>
                    <a:pt x="381" y="565"/>
                  </a:lnTo>
                  <a:lnTo>
                    <a:pt x="385" y="572"/>
                  </a:lnTo>
                  <a:lnTo>
                    <a:pt x="385" y="572"/>
                  </a:lnTo>
                  <a:lnTo>
                    <a:pt x="383" y="575"/>
                  </a:lnTo>
                  <a:lnTo>
                    <a:pt x="381" y="577"/>
                  </a:lnTo>
                  <a:lnTo>
                    <a:pt x="381" y="577"/>
                  </a:lnTo>
                  <a:lnTo>
                    <a:pt x="383" y="577"/>
                  </a:lnTo>
                  <a:lnTo>
                    <a:pt x="388" y="575"/>
                  </a:lnTo>
                  <a:lnTo>
                    <a:pt x="392" y="572"/>
                  </a:lnTo>
                  <a:lnTo>
                    <a:pt x="397" y="572"/>
                  </a:lnTo>
                  <a:lnTo>
                    <a:pt x="397" y="572"/>
                  </a:lnTo>
                  <a:lnTo>
                    <a:pt x="395" y="572"/>
                  </a:lnTo>
                  <a:lnTo>
                    <a:pt x="392" y="572"/>
                  </a:lnTo>
                  <a:lnTo>
                    <a:pt x="390" y="572"/>
                  </a:lnTo>
                  <a:lnTo>
                    <a:pt x="390" y="572"/>
                  </a:lnTo>
                  <a:lnTo>
                    <a:pt x="388" y="572"/>
                  </a:lnTo>
                  <a:lnTo>
                    <a:pt x="388" y="570"/>
                  </a:lnTo>
                  <a:lnTo>
                    <a:pt x="390" y="568"/>
                  </a:lnTo>
                  <a:lnTo>
                    <a:pt x="392" y="568"/>
                  </a:lnTo>
                  <a:lnTo>
                    <a:pt x="390" y="568"/>
                  </a:lnTo>
                  <a:lnTo>
                    <a:pt x="385" y="563"/>
                  </a:lnTo>
                  <a:lnTo>
                    <a:pt x="388" y="563"/>
                  </a:lnTo>
                  <a:lnTo>
                    <a:pt x="390" y="563"/>
                  </a:lnTo>
                  <a:lnTo>
                    <a:pt x="390" y="565"/>
                  </a:lnTo>
                  <a:lnTo>
                    <a:pt x="395" y="568"/>
                  </a:lnTo>
                  <a:lnTo>
                    <a:pt x="395" y="568"/>
                  </a:lnTo>
                  <a:lnTo>
                    <a:pt x="397" y="565"/>
                  </a:lnTo>
                  <a:lnTo>
                    <a:pt x="395" y="563"/>
                  </a:lnTo>
                  <a:lnTo>
                    <a:pt x="397" y="563"/>
                  </a:lnTo>
                  <a:lnTo>
                    <a:pt x="400" y="565"/>
                  </a:lnTo>
                  <a:lnTo>
                    <a:pt x="400" y="565"/>
                  </a:lnTo>
                  <a:lnTo>
                    <a:pt x="402" y="563"/>
                  </a:lnTo>
                  <a:lnTo>
                    <a:pt x="402" y="565"/>
                  </a:lnTo>
                  <a:lnTo>
                    <a:pt x="402" y="565"/>
                  </a:lnTo>
                  <a:lnTo>
                    <a:pt x="404" y="565"/>
                  </a:lnTo>
                  <a:lnTo>
                    <a:pt x="404" y="563"/>
                  </a:lnTo>
                  <a:lnTo>
                    <a:pt x="404" y="563"/>
                  </a:lnTo>
                  <a:lnTo>
                    <a:pt x="407" y="565"/>
                  </a:lnTo>
                  <a:lnTo>
                    <a:pt x="409" y="563"/>
                  </a:lnTo>
                  <a:lnTo>
                    <a:pt x="414" y="561"/>
                  </a:lnTo>
                  <a:lnTo>
                    <a:pt x="414" y="561"/>
                  </a:lnTo>
                  <a:lnTo>
                    <a:pt x="414" y="561"/>
                  </a:lnTo>
                  <a:lnTo>
                    <a:pt x="414" y="561"/>
                  </a:lnTo>
                  <a:lnTo>
                    <a:pt x="414" y="558"/>
                  </a:lnTo>
                  <a:lnTo>
                    <a:pt x="414" y="558"/>
                  </a:lnTo>
                  <a:lnTo>
                    <a:pt x="411" y="556"/>
                  </a:lnTo>
                  <a:lnTo>
                    <a:pt x="414" y="556"/>
                  </a:lnTo>
                  <a:lnTo>
                    <a:pt x="414" y="556"/>
                  </a:lnTo>
                  <a:lnTo>
                    <a:pt x="414" y="556"/>
                  </a:lnTo>
                  <a:lnTo>
                    <a:pt x="414" y="558"/>
                  </a:lnTo>
                  <a:lnTo>
                    <a:pt x="414" y="558"/>
                  </a:lnTo>
                  <a:lnTo>
                    <a:pt x="414" y="558"/>
                  </a:lnTo>
                  <a:lnTo>
                    <a:pt x="418" y="556"/>
                  </a:lnTo>
                  <a:lnTo>
                    <a:pt x="416" y="558"/>
                  </a:lnTo>
                  <a:lnTo>
                    <a:pt x="416" y="558"/>
                  </a:lnTo>
                  <a:lnTo>
                    <a:pt x="418" y="561"/>
                  </a:lnTo>
                  <a:lnTo>
                    <a:pt x="418" y="563"/>
                  </a:lnTo>
                  <a:lnTo>
                    <a:pt x="418" y="563"/>
                  </a:lnTo>
                  <a:lnTo>
                    <a:pt x="418" y="563"/>
                  </a:lnTo>
                  <a:lnTo>
                    <a:pt x="418" y="565"/>
                  </a:lnTo>
                  <a:lnTo>
                    <a:pt x="418" y="568"/>
                  </a:lnTo>
                  <a:lnTo>
                    <a:pt x="414" y="570"/>
                  </a:lnTo>
                  <a:lnTo>
                    <a:pt x="414" y="572"/>
                  </a:lnTo>
                  <a:lnTo>
                    <a:pt x="414" y="575"/>
                  </a:lnTo>
                  <a:lnTo>
                    <a:pt x="414" y="572"/>
                  </a:lnTo>
                  <a:lnTo>
                    <a:pt x="418" y="570"/>
                  </a:lnTo>
                  <a:lnTo>
                    <a:pt x="421" y="570"/>
                  </a:lnTo>
                  <a:lnTo>
                    <a:pt x="421" y="570"/>
                  </a:lnTo>
                  <a:lnTo>
                    <a:pt x="423" y="570"/>
                  </a:lnTo>
                  <a:lnTo>
                    <a:pt x="423" y="568"/>
                  </a:lnTo>
                  <a:lnTo>
                    <a:pt x="423" y="568"/>
                  </a:lnTo>
                  <a:lnTo>
                    <a:pt x="426" y="565"/>
                  </a:lnTo>
                  <a:lnTo>
                    <a:pt x="426" y="565"/>
                  </a:lnTo>
                  <a:lnTo>
                    <a:pt x="426" y="565"/>
                  </a:lnTo>
                  <a:lnTo>
                    <a:pt x="426" y="565"/>
                  </a:lnTo>
                  <a:lnTo>
                    <a:pt x="423" y="565"/>
                  </a:lnTo>
                  <a:lnTo>
                    <a:pt x="423" y="563"/>
                  </a:lnTo>
                  <a:lnTo>
                    <a:pt x="426" y="563"/>
                  </a:lnTo>
                  <a:lnTo>
                    <a:pt x="426" y="561"/>
                  </a:lnTo>
                  <a:lnTo>
                    <a:pt x="426" y="561"/>
                  </a:lnTo>
                  <a:lnTo>
                    <a:pt x="426" y="561"/>
                  </a:lnTo>
                  <a:lnTo>
                    <a:pt x="426" y="561"/>
                  </a:lnTo>
                  <a:lnTo>
                    <a:pt x="428" y="561"/>
                  </a:lnTo>
                  <a:lnTo>
                    <a:pt x="426" y="556"/>
                  </a:lnTo>
                  <a:lnTo>
                    <a:pt x="428" y="553"/>
                  </a:lnTo>
                  <a:lnTo>
                    <a:pt x="428" y="551"/>
                  </a:lnTo>
                  <a:lnTo>
                    <a:pt x="430" y="549"/>
                  </a:lnTo>
                  <a:lnTo>
                    <a:pt x="430" y="551"/>
                  </a:lnTo>
                  <a:lnTo>
                    <a:pt x="430" y="551"/>
                  </a:lnTo>
                  <a:lnTo>
                    <a:pt x="435" y="556"/>
                  </a:lnTo>
                  <a:lnTo>
                    <a:pt x="437" y="556"/>
                  </a:lnTo>
                  <a:lnTo>
                    <a:pt x="437" y="553"/>
                  </a:lnTo>
                  <a:lnTo>
                    <a:pt x="440" y="556"/>
                  </a:lnTo>
                  <a:lnTo>
                    <a:pt x="440" y="556"/>
                  </a:lnTo>
                  <a:lnTo>
                    <a:pt x="440" y="556"/>
                  </a:lnTo>
                  <a:lnTo>
                    <a:pt x="440" y="556"/>
                  </a:lnTo>
                  <a:lnTo>
                    <a:pt x="440" y="553"/>
                  </a:lnTo>
                  <a:lnTo>
                    <a:pt x="442" y="553"/>
                  </a:lnTo>
                  <a:lnTo>
                    <a:pt x="442" y="553"/>
                  </a:lnTo>
                  <a:lnTo>
                    <a:pt x="440" y="556"/>
                  </a:lnTo>
                  <a:lnTo>
                    <a:pt x="440" y="558"/>
                  </a:lnTo>
                  <a:lnTo>
                    <a:pt x="440" y="558"/>
                  </a:lnTo>
                  <a:lnTo>
                    <a:pt x="447" y="558"/>
                  </a:lnTo>
                  <a:lnTo>
                    <a:pt x="447" y="558"/>
                  </a:lnTo>
                  <a:lnTo>
                    <a:pt x="444" y="558"/>
                  </a:lnTo>
                  <a:lnTo>
                    <a:pt x="444" y="558"/>
                  </a:lnTo>
                  <a:lnTo>
                    <a:pt x="442" y="558"/>
                  </a:lnTo>
                  <a:lnTo>
                    <a:pt x="442" y="561"/>
                  </a:lnTo>
                  <a:lnTo>
                    <a:pt x="442" y="561"/>
                  </a:lnTo>
                  <a:lnTo>
                    <a:pt x="440" y="561"/>
                  </a:lnTo>
                  <a:lnTo>
                    <a:pt x="440" y="561"/>
                  </a:lnTo>
                  <a:lnTo>
                    <a:pt x="440" y="561"/>
                  </a:lnTo>
                  <a:lnTo>
                    <a:pt x="440" y="563"/>
                  </a:lnTo>
                  <a:lnTo>
                    <a:pt x="440" y="563"/>
                  </a:lnTo>
                  <a:lnTo>
                    <a:pt x="440" y="563"/>
                  </a:lnTo>
                  <a:lnTo>
                    <a:pt x="442" y="563"/>
                  </a:lnTo>
                  <a:lnTo>
                    <a:pt x="442" y="563"/>
                  </a:lnTo>
                  <a:lnTo>
                    <a:pt x="442" y="563"/>
                  </a:lnTo>
                  <a:lnTo>
                    <a:pt x="442" y="565"/>
                  </a:lnTo>
                  <a:lnTo>
                    <a:pt x="440" y="568"/>
                  </a:lnTo>
                  <a:lnTo>
                    <a:pt x="440" y="568"/>
                  </a:lnTo>
                  <a:lnTo>
                    <a:pt x="440" y="565"/>
                  </a:lnTo>
                  <a:lnTo>
                    <a:pt x="437" y="565"/>
                  </a:lnTo>
                  <a:lnTo>
                    <a:pt x="435" y="565"/>
                  </a:lnTo>
                  <a:lnTo>
                    <a:pt x="435" y="568"/>
                  </a:lnTo>
                  <a:lnTo>
                    <a:pt x="437" y="570"/>
                  </a:lnTo>
                  <a:lnTo>
                    <a:pt x="440" y="570"/>
                  </a:lnTo>
                  <a:lnTo>
                    <a:pt x="444" y="570"/>
                  </a:lnTo>
                  <a:lnTo>
                    <a:pt x="444" y="570"/>
                  </a:lnTo>
                  <a:lnTo>
                    <a:pt x="444" y="570"/>
                  </a:lnTo>
                  <a:lnTo>
                    <a:pt x="444" y="570"/>
                  </a:lnTo>
                  <a:lnTo>
                    <a:pt x="444" y="570"/>
                  </a:lnTo>
                  <a:lnTo>
                    <a:pt x="444" y="570"/>
                  </a:lnTo>
                  <a:lnTo>
                    <a:pt x="444" y="568"/>
                  </a:lnTo>
                  <a:lnTo>
                    <a:pt x="444" y="568"/>
                  </a:lnTo>
                  <a:lnTo>
                    <a:pt x="444" y="568"/>
                  </a:lnTo>
                  <a:lnTo>
                    <a:pt x="447" y="565"/>
                  </a:lnTo>
                  <a:lnTo>
                    <a:pt x="447" y="565"/>
                  </a:lnTo>
                  <a:lnTo>
                    <a:pt x="449" y="563"/>
                  </a:lnTo>
                  <a:lnTo>
                    <a:pt x="449" y="565"/>
                  </a:lnTo>
                  <a:lnTo>
                    <a:pt x="449" y="568"/>
                  </a:lnTo>
                  <a:lnTo>
                    <a:pt x="449" y="565"/>
                  </a:lnTo>
                  <a:lnTo>
                    <a:pt x="447" y="568"/>
                  </a:lnTo>
                  <a:lnTo>
                    <a:pt x="447" y="568"/>
                  </a:lnTo>
                  <a:lnTo>
                    <a:pt x="447" y="568"/>
                  </a:lnTo>
                  <a:lnTo>
                    <a:pt x="449" y="568"/>
                  </a:lnTo>
                  <a:lnTo>
                    <a:pt x="452" y="568"/>
                  </a:lnTo>
                  <a:lnTo>
                    <a:pt x="452" y="568"/>
                  </a:lnTo>
                  <a:lnTo>
                    <a:pt x="452" y="565"/>
                  </a:lnTo>
                  <a:lnTo>
                    <a:pt x="452" y="565"/>
                  </a:lnTo>
                  <a:lnTo>
                    <a:pt x="454" y="565"/>
                  </a:lnTo>
                  <a:lnTo>
                    <a:pt x="454" y="565"/>
                  </a:lnTo>
                  <a:lnTo>
                    <a:pt x="454" y="563"/>
                  </a:lnTo>
                  <a:lnTo>
                    <a:pt x="454" y="563"/>
                  </a:lnTo>
                  <a:lnTo>
                    <a:pt x="452" y="563"/>
                  </a:lnTo>
                  <a:lnTo>
                    <a:pt x="452" y="563"/>
                  </a:lnTo>
                  <a:lnTo>
                    <a:pt x="452" y="563"/>
                  </a:lnTo>
                  <a:lnTo>
                    <a:pt x="452" y="561"/>
                  </a:lnTo>
                  <a:lnTo>
                    <a:pt x="452" y="563"/>
                  </a:lnTo>
                  <a:lnTo>
                    <a:pt x="454" y="563"/>
                  </a:lnTo>
                  <a:lnTo>
                    <a:pt x="456" y="563"/>
                  </a:lnTo>
                  <a:lnTo>
                    <a:pt x="456" y="561"/>
                  </a:lnTo>
                  <a:lnTo>
                    <a:pt x="456" y="561"/>
                  </a:lnTo>
                  <a:lnTo>
                    <a:pt x="454" y="561"/>
                  </a:lnTo>
                  <a:lnTo>
                    <a:pt x="456" y="561"/>
                  </a:lnTo>
                  <a:lnTo>
                    <a:pt x="456" y="558"/>
                  </a:lnTo>
                  <a:lnTo>
                    <a:pt x="459" y="558"/>
                  </a:lnTo>
                  <a:lnTo>
                    <a:pt x="459" y="556"/>
                  </a:lnTo>
                  <a:lnTo>
                    <a:pt x="456" y="556"/>
                  </a:lnTo>
                  <a:lnTo>
                    <a:pt x="456" y="558"/>
                  </a:lnTo>
                  <a:lnTo>
                    <a:pt x="454" y="558"/>
                  </a:lnTo>
                  <a:lnTo>
                    <a:pt x="454" y="558"/>
                  </a:lnTo>
                  <a:lnTo>
                    <a:pt x="454" y="556"/>
                  </a:lnTo>
                  <a:lnTo>
                    <a:pt x="454" y="556"/>
                  </a:lnTo>
                  <a:lnTo>
                    <a:pt x="454" y="558"/>
                  </a:lnTo>
                  <a:lnTo>
                    <a:pt x="454" y="558"/>
                  </a:lnTo>
                  <a:lnTo>
                    <a:pt x="454" y="558"/>
                  </a:lnTo>
                  <a:lnTo>
                    <a:pt x="452" y="558"/>
                  </a:lnTo>
                  <a:lnTo>
                    <a:pt x="454" y="558"/>
                  </a:lnTo>
                  <a:lnTo>
                    <a:pt x="452" y="556"/>
                  </a:lnTo>
                  <a:lnTo>
                    <a:pt x="452" y="556"/>
                  </a:lnTo>
                  <a:lnTo>
                    <a:pt x="454" y="553"/>
                  </a:lnTo>
                  <a:lnTo>
                    <a:pt x="454" y="553"/>
                  </a:lnTo>
                  <a:lnTo>
                    <a:pt x="454" y="553"/>
                  </a:lnTo>
                  <a:lnTo>
                    <a:pt x="454" y="553"/>
                  </a:lnTo>
                  <a:lnTo>
                    <a:pt x="454" y="553"/>
                  </a:lnTo>
                  <a:lnTo>
                    <a:pt x="452" y="553"/>
                  </a:lnTo>
                  <a:lnTo>
                    <a:pt x="452" y="558"/>
                  </a:lnTo>
                  <a:lnTo>
                    <a:pt x="452" y="558"/>
                  </a:lnTo>
                  <a:lnTo>
                    <a:pt x="449" y="556"/>
                  </a:lnTo>
                  <a:lnTo>
                    <a:pt x="452" y="556"/>
                  </a:lnTo>
                  <a:lnTo>
                    <a:pt x="452" y="556"/>
                  </a:lnTo>
                  <a:lnTo>
                    <a:pt x="452" y="556"/>
                  </a:lnTo>
                  <a:lnTo>
                    <a:pt x="449" y="556"/>
                  </a:lnTo>
                  <a:lnTo>
                    <a:pt x="449" y="553"/>
                  </a:lnTo>
                  <a:lnTo>
                    <a:pt x="447" y="553"/>
                  </a:lnTo>
                  <a:lnTo>
                    <a:pt x="447" y="553"/>
                  </a:lnTo>
                  <a:lnTo>
                    <a:pt x="449" y="553"/>
                  </a:lnTo>
                  <a:lnTo>
                    <a:pt x="449" y="553"/>
                  </a:lnTo>
                  <a:lnTo>
                    <a:pt x="449" y="553"/>
                  </a:lnTo>
                  <a:lnTo>
                    <a:pt x="449" y="553"/>
                  </a:lnTo>
                  <a:lnTo>
                    <a:pt x="452" y="553"/>
                  </a:lnTo>
                  <a:lnTo>
                    <a:pt x="452" y="551"/>
                  </a:lnTo>
                  <a:lnTo>
                    <a:pt x="449" y="551"/>
                  </a:lnTo>
                  <a:lnTo>
                    <a:pt x="449" y="551"/>
                  </a:lnTo>
                  <a:lnTo>
                    <a:pt x="447" y="549"/>
                  </a:lnTo>
                  <a:lnTo>
                    <a:pt x="447" y="549"/>
                  </a:lnTo>
                  <a:lnTo>
                    <a:pt x="447" y="549"/>
                  </a:lnTo>
                  <a:lnTo>
                    <a:pt x="447" y="549"/>
                  </a:lnTo>
                  <a:lnTo>
                    <a:pt x="449" y="549"/>
                  </a:lnTo>
                  <a:lnTo>
                    <a:pt x="449" y="549"/>
                  </a:lnTo>
                  <a:lnTo>
                    <a:pt x="449" y="546"/>
                  </a:lnTo>
                  <a:lnTo>
                    <a:pt x="452" y="546"/>
                  </a:lnTo>
                  <a:lnTo>
                    <a:pt x="452" y="544"/>
                  </a:lnTo>
                  <a:lnTo>
                    <a:pt x="452" y="544"/>
                  </a:lnTo>
                  <a:lnTo>
                    <a:pt x="452" y="542"/>
                  </a:lnTo>
                  <a:lnTo>
                    <a:pt x="452" y="542"/>
                  </a:lnTo>
                  <a:lnTo>
                    <a:pt x="449" y="539"/>
                  </a:lnTo>
                  <a:lnTo>
                    <a:pt x="449" y="542"/>
                  </a:lnTo>
                  <a:lnTo>
                    <a:pt x="449" y="539"/>
                  </a:lnTo>
                  <a:lnTo>
                    <a:pt x="449" y="539"/>
                  </a:lnTo>
                  <a:lnTo>
                    <a:pt x="449" y="539"/>
                  </a:lnTo>
                  <a:lnTo>
                    <a:pt x="449" y="539"/>
                  </a:lnTo>
                  <a:lnTo>
                    <a:pt x="449" y="539"/>
                  </a:lnTo>
                  <a:lnTo>
                    <a:pt x="449" y="539"/>
                  </a:lnTo>
                  <a:lnTo>
                    <a:pt x="447" y="537"/>
                  </a:lnTo>
                  <a:lnTo>
                    <a:pt x="447" y="535"/>
                  </a:lnTo>
                  <a:lnTo>
                    <a:pt x="447" y="532"/>
                  </a:lnTo>
                  <a:lnTo>
                    <a:pt x="447" y="530"/>
                  </a:lnTo>
                  <a:lnTo>
                    <a:pt x="447" y="527"/>
                  </a:lnTo>
                  <a:lnTo>
                    <a:pt x="447" y="525"/>
                  </a:lnTo>
                  <a:lnTo>
                    <a:pt x="449" y="525"/>
                  </a:lnTo>
                  <a:lnTo>
                    <a:pt x="449" y="525"/>
                  </a:lnTo>
                  <a:lnTo>
                    <a:pt x="449" y="523"/>
                  </a:lnTo>
                  <a:lnTo>
                    <a:pt x="447" y="530"/>
                  </a:lnTo>
                  <a:lnTo>
                    <a:pt x="447" y="535"/>
                  </a:lnTo>
                  <a:lnTo>
                    <a:pt x="452" y="535"/>
                  </a:lnTo>
                  <a:lnTo>
                    <a:pt x="449" y="532"/>
                  </a:lnTo>
                  <a:lnTo>
                    <a:pt x="449" y="532"/>
                  </a:lnTo>
                  <a:lnTo>
                    <a:pt x="452" y="532"/>
                  </a:lnTo>
                  <a:lnTo>
                    <a:pt x="454" y="532"/>
                  </a:lnTo>
                  <a:lnTo>
                    <a:pt x="454" y="530"/>
                  </a:lnTo>
                  <a:lnTo>
                    <a:pt x="454" y="530"/>
                  </a:lnTo>
                  <a:lnTo>
                    <a:pt x="454" y="530"/>
                  </a:lnTo>
                  <a:lnTo>
                    <a:pt x="454" y="530"/>
                  </a:lnTo>
                  <a:lnTo>
                    <a:pt x="454" y="527"/>
                  </a:lnTo>
                  <a:lnTo>
                    <a:pt x="456" y="530"/>
                  </a:lnTo>
                  <a:lnTo>
                    <a:pt x="456" y="530"/>
                  </a:lnTo>
                  <a:lnTo>
                    <a:pt x="456" y="527"/>
                  </a:lnTo>
                  <a:lnTo>
                    <a:pt x="459" y="527"/>
                  </a:lnTo>
                  <a:lnTo>
                    <a:pt x="459" y="525"/>
                  </a:lnTo>
                  <a:lnTo>
                    <a:pt x="459" y="525"/>
                  </a:lnTo>
                  <a:lnTo>
                    <a:pt x="461" y="525"/>
                  </a:lnTo>
                  <a:lnTo>
                    <a:pt x="461" y="525"/>
                  </a:lnTo>
                  <a:lnTo>
                    <a:pt x="461" y="525"/>
                  </a:lnTo>
                  <a:lnTo>
                    <a:pt x="461" y="525"/>
                  </a:lnTo>
                  <a:lnTo>
                    <a:pt x="461" y="525"/>
                  </a:lnTo>
                  <a:lnTo>
                    <a:pt x="461" y="525"/>
                  </a:lnTo>
                  <a:lnTo>
                    <a:pt x="461" y="525"/>
                  </a:lnTo>
                  <a:lnTo>
                    <a:pt x="461" y="527"/>
                  </a:lnTo>
                  <a:lnTo>
                    <a:pt x="461" y="527"/>
                  </a:lnTo>
                  <a:lnTo>
                    <a:pt x="461" y="527"/>
                  </a:lnTo>
                  <a:lnTo>
                    <a:pt x="459" y="527"/>
                  </a:lnTo>
                  <a:lnTo>
                    <a:pt x="459" y="530"/>
                  </a:lnTo>
                  <a:lnTo>
                    <a:pt x="461" y="532"/>
                  </a:lnTo>
                  <a:lnTo>
                    <a:pt x="461" y="532"/>
                  </a:lnTo>
                  <a:lnTo>
                    <a:pt x="463" y="532"/>
                  </a:lnTo>
                  <a:lnTo>
                    <a:pt x="461" y="530"/>
                  </a:lnTo>
                  <a:lnTo>
                    <a:pt x="461" y="530"/>
                  </a:lnTo>
                  <a:lnTo>
                    <a:pt x="461" y="530"/>
                  </a:lnTo>
                  <a:lnTo>
                    <a:pt x="461" y="530"/>
                  </a:lnTo>
                  <a:lnTo>
                    <a:pt x="463" y="530"/>
                  </a:lnTo>
                  <a:lnTo>
                    <a:pt x="463" y="530"/>
                  </a:lnTo>
                  <a:lnTo>
                    <a:pt x="463" y="532"/>
                  </a:lnTo>
                  <a:lnTo>
                    <a:pt x="463" y="530"/>
                  </a:lnTo>
                  <a:lnTo>
                    <a:pt x="463" y="530"/>
                  </a:lnTo>
                  <a:lnTo>
                    <a:pt x="463" y="530"/>
                  </a:lnTo>
                  <a:lnTo>
                    <a:pt x="463" y="530"/>
                  </a:lnTo>
                  <a:lnTo>
                    <a:pt x="468" y="532"/>
                  </a:lnTo>
                  <a:lnTo>
                    <a:pt x="468" y="532"/>
                  </a:lnTo>
                  <a:lnTo>
                    <a:pt x="468" y="535"/>
                  </a:lnTo>
                  <a:lnTo>
                    <a:pt x="468" y="535"/>
                  </a:lnTo>
                  <a:lnTo>
                    <a:pt x="463" y="539"/>
                  </a:lnTo>
                  <a:lnTo>
                    <a:pt x="461" y="542"/>
                  </a:lnTo>
                  <a:lnTo>
                    <a:pt x="461" y="542"/>
                  </a:lnTo>
                  <a:lnTo>
                    <a:pt x="461" y="544"/>
                  </a:lnTo>
                  <a:lnTo>
                    <a:pt x="461" y="546"/>
                  </a:lnTo>
                  <a:lnTo>
                    <a:pt x="466" y="546"/>
                  </a:lnTo>
                  <a:lnTo>
                    <a:pt x="463" y="549"/>
                  </a:lnTo>
                  <a:lnTo>
                    <a:pt x="463" y="549"/>
                  </a:lnTo>
                  <a:lnTo>
                    <a:pt x="463" y="551"/>
                  </a:lnTo>
                  <a:lnTo>
                    <a:pt x="466" y="551"/>
                  </a:lnTo>
                  <a:lnTo>
                    <a:pt x="468" y="549"/>
                  </a:lnTo>
                  <a:lnTo>
                    <a:pt x="466" y="549"/>
                  </a:lnTo>
                  <a:lnTo>
                    <a:pt x="466" y="546"/>
                  </a:lnTo>
                  <a:lnTo>
                    <a:pt x="466" y="546"/>
                  </a:lnTo>
                  <a:lnTo>
                    <a:pt x="466" y="546"/>
                  </a:lnTo>
                  <a:lnTo>
                    <a:pt x="468" y="546"/>
                  </a:lnTo>
                  <a:lnTo>
                    <a:pt x="468" y="546"/>
                  </a:lnTo>
                  <a:lnTo>
                    <a:pt x="468" y="546"/>
                  </a:lnTo>
                  <a:lnTo>
                    <a:pt x="468" y="544"/>
                  </a:lnTo>
                  <a:lnTo>
                    <a:pt x="468" y="544"/>
                  </a:lnTo>
                  <a:lnTo>
                    <a:pt x="468" y="542"/>
                  </a:lnTo>
                  <a:lnTo>
                    <a:pt x="470" y="542"/>
                  </a:lnTo>
                  <a:lnTo>
                    <a:pt x="470" y="544"/>
                  </a:lnTo>
                  <a:lnTo>
                    <a:pt x="470" y="546"/>
                  </a:lnTo>
                  <a:lnTo>
                    <a:pt x="470" y="544"/>
                  </a:lnTo>
                  <a:lnTo>
                    <a:pt x="473" y="544"/>
                  </a:lnTo>
                  <a:lnTo>
                    <a:pt x="473" y="544"/>
                  </a:lnTo>
                  <a:lnTo>
                    <a:pt x="473" y="544"/>
                  </a:lnTo>
                  <a:lnTo>
                    <a:pt x="473" y="546"/>
                  </a:lnTo>
                  <a:lnTo>
                    <a:pt x="473" y="546"/>
                  </a:lnTo>
                  <a:lnTo>
                    <a:pt x="470" y="546"/>
                  </a:lnTo>
                  <a:lnTo>
                    <a:pt x="470" y="549"/>
                  </a:lnTo>
                  <a:lnTo>
                    <a:pt x="468" y="551"/>
                  </a:lnTo>
                  <a:lnTo>
                    <a:pt x="470" y="551"/>
                  </a:lnTo>
                  <a:lnTo>
                    <a:pt x="470" y="551"/>
                  </a:lnTo>
                  <a:lnTo>
                    <a:pt x="473" y="551"/>
                  </a:lnTo>
                  <a:lnTo>
                    <a:pt x="473" y="553"/>
                  </a:lnTo>
                  <a:lnTo>
                    <a:pt x="470" y="553"/>
                  </a:lnTo>
                  <a:lnTo>
                    <a:pt x="470" y="553"/>
                  </a:lnTo>
                  <a:lnTo>
                    <a:pt x="468" y="553"/>
                  </a:lnTo>
                  <a:lnTo>
                    <a:pt x="470" y="553"/>
                  </a:lnTo>
                  <a:lnTo>
                    <a:pt x="473" y="556"/>
                  </a:lnTo>
                  <a:lnTo>
                    <a:pt x="473" y="556"/>
                  </a:lnTo>
                  <a:lnTo>
                    <a:pt x="475" y="556"/>
                  </a:lnTo>
                  <a:lnTo>
                    <a:pt x="475" y="556"/>
                  </a:lnTo>
                  <a:lnTo>
                    <a:pt x="478" y="553"/>
                  </a:lnTo>
                  <a:lnTo>
                    <a:pt x="478" y="553"/>
                  </a:lnTo>
                  <a:lnTo>
                    <a:pt x="478" y="553"/>
                  </a:lnTo>
                  <a:lnTo>
                    <a:pt x="478" y="556"/>
                  </a:lnTo>
                  <a:lnTo>
                    <a:pt x="478" y="558"/>
                  </a:lnTo>
                  <a:lnTo>
                    <a:pt x="478" y="561"/>
                  </a:lnTo>
                  <a:lnTo>
                    <a:pt x="480" y="563"/>
                  </a:lnTo>
                  <a:lnTo>
                    <a:pt x="480" y="563"/>
                  </a:lnTo>
                  <a:lnTo>
                    <a:pt x="480" y="561"/>
                  </a:lnTo>
                  <a:lnTo>
                    <a:pt x="480" y="561"/>
                  </a:lnTo>
                  <a:lnTo>
                    <a:pt x="482" y="561"/>
                  </a:lnTo>
                  <a:lnTo>
                    <a:pt x="480" y="565"/>
                  </a:lnTo>
                  <a:lnTo>
                    <a:pt x="480" y="565"/>
                  </a:lnTo>
                  <a:lnTo>
                    <a:pt x="480" y="563"/>
                  </a:lnTo>
                  <a:lnTo>
                    <a:pt x="480" y="563"/>
                  </a:lnTo>
                  <a:lnTo>
                    <a:pt x="475" y="563"/>
                  </a:lnTo>
                  <a:lnTo>
                    <a:pt x="475" y="565"/>
                  </a:lnTo>
                  <a:lnTo>
                    <a:pt x="478" y="565"/>
                  </a:lnTo>
                  <a:lnTo>
                    <a:pt x="478" y="568"/>
                  </a:lnTo>
                  <a:lnTo>
                    <a:pt x="478" y="570"/>
                  </a:lnTo>
                  <a:lnTo>
                    <a:pt x="480" y="570"/>
                  </a:lnTo>
                  <a:lnTo>
                    <a:pt x="480" y="570"/>
                  </a:lnTo>
                  <a:lnTo>
                    <a:pt x="480" y="568"/>
                  </a:lnTo>
                  <a:lnTo>
                    <a:pt x="482" y="570"/>
                  </a:lnTo>
                  <a:lnTo>
                    <a:pt x="482" y="568"/>
                  </a:lnTo>
                  <a:lnTo>
                    <a:pt x="485" y="568"/>
                  </a:lnTo>
                  <a:lnTo>
                    <a:pt x="485" y="568"/>
                  </a:lnTo>
                  <a:lnTo>
                    <a:pt x="485" y="568"/>
                  </a:lnTo>
                  <a:lnTo>
                    <a:pt x="487" y="568"/>
                  </a:lnTo>
                  <a:lnTo>
                    <a:pt x="489" y="568"/>
                  </a:lnTo>
                  <a:lnTo>
                    <a:pt x="492" y="570"/>
                  </a:lnTo>
                  <a:lnTo>
                    <a:pt x="494" y="570"/>
                  </a:lnTo>
                  <a:lnTo>
                    <a:pt x="494" y="568"/>
                  </a:lnTo>
                  <a:lnTo>
                    <a:pt x="494" y="568"/>
                  </a:lnTo>
                  <a:lnTo>
                    <a:pt x="492" y="568"/>
                  </a:lnTo>
                  <a:lnTo>
                    <a:pt x="489" y="568"/>
                  </a:lnTo>
                  <a:lnTo>
                    <a:pt x="492" y="565"/>
                  </a:lnTo>
                  <a:lnTo>
                    <a:pt x="492" y="563"/>
                  </a:lnTo>
                  <a:lnTo>
                    <a:pt x="489" y="561"/>
                  </a:lnTo>
                  <a:lnTo>
                    <a:pt x="487" y="558"/>
                  </a:lnTo>
                  <a:lnTo>
                    <a:pt x="487" y="558"/>
                  </a:lnTo>
                  <a:lnTo>
                    <a:pt x="487" y="558"/>
                  </a:lnTo>
                  <a:lnTo>
                    <a:pt x="487" y="556"/>
                  </a:lnTo>
                  <a:lnTo>
                    <a:pt x="485" y="556"/>
                  </a:lnTo>
                  <a:lnTo>
                    <a:pt x="485" y="556"/>
                  </a:lnTo>
                  <a:lnTo>
                    <a:pt x="487" y="556"/>
                  </a:lnTo>
                  <a:lnTo>
                    <a:pt x="487" y="556"/>
                  </a:lnTo>
                  <a:lnTo>
                    <a:pt x="487" y="556"/>
                  </a:lnTo>
                  <a:lnTo>
                    <a:pt x="487" y="553"/>
                  </a:lnTo>
                  <a:lnTo>
                    <a:pt x="487" y="556"/>
                  </a:lnTo>
                  <a:lnTo>
                    <a:pt x="487" y="556"/>
                  </a:lnTo>
                  <a:lnTo>
                    <a:pt x="487" y="556"/>
                  </a:lnTo>
                  <a:lnTo>
                    <a:pt x="487" y="556"/>
                  </a:lnTo>
                  <a:lnTo>
                    <a:pt x="487" y="553"/>
                  </a:lnTo>
                  <a:lnTo>
                    <a:pt x="487" y="553"/>
                  </a:lnTo>
                  <a:lnTo>
                    <a:pt x="487" y="553"/>
                  </a:lnTo>
                  <a:lnTo>
                    <a:pt x="489" y="553"/>
                  </a:lnTo>
                  <a:lnTo>
                    <a:pt x="489" y="553"/>
                  </a:lnTo>
                  <a:lnTo>
                    <a:pt x="489" y="556"/>
                  </a:lnTo>
                  <a:lnTo>
                    <a:pt x="489" y="556"/>
                  </a:lnTo>
                  <a:lnTo>
                    <a:pt x="489" y="558"/>
                  </a:lnTo>
                  <a:lnTo>
                    <a:pt x="489" y="558"/>
                  </a:lnTo>
                  <a:lnTo>
                    <a:pt x="492" y="558"/>
                  </a:lnTo>
                  <a:lnTo>
                    <a:pt x="492" y="558"/>
                  </a:lnTo>
                  <a:lnTo>
                    <a:pt x="494" y="556"/>
                  </a:lnTo>
                  <a:lnTo>
                    <a:pt x="494" y="551"/>
                  </a:lnTo>
                  <a:lnTo>
                    <a:pt x="492" y="549"/>
                  </a:lnTo>
                  <a:lnTo>
                    <a:pt x="489" y="549"/>
                  </a:lnTo>
                  <a:lnTo>
                    <a:pt x="489" y="549"/>
                  </a:lnTo>
                  <a:lnTo>
                    <a:pt x="489" y="549"/>
                  </a:lnTo>
                  <a:lnTo>
                    <a:pt x="492" y="549"/>
                  </a:lnTo>
                  <a:lnTo>
                    <a:pt x="492" y="546"/>
                  </a:lnTo>
                  <a:lnTo>
                    <a:pt x="487" y="546"/>
                  </a:lnTo>
                  <a:lnTo>
                    <a:pt x="487" y="544"/>
                  </a:lnTo>
                  <a:lnTo>
                    <a:pt x="489" y="544"/>
                  </a:lnTo>
                  <a:lnTo>
                    <a:pt x="494" y="546"/>
                  </a:lnTo>
                  <a:lnTo>
                    <a:pt x="496" y="546"/>
                  </a:lnTo>
                  <a:lnTo>
                    <a:pt x="496" y="546"/>
                  </a:lnTo>
                  <a:lnTo>
                    <a:pt x="494" y="549"/>
                  </a:lnTo>
                  <a:lnTo>
                    <a:pt x="494" y="549"/>
                  </a:lnTo>
                  <a:lnTo>
                    <a:pt x="494" y="551"/>
                  </a:lnTo>
                  <a:lnTo>
                    <a:pt x="496" y="549"/>
                  </a:lnTo>
                  <a:lnTo>
                    <a:pt x="496" y="549"/>
                  </a:lnTo>
                  <a:lnTo>
                    <a:pt x="499" y="549"/>
                  </a:lnTo>
                  <a:lnTo>
                    <a:pt x="496" y="551"/>
                  </a:lnTo>
                  <a:lnTo>
                    <a:pt x="496" y="553"/>
                  </a:lnTo>
                  <a:lnTo>
                    <a:pt x="496" y="553"/>
                  </a:lnTo>
                  <a:lnTo>
                    <a:pt x="496" y="553"/>
                  </a:lnTo>
                  <a:lnTo>
                    <a:pt x="496" y="553"/>
                  </a:lnTo>
                  <a:lnTo>
                    <a:pt x="499" y="553"/>
                  </a:lnTo>
                  <a:lnTo>
                    <a:pt x="499" y="553"/>
                  </a:lnTo>
                  <a:lnTo>
                    <a:pt x="499" y="553"/>
                  </a:lnTo>
                  <a:lnTo>
                    <a:pt x="501" y="551"/>
                  </a:lnTo>
                  <a:lnTo>
                    <a:pt x="501" y="553"/>
                  </a:lnTo>
                  <a:lnTo>
                    <a:pt x="501" y="553"/>
                  </a:lnTo>
                  <a:lnTo>
                    <a:pt x="504" y="553"/>
                  </a:lnTo>
                  <a:lnTo>
                    <a:pt x="504" y="553"/>
                  </a:lnTo>
                  <a:lnTo>
                    <a:pt x="504" y="553"/>
                  </a:lnTo>
                  <a:lnTo>
                    <a:pt x="504" y="556"/>
                  </a:lnTo>
                  <a:lnTo>
                    <a:pt x="499" y="556"/>
                  </a:lnTo>
                  <a:lnTo>
                    <a:pt x="496" y="556"/>
                  </a:lnTo>
                  <a:lnTo>
                    <a:pt x="496" y="556"/>
                  </a:lnTo>
                  <a:lnTo>
                    <a:pt x="496" y="556"/>
                  </a:lnTo>
                  <a:lnTo>
                    <a:pt x="496" y="556"/>
                  </a:lnTo>
                  <a:lnTo>
                    <a:pt x="496" y="556"/>
                  </a:lnTo>
                  <a:lnTo>
                    <a:pt x="496" y="556"/>
                  </a:lnTo>
                  <a:lnTo>
                    <a:pt x="496" y="561"/>
                  </a:lnTo>
                  <a:lnTo>
                    <a:pt x="496" y="561"/>
                  </a:lnTo>
                  <a:lnTo>
                    <a:pt x="494" y="561"/>
                  </a:lnTo>
                  <a:lnTo>
                    <a:pt x="494" y="561"/>
                  </a:lnTo>
                  <a:lnTo>
                    <a:pt x="494" y="563"/>
                  </a:lnTo>
                  <a:lnTo>
                    <a:pt x="494" y="563"/>
                  </a:lnTo>
                  <a:lnTo>
                    <a:pt x="496" y="565"/>
                  </a:lnTo>
                  <a:lnTo>
                    <a:pt x="496" y="565"/>
                  </a:lnTo>
                  <a:lnTo>
                    <a:pt x="499" y="565"/>
                  </a:lnTo>
                  <a:lnTo>
                    <a:pt x="499" y="565"/>
                  </a:lnTo>
                  <a:lnTo>
                    <a:pt x="499" y="565"/>
                  </a:lnTo>
                  <a:lnTo>
                    <a:pt x="501" y="568"/>
                  </a:lnTo>
                  <a:lnTo>
                    <a:pt x="501" y="572"/>
                  </a:lnTo>
                  <a:lnTo>
                    <a:pt x="504" y="572"/>
                  </a:lnTo>
                  <a:lnTo>
                    <a:pt x="504" y="572"/>
                  </a:lnTo>
                  <a:lnTo>
                    <a:pt x="506" y="575"/>
                  </a:lnTo>
                  <a:lnTo>
                    <a:pt x="508" y="575"/>
                  </a:lnTo>
                  <a:lnTo>
                    <a:pt x="511" y="575"/>
                  </a:lnTo>
                  <a:lnTo>
                    <a:pt x="513" y="575"/>
                  </a:lnTo>
                  <a:lnTo>
                    <a:pt x="518" y="572"/>
                  </a:lnTo>
                  <a:lnTo>
                    <a:pt x="520" y="572"/>
                  </a:lnTo>
                  <a:lnTo>
                    <a:pt x="520" y="572"/>
                  </a:lnTo>
                  <a:lnTo>
                    <a:pt x="518" y="575"/>
                  </a:lnTo>
                  <a:lnTo>
                    <a:pt x="518" y="575"/>
                  </a:lnTo>
                  <a:lnTo>
                    <a:pt x="518" y="577"/>
                  </a:lnTo>
                  <a:lnTo>
                    <a:pt x="518" y="575"/>
                  </a:lnTo>
                  <a:lnTo>
                    <a:pt x="520" y="575"/>
                  </a:lnTo>
                  <a:lnTo>
                    <a:pt x="520" y="575"/>
                  </a:lnTo>
                  <a:lnTo>
                    <a:pt x="520" y="577"/>
                  </a:lnTo>
                  <a:lnTo>
                    <a:pt x="520" y="577"/>
                  </a:lnTo>
                  <a:lnTo>
                    <a:pt x="523" y="577"/>
                  </a:lnTo>
                  <a:lnTo>
                    <a:pt x="523" y="577"/>
                  </a:lnTo>
                  <a:lnTo>
                    <a:pt x="525" y="577"/>
                  </a:lnTo>
                  <a:lnTo>
                    <a:pt x="525" y="577"/>
                  </a:lnTo>
                  <a:lnTo>
                    <a:pt x="525" y="580"/>
                  </a:lnTo>
                  <a:lnTo>
                    <a:pt x="527" y="580"/>
                  </a:lnTo>
                  <a:lnTo>
                    <a:pt x="527" y="577"/>
                  </a:lnTo>
                  <a:lnTo>
                    <a:pt x="527" y="577"/>
                  </a:lnTo>
                  <a:lnTo>
                    <a:pt x="530" y="584"/>
                  </a:lnTo>
                  <a:lnTo>
                    <a:pt x="527" y="589"/>
                  </a:lnTo>
                  <a:lnTo>
                    <a:pt x="527" y="591"/>
                  </a:lnTo>
                  <a:lnTo>
                    <a:pt x="525" y="591"/>
                  </a:lnTo>
                  <a:lnTo>
                    <a:pt x="520" y="591"/>
                  </a:lnTo>
                  <a:lnTo>
                    <a:pt x="518" y="591"/>
                  </a:lnTo>
                  <a:lnTo>
                    <a:pt x="515" y="594"/>
                  </a:lnTo>
                  <a:lnTo>
                    <a:pt x="515" y="594"/>
                  </a:lnTo>
                  <a:lnTo>
                    <a:pt x="515" y="596"/>
                  </a:lnTo>
                  <a:lnTo>
                    <a:pt x="520" y="598"/>
                  </a:lnTo>
                  <a:lnTo>
                    <a:pt x="523" y="598"/>
                  </a:lnTo>
                  <a:lnTo>
                    <a:pt x="527" y="603"/>
                  </a:lnTo>
                  <a:lnTo>
                    <a:pt x="530" y="603"/>
                  </a:lnTo>
                  <a:lnTo>
                    <a:pt x="527" y="601"/>
                  </a:lnTo>
                  <a:lnTo>
                    <a:pt x="527" y="601"/>
                  </a:lnTo>
                  <a:lnTo>
                    <a:pt x="527" y="598"/>
                  </a:lnTo>
                  <a:lnTo>
                    <a:pt x="530" y="598"/>
                  </a:lnTo>
                  <a:lnTo>
                    <a:pt x="530" y="601"/>
                  </a:lnTo>
                  <a:lnTo>
                    <a:pt x="532" y="601"/>
                  </a:lnTo>
                  <a:lnTo>
                    <a:pt x="537" y="601"/>
                  </a:lnTo>
                  <a:lnTo>
                    <a:pt x="537" y="598"/>
                  </a:lnTo>
                  <a:lnTo>
                    <a:pt x="539" y="596"/>
                  </a:lnTo>
                  <a:lnTo>
                    <a:pt x="539" y="594"/>
                  </a:lnTo>
                  <a:lnTo>
                    <a:pt x="539" y="596"/>
                  </a:lnTo>
                  <a:lnTo>
                    <a:pt x="539" y="601"/>
                  </a:lnTo>
                  <a:lnTo>
                    <a:pt x="541" y="601"/>
                  </a:lnTo>
                  <a:lnTo>
                    <a:pt x="541" y="601"/>
                  </a:lnTo>
                  <a:lnTo>
                    <a:pt x="541" y="601"/>
                  </a:lnTo>
                  <a:lnTo>
                    <a:pt x="541" y="601"/>
                  </a:lnTo>
                  <a:lnTo>
                    <a:pt x="541" y="598"/>
                  </a:lnTo>
                  <a:lnTo>
                    <a:pt x="544" y="601"/>
                  </a:lnTo>
                  <a:lnTo>
                    <a:pt x="546" y="601"/>
                  </a:lnTo>
                  <a:lnTo>
                    <a:pt x="549" y="598"/>
                  </a:lnTo>
                  <a:lnTo>
                    <a:pt x="551" y="596"/>
                  </a:lnTo>
                  <a:lnTo>
                    <a:pt x="551" y="598"/>
                  </a:lnTo>
                  <a:lnTo>
                    <a:pt x="553" y="598"/>
                  </a:lnTo>
                  <a:lnTo>
                    <a:pt x="563" y="601"/>
                  </a:lnTo>
                  <a:lnTo>
                    <a:pt x="565" y="601"/>
                  </a:lnTo>
                  <a:lnTo>
                    <a:pt x="565" y="601"/>
                  </a:lnTo>
                  <a:lnTo>
                    <a:pt x="565" y="598"/>
                  </a:lnTo>
                  <a:lnTo>
                    <a:pt x="567" y="598"/>
                  </a:lnTo>
                  <a:lnTo>
                    <a:pt x="567" y="596"/>
                  </a:lnTo>
                  <a:lnTo>
                    <a:pt x="570" y="596"/>
                  </a:lnTo>
                  <a:lnTo>
                    <a:pt x="567" y="596"/>
                  </a:lnTo>
                  <a:lnTo>
                    <a:pt x="567" y="598"/>
                  </a:lnTo>
                  <a:lnTo>
                    <a:pt x="567" y="598"/>
                  </a:lnTo>
                  <a:lnTo>
                    <a:pt x="570" y="601"/>
                  </a:lnTo>
                  <a:lnTo>
                    <a:pt x="570" y="598"/>
                  </a:lnTo>
                  <a:lnTo>
                    <a:pt x="577" y="598"/>
                  </a:lnTo>
                  <a:lnTo>
                    <a:pt x="577" y="596"/>
                  </a:lnTo>
                  <a:lnTo>
                    <a:pt x="579" y="596"/>
                  </a:lnTo>
                  <a:lnTo>
                    <a:pt x="579" y="594"/>
                  </a:lnTo>
                  <a:lnTo>
                    <a:pt x="582" y="594"/>
                  </a:lnTo>
                  <a:lnTo>
                    <a:pt x="582" y="594"/>
                  </a:lnTo>
                  <a:lnTo>
                    <a:pt x="582" y="589"/>
                  </a:lnTo>
                  <a:lnTo>
                    <a:pt x="582" y="589"/>
                  </a:lnTo>
                  <a:lnTo>
                    <a:pt x="582" y="589"/>
                  </a:lnTo>
                  <a:lnTo>
                    <a:pt x="582" y="587"/>
                  </a:lnTo>
                  <a:lnTo>
                    <a:pt x="579" y="582"/>
                  </a:lnTo>
                  <a:lnTo>
                    <a:pt x="579" y="582"/>
                  </a:lnTo>
                  <a:lnTo>
                    <a:pt x="577" y="580"/>
                  </a:lnTo>
                  <a:lnTo>
                    <a:pt x="570" y="577"/>
                  </a:lnTo>
                  <a:lnTo>
                    <a:pt x="570" y="575"/>
                  </a:lnTo>
                  <a:lnTo>
                    <a:pt x="572" y="577"/>
                  </a:lnTo>
                  <a:lnTo>
                    <a:pt x="575" y="577"/>
                  </a:lnTo>
                  <a:lnTo>
                    <a:pt x="577" y="577"/>
                  </a:lnTo>
                  <a:lnTo>
                    <a:pt x="577" y="575"/>
                  </a:lnTo>
                  <a:lnTo>
                    <a:pt x="577" y="575"/>
                  </a:lnTo>
                  <a:lnTo>
                    <a:pt x="575" y="575"/>
                  </a:lnTo>
                  <a:lnTo>
                    <a:pt x="575" y="575"/>
                  </a:lnTo>
                  <a:lnTo>
                    <a:pt x="575" y="572"/>
                  </a:lnTo>
                  <a:lnTo>
                    <a:pt x="575" y="572"/>
                  </a:lnTo>
                  <a:lnTo>
                    <a:pt x="575" y="572"/>
                  </a:lnTo>
                  <a:lnTo>
                    <a:pt x="575" y="572"/>
                  </a:lnTo>
                  <a:lnTo>
                    <a:pt x="575" y="572"/>
                  </a:lnTo>
                  <a:lnTo>
                    <a:pt x="575" y="572"/>
                  </a:lnTo>
                  <a:lnTo>
                    <a:pt x="575" y="572"/>
                  </a:lnTo>
                  <a:lnTo>
                    <a:pt x="575" y="572"/>
                  </a:lnTo>
                  <a:lnTo>
                    <a:pt x="584" y="565"/>
                  </a:lnTo>
                  <a:lnTo>
                    <a:pt x="584" y="565"/>
                  </a:lnTo>
                  <a:lnTo>
                    <a:pt x="584" y="568"/>
                  </a:lnTo>
                  <a:lnTo>
                    <a:pt x="586" y="568"/>
                  </a:lnTo>
                  <a:lnTo>
                    <a:pt x="586" y="568"/>
                  </a:lnTo>
                  <a:lnTo>
                    <a:pt x="586" y="568"/>
                  </a:lnTo>
                  <a:lnTo>
                    <a:pt x="584" y="568"/>
                  </a:lnTo>
                  <a:lnTo>
                    <a:pt x="584" y="570"/>
                  </a:lnTo>
                  <a:lnTo>
                    <a:pt x="582" y="572"/>
                  </a:lnTo>
                  <a:lnTo>
                    <a:pt x="584" y="572"/>
                  </a:lnTo>
                  <a:lnTo>
                    <a:pt x="582" y="575"/>
                  </a:lnTo>
                  <a:lnTo>
                    <a:pt x="582" y="577"/>
                  </a:lnTo>
                  <a:lnTo>
                    <a:pt x="584" y="577"/>
                  </a:lnTo>
                  <a:lnTo>
                    <a:pt x="584" y="577"/>
                  </a:lnTo>
                  <a:lnTo>
                    <a:pt x="584" y="580"/>
                  </a:lnTo>
                  <a:lnTo>
                    <a:pt x="584" y="580"/>
                  </a:lnTo>
                  <a:lnTo>
                    <a:pt x="584" y="582"/>
                  </a:lnTo>
                  <a:lnTo>
                    <a:pt x="586" y="582"/>
                  </a:lnTo>
                  <a:lnTo>
                    <a:pt x="589" y="580"/>
                  </a:lnTo>
                  <a:lnTo>
                    <a:pt x="586" y="582"/>
                  </a:lnTo>
                  <a:lnTo>
                    <a:pt x="586" y="584"/>
                  </a:lnTo>
                  <a:lnTo>
                    <a:pt x="586" y="584"/>
                  </a:lnTo>
                  <a:lnTo>
                    <a:pt x="589" y="587"/>
                  </a:lnTo>
                  <a:lnTo>
                    <a:pt x="586" y="587"/>
                  </a:lnTo>
                  <a:lnTo>
                    <a:pt x="586" y="589"/>
                  </a:lnTo>
                  <a:lnTo>
                    <a:pt x="586" y="589"/>
                  </a:lnTo>
                  <a:lnTo>
                    <a:pt x="589" y="589"/>
                  </a:lnTo>
                  <a:lnTo>
                    <a:pt x="589" y="589"/>
                  </a:lnTo>
                  <a:lnTo>
                    <a:pt x="589" y="589"/>
                  </a:lnTo>
                  <a:lnTo>
                    <a:pt x="591" y="589"/>
                  </a:lnTo>
                  <a:lnTo>
                    <a:pt x="589" y="587"/>
                  </a:lnTo>
                  <a:lnTo>
                    <a:pt x="591" y="587"/>
                  </a:lnTo>
                  <a:lnTo>
                    <a:pt x="593" y="584"/>
                  </a:lnTo>
                  <a:lnTo>
                    <a:pt x="596" y="584"/>
                  </a:lnTo>
                  <a:lnTo>
                    <a:pt x="596" y="584"/>
                  </a:lnTo>
                  <a:lnTo>
                    <a:pt x="596" y="587"/>
                  </a:lnTo>
                  <a:lnTo>
                    <a:pt x="596" y="587"/>
                  </a:lnTo>
                  <a:lnTo>
                    <a:pt x="596" y="587"/>
                  </a:lnTo>
                  <a:lnTo>
                    <a:pt x="596" y="587"/>
                  </a:lnTo>
                  <a:lnTo>
                    <a:pt x="596" y="589"/>
                  </a:lnTo>
                  <a:lnTo>
                    <a:pt x="596" y="589"/>
                  </a:lnTo>
                  <a:lnTo>
                    <a:pt x="593" y="591"/>
                  </a:lnTo>
                  <a:lnTo>
                    <a:pt x="593" y="596"/>
                  </a:lnTo>
                  <a:lnTo>
                    <a:pt x="591" y="596"/>
                  </a:lnTo>
                  <a:lnTo>
                    <a:pt x="598" y="601"/>
                  </a:lnTo>
                  <a:lnTo>
                    <a:pt x="603" y="603"/>
                  </a:lnTo>
                  <a:lnTo>
                    <a:pt x="605" y="601"/>
                  </a:lnTo>
                  <a:lnTo>
                    <a:pt x="605" y="601"/>
                  </a:lnTo>
                  <a:lnTo>
                    <a:pt x="605" y="603"/>
                  </a:lnTo>
                  <a:lnTo>
                    <a:pt x="608" y="603"/>
                  </a:lnTo>
                  <a:lnTo>
                    <a:pt x="608" y="601"/>
                  </a:lnTo>
                  <a:lnTo>
                    <a:pt x="605" y="598"/>
                  </a:lnTo>
                  <a:lnTo>
                    <a:pt x="603" y="594"/>
                  </a:lnTo>
                  <a:lnTo>
                    <a:pt x="605" y="591"/>
                  </a:lnTo>
                  <a:lnTo>
                    <a:pt x="603" y="591"/>
                  </a:lnTo>
                  <a:lnTo>
                    <a:pt x="605" y="582"/>
                  </a:lnTo>
                  <a:lnTo>
                    <a:pt x="605" y="582"/>
                  </a:lnTo>
                  <a:lnTo>
                    <a:pt x="605" y="582"/>
                  </a:lnTo>
                  <a:lnTo>
                    <a:pt x="608" y="580"/>
                  </a:lnTo>
                  <a:lnTo>
                    <a:pt x="608" y="582"/>
                  </a:lnTo>
                  <a:lnTo>
                    <a:pt x="608" y="582"/>
                  </a:lnTo>
                  <a:lnTo>
                    <a:pt x="608" y="582"/>
                  </a:lnTo>
                  <a:lnTo>
                    <a:pt x="610" y="584"/>
                  </a:lnTo>
                  <a:lnTo>
                    <a:pt x="610" y="584"/>
                  </a:lnTo>
                  <a:lnTo>
                    <a:pt x="610" y="584"/>
                  </a:lnTo>
                  <a:lnTo>
                    <a:pt x="612" y="584"/>
                  </a:lnTo>
                  <a:lnTo>
                    <a:pt x="612" y="584"/>
                  </a:lnTo>
                  <a:lnTo>
                    <a:pt x="615" y="584"/>
                  </a:lnTo>
                  <a:lnTo>
                    <a:pt x="619" y="584"/>
                  </a:lnTo>
                  <a:lnTo>
                    <a:pt x="622" y="584"/>
                  </a:lnTo>
                  <a:lnTo>
                    <a:pt x="622" y="582"/>
                  </a:lnTo>
                  <a:lnTo>
                    <a:pt x="624" y="582"/>
                  </a:lnTo>
                  <a:lnTo>
                    <a:pt x="624" y="582"/>
                  </a:lnTo>
                  <a:lnTo>
                    <a:pt x="627" y="580"/>
                  </a:lnTo>
                  <a:lnTo>
                    <a:pt x="627" y="580"/>
                  </a:lnTo>
                  <a:lnTo>
                    <a:pt x="631" y="561"/>
                  </a:lnTo>
                  <a:lnTo>
                    <a:pt x="631" y="561"/>
                  </a:lnTo>
                  <a:lnTo>
                    <a:pt x="634" y="558"/>
                  </a:lnTo>
                  <a:lnTo>
                    <a:pt x="634" y="558"/>
                  </a:lnTo>
                  <a:lnTo>
                    <a:pt x="634" y="558"/>
                  </a:lnTo>
                  <a:lnTo>
                    <a:pt x="634" y="558"/>
                  </a:lnTo>
                  <a:lnTo>
                    <a:pt x="636" y="558"/>
                  </a:lnTo>
                  <a:lnTo>
                    <a:pt x="636" y="558"/>
                  </a:lnTo>
                  <a:lnTo>
                    <a:pt x="641" y="558"/>
                  </a:lnTo>
                  <a:lnTo>
                    <a:pt x="643" y="558"/>
                  </a:lnTo>
                  <a:lnTo>
                    <a:pt x="643" y="558"/>
                  </a:lnTo>
                  <a:lnTo>
                    <a:pt x="645" y="558"/>
                  </a:lnTo>
                  <a:lnTo>
                    <a:pt x="650" y="556"/>
                  </a:lnTo>
                  <a:lnTo>
                    <a:pt x="653" y="556"/>
                  </a:lnTo>
                  <a:lnTo>
                    <a:pt x="653" y="556"/>
                  </a:lnTo>
                  <a:lnTo>
                    <a:pt x="655" y="556"/>
                  </a:lnTo>
                  <a:lnTo>
                    <a:pt x="660" y="558"/>
                  </a:lnTo>
                  <a:lnTo>
                    <a:pt x="664" y="561"/>
                  </a:lnTo>
                  <a:lnTo>
                    <a:pt x="664" y="561"/>
                  </a:lnTo>
                  <a:lnTo>
                    <a:pt x="667" y="561"/>
                  </a:lnTo>
                  <a:lnTo>
                    <a:pt x="669" y="561"/>
                  </a:lnTo>
                  <a:lnTo>
                    <a:pt x="671" y="561"/>
                  </a:lnTo>
                  <a:lnTo>
                    <a:pt x="676" y="561"/>
                  </a:lnTo>
                  <a:lnTo>
                    <a:pt x="679" y="561"/>
                  </a:lnTo>
                  <a:lnTo>
                    <a:pt x="681" y="561"/>
                  </a:lnTo>
                  <a:lnTo>
                    <a:pt x="683" y="561"/>
                  </a:lnTo>
                  <a:lnTo>
                    <a:pt x="683" y="561"/>
                  </a:lnTo>
                  <a:lnTo>
                    <a:pt x="683" y="561"/>
                  </a:lnTo>
                  <a:lnTo>
                    <a:pt x="686" y="561"/>
                  </a:lnTo>
                  <a:lnTo>
                    <a:pt x="686" y="561"/>
                  </a:lnTo>
                  <a:lnTo>
                    <a:pt x="686" y="556"/>
                  </a:lnTo>
                  <a:lnTo>
                    <a:pt x="686" y="553"/>
                  </a:lnTo>
                  <a:lnTo>
                    <a:pt x="683" y="551"/>
                  </a:lnTo>
                  <a:lnTo>
                    <a:pt x="681" y="549"/>
                  </a:lnTo>
                  <a:lnTo>
                    <a:pt x="683" y="544"/>
                  </a:lnTo>
                  <a:lnTo>
                    <a:pt x="683" y="535"/>
                  </a:lnTo>
                  <a:lnTo>
                    <a:pt x="683" y="532"/>
                  </a:lnTo>
                  <a:lnTo>
                    <a:pt x="683" y="532"/>
                  </a:lnTo>
                  <a:lnTo>
                    <a:pt x="683" y="530"/>
                  </a:lnTo>
                  <a:lnTo>
                    <a:pt x="683" y="530"/>
                  </a:lnTo>
                  <a:lnTo>
                    <a:pt x="683" y="530"/>
                  </a:lnTo>
                  <a:lnTo>
                    <a:pt x="683" y="527"/>
                  </a:lnTo>
                  <a:lnTo>
                    <a:pt x="683" y="527"/>
                  </a:lnTo>
                  <a:lnTo>
                    <a:pt x="681" y="525"/>
                  </a:lnTo>
                  <a:lnTo>
                    <a:pt x="681" y="525"/>
                  </a:lnTo>
                  <a:lnTo>
                    <a:pt x="683" y="523"/>
                  </a:lnTo>
                  <a:lnTo>
                    <a:pt x="683" y="523"/>
                  </a:lnTo>
                  <a:lnTo>
                    <a:pt x="686" y="525"/>
                  </a:lnTo>
                  <a:lnTo>
                    <a:pt x="688" y="525"/>
                  </a:lnTo>
                  <a:lnTo>
                    <a:pt x="688" y="525"/>
                  </a:lnTo>
                  <a:lnTo>
                    <a:pt x="688" y="523"/>
                  </a:lnTo>
                  <a:lnTo>
                    <a:pt x="688" y="523"/>
                  </a:lnTo>
                  <a:lnTo>
                    <a:pt x="690" y="523"/>
                  </a:lnTo>
                  <a:lnTo>
                    <a:pt x="690" y="523"/>
                  </a:lnTo>
                  <a:lnTo>
                    <a:pt x="690" y="523"/>
                  </a:lnTo>
                  <a:lnTo>
                    <a:pt x="693" y="523"/>
                  </a:lnTo>
                  <a:lnTo>
                    <a:pt x="693" y="523"/>
                  </a:lnTo>
                  <a:lnTo>
                    <a:pt x="697" y="530"/>
                  </a:lnTo>
                  <a:lnTo>
                    <a:pt x="700" y="530"/>
                  </a:lnTo>
                  <a:lnTo>
                    <a:pt x="700" y="532"/>
                  </a:lnTo>
                  <a:lnTo>
                    <a:pt x="700" y="532"/>
                  </a:lnTo>
                  <a:lnTo>
                    <a:pt x="702" y="532"/>
                  </a:lnTo>
                  <a:lnTo>
                    <a:pt x="702" y="532"/>
                  </a:lnTo>
                  <a:lnTo>
                    <a:pt x="702" y="532"/>
                  </a:lnTo>
                  <a:lnTo>
                    <a:pt x="705" y="530"/>
                  </a:lnTo>
                  <a:lnTo>
                    <a:pt x="707" y="527"/>
                  </a:lnTo>
                  <a:lnTo>
                    <a:pt x="707" y="527"/>
                  </a:lnTo>
                  <a:lnTo>
                    <a:pt x="709" y="527"/>
                  </a:lnTo>
                  <a:lnTo>
                    <a:pt x="709" y="527"/>
                  </a:lnTo>
                  <a:lnTo>
                    <a:pt x="709" y="527"/>
                  </a:lnTo>
                  <a:lnTo>
                    <a:pt x="712" y="527"/>
                  </a:lnTo>
                  <a:lnTo>
                    <a:pt x="712" y="530"/>
                  </a:lnTo>
                  <a:lnTo>
                    <a:pt x="714" y="530"/>
                  </a:lnTo>
                  <a:lnTo>
                    <a:pt x="714" y="532"/>
                  </a:lnTo>
                  <a:lnTo>
                    <a:pt x="716" y="530"/>
                  </a:lnTo>
                  <a:lnTo>
                    <a:pt x="719" y="530"/>
                  </a:lnTo>
                  <a:lnTo>
                    <a:pt x="721" y="530"/>
                  </a:lnTo>
                  <a:lnTo>
                    <a:pt x="721" y="530"/>
                  </a:lnTo>
                  <a:lnTo>
                    <a:pt x="721" y="527"/>
                  </a:lnTo>
                  <a:lnTo>
                    <a:pt x="721" y="527"/>
                  </a:lnTo>
                  <a:lnTo>
                    <a:pt x="721" y="525"/>
                  </a:lnTo>
                  <a:lnTo>
                    <a:pt x="721" y="523"/>
                  </a:lnTo>
                  <a:lnTo>
                    <a:pt x="721" y="523"/>
                  </a:lnTo>
                  <a:lnTo>
                    <a:pt x="726" y="518"/>
                  </a:lnTo>
                  <a:lnTo>
                    <a:pt x="726" y="518"/>
                  </a:lnTo>
                  <a:lnTo>
                    <a:pt x="726" y="518"/>
                  </a:lnTo>
                  <a:lnTo>
                    <a:pt x="726" y="518"/>
                  </a:lnTo>
                  <a:lnTo>
                    <a:pt x="728" y="518"/>
                  </a:lnTo>
                  <a:lnTo>
                    <a:pt x="728" y="518"/>
                  </a:lnTo>
                  <a:lnTo>
                    <a:pt x="733" y="520"/>
                  </a:lnTo>
                  <a:lnTo>
                    <a:pt x="733" y="520"/>
                  </a:lnTo>
                  <a:lnTo>
                    <a:pt x="735" y="520"/>
                  </a:lnTo>
                  <a:lnTo>
                    <a:pt x="735" y="520"/>
                  </a:lnTo>
                  <a:lnTo>
                    <a:pt x="738" y="520"/>
                  </a:lnTo>
                  <a:lnTo>
                    <a:pt x="738" y="518"/>
                  </a:lnTo>
                  <a:lnTo>
                    <a:pt x="738" y="518"/>
                  </a:lnTo>
                  <a:lnTo>
                    <a:pt x="738" y="518"/>
                  </a:lnTo>
                  <a:lnTo>
                    <a:pt x="738" y="516"/>
                  </a:lnTo>
                  <a:lnTo>
                    <a:pt x="738" y="516"/>
                  </a:lnTo>
                  <a:lnTo>
                    <a:pt x="738" y="513"/>
                  </a:lnTo>
                  <a:lnTo>
                    <a:pt x="735" y="513"/>
                  </a:lnTo>
                  <a:lnTo>
                    <a:pt x="731" y="509"/>
                  </a:lnTo>
                  <a:lnTo>
                    <a:pt x="731" y="509"/>
                  </a:lnTo>
                  <a:lnTo>
                    <a:pt x="728" y="506"/>
                  </a:lnTo>
                  <a:lnTo>
                    <a:pt x="728" y="506"/>
                  </a:lnTo>
                  <a:lnTo>
                    <a:pt x="728" y="506"/>
                  </a:lnTo>
                  <a:lnTo>
                    <a:pt x="728" y="504"/>
                  </a:lnTo>
                  <a:lnTo>
                    <a:pt x="728" y="504"/>
                  </a:lnTo>
                  <a:lnTo>
                    <a:pt x="731" y="501"/>
                  </a:lnTo>
                  <a:lnTo>
                    <a:pt x="731" y="499"/>
                  </a:lnTo>
                  <a:lnTo>
                    <a:pt x="731" y="499"/>
                  </a:lnTo>
                  <a:lnTo>
                    <a:pt x="731" y="499"/>
                  </a:lnTo>
                  <a:lnTo>
                    <a:pt x="731" y="497"/>
                  </a:lnTo>
                  <a:lnTo>
                    <a:pt x="728" y="497"/>
                  </a:lnTo>
                  <a:lnTo>
                    <a:pt x="728" y="494"/>
                  </a:lnTo>
                  <a:lnTo>
                    <a:pt x="728" y="494"/>
                  </a:lnTo>
                  <a:lnTo>
                    <a:pt x="728" y="492"/>
                  </a:lnTo>
                  <a:lnTo>
                    <a:pt x="728" y="492"/>
                  </a:lnTo>
                  <a:lnTo>
                    <a:pt x="728" y="492"/>
                  </a:lnTo>
                  <a:lnTo>
                    <a:pt x="728" y="492"/>
                  </a:lnTo>
                  <a:lnTo>
                    <a:pt x="728" y="492"/>
                  </a:lnTo>
                  <a:lnTo>
                    <a:pt x="731" y="494"/>
                  </a:lnTo>
                  <a:lnTo>
                    <a:pt x="731" y="494"/>
                  </a:lnTo>
                  <a:lnTo>
                    <a:pt x="733" y="494"/>
                  </a:lnTo>
                  <a:lnTo>
                    <a:pt x="733" y="492"/>
                  </a:lnTo>
                  <a:lnTo>
                    <a:pt x="733" y="492"/>
                  </a:lnTo>
                  <a:lnTo>
                    <a:pt x="733" y="490"/>
                  </a:lnTo>
                  <a:lnTo>
                    <a:pt x="735" y="490"/>
                  </a:lnTo>
                  <a:lnTo>
                    <a:pt x="735" y="487"/>
                  </a:lnTo>
                  <a:lnTo>
                    <a:pt x="735" y="487"/>
                  </a:lnTo>
                  <a:lnTo>
                    <a:pt x="735" y="487"/>
                  </a:lnTo>
                  <a:lnTo>
                    <a:pt x="735" y="485"/>
                  </a:lnTo>
                  <a:lnTo>
                    <a:pt x="735" y="485"/>
                  </a:lnTo>
                  <a:lnTo>
                    <a:pt x="735" y="483"/>
                  </a:lnTo>
                  <a:lnTo>
                    <a:pt x="738" y="483"/>
                  </a:lnTo>
                  <a:lnTo>
                    <a:pt x="738" y="480"/>
                  </a:lnTo>
                  <a:lnTo>
                    <a:pt x="738" y="480"/>
                  </a:lnTo>
                  <a:lnTo>
                    <a:pt x="738" y="480"/>
                  </a:lnTo>
                  <a:lnTo>
                    <a:pt x="740" y="480"/>
                  </a:lnTo>
                  <a:lnTo>
                    <a:pt x="740" y="483"/>
                  </a:lnTo>
                  <a:lnTo>
                    <a:pt x="740" y="483"/>
                  </a:lnTo>
                  <a:lnTo>
                    <a:pt x="742" y="483"/>
                  </a:lnTo>
                  <a:lnTo>
                    <a:pt x="742" y="483"/>
                  </a:lnTo>
                  <a:lnTo>
                    <a:pt x="742" y="483"/>
                  </a:lnTo>
                  <a:lnTo>
                    <a:pt x="745" y="480"/>
                  </a:lnTo>
                  <a:lnTo>
                    <a:pt x="745" y="480"/>
                  </a:lnTo>
                  <a:lnTo>
                    <a:pt x="747" y="480"/>
                  </a:lnTo>
                  <a:lnTo>
                    <a:pt x="747" y="480"/>
                  </a:lnTo>
                  <a:lnTo>
                    <a:pt x="747" y="480"/>
                  </a:lnTo>
                  <a:lnTo>
                    <a:pt x="750" y="480"/>
                  </a:lnTo>
                  <a:lnTo>
                    <a:pt x="752" y="480"/>
                  </a:lnTo>
                  <a:lnTo>
                    <a:pt x="754" y="480"/>
                  </a:lnTo>
                  <a:lnTo>
                    <a:pt x="759" y="480"/>
                  </a:lnTo>
                  <a:lnTo>
                    <a:pt x="759" y="478"/>
                  </a:lnTo>
                  <a:lnTo>
                    <a:pt x="759" y="478"/>
                  </a:lnTo>
                  <a:lnTo>
                    <a:pt x="761" y="478"/>
                  </a:lnTo>
                  <a:lnTo>
                    <a:pt x="761" y="475"/>
                  </a:lnTo>
                  <a:lnTo>
                    <a:pt x="761" y="475"/>
                  </a:lnTo>
                  <a:lnTo>
                    <a:pt x="764" y="475"/>
                  </a:lnTo>
                  <a:lnTo>
                    <a:pt x="764" y="475"/>
                  </a:lnTo>
                  <a:lnTo>
                    <a:pt x="766" y="475"/>
                  </a:lnTo>
                  <a:lnTo>
                    <a:pt x="766" y="475"/>
                  </a:lnTo>
                  <a:lnTo>
                    <a:pt x="766" y="475"/>
                  </a:lnTo>
                  <a:lnTo>
                    <a:pt x="768" y="475"/>
                  </a:lnTo>
                  <a:lnTo>
                    <a:pt x="768" y="478"/>
                  </a:lnTo>
                  <a:lnTo>
                    <a:pt x="768" y="478"/>
                  </a:lnTo>
                  <a:lnTo>
                    <a:pt x="771" y="478"/>
                  </a:lnTo>
                  <a:lnTo>
                    <a:pt x="771" y="478"/>
                  </a:lnTo>
                  <a:lnTo>
                    <a:pt x="771" y="478"/>
                  </a:lnTo>
                  <a:lnTo>
                    <a:pt x="771" y="478"/>
                  </a:lnTo>
                  <a:lnTo>
                    <a:pt x="773" y="478"/>
                  </a:lnTo>
                  <a:lnTo>
                    <a:pt x="776" y="475"/>
                  </a:lnTo>
                  <a:lnTo>
                    <a:pt x="780" y="471"/>
                  </a:lnTo>
                  <a:lnTo>
                    <a:pt x="780" y="471"/>
                  </a:lnTo>
                  <a:lnTo>
                    <a:pt x="780" y="468"/>
                  </a:lnTo>
                  <a:lnTo>
                    <a:pt x="780" y="468"/>
                  </a:lnTo>
                  <a:lnTo>
                    <a:pt x="778" y="468"/>
                  </a:lnTo>
                  <a:lnTo>
                    <a:pt x="778" y="468"/>
                  </a:lnTo>
                  <a:lnTo>
                    <a:pt x="776" y="466"/>
                  </a:lnTo>
                  <a:lnTo>
                    <a:pt x="776" y="466"/>
                  </a:lnTo>
                  <a:lnTo>
                    <a:pt x="776" y="466"/>
                  </a:lnTo>
                  <a:lnTo>
                    <a:pt x="776" y="466"/>
                  </a:lnTo>
                  <a:lnTo>
                    <a:pt x="778" y="466"/>
                  </a:lnTo>
                  <a:lnTo>
                    <a:pt x="792" y="466"/>
                  </a:lnTo>
                  <a:lnTo>
                    <a:pt x="794" y="466"/>
                  </a:lnTo>
                  <a:lnTo>
                    <a:pt x="794" y="464"/>
                  </a:lnTo>
                  <a:lnTo>
                    <a:pt x="797" y="464"/>
                  </a:lnTo>
                  <a:lnTo>
                    <a:pt x="799" y="461"/>
                  </a:lnTo>
                  <a:lnTo>
                    <a:pt x="802" y="459"/>
                  </a:lnTo>
                  <a:lnTo>
                    <a:pt x="804" y="459"/>
                  </a:lnTo>
                  <a:lnTo>
                    <a:pt x="804" y="459"/>
                  </a:lnTo>
                  <a:lnTo>
                    <a:pt x="811" y="452"/>
                  </a:lnTo>
                  <a:lnTo>
                    <a:pt x="813" y="449"/>
                  </a:lnTo>
                  <a:lnTo>
                    <a:pt x="813" y="447"/>
                  </a:lnTo>
                  <a:lnTo>
                    <a:pt x="816" y="445"/>
                  </a:lnTo>
                  <a:lnTo>
                    <a:pt x="816" y="440"/>
                  </a:lnTo>
                  <a:lnTo>
                    <a:pt x="818" y="440"/>
                  </a:lnTo>
                  <a:lnTo>
                    <a:pt x="818" y="440"/>
                  </a:lnTo>
                  <a:lnTo>
                    <a:pt x="818" y="440"/>
                  </a:lnTo>
                  <a:lnTo>
                    <a:pt x="818" y="438"/>
                  </a:lnTo>
                  <a:lnTo>
                    <a:pt x="820" y="438"/>
                  </a:lnTo>
                  <a:lnTo>
                    <a:pt x="820" y="435"/>
                  </a:lnTo>
                  <a:lnTo>
                    <a:pt x="820" y="435"/>
                  </a:lnTo>
                  <a:lnTo>
                    <a:pt x="823" y="433"/>
                  </a:lnTo>
                  <a:lnTo>
                    <a:pt x="823" y="430"/>
                  </a:lnTo>
                  <a:lnTo>
                    <a:pt x="823" y="430"/>
                  </a:lnTo>
                  <a:lnTo>
                    <a:pt x="823" y="430"/>
                  </a:lnTo>
                  <a:lnTo>
                    <a:pt x="823" y="428"/>
                  </a:lnTo>
                  <a:lnTo>
                    <a:pt x="823" y="428"/>
                  </a:lnTo>
                  <a:lnTo>
                    <a:pt x="823" y="426"/>
                  </a:lnTo>
                  <a:lnTo>
                    <a:pt x="820" y="426"/>
                  </a:lnTo>
                  <a:lnTo>
                    <a:pt x="820" y="423"/>
                  </a:lnTo>
                  <a:lnTo>
                    <a:pt x="820" y="423"/>
                  </a:lnTo>
                  <a:lnTo>
                    <a:pt x="820" y="423"/>
                  </a:lnTo>
                  <a:lnTo>
                    <a:pt x="818" y="421"/>
                  </a:lnTo>
                  <a:lnTo>
                    <a:pt x="818" y="421"/>
                  </a:lnTo>
                  <a:lnTo>
                    <a:pt x="818" y="419"/>
                  </a:lnTo>
                  <a:lnTo>
                    <a:pt x="818" y="419"/>
                  </a:lnTo>
                  <a:lnTo>
                    <a:pt x="820" y="416"/>
                  </a:lnTo>
                  <a:lnTo>
                    <a:pt x="820" y="416"/>
                  </a:lnTo>
                  <a:lnTo>
                    <a:pt x="820" y="414"/>
                  </a:lnTo>
                  <a:lnTo>
                    <a:pt x="820" y="412"/>
                  </a:lnTo>
                  <a:lnTo>
                    <a:pt x="820" y="412"/>
                  </a:lnTo>
                  <a:lnTo>
                    <a:pt x="820" y="409"/>
                  </a:lnTo>
                  <a:lnTo>
                    <a:pt x="820" y="409"/>
                  </a:lnTo>
                  <a:lnTo>
                    <a:pt x="820" y="407"/>
                  </a:lnTo>
                  <a:lnTo>
                    <a:pt x="820" y="404"/>
                  </a:lnTo>
                  <a:lnTo>
                    <a:pt x="818" y="402"/>
                  </a:lnTo>
                  <a:lnTo>
                    <a:pt x="818" y="402"/>
                  </a:lnTo>
                  <a:lnTo>
                    <a:pt x="818" y="400"/>
                  </a:lnTo>
                  <a:lnTo>
                    <a:pt x="820" y="397"/>
                  </a:lnTo>
                  <a:lnTo>
                    <a:pt x="820" y="397"/>
                  </a:lnTo>
                  <a:lnTo>
                    <a:pt x="820" y="395"/>
                  </a:lnTo>
                  <a:lnTo>
                    <a:pt x="820" y="393"/>
                  </a:lnTo>
                  <a:lnTo>
                    <a:pt x="820" y="393"/>
                  </a:lnTo>
                  <a:lnTo>
                    <a:pt x="820" y="390"/>
                  </a:lnTo>
                  <a:lnTo>
                    <a:pt x="823" y="388"/>
                  </a:lnTo>
                  <a:lnTo>
                    <a:pt x="823" y="386"/>
                  </a:lnTo>
                  <a:lnTo>
                    <a:pt x="823" y="383"/>
                  </a:lnTo>
                  <a:lnTo>
                    <a:pt x="823" y="383"/>
                  </a:lnTo>
                  <a:lnTo>
                    <a:pt x="832" y="374"/>
                  </a:lnTo>
                  <a:lnTo>
                    <a:pt x="835" y="369"/>
                  </a:lnTo>
                  <a:lnTo>
                    <a:pt x="835" y="367"/>
                  </a:lnTo>
                  <a:lnTo>
                    <a:pt x="835" y="367"/>
                  </a:lnTo>
                  <a:lnTo>
                    <a:pt x="835" y="364"/>
                  </a:lnTo>
                  <a:lnTo>
                    <a:pt x="835" y="364"/>
                  </a:lnTo>
                  <a:lnTo>
                    <a:pt x="835" y="362"/>
                  </a:lnTo>
                  <a:lnTo>
                    <a:pt x="835" y="362"/>
                  </a:lnTo>
                  <a:lnTo>
                    <a:pt x="835" y="360"/>
                  </a:lnTo>
                  <a:lnTo>
                    <a:pt x="837" y="360"/>
                  </a:lnTo>
                  <a:lnTo>
                    <a:pt x="837" y="360"/>
                  </a:lnTo>
                  <a:lnTo>
                    <a:pt x="844" y="357"/>
                  </a:lnTo>
                  <a:lnTo>
                    <a:pt x="844" y="357"/>
                  </a:lnTo>
                  <a:lnTo>
                    <a:pt x="851" y="357"/>
                  </a:lnTo>
                  <a:lnTo>
                    <a:pt x="851" y="357"/>
                  </a:lnTo>
                  <a:lnTo>
                    <a:pt x="854" y="357"/>
                  </a:lnTo>
                  <a:lnTo>
                    <a:pt x="854" y="355"/>
                  </a:lnTo>
                  <a:lnTo>
                    <a:pt x="854" y="355"/>
                  </a:lnTo>
                  <a:lnTo>
                    <a:pt x="856" y="352"/>
                  </a:lnTo>
                  <a:lnTo>
                    <a:pt x="856" y="350"/>
                  </a:lnTo>
                  <a:lnTo>
                    <a:pt x="856" y="350"/>
                  </a:lnTo>
                  <a:lnTo>
                    <a:pt x="854" y="350"/>
                  </a:lnTo>
                  <a:lnTo>
                    <a:pt x="854" y="348"/>
                  </a:lnTo>
                  <a:lnTo>
                    <a:pt x="854" y="348"/>
                  </a:lnTo>
                  <a:lnTo>
                    <a:pt x="854" y="348"/>
                  </a:lnTo>
                  <a:lnTo>
                    <a:pt x="854" y="348"/>
                  </a:lnTo>
                  <a:lnTo>
                    <a:pt x="854" y="345"/>
                  </a:lnTo>
                  <a:lnTo>
                    <a:pt x="854" y="345"/>
                  </a:lnTo>
                  <a:lnTo>
                    <a:pt x="854" y="343"/>
                  </a:lnTo>
                  <a:lnTo>
                    <a:pt x="856" y="338"/>
                  </a:lnTo>
                  <a:lnTo>
                    <a:pt x="858" y="336"/>
                  </a:lnTo>
                  <a:lnTo>
                    <a:pt x="861" y="333"/>
                  </a:lnTo>
                  <a:lnTo>
                    <a:pt x="861" y="333"/>
                  </a:lnTo>
                  <a:lnTo>
                    <a:pt x="865" y="333"/>
                  </a:lnTo>
                  <a:lnTo>
                    <a:pt x="865" y="333"/>
                  </a:lnTo>
                  <a:lnTo>
                    <a:pt x="868" y="333"/>
                  </a:lnTo>
                  <a:lnTo>
                    <a:pt x="870" y="336"/>
                  </a:lnTo>
                  <a:lnTo>
                    <a:pt x="870" y="336"/>
                  </a:lnTo>
                  <a:lnTo>
                    <a:pt x="872" y="336"/>
                  </a:lnTo>
                  <a:lnTo>
                    <a:pt x="872" y="336"/>
                  </a:lnTo>
                  <a:lnTo>
                    <a:pt x="875" y="336"/>
                  </a:lnTo>
                  <a:lnTo>
                    <a:pt x="875" y="336"/>
                  </a:lnTo>
                  <a:lnTo>
                    <a:pt x="875" y="336"/>
                  </a:lnTo>
                  <a:lnTo>
                    <a:pt x="877" y="336"/>
                  </a:lnTo>
                  <a:lnTo>
                    <a:pt x="877" y="336"/>
                  </a:lnTo>
                  <a:lnTo>
                    <a:pt x="880" y="326"/>
                  </a:lnTo>
                  <a:lnTo>
                    <a:pt x="880" y="326"/>
                  </a:lnTo>
                  <a:lnTo>
                    <a:pt x="882" y="326"/>
                  </a:lnTo>
                  <a:lnTo>
                    <a:pt x="884" y="324"/>
                  </a:lnTo>
                  <a:lnTo>
                    <a:pt x="884" y="324"/>
                  </a:lnTo>
                  <a:lnTo>
                    <a:pt x="887" y="324"/>
                  </a:lnTo>
                  <a:lnTo>
                    <a:pt x="889" y="322"/>
                  </a:lnTo>
                  <a:lnTo>
                    <a:pt x="889" y="322"/>
                  </a:lnTo>
                  <a:lnTo>
                    <a:pt x="891" y="319"/>
                  </a:lnTo>
                  <a:lnTo>
                    <a:pt x="891" y="317"/>
                  </a:lnTo>
                  <a:lnTo>
                    <a:pt x="891" y="317"/>
                  </a:lnTo>
                  <a:lnTo>
                    <a:pt x="891" y="317"/>
                  </a:lnTo>
                  <a:lnTo>
                    <a:pt x="891" y="315"/>
                  </a:lnTo>
                  <a:lnTo>
                    <a:pt x="891" y="312"/>
                  </a:lnTo>
                  <a:lnTo>
                    <a:pt x="889" y="307"/>
                  </a:lnTo>
                  <a:lnTo>
                    <a:pt x="889" y="305"/>
                  </a:lnTo>
                  <a:lnTo>
                    <a:pt x="889" y="305"/>
                  </a:lnTo>
                  <a:lnTo>
                    <a:pt x="889" y="298"/>
                  </a:lnTo>
                  <a:lnTo>
                    <a:pt x="889" y="296"/>
                  </a:lnTo>
                  <a:lnTo>
                    <a:pt x="889" y="296"/>
                  </a:lnTo>
                  <a:lnTo>
                    <a:pt x="889" y="293"/>
                  </a:lnTo>
                  <a:lnTo>
                    <a:pt x="889" y="293"/>
                  </a:lnTo>
                  <a:lnTo>
                    <a:pt x="889" y="293"/>
                  </a:lnTo>
                  <a:lnTo>
                    <a:pt x="889" y="291"/>
                  </a:lnTo>
                  <a:lnTo>
                    <a:pt x="887" y="291"/>
                  </a:lnTo>
                  <a:lnTo>
                    <a:pt x="889" y="289"/>
                  </a:lnTo>
                  <a:lnTo>
                    <a:pt x="889" y="289"/>
                  </a:lnTo>
                  <a:lnTo>
                    <a:pt x="889" y="289"/>
                  </a:lnTo>
                  <a:lnTo>
                    <a:pt x="889" y="286"/>
                  </a:lnTo>
                  <a:lnTo>
                    <a:pt x="891" y="286"/>
                  </a:lnTo>
                  <a:lnTo>
                    <a:pt x="894" y="286"/>
                  </a:lnTo>
                  <a:lnTo>
                    <a:pt x="896" y="284"/>
                  </a:lnTo>
                  <a:lnTo>
                    <a:pt x="898" y="284"/>
                  </a:lnTo>
                  <a:lnTo>
                    <a:pt x="898" y="281"/>
                  </a:lnTo>
                  <a:lnTo>
                    <a:pt x="901" y="284"/>
                  </a:lnTo>
                  <a:lnTo>
                    <a:pt x="901" y="284"/>
                  </a:lnTo>
                  <a:lnTo>
                    <a:pt x="903" y="284"/>
                  </a:lnTo>
                  <a:lnTo>
                    <a:pt x="903" y="281"/>
                  </a:lnTo>
                  <a:lnTo>
                    <a:pt x="910" y="277"/>
                  </a:lnTo>
                  <a:lnTo>
                    <a:pt x="910" y="277"/>
                  </a:lnTo>
                  <a:lnTo>
                    <a:pt x="910" y="274"/>
                  </a:lnTo>
                  <a:lnTo>
                    <a:pt x="913" y="274"/>
                  </a:lnTo>
                  <a:lnTo>
                    <a:pt x="913" y="274"/>
                  </a:lnTo>
                  <a:lnTo>
                    <a:pt x="913" y="272"/>
                  </a:lnTo>
                  <a:lnTo>
                    <a:pt x="913" y="272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2376567" y="3361822"/>
              <a:ext cx="602107" cy="486388"/>
            </a:xfrm>
            <a:custGeom>
              <a:avLst/>
              <a:gdLst>
                <a:gd name="T0" fmla="*/ 671 w 695"/>
                <a:gd name="T1" fmla="*/ 364 h 560"/>
                <a:gd name="T2" fmla="*/ 667 w 695"/>
                <a:gd name="T3" fmla="*/ 413 h 560"/>
                <a:gd name="T4" fmla="*/ 671 w 695"/>
                <a:gd name="T5" fmla="*/ 456 h 560"/>
                <a:gd name="T6" fmla="*/ 638 w 695"/>
                <a:gd name="T7" fmla="*/ 477 h 560"/>
                <a:gd name="T8" fmla="*/ 624 w 695"/>
                <a:gd name="T9" fmla="*/ 480 h 560"/>
                <a:gd name="T10" fmla="*/ 591 w 695"/>
                <a:gd name="T11" fmla="*/ 499 h 560"/>
                <a:gd name="T12" fmla="*/ 565 w 695"/>
                <a:gd name="T13" fmla="*/ 510 h 560"/>
                <a:gd name="T14" fmla="*/ 536 w 695"/>
                <a:gd name="T15" fmla="*/ 492 h 560"/>
                <a:gd name="T16" fmla="*/ 508 w 695"/>
                <a:gd name="T17" fmla="*/ 525 h 560"/>
                <a:gd name="T18" fmla="*/ 461 w 695"/>
                <a:gd name="T19" fmla="*/ 520 h 560"/>
                <a:gd name="T20" fmla="*/ 451 w 695"/>
                <a:gd name="T21" fmla="*/ 508 h 560"/>
                <a:gd name="T22" fmla="*/ 430 w 695"/>
                <a:gd name="T23" fmla="*/ 513 h 560"/>
                <a:gd name="T24" fmla="*/ 416 w 695"/>
                <a:gd name="T25" fmla="*/ 489 h 560"/>
                <a:gd name="T26" fmla="*/ 380 w 695"/>
                <a:gd name="T27" fmla="*/ 473 h 560"/>
                <a:gd name="T28" fmla="*/ 373 w 695"/>
                <a:gd name="T29" fmla="*/ 503 h 560"/>
                <a:gd name="T30" fmla="*/ 276 w 695"/>
                <a:gd name="T31" fmla="*/ 522 h 560"/>
                <a:gd name="T32" fmla="*/ 215 w 695"/>
                <a:gd name="T33" fmla="*/ 539 h 560"/>
                <a:gd name="T34" fmla="*/ 149 w 695"/>
                <a:gd name="T35" fmla="*/ 499 h 560"/>
                <a:gd name="T36" fmla="*/ 94 w 695"/>
                <a:gd name="T37" fmla="*/ 534 h 560"/>
                <a:gd name="T38" fmla="*/ 97 w 695"/>
                <a:gd name="T39" fmla="*/ 480 h 560"/>
                <a:gd name="T40" fmla="*/ 101 w 695"/>
                <a:gd name="T41" fmla="*/ 451 h 560"/>
                <a:gd name="T42" fmla="*/ 64 w 695"/>
                <a:gd name="T43" fmla="*/ 399 h 560"/>
                <a:gd name="T44" fmla="*/ 75 w 695"/>
                <a:gd name="T45" fmla="*/ 371 h 560"/>
                <a:gd name="T46" fmla="*/ 92 w 695"/>
                <a:gd name="T47" fmla="*/ 335 h 560"/>
                <a:gd name="T48" fmla="*/ 113 w 695"/>
                <a:gd name="T49" fmla="*/ 307 h 560"/>
                <a:gd name="T50" fmla="*/ 101 w 695"/>
                <a:gd name="T51" fmla="*/ 279 h 560"/>
                <a:gd name="T52" fmla="*/ 82 w 695"/>
                <a:gd name="T53" fmla="*/ 269 h 560"/>
                <a:gd name="T54" fmla="*/ 42 w 695"/>
                <a:gd name="T55" fmla="*/ 279 h 560"/>
                <a:gd name="T56" fmla="*/ 9 w 695"/>
                <a:gd name="T57" fmla="*/ 241 h 560"/>
                <a:gd name="T58" fmla="*/ 19 w 695"/>
                <a:gd name="T59" fmla="*/ 215 h 560"/>
                <a:gd name="T60" fmla="*/ 9 w 695"/>
                <a:gd name="T61" fmla="*/ 191 h 560"/>
                <a:gd name="T62" fmla="*/ 71 w 695"/>
                <a:gd name="T63" fmla="*/ 184 h 560"/>
                <a:gd name="T64" fmla="*/ 116 w 695"/>
                <a:gd name="T65" fmla="*/ 186 h 560"/>
                <a:gd name="T66" fmla="*/ 168 w 695"/>
                <a:gd name="T67" fmla="*/ 191 h 560"/>
                <a:gd name="T68" fmla="*/ 201 w 695"/>
                <a:gd name="T69" fmla="*/ 175 h 560"/>
                <a:gd name="T70" fmla="*/ 246 w 695"/>
                <a:gd name="T71" fmla="*/ 163 h 560"/>
                <a:gd name="T72" fmla="*/ 295 w 695"/>
                <a:gd name="T73" fmla="*/ 163 h 560"/>
                <a:gd name="T74" fmla="*/ 331 w 695"/>
                <a:gd name="T75" fmla="*/ 137 h 560"/>
                <a:gd name="T76" fmla="*/ 291 w 695"/>
                <a:gd name="T77" fmla="*/ 111 h 560"/>
                <a:gd name="T78" fmla="*/ 260 w 695"/>
                <a:gd name="T79" fmla="*/ 82 h 560"/>
                <a:gd name="T80" fmla="*/ 291 w 695"/>
                <a:gd name="T81" fmla="*/ 52 h 560"/>
                <a:gd name="T82" fmla="*/ 338 w 695"/>
                <a:gd name="T83" fmla="*/ 73 h 560"/>
                <a:gd name="T84" fmla="*/ 361 w 695"/>
                <a:gd name="T85" fmla="*/ 40 h 560"/>
                <a:gd name="T86" fmla="*/ 373 w 695"/>
                <a:gd name="T87" fmla="*/ 75 h 560"/>
                <a:gd name="T88" fmla="*/ 404 w 695"/>
                <a:gd name="T89" fmla="*/ 61 h 560"/>
                <a:gd name="T90" fmla="*/ 456 w 695"/>
                <a:gd name="T91" fmla="*/ 52 h 560"/>
                <a:gd name="T92" fmla="*/ 477 w 695"/>
                <a:gd name="T93" fmla="*/ 9 h 560"/>
                <a:gd name="T94" fmla="*/ 520 w 695"/>
                <a:gd name="T95" fmla="*/ 21 h 560"/>
                <a:gd name="T96" fmla="*/ 581 w 695"/>
                <a:gd name="T97" fmla="*/ 66 h 560"/>
                <a:gd name="T98" fmla="*/ 605 w 695"/>
                <a:gd name="T99" fmla="*/ 104 h 560"/>
                <a:gd name="T100" fmla="*/ 612 w 695"/>
                <a:gd name="T101" fmla="*/ 130 h 560"/>
                <a:gd name="T102" fmla="*/ 626 w 695"/>
                <a:gd name="T103" fmla="*/ 132 h 560"/>
                <a:gd name="T104" fmla="*/ 643 w 695"/>
                <a:gd name="T105" fmla="*/ 160 h 560"/>
                <a:gd name="T106" fmla="*/ 664 w 695"/>
                <a:gd name="T107" fmla="*/ 151 h 560"/>
                <a:gd name="T108" fmla="*/ 690 w 695"/>
                <a:gd name="T109" fmla="*/ 156 h 560"/>
                <a:gd name="T110" fmla="*/ 690 w 695"/>
                <a:gd name="T111" fmla="*/ 186 h 560"/>
                <a:gd name="T112" fmla="*/ 683 w 695"/>
                <a:gd name="T113" fmla="*/ 212 h 560"/>
                <a:gd name="T114" fmla="*/ 678 w 695"/>
                <a:gd name="T115" fmla="*/ 255 h 560"/>
                <a:gd name="T116" fmla="*/ 624 w 695"/>
                <a:gd name="T117" fmla="*/ 295 h 560"/>
                <a:gd name="T118" fmla="*/ 631 w 695"/>
                <a:gd name="T119" fmla="*/ 307 h 560"/>
                <a:gd name="T120" fmla="*/ 657 w 695"/>
                <a:gd name="T121" fmla="*/ 307 h 560"/>
                <a:gd name="T122" fmla="*/ 695 w 695"/>
                <a:gd name="T123" fmla="*/ 317 h 560"/>
                <a:gd name="T124" fmla="*/ 693 w 695"/>
                <a:gd name="T125" fmla="*/ 338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95" h="560">
                  <a:moveTo>
                    <a:pt x="695" y="343"/>
                  </a:moveTo>
                  <a:lnTo>
                    <a:pt x="695" y="343"/>
                  </a:lnTo>
                  <a:lnTo>
                    <a:pt x="695" y="343"/>
                  </a:lnTo>
                  <a:lnTo>
                    <a:pt x="695" y="343"/>
                  </a:lnTo>
                  <a:lnTo>
                    <a:pt x="695" y="345"/>
                  </a:lnTo>
                  <a:lnTo>
                    <a:pt x="695" y="345"/>
                  </a:lnTo>
                  <a:lnTo>
                    <a:pt x="693" y="345"/>
                  </a:lnTo>
                  <a:lnTo>
                    <a:pt x="688" y="347"/>
                  </a:lnTo>
                  <a:lnTo>
                    <a:pt x="678" y="354"/>
                  </a:lnTo>
                  <a:lnTo>
                    <a:pt x="678" y="354"/>
                  </a:lnTo>
                  <a:lnTo>
                    <a:pt x="676" y="354"/>
                  </a:lnTo>
                  <a:lnTo>
                    <a:pt x="676" y="354"/>
                  </a:lnTo>
                  <a:lnTo>
                    <a:pt x="674" y="354"/>
                  </a:lnTo>
                  <a:lnTo>
                    <a:pt x="671" y="354"/>
                  </a:lnTo>
                  <a:lnTo>
                    <a:pt x="669" y="354"/>
                  </a:lnTo>
                  <a:lnTo>
                    <a:pt x="669" y="354"/>
                  </a:lnTo>
                  <a:lnTo>
                    <a:pt x="667" y="354"/>
                  </a:lnTo>
                  <a:lnTo>
                    <a:pt x="667" y="354"/>
                  </a:lnTo>
                  <a:lnTo>
                    <a:pt x="667" y="357"/>
                  </a:lnTo>
                  <a:lnTo>
                    <a:pt x="664" y="357"/>
                  </a:lnTo>
                  <a:lnTo>
                    <a:pt x="664" y="359"/>
                  </a:lnTo>
                  <a:lnTo>
                    <a:pt x="667" y="359"/>
                  </a:lnTo>
                  <a:lnTo>
                    <a:pt x="667" y="361"/>
                  </a:lnTo>
                  <a:lnTo>
                    <a:pt x="667" y="361"/>
                  </a:lnTo>
                  <a:lnTo>
                    <a:pt x="669" y="361"/>
                  </a:lnTo>
                  <a:lnTo>
                    <a:pt x="669" y="361"/>
                  </a:lnTo>
                  <a:lnTo>
                    <a:pt x="671" y="364"/>
                  </a:lnTo>
                  <a:lnTo>
                    <a:pt x="674" y="364"/>
                  </a:lnTo>
                  <a:lnTo>
                    <a:pt x="674" y="364"/>
                  </a:lnTo>
                  <a:lnTo>
                    <a:pt x="676" y="366"/>
                  </a:lnTo>
                  <a:lnTo>
                    <a:pt x="676" y="366"/>
                  </a:lnTo>
                  <a:lnTo>
                    <a:pt x="678" y="373"/>
                  </a:lnTo>
                  <a:lnTo>
                    <a:pt x="678" y="376"/>
                  </a:lnTo>
                  <a:lnTo>
                    <a:pt x="678" y="376"/>
                  </a:lnTo>
                  <a:lnTo>
                    <a:pt x="678" y="378"/>
                  </a:lnTo>
                  <a:lnTo>
                    <a:pt x="678" y="380"/>
                  </a:lnTo>
                  <a:lnTo>
                    <a:pt x="678" y="380"/>
                  </a:lnTo>
                  <a:lnTo>
                    <a:pt x="676" y="385"/>
                  </a:lnTo>
                  <a:lnTo>
                    <a:pt x="674" y="385"/>
                  </a:lnTo>
                  <a:lnTo>
                    <a:pt x="671" y="387"/>
                  </a:lnTo>
                  <a:lnTo>
                    <a:pt x="669" y="392"/>
                  </a:lnTo>
                  <a:lnTo>
                    <a:pt x="667" y="392"/>
                  </a:lnTo>
                  <a:lnTo>
                    <a:pt x="667" y="392"/>
                  </a:lnTo>
                  <a:lnTo>
                    <a:pt x="667" y="395"/>
                  </a:lnTo>
                  <a:lnTo>
                    <a:pt x="662" y="402"/>
                  </a:lnTo>
                  <a:lnTo>
                    <a:pt x="662" y="404"/>
                  </a:lnTo>
                  <a:lnTo>
                    <a:pt x="662" y="404"/>
                  </a:lnTo>
                  <a:lnTo>
                    <a:pt x="662" y="404"/>
                  </a:lnTo>
                  <a:lnTo>
                    <a:pt x="662" y="409"/>
                  </a:lnTo>
                  <a:lnTo>
                    <a:pt x="662" y="409"/>
                  </a:lnTo>
                  <a:lnTo>
                    <a:pt x="664" y="411"/>
                  </a:lnTo>
                  <a:lnTo>
                    <a:pt x="664" y="411"/>
                  </a:lnTo>
                  <a:lnTo>
                    <a:pt x="667" y="413"/>
                  </a:lnTo>
                  <a:lnTo>
                    <a:pt x="667" y="413"/>
                  </a:lnTo>
                  <a:lnTo>
                    <a:pt x="674" y="416"/>
                  </a:lnTo>
                  <a:lnTo>
                    <a:pt x="676" y="416"/>
                  </a:lnTo>
                  <a:lnTo>
                    <a:pt x="676" y="416"/>
                  </a:lnTo>
                  <a:lnTo>
                    <a:pt x="676" y="418"/>
                  </a:lnTo>
                  <a:lnTo>
                    <a:pt x="674" y="418"/>
                  </a:lnTo>
                  <a:lnTo>
                    <a:pt x="674" y="421"/>
                  </a:lnTo>
                  <a:lnTo>
                    <a:pt x="671" y="421"/>
                  </a:lnTo>
                  <a:lnTo>
                    <a:pt x="671" y="421"/>
                  </a:lnTo>
                  <a:lnTo>
                    <a:pt x="671" y="421"/>
                  </a:lnTo>
                  <a:lnTo>
                    <a:pt x="674" y="423"/>
                  </a:lnTo>
                  <a:lnTo>
                    <a:pt x="674" y="423"/>
                  </a:lnTo>
                  <a:lnTo>
                    <a:pt x="674" y="425"/>
                  </a:lnTo>
                  <a:lnTo>
                    <a:pt x="674" y="425"/>
                  </a:lnTo>
                  <a:lnTo>
                    <a:pt x="676" y="428"/>
                  </a:lnTo>
                  <a:lnTo>
                    <a:pt x="676" y="428"/>
                  </a:lnTo>
                  <a:lnTo>
                    <a:pt x="676" y="430"/>
                  </a:lnTo>
                  <a:lnTo>
                    <a:pt x="676" y="432"/>
                  </a:lnTo>
                  <a:lnTo>
                    <a:pt x="676" y="432"/>
                  </a:lnTo>
                  <a:lnTo>
                    <a:pt x="676" y="435"/>
                  </a:lnTo>
                  <a:lnTo>
                    <a:pt x="676" y="437"/>
                  </a:lnTo>
                  <a:lnTo>
                    <a:pt x="676" y="440"/>
                  </a:lnTo>
                  <a:lnTo>
                    <a:pt x="678" y="447"/>
                  </a:lnTo>
                  <a:lnTo>
                    <a:pt x="671" y="451"/>
                  </a:lnTo>
                  <a:lnTo>
                    <a:pt x="669" y="451"/>
                  </a:lnTo>
                  <a:lnTo>
                    <a:pt x="669" y="454"/>
                  </a:lnTo>
                  <a:lnTo>
                    <a:pt x="669" y="456"/>
                  </a:lnTo>
                  <a:lnTo>
                    <a:pt x="671" y="456"/>
                  </a:lnTo>
                  <a:lnTo>
                    <a:pt x="671" y="458"/>
                  </a:lnTo>
                  <a:lnTo>
                    <a:pt x="671" y="461"/>
                  </a:lnTo>
                  <a:lnTo>
                    <a:pt x="669" y="463"/>
                  </a:lnTo>
                  <a:lnTo>
                    <a:pt x="664" y="466"/>
                  </a:lnTo>
                  <a:lnTo>
                    <a:pt x="664" y="468"/>
                  </a:lnTo>
                  <a:lnTo>
                    <a:pt x="662" y="473"/>
                  </a:lnTo>
                  <a:lnTo>
                    <a:pt x="659" y="475"/>
                  </a:lnTo>
                  <a:lnTo>
                    <a:pt x="657" y="477"/>
                  </a:lnTo>
                  <a:lnTo>
                    <a:pt x="657" y="482"/>
                  </a:lnTo>
                  <a:lnTo>
                    <a:pt x="655" y="482"/>
                  </a:lnTo>
                  <a:lnTo>
                    <a:pt x="655" y="482"/>
                  </a:lnTo>
                  <a:lnTo>
                    <a:pt x="652" y="482"/>
                  </a:lnTo>
                  <a:lnTo>
                    <a:pt x="652" y="482"/>
                  </a:lnTo>
                  <a:lnTo>
                    <a:pt x="650" y="482"/>
                  </a:lnTo>
                  <a:lnTo>
                    <a:pt x="648" y="480"/>
                  </a:lnTo>
                  <a:lnTo>
                    <a:pt x="648" y="480"/>
                  </a:lnTo>
                  <a:lnTo>
                    <a:pt x="643" y="473"/>
                  </a:lnTo>
                  <a:lnTo>
                    <a:pt x="643" y="473"/>
                  </a:lnTo>
                  <a:lnTo>
                    <a:pt x="643" y="470"/>
                  </a:lnTo>
                  <a:lnTo>
                    <a:pt x="641" y="470"/>
                  </a:lnTo>
                  <a:lnTo>
                    <a:pt x="641" y="470"/>
                  </a:lnTo>
                  <a:lnTo>
                    <a:pt x="641" y="473"/>
                  </a:lnTo>
                  <a:lnTo>
                    <a:pt x="641" y="475"/>
                  </a:lnTo>
                  <a:lnTo>
                    <a:pt x="641" y="475"/>
                  </a:lnTo>
                  <a:lnTo>
                    <a:pt x="641" y="477"/>
                  </a:lnTo>
                  <a:lnTo>
                    <a:pt x="638" y="477"/>
                  </a:lnTo>
                  <a:lnTo>
                    <a:pt x="638" y="477"/>
                  </a:lnTo>
                  <a:lnTo>
                    <a:pt x="636" y="477"/>
                  </a:lnTo>
                  <a:lnTo>
                    <a:pt x="636" y="477"/>
                  </a:lnTo>
                  <a:lnTo>
                    <a:pt x="633" y="475"/>
                  </a:lnTo>
                  <a:lnTo>
                    <a:pt x="633" y="473"/>
                  </a:lnTo>
                  <a:lnTo>
                    <a:pt x="633" y="470"/>
                  </a:lnTo>
                  <a:lnTo>
                    <a:pt x="633" y="470"/>
                  </a:lnTo>
                  <a:lnTo>
                    <a:pt x="631" y="470"/>
                  </a:lnTo>
                  <a:lnTo>
                    <a:pt x="622" y="470"/>
                  </a:lnTo>
                  <a:lnTo>
                    <a:pt x="619" y="470"/>
                  </a:lnTo>
                  <a:lnTo>
                    <a:pt x="615" y="473"/>
                  </a:lnTo>
                  <a:lnTo>
                    <a:pt x="612" y="473"/>
                  </a:lnTo>
                  <a:lnTo>
                    <a:pt x="605" y="480"/>
                  </a:lnTo>
                  <a:lnTo>
                    <a:pt x="605" y="480"/>
                  </a:lnTo>
                  <a:lnTo>
                    <a:pt x="603" y="480"/>
                  </a:lnTo>
                  <a:lnTo>
                    <a:pt x="603" y="482"/>
                  </a:lnTo>
                  <a:lnTo>
                    <a:pt x="603" y="482"/>
                  </a:lnTo>
                  <a:lnTo>
                    <a:pt x="603" y="482"/>
                  </a:lnTo>
                  <a:lnTo>
                    <a:pt x="603" y="484"/>
                  </a:lnTo>
                  <a:lnTo>
                    <a:pt x="603" y="484"/>
                  </a:lnTo>
                  <a:lnTo>
                    <a:pt x="605" y="487"/>
                  </a:lnTo>
                  <a:lnTo>
                    <a:pt x="605" y="487"/>
                  </a:lnTo>
                  <a:lnTo>
                    <a:pt x="605" y="487"/>
                  </a:lnTo>
                  <a:lnTo>
                    <a:pt x="607" y="487"/>
                  </a:lnTo>
                  <a:lnTo>
                    <a:pt x="615" y="482"/>
                  </a:lnTo>
                  <a:lnTo>
                    <a:pt x="617" y="482"/>
                  </a:lnTo>
                  <a:lnTo>
                    <a:pt x="624" y="480"/>
                  </a:lnTo>
                  <a:lnTo>
                    <a:pt x="624" y="480"/>
                  </a:lnTo>
                  <a:lnTo>
                    <a:pt x="626" y="480"/>
                  </a:lnTo>
                  <a:lnTo>
                    <a:pt x="626" y="480"/>
                  </a:lnTo>
                  <a:lnTo>
                    <a:pt x="626" y="482"/>
                  </a:lnTo>
                  <a:lnTo>
                    <a:pt x="624" y="484"/>
                  </a:lnTo>
                  <a:lnTo>
                    <a:pt x="624" y="489"/>
                  </a:lnTo>
                  <a:lnTo>
                    <a:pt x="622" y="494"/>
                  </a:lnTo>
                  <a:lnTo>
                    <a:pt x="622" y="496"/>
                  </a:lnTo>
                  <a:lnTo>
                    <a:pt x="622" y="496"/>
                  </a:lnTo>
                  <a:lnTo>
                    <a:pt x="624" y="501"/>
                  </a:lnTo>
                  <a:lnTo>
                    <a:pt x="624" y="501"/>
                  </a:lnTo>
                  <a:lnTo>
                    <a:pt x="624" y="503"/>
                  </a:lnTo>
                  <a:lnTo>
                    <a:pt x="622" y="503"/>
                  </a:lnTo>
                  <a:lnTo>
                    <a:pt x="619" y="506"/>
                  </a:lnTo>
                  <a:lnTo>
                    <a:pt x="619" y="506"/>
                  </a:lnTo>
                  <a:lnTo>
                    <a:pt x="617" y="506"/>
                  </a:lnTo>
                  <a:lnTo>
                    <a:pt x="617" y="506"/>
                  </a:lnTo>
                  <a:lnTo>
                    <a:pt x="612" y="501"/>
                  </a:lnTo>
                  <a:lnTo>
                    <a:pt x="610" y="501"/>
                  </a:lnTo>
                  <a:lnTo>
                    <a:pt x="610" y="499"/>
                  </a:lnTo>
                  <a:lnTo>
                    <a:pt x="600" y="501"/>
                  </a:lnTo>
                  <a:lnTo>
                    <a:pt x="593" y="501"/>
                  </a:lnTo>
                  <a:lnTo>
                    <a:pt x="591" y="501"/>
                  </a:lnTo>
                  <a:lnTo>
                    <a:pt x="591" y="501"/>
                  </a:lnTo>
                  <a:lnTo>
                    <a:pt x="591" y="501"/>
                  </a:lnTo>
                  <a:lnTo>
                    <a:pt x="591" y="501"/>
                  </a:lnTo>
                  <a:lnTo>
                    <a:pt x="591" y="499"/>
                  </a:lnTo>
                  <a:lnTo>
                    <a:pt x="591" y="499"/>
                  </a:lnTo>
                  <a:lnTo>
                    <a:pt x="591" y="496"/>
                  </a:lnTo>
                  <a:lnTo>
                    <a:pt x="591" y="494"/>
                  </a:lnTo>
                  <a:lnTo>
                    <a:pt x="591" y="492"/>
                  </a:lnTo>
                  <a:lnTo>
                    <a:pt x="591" y="492"/>
                  </a:lnTo>
                  <a:lnTo>
                    <a:pt x="591" y="489"/>
                  </a:lnTo>
                  <a:lnTo>
                    <a:pt x="589" y="489"/>
                  </a:lnTo>
                  <a:lnTo>
                    <a:pt x="586" y="489"/>
                  </a:lnTo>
                  <a:lnTo>
                    <a:pt x="581" y="489"/>
                  </a:lnTo>
                  <a:lnTo>
                    <a:pt x="579" y="492"/>
                  </a:lnTo>
                  <a:lnTo>
                    <a:pt x="577" y="492"/>
                  </a:lnTo>
                  <a:lnTo>
                    <a:pt x="577" y="494"/>
                  </a:lnTo>
                  <a:lnTo>
                    <a:pt x="574" y="494"/>
                  </a:lnTo>
                  <a:lnTo>
                    <a:pt x="574" y="496"/>
                  </a:lnTo>
                  <a:lnTo>
                    <a:pt x="574" y="499"/>
                  </a:lnTo>
                  <a:lnTo>
                    <a:pt x="577" y="499"/>
                  </a:lnTo>
                  <a:lnTo>
                    <a:pt x="577" y="501"/>
                  </a:lnTo>
                  <a:lnTo>
                    <a:pt x="577" y="501"/>
                  </a:lnTo>
                  <a:lnTo>
                    <a:pt x="577" y="501"/>
                  </a:lnTo>
                  <a:lnTo>
                    <a:pt x="572" y="501"/>
                  </a:lnTo>
                  <a:lnTo>
                    <a:pt x="570" y="503"/>
                  </a:lnTo>
                  <a:lnTo>
                    <a:pt x="567" y="503"/>
                  </a:lnTo>
                  <a:lnTo>
                    <a:pt x="567" y="503"/>
                  </a:lnTo>
                  <a:lnTo>
                    <a:pt x="565" y="506"/>
                  </a:lnTo>
                  <a:lnTo>
                    <a:pt x="565" y="506"/>
                  </a:lnTo>
                  <a:lnTo>
                    <a:pt x="565" y="508"/>
                  </a:lnTo>
                  <a:lnTo>
                    <a:pt x="565" y="510"/>
                  </a:lnTo>
                  <a:lnTo>
                    <a:pt x="565" y="510"/>
                  </a:lnTo>
                  <a:lnTo>
                    <a:pt x="565" y="510"/>
                  </a:lnTo>
                  <a:lnTo>
                    <a:pt x="567" y="515"/>
                  </a:lnTo>
                  <a:lnTo>
                    <a:pt x="567" y="515"/>
                  </a:lnTo>
                  <a:lnTo>
                    <a:pt x="567" y="515"/>
                  </a:lnTo>
                  <a:lnTo>
                    <a:pt x="570" y="518"/>
                  </a:lnTo>
                  <a:lnTo>
                    <a:pt x="570" y="518"/>
                  </a:lnTo>
                  <a:lnTo>
                    <a:pt x="567" y="520"/>
                  </a:lnTo>
                  <a:lnTo>
                    <a:pt x="567" y="525"/>
                  </a:lnTo>
                  <a:lnTo>
                    <a:pt x="565" y="522"/>
                  </a:lnTo>
                  <a:lnTo>
                    <a:pt x="560" y="515"/>
                  </a:lnTo>
                  <a:lnTo>
                    <a:pt x="560" y="513"/>
                  </a:lnTo>
                  <a:lnTo>
                    <a:pt x="558" y="510"/>
                  </a:lnTo>
                  <a:lnTo>
                    <a:pt x="558" y="506"/>
                  </a:lnTo>
                  <a:lnTo>
                    <a:pt x="555" y="506"/>
                  </a:lnTo>
                  <a:lnTo>
                    <a:pt x="551" y="501"/>
                  </a:lnTo>
                  <a:lnTo>
                    <a:pt x="551" y="499"/>
                  </a:lnTo>
                  <a:lnTo>
                    <a:pt x="548" y="499"/>
                  </a:lnTo>
                  <a:lnTo>
                    <a:pt x="548" y="499"/>
                  </a:lnTo>
                  <a:lnTo>
                    <a:pt x="548" y="496"/>
                  </a:lnTo>
                  <a:lnTo>
                    <a:pt x="548" y="496"/>
                  </a:lnTo>
                  <a:lnTo>
                    <a:pt x="546" y="496"/>
                  </a:lnTo>
                  <a:lnTo>
                    <a:pt x="544" y="494"/>
                  </a:lnTo>
                  <a:lnTo>
                    <a:pt x="541" y="494"/>
                  </a:lnTo>
                  <a:lnTo>
                    <a:pt x="539" y="494"/>
                  </a:lnTo>
                  <a:lnTo>
                    <a:pt x="539" y="494"/>
                  </a:lnTo>
                  <a:lnTo>
                    <a:pt x="536" y="492"/>
                  </a:lnTo>
                  <a:lnTo>
                    <a:pt x="536" y="492"/>
                  </a:lnTo>
                  <a:lnTo>
                    <a:pt x="534" y="492"/>
                  </a:lnTo>
                  <a:lnTo>
                    <a:pt x="532" y="492"/>
                  </a:lnTo>
                  <a:lnTo>
                    <a:pt x="532" y="494"/>
                  </a:lnTo>
                  <a:lnTo>
                    <a:pt x="532" y="494"/>
                  </a:lnTo>
                  <a:lnTo>
                    <a:pt x="532" y="494"/>
                  </a:lnTo>
                  <a:lnTo>
                    <a:pt x="532" y="494"/>
                  </a:lnTo>
                  <a:lnTo>
                    <a:pt x="529" y="494"/>
                  </a:lnTo>
                  <a:lnTo>
                    <a:pt x="529" y="496"/>
                  </a:lnTo>
                  <a:lnTo>
                    <a:pt x="525" y="496"/>
                  </a:lnTo>
                  <a:lnTo>
                    <a:pt x="525" y="496"/>
                  </a:lnTo>
                  <a:lnTo>
                    <a:pt x="525" y="496"/>
                  </a:lnTo>
                  <a:lnTo>
                    <a:pt x="522" y="499"/>
                  </a:lnTo>
                  <a:lnTo>
                    <a:pt x="520" y="501"/>
                  </a:lnTo>
                  <a:lnTo>
                    <a:pt x="520" y="503"/>
                  </a:lnTo>
                  <a:lnTo>
                    <a:pt x="518" y="503"/>
                  </a:lnTo>
                  <a:lnTo>
                    <a:pt x="518" y="503"/>
                  </a:lnTo>
                  <a:lnTo>
                    <a:pt x="513" y="506"/>
                  </a:lnTo>
                  <a:lnTo>
                    <a:pt x="513" y="506"/>
                  </a:lnTo>
                  <a:lnTo>
                    <a:pt x="513" y="506"/>
                  </a:lnTo>
                  <a:lnTo>
                    <a:pt x="513" y="508"/>
                  </a:lnTo>
                  <a:lnTo>
                    <a:pt x="513" y="508"/>
                  </a:lnTo>
                  <a:lnTo>
                    <a:pt x="510" y="508"/>
                  </a:lnTo>
                  <a:lnTo>
                    <a:pt x="510" y="513"/>
                  </a:lnTo>
                  <a:lnTo>
                    <a:pt x="510" y="522"/>
                  </a:lnTo>
                  <a:lnTo>
                    <a:pt x="510" y="522"/>
                  </a:lnTo>
                  <a:lnTo>
                    <a:pt x="510" y="525"/>
                  </a:lnTo>
                  <a:lnTo>
                    <a:pt x="508" y="525"/>
                  </a:lnTo>
                  <a:lnTo>
                    <a:pt x="508" y="525"/>
                  </a:lnTo>
                  <a:lnTo>
                    <a:pt x="506" y="527"/>
                  </a:lnTo>
                  <a:lnTo>
                    <a:pt x="506" y="527"/>
                  </a:lnTo>
                  <a:lnTo>
                    <a:pt x="501" y="527"/>
                  </a:lnTo>
                  <a:lnTo>
                    <a:pt x="501" y="527"/>
                  </a:lnTo>
                  <a:lnTo>
                    <a:pt x="489" y="527"/>
                  </a:lnTo>
                  <a:lnTo>
                    <a:pt x="487" y="527"/>
                  </a:lnTo>
                  <a:lnTo>
                    <a:pt x="487" y="527"/>
                  </a:lnTo>
                  <a:lnTo>
                    <a:pt x="484" y="527"/>
                  </a:lnTo>
                  <a:lnTo>
                    <a:pt x="480" y="532"/>
                  </a:lnTo>
                  <a:lnTo>
                    <a:pt x="480" y="532"/>
                  </a:lnTo>
                  <a:lnTo>
                    <a:pt x="477" y="532"/>
                  </a:lnTo>
                  <a:lnTo>
                    <a:pt x="477" y="532"/>
                  </a:lnTo>
                  <a:lnTo>
                    <a:pt x="470" y="532"/>
                  </a:lnTo>
                  <a:lnTo>
                    <a:pt x="468" y="532"/>
                  </a:lnTo>
                  <a:lnTo>
                    <a:pt x="466" y="529"/>
                  </a:lnTo>
                  <a:lnTo>
                    <a:pt x="466" y="529"/>
                  </a:lnTo>
                  <a:lnTo>
                    <a:pt x="466" y="529"/>
                  </a:lnTo>
                  <a:lnTo>
                    <a:pt x="466" y="525"/>
                  </a:lnTo>
                  <a:lnTo>
                    <a:pt x="466" y="525"/>
                  </a:lnTo>
                  <a:lnTo>
                    <a:pt x="466" y="525"/>
                  </a:lnTo>
                  <a:lnTo>
                    <a:pt x="466" y="522"/>
                  </a:lnTo>
                  <a:lnTo>
                    <a:pt x="463" y="522"/>
                  </a:lnTo>
                  <a:lnTo>
                    <a:pt x="463" y="520"/>
                  </a:lnTo>
                  <a:lnTo>
                    <a:pt x="463" y="520"/>
                  </a:lnTo>
                  <a:lnTo>
                    <a:pt x="463" y="520"/>
                  </a:lnTo>
                  <a:lnTo>
                    <a:pt x="461" y="520"/>
                  </a:lnTo>
                  <a:lnTo>
                    <a:pt x="461" y="520"/>
                  </a:lnTo>
                  <a:lnTo>
                    <a:pt x="458" y="520"/>
                  </a:lnTo>
                  <a:lnTo>
                    <a:pt x="458" y="522"/>
                  </a:lnTo>
                  <a:lnTo>
                    <a:pt x="458" y="522"/>
                  </a:lnTo>
                  <a:lnTo>
                    <a:pt x="458" y="522"/>
                  </a:lnTo>
                  <a:lnTo>
                    <a:pt x="456" y="522"/>
                  </a:lnTo>
                  <a:lnTo>
                    <a:pt x="456" y="522"/>
                  </a:lnTo>
                  <a:lnTo>
                    <a:pt x="456" y="522"/>
                  </a:lnTo>
                  <a:lnTo>
                    <a:pt x="454" y="520"/>
                  </a:lnTo>
                  <a:lnTo>
                    <a:pt x="454" y="520"/>
                  </a:lnTo>
                  <a:lnTo>
                    <a:pt x="456" y="520"/>
                  </a:lnTo>
                  <a:lnTo>
                    <a:pt x="456" y="518"/>
                  </a:lnTo>
                  <a:lnTo>
                    <a:pt x="456" y="518"/>
                  </a:lnTo>
                  <a:lnTo>
                    <a:pt x="454" y="515"/>
                  </a:lnTo>
                  <a:lnTo>
                    <a:pt x="454" y="515"/>
                  </a:lnTo>
                  <a:lnTo>
                    <a:pt x="451" y="515"/>
                  </a:lnTo>
                  <a:lnTo>
                    <a:pt x="451" y="515"/>
                  </a:lnTo>
                  <a:lnTo>
                    <a:pt x="451" y="513"/>
                  </a:lnTo>
                  <a:lnTo>
                    <a:pt x="451" y="513"/>
                  </a:lnTo>
                  <a:lnTo>
                    <a:pt x="451" y="513"/>
                  </a:lnTo>
                  <a:lnTo>
                    <a:pt x="451" y="510"/>
                  </a:lnTo>
                  <a:lnTo>
                    <a:pt x="454" y="510"/>
                  </a:lnTo>
                  <a:lnTo>
                    <a:pt x="454" y="508"/>
                  </a:lnTo>
                  <a:lnTo>
                    <a:pt x="454" y="508"/>
                  </a:lnTo>
                  <a:lnTo>
                    <a:pt x="451" y="508"/>
                  </a:lnTo>
                  <a:lnTo>
                    <a:pt x="451" y="508"/>
                  </a:lnTo>
                  <a:lnTo>
                    <a:pt x="451" y="508"/>
                  </a:lnTo>
                  <a:lnTo>
                    <a:pt x="451" y="508"/>
                  </a:lnTo>
                  <a:lnTo>
                    <a:pt x="449" y="508"/>
                  </a:lnTo>
                  <a:lnTo>
                    <a:pt x="449" y="508"/>
                  </a:lnTo>
                  <a:lnTo>
                    <a:pt x="449" y="510"/>
                  </a:lnTo>
                  <a:lnTo>
                    <a:pt x="449" y="513"/>
                  </a:lnTo>
                  <a:lnTo>
                    <a:pt x="447" y="513"/>
                  </a:lnTo>
                  <a:lnTo>
                    <a:pt x="447" y="513"/>
                  </a:lnTo>
                  <a:lnTo>
                    <a:pt x="444" y="513"/>
                  </a:lnTo>
                  <a:lnTo>
                    <a:pt x="444" y="513"/>
                  </a:lnTo>
                  <a:lnTo>
                    <a:pt x="442" y="513"/>
                  </a:lnTo>
                  <a:lnTo>
                    <a:pt x="442" y="513"/>
                  </a:lnTo>
                  <a:lnTo>
                    <a:pt x="440" y="513"/>
                  </a:lnTo>
                  <a:lnTo>
                    <a:pt x="440" y="515"/>
                  </a:lnTo>
                  <a:lnTo>
                    <a:pt x="437" y="518"/>
                  </a:lnTo>
                  <a:lnTo>
                    <a:pt x="435" y="518"/>
                  </a:lnTo>
                  <a:lnTo>
                    <a:pt x="435" y="518"/>
                  </a:lnTo>
                  <a:lnTo>
                    <a:pt x="435" y="518"/>
                  </a:lnTo>
                  <a:lnTo>
                    <a:pt x="432" y="518"/>
                  </a:lnTo>
                  <a:lnTo>
                    <a:pt x="432" y="518"/>
                  </a:lnTo>
                  <a:lnTo>
                    <a:pt x="430" y="515"/>
                  </a:lnTo>
                  <a:lnTo>
                    <a:pt x="430" y="515"/>
                  </a:lnTo>
                  <a:lnTo>
                    <a:pt x="430" y="515"/>
                  </a:lnTo>
                  <a:lnTo>
                    <a:pt x="430" y="515"/>
                  </a:lnTo>
                  <a:lnTo>
                    <a:pt x="430" y="513"/>
                  </a:lnTo>
                  <a:lnTo>
                    <a:pt x="430" y="513"/>
                  </a:lnTo>
                  <a:lnTo>
                    <a:pt x="430" y="513"/>
                  </a:lnTo>
                  <a:lnTo>
                    <a:pt x="430" y="513"/>
                  </a:lnTo>
                  <a:lnTo>
                    <a:pt x="432" y="510"/>
                  </a:lnTo>
                  <a:lnTo>
                    <a:pt x="432" y="510"/>
                  </a:lnTo>
                  <a:lnTo>
                    <a:pt x="432" y="510"/>
                  </a:lnTo>
                  <a:lnTo>
                    <a:pt x="432" y="508"/>
                  </a:lnTo>
                  <a:lnTo>
                    <a:pt x="432" y="508"/>
                  </a:lnTo>
                  <a:lnTo>
                    <a:pt x="432" y="508"/>
                  </a:lnTo>
                  <a:lnTo>
                    <a:pt x="430" y="508"/>
                  </a:lnTo>
                  <a:lnTo>
                    <a:pt x="428" y="506"/>
                  </a:lnTo>
                  <a:lnTo>
                    <a:pt x="428" y="506"/>
                  </a:lnTo>
                  <a:lnTo>
                    <a:pt x="425" y="506"/>
                  </a:lnTo>
                  <a:lnTo>
                    <a:pt x="425" y="503"/>
                  </a:lnTo>
                  <a:lnTo>
                    <a:pt x="425" y="503"/>
                  </a:lnTo>
                  <a:lnTo>
                    <a:pt x="425" y="501"/>
                  </a:lnTo>
                  <a:lnTo>
                    <a:pt x="425" y="501"/>
                  </a:lnTo>
                  <a:lnTo>
                    <a:pt x="425" y="499"/>
                  </a:lnTo>
                  <a:lnTo>
                    <a:pt x="425" y="496"/>
                  </a:lnTo>
                  <a:lnTo>
                    <a:pt x="425" y="496"/>
                  </a:lnTo>
                  <a:lnTo>
                    <a:pt x="425" y="494"/>
                  </a:lnTo>
                  <a:lnTo>
                    <a:pt x="423" y="494"/>
                  </a:lnTo>
                  <a:lnTo>
                    <a:pt x="423" y="494"/>
                  </a:lnTo>
                  <a:lnTo>
                    <a:pt x="423" y="494"/>
                  </a:lnTo>
                  <a:lnTo>
                    <a:pt x="423" y="492"/>
                  </a:lnTo>
                  <a:lnTo>
                    <a:pt x="421" y="492"/>
                  </a:lnTo>
                  <a:lnTo>
                    <a:pt x="421" y="492"/>
                  </a:lnTo>
                  <a:lnTo>
                    <a:pt x="416" y="489"/>
                  </a:lnTo>
                  <a:lnTo>
                    <a:pt x="416" y="489"/>
                  </a:lnTo>
                  <a:lnTo>
                    <a:pt x="416" y="489"/>
                  </a:lnTo>
                  <a:lnTo>
                    <a:pt x="416" y="489"/>
                  </a:lnTo>
                  <a:lnTo>
                    <a:pt x="414" y="487"/>
                  </a:lnTo>
                  <a:lnTo>
                    <a:pt x="414" y="487"/>
                  </a:lnTo>
                  <a:lnTo>
                    <a:pt x="414" y="487"/>
                  </a:lnTo>
                  <a:lnTo>
                    <a:pt x="414" y="484"/>
                  </a:lnTo>
                  <a:lnTo>
                    <a:pt x="414" y="484"/>
                  </a:lnTo>
                  <a:lnTo>
                    <a:pt x="416" y="484"/>
                  </a:lnTo>
                  <a:lnTo>
                    <a:pt x="416" y="482"/>
                  </a:lnTo>
                  <a:lnTo>
                    <a:pt x="416" y="482"/>
                  </a:lnTo>
                  <a:lnTo>
                    <a:pt x="416" y="482"/>
                  </a:lnTo>
                  <a:lnTo>
                    <a:pt x="416" y="480"/>
                  </a:lnTo>
                  <a:lnTo>
                    <a:pt x="414" y="477"/>
                  </a:lnTo>
                  <a:lnTo>
                    <a:pt x="411" y="470"/>
                  </a:lnTo>
                  <a:lnTo>
                    <a:pt x="409" y="468"/>
                  </a:lnTo>
                  <a:lnTo>
                    <a:pt x="406" y="468"/>
                  </a:lnTo>
                  <a:lnTo>
                    <a:pt x="404" y="468"/>
                  </a:lnTo>
                  <a:lnTo>
                    <a:pt x="404" y="470"/>
                  </a:lnTo>
                  <a:lnTo>
                    <a:pt x="402" y="470"/>
                  </a:lnTo>
                  <a:lnTo>
                    <a:pt x="397" y="470"/>
                  </a:lnTo>
                  <a:lnTo>
                    <a:pt x="392" y="470"/>
                  </a:lnTo>
                  <a:lnTo>
                    <a:pt x="390" y="470"/>
                  </a:lnTo>
                  <a:lnTo>
                    <a:pt x="388" y="470"/>
                  </a:lnTo>
                  <a:lnTo>
                    <a:pt x="385" y="470"/>
                  </a:lnTo>
                  <a:lnTo>
                    <a:pt x="385" y="470"/>
                  </a:lnTo>
                  <a:lnTo>
                    <a:pt x="383" y="470"/>
                  </a:lnTo>
                  <a:lnTo>
                    <a:pt x="383" y="470"/>
                  </a:lnTo>
                  <a:lnTo>
                    <a:pt x="380" y="473"/>
                  </a:lnTo>
                  <a:lnTo>
                    <a:pt x="380" y="473"/>
                  </a:lnTo>
                  <a:lnTo>
                    <a:pt x="378" y="473"/>
                  </a:lnTo>
                  <a:lnTo>
                    <a:pt x="378" y="475"/>
                  </a:lnTo>
                  <a:lnTo>
                    <a:pt x="378" y="475"/>
                  </a:lnTo>
                  <a:lnTo>
                    <a:pt x="378" y="477"/>
                  </a:lnTo>
                  <a:lnTo>
                    <a:pt x="378" y="477"/>
                  </a:lnTo>
                  <a:lnTo>
                    <a:pt x="376" y="477"/>
                  </a:lnTo>
                  <a:lnTo>
                    <a:pt x="376" y="477"/>
                  </a:lnTo>
                  <a:lnTo>
                    <a:pt x="373" y="477"/>
                  </a:lnTo>
                  <a:lnTo>
                    <a:pt x="373" y="477"/>
                  </a:lnTo>
                  <a:lnTo>
                    <a:pt x="373" y="480"/>
                  </a:lnTo>
                  <a:lnTo>
                    <a:pt x="373" y="480"/>
                  </a:lnTo>
                  <a:lnTo>
                    <a:pt x="373" y="482"/>
                  </a:lnTo>
                  <a:lnTo>
                    <a:pt x="373" y="484"/>
                  </a:lnTo>
                  <a:lnTo>
                    <a:pt x="376" y="487"/>
                  </a:lnTo>
                  <a:lnTo>
                    <a:pt x="378" y="489"/>
                  </a:lnTo>
                  <a:lnTo>
                    <a:pt x="378" y="489"/>
                  </a:lnTo>
                  <a:lnTo>
                    <a:pt x="378" y="489"/>
                  </a:lnTo>
                  <a:lnTo>
                    <a:pt x="378" y="492"/>
                  </a:lnTo>
                  <a:lnTo>
                    <a:pt x="378" y="492"/>
                  </a:lnTo>
                  <a:lnTo>
                    <a:pt x="376" y="496"/>
                  </a:lnTo>
                  <a:lnTo>
                    <a:pt x="376" y="499"/>
                  </a:lnTo>
                  <a:lnTo>
                    <a:pt x="376" y="499"/>
                  </a:lnTo>
                  <a:lnTo>
                    <a:pt x="376" y="499"/>
                  </a:lnTo>
                  <a:lnTo>
                    <a:pt x="373" y="503"/>
                  </a:lnTo>
                  <a:lnTo>
                    <a:pt x="373" y="503"/>
                  </a:lnTo>
                  <a:lnTo>
                    <a:pt x="373" y="503"/>
                  </a:lnTo>
                  <a:lnTo>
                    <a:pt x="373" y="503"/>
                  </a:lnTo>
                  <a:lnTo>
                    <a:pt x="371" y="503"/>
                  </a:lnTo>
                  <a:lnTo>
                    <a:pt x="371" y="503"/>
                  </a:lnTo>
                  <a:lnTo>
                    <a:pt x="371" y="503"/>
                  </a:lnTo>
                  <a:lnTo>
                    <a:pt x="371" y="503"/>
                  </a:lnTo>
                  <a:lnTo>
                    <a:pt x="369" y="501"/>
                  </a:lnTo>
                  <a:lnTo>
                    <a:pt x="366" y="501"/>
                  </a:lnTo>
                  <a:lnTo>
                    <a:pt x="364" y="501"/>
                  </a:lnTo>
                  <a:lnTo>
                    <a:pt x="364" y="503"/>
                  </a:lnTo>
                  <a:lnTo>
                    <a:pt x="361" y="506"/>
                  </a:lnTo>
                  <a:lnTo>
                    <a:pt x="361" y="506"/>
                  </a:lnTo>
                  <a:lnTo>
                    <a:pt x="361" y="508"/>
                  </a:lnTo>
                  <a:lnTo>
                    <a:pt x="359" y="508"/>
                  </a:lnTo>
                  <a:lnTo>
                    <a:pt x="347" y="508"/>
                  </a:lnTo>
                  <a:lnTo>
                    <a:pt x="338" y="506"/>
                  </a:lnTo>
                  <a:lnTo>
                    <a:pt x="333" y="506"/>
                  </a:lnTo>
                  <a:lnTo>
                    <a:pt x="331" y="508"/>
                  </a:lnTo>
                  <a:lnTo>
                    <a:pt x="326" y="510"/>
                  </a:lnTo>
                  <a:lnTo>
                    <a:pt x="324" y="513"/>
                  </a:lnTo>
                  <a:lnTo>
                    <a:pt x="314" y="515"/>
                  </a:lnTo>
                  <a:lnTo>
                    <a:pt x="312" y="515"/>
                  </a:lnTo>
                  <a:lnTo>
                    <a:pt x="307" y="520"/>
                  </a:lnTo>
                  <a:lnTo>
                    <a:pt x="298" y="520"/>
                  </a:lnTo>
                  <a:lnTo>
                    <a:pt x="295" y="522"/>
                  </a:lnTo>
                  <a:lnTo>
                    <a:pt x="288" y="522"/>
                  </a:lnTo>
                  <a:lnTo>
                    <a:pt x="279" y="522"/>
                  </a:lnTo>
                  <a:lnTo>
                    <a:pt x="276" y="522"/>
                  </a:lnTo>
                  <a:lnTo>
                    <a:pt x="276" y="522"/>
                  </a:lnTo>
                  <a:lnTo>
                    <a:pt x="274" y="522"/>
                  </a:lnTo>
                  <a:lnTo>
                    <a:pt x="274" y="525"/>
                  </a:lnTo>
                  <a:lnTo>
                    <a:pt x="274" y="525"/>
                  </a:lnTo>
                  <a:lnTo>
                    <a:pt x="272" y="522"/>
                  </a:lnTo>
                  <a:lnTo>
                    <a:pt x="272" y="522"/>
                  </a:lnTo>
                  <a:lnTo>
                    <a:pt x="269" y="522"/>
                  </a:lnTo>
                  <a:lnTo>
                    <a:pt x="272" y="529"/>
                  </a:lnTo>
                  <a:lnTo>
                    <a:pt x="274" y="534"/>
                  </a:lnTo>
                  <a:lnTo>
                    <a:pt x="272" y="541"/>
                  </a:lnTo>
                  <a:lnTo>
                    <a:pt x="269" y="546"/>
                  </a:lnTo>
                  <a:lnTo>
                    <a:pt x="267" y="548"/>
                  </a:lnTo>
                  <a:lnTo>
                    <a:pt x="257" y="553"/>
                  </a:lnTo>
                  <a:lnTo>
                    <a:pt x="255" y="555"/>
                  </a:lnTo>
                  <a:lnTo>
                    <a:pt x="250" y="558"/>
                  </a:lnTo>
                  <a:lnTo>
                    <a:pt x="248" y="560"/>
                  </a:lnTo>
                  <a:lnTo>
                    <a:pt x="246" y="558"/>
                  </a:lnTo>
                  <a:lnTo>
                    <a:pt x="239" y="548"/>
                  </a:lnTo>
                  <a:lnTo>
                    <a:pt x="239" y="546"/>
                  </a:lnTo>
                  <a:lnTo>
                    <a:pt x="236" y="546"/>
                  </a:lnTo>
                  <a:lnTo>
                    <a:pt x="231" y="546"/>
                  </a:lnTo>
                  <a:lnTo>
                    <a:pt x="229" y="546"/>
                  </a:lnTo>
                  <a:lnTo>
                    <a:pt x="227" y="548"/>
                  </a:lnTo>
                  <a:lnTo>
                    <a:pt x="224" y="548"/>
                  </a:lnTo>
                  <a:lnTo>
                    <a:pt x="222" y="546"/>
                  </a:lnTo>
                  <a:lnTo>
                    <a:pt x="220" y="541"/>
                  </a:lnTo>
                  <a:lnTo>
                    <a:pt x="215" y="539"/>
                  </a:lnTo>
                  <a:lnTo>
                    <a:pt x="210" y="534"/>
                  </a:lnTo>
                  <a:lnTo>
                    <a:pt x="208" y="534"/>
                  </a:lnTo>
                  <a:lnTo>
                    <a:pt x="205" y="534"/>
                  </a:lnTo>
                  <a:lnTo>
                    <a:pt x="201" y="532"/>
                  </a:lnTo>
                  <a:lnTo>
                    <a:pt x="201" y="529"/>
                  </a:lnTo>
                  <a:lnTo>
                    <a:pt x="198" y="529"/>
                  </a:lnTo>
                  <a:lnTo>
                    <a:pt x="194" y="529"/>
                  </a:lnTo>
                  <a:lnTo>
                    <a:pt x="189" y="527"/>
                  </a:lnTo>
                  <a:lnTo>
                    <a:pt x="187" y="525"/>
                  </a:lnTo>
                  <a:lnTo>
                    <a:pt x="184" y="520"/>
                  </a:lnTo>
                  <a:lnTo>
                    <a:pt x="184" y="513"/>
                  </a:lnTo>
                  <a:lnTo>
                    <a:pt x="182" y="510"/>
                  </a:lnTo>
                  <a:lnTo>
                    <a:pt x="179" y="510"/>
                  </a:lnTo>
                  <a:lnTo>
                    <a:pt x="179" y="508"/>
                  </a:lnTo>
                  <a:lnTo>
                    <a:pt x="177" y="506"/>
                  </a:lnTo>
                  <a:lnTo>
                    <a:pt x="175" y="506"/>
                  </a:lnTo>
                  <a:lnTo>
                    <a:pt x="170" y="508"/>
                  </a:lnTo>
                  <a:lnTo>
                    <a:pt x="168" y="508"/>
                  </a:lnTo>
                  <a:lnTo>
                    <a:pt x="165" y="508"/>
                  </a:lnTo>
                  <a:lnTo>
                    <a:pt x="163" y="506"/>
                  </a:lnTo>
                  <a:lnTo>
                    <a:pt x="161" y="501"/>
                  </a:lnTo>
                  <a:lnTo>
                    <a:pt x="158" y="499"/>
                  </a:lnTo>
                  <a:lnTo>
                    <a:pt x="156" y="496"/>
                  </a:lnTo>
                  <a:lnTo>
                    <a:pt x="153" y="496"/>
                  </a:lnTo>
                  <a:lnTo>
                    <a:pt x="153" y="496"/>
                  </a:lnTo>
                  <a:lnTo>
                    <a:pt x="151" y="499"/>
                  </a:lnTo>
                  <a:lnTo>
                    <a:pt x="149" y="499"/>
                  </a:lnTo>
                  <a:lnTo>
                    <a:pt x="149" y="499"/>
                  </a:lnTo>
                  <a:lnTo>
                    <a:pt x="146" y="501"/>
                  </a:lnTo>
                  <a:lnTo>
                    <a:pt x="144" y="501"/>
                  </a:lnTo>
                  <a:lnTo>
                    <a:pt x="144" y="501"/>
                  </a:lnTo>
                  <a:lnTo>
                    <a:pt x="139" y="506"/>
                  </a:lnTo>
                  <a:lnTo>
                    <a:pt x="137" y="508"/>
                  </a:lnTo>
                  <a:lnTo>
                    <a:pt x="134" y="508"/>
                  </a:lnTo>
                  <a:lnTo>
                    <a:pt x="134" y="508"/>
                  </a:lnTo>
                  <a:lnTo>
                    <a:pt x="134" y="513"/>
                  </a:lnTo>
                  <a:lnTo>
                    <a:pt x="132" y="513"/>
                  </a:lnTo>
                  <a:lnTo>
                    <a:pt x="132" y="518"/>
                  </a:lnTo>
                  <a:lnTo>
                    <a:pt x="132" y="518"/>
                  </a:lnTo>
                  <a:lnTo>
                    <a:pt x="130" y="518"/>
                  </a:lnTo>
                  <a:lnTo>
                    <a:pt x="130" y="518"/>
                  </a:lnTo>
                  <a:lnTo>
                    <a:pt x="130" y="520"/>
                  </a:lnTo>
                  <a:lnTo>
                    <a:pt x="125" y="520"/>
                  </a:lnTo>
                  <a:lnTo>
                    <a:pt x="120" y="520"/>
                  </a:lnTo>
                  <a:lnTo>
                    <a:pt x="116" y="520"/>
                  </a:lnTo>
                  <a:lnTo>
                    <a:pt x="113" y="520"/>
                  </a:lnTo>
                  <a:lnTo>
                    <a:pt x="111" y="527"/>
                  </a:lnTo>
                  <a:lnTo>
                    <a:pt x="108" y="527"/>
                  </a:lnTo>
                  <a:lnTo>
                    <a:pt x="106" y="527"/>
                  </a:lnTo>
                  <a:lnTo>
                    <a:pt x="104" y="527"/>
                  </a:lnTo>
                  <a:lnTo>
                    <a:pt x="101" y="527"/>
                  </a:lnTo>
                  <a:lnTo>
                    <a:pt x="99" y="529"/>
                  </a:lnTo>
                  <a:lnTo>
                    <a:pt x="97" y="532"/>
                  </a:lnTo>
                  <a:lnTo>
                    <a:pt x="94" y="534"/>
                  </a:lnTo>
                  <a:lnTo>
                    <a:pt x="92" y="532"/>
                  </a:lnTo>
                  <a:lnTo>
                    <a:pt x="90" y="529"/>
                  </a:lnTo>
                  <a:lnTo>
                    <a:pt x="90" y="527"/>
                  </a:lnTo>
                  <a:lnTo>
                    <a:pt x="87" y="527"/>
                  </a:lnTo>
                  <a:lnTo>
                    <a:pt x="85" y="527"/>
                  </a:lnTo>
                  <a:lnTo>
                    <a:pt x="85" y="525"/>
                  </a:lnTo>
                  <a:lnTo>
                    <a:pt x="82" y="525"/>
                  </a:lnTo>
                  <a:lnTo>
                    <a:pt x="78" y="518"/>
                  </a:lnTo>
                  <a:lnTo>
                    <a:pt x="75" y="515"/>
                  </a:lnTo>
                  <a:lnTo>
                    <a:pt x="73" y="515"/>
                  </a:lnTo>
                  <a:lnTo>
                    <a:pt x="73" y="515"/>
                  </a:lnTo>
                  <a:lnTo>
                    <a:pt x="75" y="506"/>
                  </a:lnTo>
                  <a:lnTo>
                    <a:pt x="75" y="503"/>
                  </a:lnTo>
                  <a:lnTo>
                    <a:pt x="78" y="501"/>
                  </a:lnTo>
                  <a:lnTo>
                    <a:pt x="82" y="496"/>
                  </a:lnTo>
                  <a:lnTo>
                    <a:pt x="82" y="496"/>
                  </a:lnTo>
                  <a:lnTo>
                    <a:pt x="85" y="496"/>
                  </a:lnTo>
                  <a:lnTo>
                    <a:pt x="87" y="494"/>
                  </a:lnTo>
                  <a:lnTo>
                    <a:pt x="90" y="489"/>
                  </a:lnTo>
                  <a:lnTo>
                    <a:pt x="92" y="489"/>
                  </a:lnTo>
                  <a:lnTo>
                    <a:pt x="92" y="489"/>
                  </a:lnTo>
                  <a:lnTo>
                    <a:pt x="94" y="489"/>
                  </a:lnTo>
                  <a:lnTo>
                    <a:pt x="97" y="487"/>
                  </a:lnTo>
                  <a:lnTo>
                    <a:pt x="97" y="484"/>
                  </a:lnTo>
                  <a:lnTo>
                    <a:pt x="97" y="484"/>
                  </a:lnTo>
                  <a:lnTo>
                    <a:pt x="97" y="482"/>
                  </a:lnTo>
                  <a:lnTo>
                    <a:pt x="97" y="480"/>
                  </a:lnTo>
                  <a:lnTo>
                    <a:pt x="97" y="477"/>
                  </a:lnTo>
                  <a:lnTo>
                    <a:pt x="97" y="477"/>
                  </a:lnTo>
                  <a:lnTo>
                    <a:pt x="97" y="475"/>
                  </a:lnTo>
                  <a:lnTo>
                    <a:pt x="97" y="473"/>
                  </a:lnTo>
                  <a:lnTo>
                    <a:pt x="97" y="473"/>
                  </a:lnTo>
                  <a:lnTo>
                    <a:pt x="97" y="470"/>
                  </a:lnTo>
                  <a:lnTo>
                    <a:pt x="99" y="468"/>
                  </a:lnTo>
                  <a:lnTo>
                    <a:pt x="101" y="466"/>
                  </a:lnTo>
                  <a:lnTo>
                    <a:pt x="101" y="466"/>
                  </a:lnTo>
                  <a:lnTo>
                    <a:pt x="101" y="463"/>
                  </a:lnTo>
                  <a:lnTo>
                    <a:pt x="101" y="463"/>
                  </a:lnTo>
                  <a:lnTo>
                    <a:pt x="101" y="461"/>
                  </a:lnTo>
                  <a:lnTo>
                    <a:pt x="101" y="458"/>
                  </a:lnTo>
                  <a:lnTo>
                    <a:pt x="101" y="458"/>
                  </a:lnTo>
                  <a:lnTo>
                    <a:pt x="104" y="458"/>
                  </a:lnTo>
                  <a:lnTo>
                    <a:pt x="106" y="458"/>
                  </a:lnTo>
                  <a:lnTo>
                    <a:pt x="108" y="458"/>
                  </a:lnTo>
                  <a:lnTo>
                    <a:pt x="108" y="458"/>
                  </a:lnTo>
                  <a:lnTo>
                    <a:pt x="108" y="458"/>
                  </a:lnTo>
                  <a:lnTo>
                    <a:pt x="111" y="458"/>
                  </a:lnTo>
                  <a:lnTo>
                    <a:pt x="111" y="456"/>
                  </a:lnTo>
                  <a:lnTo>
                    <a:pt x="111" y="456"/>
                  </a:lnTo>
                  <a:lnTo>
                    <a:pt x="111" y="456"/>
                  </a:lnTo>
                  <a:lnTo>
                    <a:pt x="111" y="456"/>
                  </a:lnTo>
                  <a:lnTo>
                    <a:pt x="108" y="454"/>
                  </a:lnTo>
                  <a:lnTo>
                    <a:pt x="106" y="454"/>
                  </a:lnTo>
                  <a:lnTo>
                    <a:pt x="101" y="451"/>
                  </a:lnTo>
                  <a:lnTo>
                    <a:pt x="101" y="451"/>
                  </a:lnTo>
                  <a:lnTo>
                    <a:pt x="99" y="449"/>
                  </a:lnTo>
                  <a:lnTo>
                    <a:pt x="97" y="449"/>
                  </a:lnTo>
                  <a:lnTo>
                    <a:pt x="97" y="447"/>
                  </a:lnTo>
                  <a:lnTo>
                    <a:pt x="92" y="440"/>
                  </a:lnTo>
                  <a:lnTo>
                    <a:pt x="90" y="437"/>
                  </a:lnTo>
                  <a:lnTo>
                    <a:pt x="90" y="437"/>
                  </a:lnTo>
                  <a:lnTo>
                    <a:pt x="87" y="435"/>
                  </a:lnTo>
                  <a:lnTo>
                    <a:pt x="85" y="430"/>
                  </a:lnTo>
                  <a:lnTo>
                    <a:pt x="87" y="421"/>
                  </a:lnTo>
                  <a:lnTo>
                    <a:pt x="85" y="418"/>
                  </a:lnTo>
                  <a:lnTo>
                    <a:pt x="85" y="418"/>
                  </a:lnTo>
                  <a:lnTo>
                    <a:pt x="82" y="418"/>
                  </a:lnTo>
                  <a:lnTo>
                    <a:pt x="80" y="418"/>
                  </a:lnTo>
                  <a:lnTo>
                    <a:pt x="78" y="418"/>
                  </a:lnTo>
                  <a:lnTo>
                    <a:pt x="75" y="418"/>
                  </a:lnTo>
                  <a:lnTo>
                    <a:pt x="73" y="416"/>
                  </a:lnTo>
                  <a:lnTo>
                    <a:pt x="73" y="416"/>
                  </a:lnTo>
                  <a:lnTo>
                    <a:pt x="73" y="416"/>
                  </a:lnTo>
                  <a:lnTo>
                    <a:pt x="73" y="409"/>
                  </a:lnTo>
                  <a:lnTo>
                    <a:pt x="73" y="406"/>
                  </a:lnTo>
                  <a:lnTo>
                    <a:pt x="73" y="406"/>
                  </a:lnTo>
                  <a:lnTo>
                    <a:pt x="68" y="404"/>
                  </a:lnTo>
                  <a:lnTo>
                    <a:pt x="68" y="402"/>
                  </a:lnTo>
                  <a:lnTo>
                    <a:pt x="66" y="402"/>
                  </a:lnTo>
                  <a:lnTo>
                    <a:pt x="64" y="399"/>
                  </a:lnTo>
                  <a:lnTo>
                    <a:pt x="64" y="399"/>
                  </a:lnTo>
                  <a:lnTo>
                    <a:pt x="61" y="397"/>
                  </a:lnTo>
                  <a:lnTo>
                    <a:pt x="61" y="395"/>
                  </a:lnTo>
                  <a:lnTo>
                    <a:pt x="59" y="395"/>
                  </a:lnTo>
                  <a:lnTo>
                    <a:pt x="59" y="392"/>
                  </a:lnTo>
                  <a:lnTo>
                    <a:pt x="59" y="392"/>
                  </a:lnTo>
                  <a:lnTo>
                    <a:pt x="61" y="390"/>
                  </a:lnTo>
                  <a:lnTo>
                    <a:pt x="61" y="390"/>
                  </a:lnTo>
                  <a:lnTo>
                    <a:pt x="61" y="387"/>
                  </a:lnTo>
                  <a:lnTo>
                    <a:pt x="61" y="383"/>
                  </a:lnTo>
                  <a:lnTo>
                    <a:pt x="61" y="380"/>
                  </a:lnTo>
                  <a:lnTo>
                    <a:pt x="61" y="380"/>
                  </a:lnTo>
                  <a:lnTo>
                    <a:pt x="61" y="380"/>
                  </a:lnTo>
                  <a:lnTo>
                    <a:pt x="61" y="380"/>
                  </a:lnTo>
                  <a:lnTo>
                    <a:pt x="61" y="380"/>
                  </a:lnTo>
                  <a:lnTo>
                    <a:pt x="64" y="380"/>
                  </a:lnTo>
                  <a:lnTo>
                    <a:pt x="66" y="383"/>
                  </a:lnTo>
                  <a:lnTo>
                    <a:pt x="66" y="383"/>
                  </a:lnTo>
                  <a:lnTo>
                    <a:pt x="68" y="383"/>
                  </a:lnTo>
                  <a:lnTo>
                    <a:pt x="68" y="383"/>
                  </a:lnTo>
                  <a:lnTo>
                    <a:pt x="68" y="383"/>
                  </a:lnTo>
                  <a:lnTo>
                    <a:pt x="71" y="383"/>
                  </a:lnTo>
                  <a:lnTo>
                    <a:pt x="71" y="383"/>
                  </a:lnTo>
                  <a:lnTo>
                    <a:pt x="71" y="380"/>
                  </a:lnTo>
                  <a:lnTo>
                    <a:pt x="71" y="380"/>
                  </a:lnTo>
                  <a:lnTo>
                    <a:pt x="73" y="378"/>
                  </a:lnTo>
                  <a:lnTo>
                    <a:pt x="75" y="371"/>
                  </a:lnTo>
                  <a:lnTo>
                    <a:pt x="75" y="371"/>
                  </a:lnTo>
                  <a:lnTo>
                    <a:pt x="78" y="369"/>
                  </a:lnTo>
                  <a:lnTo>
                    <a:pt x="78" y="366"/>
                  </a:lnTo>
                  <a:lnTo>
                    <a:pt x="78" y="364"/>
                  </a:lnTo>
                  <a:lnTo>
                    <a:pt x="78" y="364"/>
                  </a:lnTo>
                  <a:lnTo>
                    <a:pt x="75" y="364"/>
                  </a:lnTo>
                  <a:lnTo>
                    <a:pt x="75" y="364"/>
                  </a:lnTo>
                  <a:lnTo>
                    <a:pt x="75" y="361"/>
                  </a:lnTo>
                  <a:lnTo>
                    <a:pt x="75" y="361"/>
                  </a:lnTo>
                  <a:lnTo>
                    <a:pt x="73" y="359"/>
                  </a:lnTo>
                  <a:lnTo>
                    <a:pt x="73" y="359"/>
                  </a:lnTo>
                  <a:lnTo>
                    <a:pt x="75" y="359"/>
                  </a:lnTo>
                  <a:lnTo>
                    <a:pt x="78" y="357"/>
                  </a:lnTo>
                  <a:lnTo>
                    <a:pt x="80" y="357"/>
                  </a:lnTo>
                  <a:lnTo>
                    <a:pt x="80" y="357"/>
                  </a:lnTo>
                  <a:lnTo>
                    <a:pt x="82" y="357"/>
                  </a:lnTo>
                  <a:lnTo>
                    <a:pt x="82" y="357"/>
                  </a:lnTo>
                  <a:lnTo>
                    <a:pt x="90" y="350"/>
                  </a:lnTo>
                  <a:lnTo>
                    <a:pt x="90" y="350"/>
                  </a:lnTo>
                  <a:lnTo>
                    <a:pt x="90" y="347"/>
                  </a:lnTo>
                  <a:lnTo>
                    <a:pt x="90" y="345"/>
                  </a:lnTo>
                  <a:lnTo>
                    <a:pt x="90" y="345"/>
                  </a:lnTo>
                  <a:lnTo>
                    <a:pt x="92" y="343"/>
                  </a:lnTo>
                  <a:lnTo>
                    <a:pt x="92" y="340"/>
                  </a:lnTo>
                  <a:lnTo>
                    <a:pt x="92" y="340"/>
                  </a:lnTo>
                  <a:lnTo>
                    <a:pt x="92" y="340"/>
                  </a:lnTo>
                  <a:lnTo>
                    <a:pt x="92" y="338"/>
                  </a:lnTo>
                  <a:lnTo>
                    <a:pt x="92" y="335"/>
                  </a:lnTo>
                  <a:lnTo>
                    <a:pt x="92" y="335"/>
                  </a:lnTo>
                  <a:lnTo>
                    <a:pt x="92" y="333"/>
                  </a:lnTo>
                  <a:lnTo>
                    <a:pt x="92" y="333"/>
                  </a:lnTo>
                  <a:lnTo>
                    <a:pt x="94" y="331"/>
                  </a:lnTo>
                  <a:lnTo>
                    <a:pt x="94" y="331"/>
                  </a:lnTo>
                  <a:lnTo>
                    <a:pt x="94" y="331"/>
                  </a:lnTo>
                  <a:lnTo>
                    <a:pt x="97" y="326"/>
                  </a:lnTo>
                  <a:lnTo>
                    <a:pt x="97" y="324"/>
                  </a:lnTo>
                  <a:lnTo>
                    <a:pt x="97" y="321"/>
                  </a:lnTo>
                  <a:lnTo>
                    <a:pt x="97" y="321"/>
                  </a:lnTo>
                  <a:lnTo>
                    <a:pt x="99" y="319"/>
                  </a:lnTo>
                  <a:lnTo>
                    <a:pt x="106" y="314"/>
                  </a:lnTo>
                  <a:lnTo>
                    <a:pt x="108" y="314"/>
                  </a:lnTo>
                  <a:lnTo>
                    <a:pt x="111" y="314"/>
                  </a:lnTo>
                  <a:lnTo>
                    <a:pt x="111" y="314"/>
                  </a:lnTo>
                  <a:lnTo>
                    <a:pt x="111" y="312"/>
                  </a:lnTo>
                  <a:lnTo>
                    <a:pt x="113" y="312"/>
                  </a:lnTo>
                  <a:lnTo>
                    <a:pt x="113" y="312"/>
                  </a:lnTo>
                  <a:lnTo>
                    <a:pt x="113" y="309"/>
                  </a:lnTo>
                  <a:lnTo>
                    <a:pt x="113" y="309"/>
                  </a:lnTo>
                  <a:lnTo>
                    <a:pt x="116" y="309"/>
                  </a:lnTo>
                  <a:lnTo>
                    <a:pt x="116" y="309"/>
                  </a:lnTo>
                  <a:lnTo>
                    <a:pt x="116" y="309"/>
                  </a:lnTo>
                  <a:lnTo>
                    <a:pt x="116" y="309"/>
                  </a:lnTo>
                  <a:lnTo>
                    <a:pt x="116" y="309"/>
                  </a:lnTo>
                  <a:lnTo>
                    <a:pt x="113" y="307"/>
                  </a:lnTo>
                  <a:lnTo>
                    <a:pt x="113" y="307"/>
                  </a:lnTo>
                  <a:lnTo>
                    <a:pt x="113" y="302"/>
                  </a:lnTo>
                  <a:lnTo>
                    <a:pt x="113" y="302"/>
                  </a:lnTo>
                  <a:lnTo>
                    <a:pt x="113" y="302"/>
                  </a:lnTo>
                  <a:lnTo>
                    <a:pt x="111" y="300"/>
                  </a:lnTo>
                  <a:lnTo>
                    <a:pt x="111" y="300"/>
                  </a:lnTo>
                  <a:lnTo>
                    <a:pt x="111" y="300"/>
                  </a:lnTo>
                  <a:lnTo>
                    <a:pt x="111" y="298"/>
                  </a:lnTo>
                  <a:lnTo>
                    <a:pt x="111" y="295"/>
                  </a:lnTo>
                  <a:lnTo>
                    <a:pt x="111" y="295"/>
                  </a:lnTo>
                  <a:lnTo>
                    <a:pt x="111" y="293"/>
                  </a:lnTo>
                  <a:lnTo>
                    <a:pt x="111" y="293"/>
                  </a:lnTo>
                  <a:lnTo>
                    <a:pt x="111" y="293"/>
                  </a:lnTo>
                  <a:lnTo>
                    <a:pt x="111" y="293"/>
                  </a:lnTo>
                  <a:lnTo>
                    <a:pt x="108" y="290"/>
                  </a:lnTo>
                  <a:lnTo>
                    <a:pt x="106" y="288"/>
                  </a:lnTo>
                  <a:lnTo>
                    <a:pt x="106" y="286"/>
                  </a:lnTo>
                  <a:lnTo>
                    <a:pt x="106" y="286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4" y="281"/>
                  </a:lnTo>
                  <a:lnTo>
                    <a:pt x="104" y="281"/>
                  </a:lnTo>
                  <a:lnTo>
                    <a:pt x="104" y="281"/>
                  </a:lnTo>
                  <a:lnTo>
                    <a:pt x="104" y="281"/>
                  </a:lnTo>
                  <a:lnTo>
                    <a:pt x="101" y="279"/>
                  </a:lnTo>
                  <a:lnTo>
                    <a:pt x="101" y="279"/>
                  </a:lnTo>
                  <a:lnTo>
                    <a:pt x="99" y="279"/>
                  </a:lnTo>
                  <a:lnTo>
                    <a:pt x="99" y="279"/>
                  </a:lnTo>
                  <a:lnTo>
                    <a:pt x="97" y="279"/>
                  </a:lnTo>
                  <a:lnTo>
                    <a:pt x="97" y="279"/>
                  </a:lnTo>
                  <a:lnTo>
                    <a:pt x="97" y="279"/>
                  </a:lnTo>
                  <a:lnTo>
                    <a:pt x="97" y="279"/>
                  </a:lnTo>
                  <a:lnTo>
                    <a:pt x="94" y="276"/>
                  </a:lnTo>
                  <a:lnTo>
                    <a:pt x="94" y="276"/>
                  </a:lnTo>
                  <a:lnTo>
                    <a:pt x="94" y="274"/>
                  </a:lnTo>
                  <a:lnTo>
                    <a:pt x="94" y="274"/>
                  </a:lnTo>
                  <a:lnTo>
                    <a:pt x="94" y="272"/>
                  </a:lnTo>
                  <a:lnTo>
                    <a:pt x="94" y="269"/>
                  </a:lnTo>
                  <a:lnTo>
                    <a:pt x="94" y="269"/>
                  </a:lnTo>
                  <a:lnTo>
                    <a:pt x="92" y="262"/>
                  </a:lnTo>
                  <a:lnTo>
                    <a:pt x="92" y="262"/>
                  </a:lnTo>
                  <a:lnTo>
                    <a:pt x="92" y="262"/>
                  </a:lnTo>
                  <a:lnTo>
                    <a:pt x="90" y="262"/>
                  </a:lnTo>
                  <a:lnTo>
                    <a:pt x="90" y="262"/>
                  </a:lnTo>
                  <a:lnTo>
                    <a:pt x="90" y="260"/>
                  </a:lnTo>
                  <a:lnTo>
                    <a:pt x="87" y="260"/>
                  </a:lnTo>
                  <a:lnTo>
                    <a:pt x="87" y="262"/>
                  </a:lnTo>
                  <a:lnTo>
                    <a:pt x="87" y="262"/>
                  </a:lnTo>
                  <a:lnTo>
                    <a:pt x="87" y="262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2" y="269"/>
                  </a:lnTo>
                  <a:lnTo>
                    <a:pt x="82" y="269"/>
                  </a:lnTo>
                  <a:lnTo>
                    <a:pt x="80" y="269"/>
                  </a:lnTo>
                  <a:lnTo>
                    <a:pt x="80" y="269"/>
                  </a:lnTo>
                  <a:lnTo>
                    <a:pt x="80" y="269"/>
                  </a:lnTo>
                  <a:lnTo>
                    <a:pt x="78" y="269"/>
                  </a:lnTo>
                  <a:lnTo>
                    <a:pt x="78" y="269"/>
                  </a:lnTo>
                  <a:lnTo>
                    <a:pt x="78" y="269"/>
                  </a:lnTo>
                  <a:lnTo>
                    <a:pt x="66" y="269"/>
                  </a:lnTo>
                  <a:lnTo>
                    <a:pt x="66" y="269"/>
                  </a:lnTo>
                  <a:lnTo>
                    <a:pt x="66" y="269"/>
                  </a:lnTo>
                  <a:lnTo>
                    <a:pt x="59" y="264"/>
                  </a:lnTo>
                  <a:lnTo>
                    <a:pt x="59" y="264"/>
                  </a:lnTo>
                  <a:lnTo>
                    <a:pt x="59" y="264"/>
                  </a:lnTo>
                  <a:lnTo>
                    <a:pt x="56" y="262"/>
                  </a:lnTo>
                  <a:lnTo>
                    <a:pt x="56" y="262"/>
                  </a:lnTo>
                  <a:lnTo>
                    <a:pt x="56" y="264"/>
                  </a:lnTo>
                  <a:lnTo>
                    <a:pt x="54" y="264"/>
                  </a:lnTo>
                  <a:lnTo>
                    <a:pt x="54" y="264"/>
                  </a:lnTo>
                  <a:lnTo>
                    <a:pt x="52" y="264"/>
                  </a:lnTo>
                  <a:lnTo>
                    <a:pt x="49" y="269"/>
                  </a:lnTo>
                  <a:lnTo>
                    <a:pt x="47" y="269"/>
                  </a:lnTo>
                  <a:lnTo>
                    <a:pt x="45" y="272"/>
                  </a:lnTo>
                  <a:lnTo>
                    <a:pt x="45" y="274"/>
                  </a:lnTo>
                  <a:lnTo>
                    <a:pt x="45" y="276"/>
                  </a:lnTo>
                  <a:lnTo>
                    <a:pt x="42" y="276"/>
                  </a:lnTo>
                  <a:lnTo>
                    <a:pt x="42" y="276"/>
                  </a:lnTo>
                  <a:lnTo>
                    <a:pt x="42" y="279"/>
                  </a:lnTo>
                  <a:lnTo>
                    <a:pt x="40" y="279"/>
                  </a:lnTo>
                  <a:lnTo>
                    <a:pt x="40" y="279"/>
                  </a:lnTo>
                  <a:lnTo>
                    <a:pt x="38" y="276"/>
                  </a:lnTo>
                  <a:lnTo>
                    <a:pt x="28" y="274"/>
                  </a:lnTo>
                  <a:lnTo>
                    <a:pt x="26" y="274"/>
                  </a:lnTo>
                  <a:lnTo>
                    <a:pt x="23" y="274"/>
                  </a:lnTo>
                  <a:lnTo>
                    <a:pt x="21" y="272"/>
                  </a:lnTo>
                  <a:lnTo>
                    <a:pt x="19" y="269"/>
                  </a:lnTo>
                  <a:lnTo>
                    <a:pt x="14" y="264"/>
                  </a:lnTo>
                  <a:lnTo>
                    <a:pt x="14" y="262"/>
                  </a:lnTo>
                  <a:lnTo>
                    <a:pt x="14" y="262"/>
                  </a:lnTo>
                  <a:lnTo>
                    <a:pt x="12" y="260"/>
                  </a:lnTo>
                  <a:lnTo>
                    <a:pt x="12" y="257"/>
                  </a:lnTo>
                  <a:lnTo>
                    <a:pt x="12" y="257"/>
                  </a:lnTo>
                  <a:lnTo>
                    <a:pt x="12" y="255"/>
                  </a:lnTo>
                  <a:lnTo>
                    <a:pt x="12" y="253"/>
                  </a:lnTo>
                  <a:lnTo>
                    <a:pt x="14" y="250"/>
                  </a:lnTo>
                  <a:lnTo>
                    <a:pt x="14" y="248"/>
                  </a:lnTo>
                  <a:lnTo>
                    <a:pt x="16" y="243"/>
                  </a:lnTo>
                  <a:lnTo>
                    <a:pt x="16" y="243"/>
                  </a:lnTo>
                  <a:lnTo>
                    <a:pt x="14" y="243"/>
                  </a:lnTo>
                  <a:lnTo>
                    <a:pt x="14" y="243"/>
                  </a:lnTo>
                  <a:lnTo>
                    <a:pt x="12" y="243"/>
                  </a:lnTo>
                  <a:lnTo>
                    <a:pt x="12" y="243"/>
                  </a:lnTo>
                  <a:lnTo>
                    <a:pt x="12" y="243"/>
                  </a:lnTo>
                  <a:lnTo>
                    <a:pt x="12" y="243"/>
                  </a:lnTo>
                  <a:lnTo>
                    <a:pt x="9" y="241"/>
                  </a:lnTo>
                  <a:lnTo>
                    <a:pt x="9" y="241"/>
                  </a:lnTo>
                  <a:lnTo>
                    <a:pt x="9" y="236"/>
                  </a:lnTo>
                  <a:lnTo>
                    <a:pt x="9" y="234"/>
                  </a:lnTo>
                  <a:lnTo>
                    <a:pt x="9" y="231"/>
                  </a:lnTo>
                  <a:lnTo>
                    <a:pt x="9" y="231"/>
                  </a:lnTo>
                  <a:lnTo>
                    <a:pt x="9" y="229"/>
                  </a:lnTo>
                  <a:lnTo>
                    <a:pt x="12" y="229"/>
                  </a:lnTo>
                  <a:lnTo>
                    <a:pt x="12" y="229"/>
                  </a:lnTo>
                  <a:lnTo>
                    <a:pt x="12" y="229"/>
                  </a:lnTo>
                  <a:lnTo>
                    <a:pt x="12" y="227"/>
                  </a:lnTo>
                  <a:lnTo>
                    <a:pt x="12" y="227"/>
                  </a:lnTo>
                  <a:lnTo>
                    <a:pt x="14" y="227"/>
                  </a:lnTo>
                  <a:lnTo>
                    <a:pt x="14" y="227"/>
                  </a:lnTo>
                  <a:lnTo>
                    <a:pt x="16" y="227"/>
                  </a:lnTo>
                  <a:lnTo>
                    <a:pt x="19" y="227"/>
                  </a:lnTo>
                  <a:lnTo>
                    <a:pt x="19" y="224"/>
                  </a:lnTo>
                  <a:lnTo>
                    <a:pt x="19" y="224"/>
                  </a:lnTo>
                  <a:lnTo>
                    <a:pt x="19" y="222"/>
                  </a:lnTo>
                  <a:lnTo>
                    <a:pt x="19" y="222"/>
                  </a:lnTo>
                  <a:lnTo>
                    <a:pt x="19" y="220"/>
                  </a:lnTo>
                  <a:lnTo>
                    <a:pt x="19" y="220"/>
                  </a:lnTo>
                  <a:lnTo>
                    <a:pt x="19" y="217"/>
                  </a:lnTo>
                  <a:lnTo>
                    <a:pt x="19" y="217"/>
                  </a:lnTo>
                  <a:lnTo>
                    <a:pt x="19" y="217"/>
                  </a:lnTo>
                  <a:lnTo>
                    <a:pt x="19" y="215"/>
                  </a:lnTo>
                  <a:lnTo>
                    <a:pt x="19" y="215"/>
                  </a:lnTo>
                  <a:lnTo>
                    <a:pt x="19" y="215"/>
                  </a:lnTo>
                  <a:lnTo>
                    <a:pt x="19" y="212"/>
                  </a:lnTo>
                  <a:lnTo>
                    <a:pt x="16" y="212"/>
                  </a:lnTo>
                  <a:lnTo>
                    <a:pt x="16" y="210"/>
                  </a:lnTo>
                  <a:lnTo>
                    <a:pt x="16" y="210"/>
                  </a:lnTo>
                  <a:lnTo>
                    <a:pt x="16" y="210"/>
                  </a:lnTo>
                  <a:lnTo>
                    <a:pt x="16" y="210"/>
                  </a:lnTo>
                  <a:lnTo>
                    <a:pt x="16" y="208"/>
                  </a:lnTo>
                  <a:lnTo>
                    <a:pt x="16" y="208"/>
                  </a:lnTo>
                  <a:lnTo>
                    <a:pt x="14" y="205"/>
                  </a:lnTo>
                  <a:lnTo>
                    <a:pt x="14" y="203"/>
                  </a:lnTo>
                  <a:lnTo>
                    <a:pt x="14" y="203"/>
                  </a:lnTo>
                  <a:lnTo>
                    <a:pt x="12" y="203"/>
                  </a:lnTo>
                  <a:lnTo>
                    <a:pt x="12" y="201"/>
                  </a:lnTo>
                  <a:lnTo>
                    <a:pt x="12" y="201"/>
                  </a:lnTo>
                  <a:lnTo>
                    <a:pt x="9" y="201"/>
                  </a:lnTo>
                  <a:lnTo>
                    <a:pt x="9" y="203"/>
                  </a:lnTo>
                  <a:lnTo>
                    <a:pt x="7" y="203"/>
                  </a:lnTo>
                  <a:lnTo>
                    <a:pt x="4" y="205"/>
                  </a:lnTo>
                  <a:lnTo>
                    <a:pt x="2" y="201"/>
                  </a:lnTo>
                  <a:lnTo>
                    <a:pt x="0" y="198"/>
                  </a:lnTo>
                  <a:lnTo>
                    <a:pt x="0" y="196"/>
                  </a:lnTo>
                  <a:lnTo>
                    <a:pt x="0" y="196"/>
                  </a:lnTo>
                  <a:lnTo>
                    <a:pt x="0" y="196"/>
                  </a:lnTo>
                  <a:lnTo>
                    <a:pt x="2" y="193"/>
                  </a:lnTo>
                  <a:lnTo>
                    <a:pt x="2" y="193"/>
                  </a:lnTo>
                  <a:lnTo>
                    <a:pt x="4" y="193"/>
                  </a:lnTo>
                  <a:lnTo>
                    <a:pt x="9" y="191"/>
                  </a:lnTo>
                  <a:lnTo>
                    <a:pt x="14" y="189"/>
                  </a:lnTo>
                  <a:lnTo>
                    <a:pt x="26" y="177"/>
                  </a:lnTo>
                  <a:lnTo>
                    <a:pt x="30" y="177"/>
                  </a:lnTo>
                  <a:lnTo>
                    <a:pt x="35" y="172"/>
                  </a:lnTo>
                  <a:lnTo>
                    <a:pt x="40" y="165"/>
                  </a:lnTo>
                  <a:lnTo>
                    <a:pt x="40" y="165"/>
                  </a:lnTo>
                  <a:lnTo>
                    <a:pt x="42" y="163"/>
                  </a:lnTo>
                  <a:lnTo>
                    <a:pt x="42" y="163"/>
                  </a:lnTo>
                  <a:lnTo>
                    <a:pt x="45" y="163"/>
                  </a:lnTo>
                  <a:lnTo>
                    <a:pt x="45" y="163"/>
                  </a:lnTo>
                  <a:lnTo>
                    <a:pt x="47" y="163"/>
                  </a:lnTo>
                  <a:lnTo>
                    <a:pt x="49" y="163"/>
                  </a:lnTo>
                  <a:lnTo>
                    <a:pt x="49" y="163"/>
                  </a:lnTo>
                  <a:lnTo>
                    <a:pt x="52" y="163"/>
                  </a:lnTo>
                  <a:lnTo>
                    <a:pt x="52" y="165"/>
                  </a:lnTo>
                  <a:lnTo>
                    <a:pt x="52" y="165"/>
                  </a:lnTo>
                  <a:lnTo>
                    <a:pt x="52" y="165"/>
                  </a:lnTo>
                  <a:lnTo>
                    <a:pt x="54" y="167"/>
                  </a:lnTo>
                  <a:lnTo>
                    <a:pt x="56" y="170"/>
                  </a:lnTo>
                  <a:lnTo>
                    <a:pt x="56" y="172"/>
                  </a:lnTo>
                  <a:lnTo>
                    <a:pt x="59" y="175"/>
                  </a:lnTo>
                  <a:lnTo>
                    <a:pt x="64" y="177"/>
                  </a:lnTo>
                  <a:lnTo>
                    <a:pt x="66" y="179"/>
                  </a:lnTo>
                  <a:lnTo>
                    <a:pt x="68" y="179"/>
                  </a:lnTo>
                  <a:lnTo>
                    <a:pt x="68" y="182"/>
                  </a:lnTo>
                  <a:lnTo>
                    <a:pt x="71" y="184"/>
                  </a:lnTo>
                  <a:lnTo>
                    <a:pt x="71" y="184"/>
                  </a:lnTo>
                  <a:lnTo>
                    <a:pt x="73" y="184"/>
                  </a:lnTo>
                  <a:lnTo>
                    <a:pt x="73" y="184"/>
                  </a:lnTo>
                  <a:lnTo>
                    <a:pt x="78" y="184"/>
                  </a:lnTo>
                  <a:lnTo>
                    <a:pt x="80" y="182"/>
                  </a:lnTo>
                  <a:lnTo>
                    <a:pt x="80" y="182"/>
                  </a:lnTo>
                  <a:lnTo>
                    <a:pt x="80" y="182"/>
                  </a:lnTo>
                  <a:lnTo>
                    <a:pt x="80" y="179"/>
                  </a:lnTo>
                  <a:lnTo>
                    <a:pt x="80" y="177"/>
                  </a:lnTo>
                  <a:lnTo>
                    <a:pt x="82" y="175"/>
                  </a:lnTo>
                  <a:lnTo>
                    <a:pt x="82" y="175"/>
                  </a:lnTo>
                  <a:lnTo>
                    <a:pt x="90" y="170"/>
                  </a:lnTo>
                  <a:lnTo>
                    <a:pt x="92" y="170"/>
                  </a:lnTo>
                  <a:lnTo>
                    <a:pt x="92" y="167"/>
                  </a:lnTo>
                  <a:lnTo>
                    <a:pt x="94" y="167"/>
                  </a:lnTo>
                  <a:lnTo>
                    <a:pt x="94" y="167"/>
                  </a:lnTo>
                  <a:lnTo>
                    <a:pt x="97" y="167"/>
                  </a:lnTo>
                  <a:lnTo>
                    <a:pt x="97" y="167"/>
                  </a:lnTo>
                  <a:lnTo>
                    <a:pt x="97" y="167"/>
                  </a:lnTo>
                  <a:lnTo>
                    <a:pt x="97" y="167"/>
                  </a:lnTo>
                  <a:lnTo>
                    <a:pt x="99" y="175"/>
                  </a:lnTo>
                  <a:lnTo>
                    <a:pt x="104" y="182"/>
                  </a:lnTo>
                  <a:lnTo>
                    <a:pt x="104" y="182"/>
                  </a:lnTo>
                  <a:lnTo>
                    <a:pt x="106" y="184"/>
                  </a:lnTo>
                  <a:lnTo>
                    <a:pt x="111" y="186"/>
                  </a:lnTo>
                  <a:lnTo>
                    <a:pt x="111" y="186"/>
                  </a:lnTo>
                  <a:lnTo>
                    <a:pt x="113" y="186"/>
                  </a:lnTo>
                  <a:lnTo>
                    <a:pt x="116" y="186"/>
                  </a:lnTo>
                  <a:lnTo>
                    <a:pt x="120" y="189"/>
                  </a:lnTo>
                  <a:lnTo>
                    <a:pt x="123" y="189"/>
                  </a:lnTo>
                  <a:lnTo>
                    <a:pt x="132" y="189"/>
                  </a:lnTo>
                  <a:lnTo>
                    <a:pt x="134" y="189"/>
                  </a:lnTo>
                  <a:lnTo>
                    <a:pt x="134" y="189"/>
                  </a:lnTo>
                  <a:lnTo>
                    <a:pt x="134" y="191"/>
                  </a:lnTo>
                  <a:lnTo>
                    <a:pt x="137" y="191"/>
                  </a:lnTo>
                  <a:lnTo>
                    <a:pt x="137" y="191"/>
                  </a:lnTo>
                  <a:lnTo>
                    <a:pt x="139" y="191"/>
                  </a:lnTo>
                  <a:lnTo>
                    <a:pt x="142" y="191"/>
                  </a:lnTo>
                  <a:lnTo>
                    <a:pt x="142" y="191"/>
                  </a:lnTo>
                  <a:lnTo>
                    <a:pt x="144" y="191"/>
                  </a:lnTo>
                  <a:lnTo>
                    <a:pt x="144" y="191"/>
                  </a:lnTo>
                  <a:lnTo>
                    <a:pt x="144" y="191"/>
                  </a:lnTo>
                  <a:lnTo>
                    <a:pt x="144" y="191"/>
                  </a:lnTo>
                  <a:lnTo>
                    <a:pt x="146" y="193"/>
                  </a:lnTo>
                  <a:lnTo>
                    <a:pt x="149" y="193"/>
                  </a:lnTo>
                  <a:lnTo>
                    <a:pt x="149" y="196"/>
                  </a:lnTo>
                  <a:lnTo>
                    <a:pt x="151" y="196"/>
                  </a:lnTo>
                  <a:lnTo>
                    <a:pt x="151" y="196"/>
                  </a:lnTo>
                  <a:lnTo>
                    <a:pt x="153" y="196"/>
                  </a:lnTo>
                  <a:lnTo>
                    <a:pt x="158" y="193"/>
                  </a:lnTo>
                  <a:lnTo>
                    <a:pt x="158" y="193"/>
                  </a:lnTo>
                  <a:lnTo>
                    <a:pt x="158" y="193"/>
                  </a:lnTo>
                  <a:lnTo>
                    <a:pt x="161" y="193"/>
                  </a:lnTo>
                  <a:lnTo>
                    <a:pt x="168" y="191"/>
                  </a:lnTo>
                  <a:lnTo>
                    <a:pt x="168" y="191"/>
                  </a:lnTo>
                  <a:lnTo>
                    <a:pt x="172" y="189"/>
                  </a:lnTo>
                  <a:lnTo>
                    <a:pt x="172" y="189"/>
                  </a:lnTo>
                  <a:lnTo>
                    <a:pt x="175" y="186"/>
                  </a:lnTo>
                  <a:lnTo>
                    <a:pt x="177" y="186"/>
                  </a:lnTo>
                  <a:lnTo>
                    <a:pt x="179" y="186"/>
                  </a:lnTo>
                  <a:lnTo>
                    <a:pt x="184" y="189"/>
                  </a:lnTo>
                  <a:lnTo>
                    <a:pt x="189" y="191"/>
                  </a:lnTo>
                  <a:lnTo>
                    <a:pt x="189" y="191"/>
                  </a:lnTo>
                  <a:lnTo>
                    <a:pt x="191" y="191"/>
                  </a:lnTo>
                  <a:lnTo>
                    <a:pt x="191" y="191"/>
                  </a:lnTo>
                  <a:lnTo>
                    <a:pt x="191" y="191"/>
                  </a:lnTo>
                  <a:lnTo>
                    <a:pt x="191" y="191"/>
                  </a:lnTo>
                  <a:lnTo>
                    <a:pt x="194" y="189"/>
                  </a:lnTo>
                  <a:lnTo>
                    <a:pt x="194" y="189"/>
                  </a:lnTo>
                  <a:lnTo>
                    <a:pt x="194" y="186"/>
                  </a:lnTo>
                  <a:lnTo>
                    <a:pt x="196" y="186"/>
                  </a:lnTo>
                  <a:lnTo>
                    <a:pt x="196" y="186"/>
                  </a:lnTo>
                  <a:lnTo>
                    <a:pt x="196" y="184"/>
                  </a:lnTo>
                  <a:lnTo>
                    <a:pt x="196" y="184"/>
                  </a:lnTo>
                  <a:lnTo>
                    <a:pt x="196" y="182"/>
                  </a:lnTo>
                  <a:lnTo>
                    <a:pt x="196" y="179"/>
                  </a:lnTo>
                  <a:lnTo>
                    <a:pt x="196" y="179"/>
                  </a:lnTo>
                  <a:lnTo>
                    <a:pt x="196" y="179"/>
                  </a:lnTo>
                  <a:lnTo>
                    <a:pt x="198" y="177"/>
                  </a:lnTo>
                  <a:lnTo>
                    <a:pt x="198" y="177"/>
                  </a:lnTo>
                  <a:lnTo>
                    <a:pt x="201" y="175"/>
                  </a:lnTo>
                  <a:lnTo>
                    <a:pt x="201" y="175"/>
                  </a:lnTo>
                  <a:lnTo>
                    <a:pt x="201" y="170"/>
                  </a:lnTo>
                  <a:lnTo>
                    <a:pt x="201" y="167"/>
                  </a:lnTo>
                  <a:lnTo>
                    <a:pt x="201" y="167"/>
                  </a:lnTo>
                  <a:lnTo>
                    <a:pt x="203" y="165"/>
                  </a:lnTo>
                  <a:lnTo>
                    <a:pt x="203" y="165"/>
                  </a:lnTo>
                  <a:lnTo>
                    <a:pt x="205" y="163"/>
                  </a:lnTo>
                  <a:lnTo>
                    <a:pt x="205" y="160"/>
                  </a:lnTo>
                  <a:lnTo>
                    <a:pt x="208" y="156"/>
                  </a:lnTo>
                  <a:lnTo>
                    <a:pt x="208" y="153"/>
                  </a:lnTo>
                  <a:lnTo>
                    <a:pt x="210" y="153"/>
                  </a:lnTo>
                  <a:lnTo>
                    <a:pt x="213" y="151"/>
                  </a:lnTo>
                  <a:lnTo>
                    <a:pt x="217" y="149"/>
                  </a:lnTo>
                  <a:lnTo>
                    <a:pt x="217" y="149"/>
                  </a:lnTo>
                  <a:lnTo>
                    <a:pt x="222" y="149"/>
                  </a:lnTo>
                  <a:lnTo>
                    <a:pt x="229" y="149"/>
                  </a:lnTo>
                  <a:lnTo>
                    <a:pt x="231" y="149"/>
                  </a:lnTo>
                  <a:lnTo>
                    <a:pt x="236" y="149"/>
                  </a:lnTo>
                  <a:lnTo>
                    <a:pt x="236" y="151"/>
                  </a:lnTo>
                  <a:lnTo>
                    <a:pt x="236" y="151"/>
                  </a:lnTo>
                  <a:lnTo>
                    <a:pt x="239" y="156"/>
                  </a:lnTo>
                  <a:lnTo>
                    <a:pt x="241" y="156"/>
                  </a:lnTo>
                  <a:lnTo>
                    <a:pt x="241" y="156"/>
                  </a:lnTo>
                  <a:lnTo>
                    <a:pt x="243" y="158"/>
                  </a:lnTo>
                  <a:lnTo>
                    <a:pt x="243" y="158"/>
                  </a:lnTo>
                  <a:lnTo>
                    <a:pt x="246" y="158"/>
                  </a:lnTo>
                  <a:lnTo>
                    <a:pt x="246" y="160"/>
                  </a:lnTo>
                  <a:lnTo>
                    <a:pt x="246" y="163"/>
                  </a:lnTo>
                  <a:lnTo>
                    <a:pt x="246" y="163"/>
                  </a:lnTo>
                  <a:lnTo>
                    <a:pt x="248" y="165"/>
                  </a:lnTo>
                  <a:lnTo>
                    <a:pt x="248" y="165"/>
                  </a:lnTo>
                  <a:lnTo>
                    <a:pt x="248" y="165"/>
                  </a:lnTo>
                  <a:lnTo>
                    <a:pt x="250" y="165"/>
                  </a:lnTo>
                  <a:lnTo>
                    <a:pt x="255" y="165"/>
                  </a:lnTo>
                  <a:lnTo>
                    <a:pt x="255" y="165"/>
                  </a:lnTo>
                  <a:lnTo>
                    <a:pt x="257" y="165"/>
                  </a:lnTo>
                  <a:lnTo>
                    <a:pt x="257" y="163"/>
                  </a:lnTo>
                  <a:lnTo>
                    <a:pt x="260" y="163"/>
                  </a:lnTo>
                  <a:lnTo>
                    <a:pt x="260" y="163"/>
                  </a:lnTo>
                  <a:lnTo>
                    <a:pt x="260" y="163"/>
                  </a:lnTo>
                  <a:lnTo>
                    <a:pt x="262" y="163"/>
                  </a:lnTo>
                  <a:lnTo>
                    <a:pt x="265" y="163"/>
                  </a:lnTo>
                  <a:lnTo>
                    <a:pt x="269" y="163"/>
                  </a:lnTo>
                  <a:lnTo>
                    <a:pt x="272" y="165"/>
                  </a:lnTo>
                  <a:lnTo>
                    <a:pt x="272" y="165"/>
                  </a:lnTo>
                  <a:lnTo>
                    <a:pt x="274" y="163"/>
                  </a:lnTo>
                  <a:lnTo>
                    <a:pt x="274" y="163"/>
                  </a:lnTo>
                  <a:lnTo>
                    <a:pt x="276" y="160"/>
                  </a:lnTo>
                  <a:lnTo>
                    <a:pt x="281" y="160"/>
                  </a:lnTo>
                  <a:lnTo>
                    <a:pt x="281" y="160"/>
                  </a:lnTo>
                  <a:lnTo>
                    <a:pt x="283" y="160"/>
                  </a:lnTo>
                  <a:lnTo>
                    <a:pt x="283" y="163"/>
                  </a:lnTo>
                  <a:lnTo>
                    <a:pt x="283" y="163"/>
                  </a:lnTo>
                  <a:lnTo>
                    <a:pt x="293" y="163"/>
                  </a:lnTo>
                  <a:lnTo>
                    <a:pt x="295" y="163"/>
                  </a:lnTo>
                  <a:lnTo>
                    <a:pt x="298" y="163"/>
                  </a:lnTo>
                  <a:lnTo>
                    <a:pt x="298" y="163"/>
                  </a:lnTo>
                  <a:lnTo>
                    <a:pt x="300" y="160"/>
                  </a:lnTo>
                  <a:lnTo>
                    <a:pt x="302" y="160"/>
                  </a:lnTo>
                  <a:lnTo>
                    <a:pt x="302" y="160"/>
                  </a:lnTo>
                  <a:lnTo>
                    <a:pt x="305" y="160"/>
                  </a:lnTo>
                  <a:lnTo>
                    <a:pt x="307" y="163"/>
                  </a:lnTo>
                  <a:lnTo>
                    <a:pt x="312" y="165"/>
                  </a:lnTo>
                  <a:lnTo>
                    <a:pt x="317" y="165"/>
                  </a:lnTo>
                  <a:lnTo>
                    <a:pt x="319" y="165"/>
                  </a:lnTo>
                  <a:lnTo>
                    <a:pt x="319" y="165"/>
                  </a:lnTo>
                  <a:lnTo>
                    <a:pt x="321" y="165"/>
                  </a:lnTo>
                  <a:lnTo>
                    <a:pt x="326" y="163"/>
                  </a:lnTo>
                  <a:lnTo>
                    <a:pt x="326" y="163"/>
                  </a:lnTo>
                  <a:lnTo>
                    <a:pt x="331" y="160"/>
                  </a:lnTo>
                  <a:lnTo>
                    <a:pt x="333" y="160"/>
                  </a:lnTo>
                  <a:lnTo>
                    <a:pt x="333" y="160"/>
                  </a:lnTo>
                  <a:lnTo>
                    <a:pt x="333" y="158"/>
                  </a:lnTo>
                  <a:lnTo>
                    <a:pt x="333" y="156"/>
                  </a:lnTo>
                  <a:lnTo>
                    <a:pt x="333" y="153"/>
                  </a:lnTo>
                  <a:lnTo>
                    <a:pt x="331" y="149"/>
                  </a:lnTo>
                  <a:lnTo>
                    <a:pt x="331" y="146"/>
                  </a:lnTo>
                  <a:lnTo>
                    <a:pt x="331" y="146"/>
                  </a:lnTo>
                  <a:lnTo>
                    <a:pt x="331" y="139"/>
                  </a:lnTo>
                  <a:lnTo>
                    <a:pt x="331" y="139"/>
                  </a:lnTo>
                  <a:lnTo>
                    <a:pt x="331" y="137"/>
                  </a:lnTo>
                  <a:lnTo>
                    <a:pt x="331" y="137"/>
                  </a:lnTo>
                  <a:lnTo>
                    <a:pt x="328" y="137"/>
                  </a:lnTo>
                  <a:lnTo>
                    <a:pt x="326" y="132"/>
                  </a:lnTo>
                  <a:lnTo>
                    <a:pt x="321" y="127"/>
                  </a:lnTo>
                  <a:lnTo>
                    <a:pt x="321" y="127"/>
                  </a:lnTo>
                  <a:lnTo>
                    <a:pt x="321" y="127"/>
                  </a:lnTo>
                  <a:lnTo>
                    <a:pt x="321" y="123"/>
                  </a:lnTo>
                  <a:lnTo>
                    <a:pt x="321" y="123"/>
                  </a:lnTo>
                  <a:lnTo>
                    <a:pt x="321" y="120"/>
                  </a:lnTo>
                  <a:lnTo>
                    <a:pt x="321" y="120"/>
                  </a:lnTo>
                  <a:lnTo>
                    <a:pt x="321" y="120"/>
                  </a:lnTo>
                  <a:lnTo>
                    <a:pt x="319" y="115"/>
                  </a:lnTo>
                  <a:lnTo>
                    <a:pt x="317" y="115"/>
                  </a:lnTo>
                  <a:lnTo>
                    <a:pt x="317" y="115"/>
                  </a:lnTo>
                  <a:lnTo>
                    <a:pt x="314" y="113"/>
                  </a:lnTo>
                  <a:lnTo>
                    <a:pt x="312" y="111"/>
                  </a:lnTo>
                  <a:lnTo>
                    <a:pt x="312" y="111"/>
                  </a:lnTo>
                  <a:lnTo>
                    <a:pt x="309" y="111"/>
                  </a:lnTo>
                  <a:lnTo>
                    <a:pt x="309" y="111"/>
                  </a:lnTo>
                  <a:lnTo>
                    <a:pt x="305" y="113"/>
                  </a:lnTo>
                  <a:lnTo>
                    <a:pt x="302" y="113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3" y="111"/>
                  </a:lnTo>
                  <a:lnTo>
                    <a:pt x="291" y="111"/>
                  </a:lnTo>
                  <a:lnTo>
                    <a:pt x="291" y="111"/>
                  </a:lnTo>
                  <a:lnTo>
                    <a:pt x="288" y="111"/>
                  </a:lnTo>
                  <a:lnTo>
                    <a:pt x="286" y="111"/>
                  </a:lnTo>
                  <a:lnTo>
                    <a:pt x="286" y="108"/>
                  </a:lnTo>
                  <a:lnTo>
                    <a:pt x="283" y="108"/>
                  </a:lnTo>
                  <a:lnTo>
                    <a:pt x="283" y="106"/>
                  </a:lnTo>
                  <a:lnTo>
                    <a:pt x="283" y="104"/>
                  </a:lnTo>
                  <a:lnTo>
                    <a:pt x="283" y="101"/>
                  </a:lnTo>
                  <a:lnTo>
                    <a:pt x="283" y="99"/>
                  </a:lnTo>
                  <a:lnTo>
                    <a:pt x="286" y="99"/>
                  </a:lnTo>
                  <a:lnTo>
                    <a:pt x="286" y="97"/>
                  </a:lnTo>
                  <a:lnTo>
                    <a:pt x="283" y="97"/>
                  </a:lnTo>
                  <a:lnTo>
                    <a:pt x="283" y="94"/>
                  </a:lnTo>
                  <a:lnTo>
                    <a:pt x="281" y="94"/>
                  </a:lnTo>
                  <a:lnTo>
                    <a:pt x="281" y="92"/>
                  </a:lnTo>
                  <a:lnTo>
                    <a:pt x="276" y="92"/>
                  </a:lnTo>
                  <a:lnTo>
                    <a:pt x="276" y="89"/>
                  </a:lnTo>
                  <a:lnTo>
                    <a:pt x="274" y="87"/>
                  </a:lnTo>
                  <a:lnTo>
                    <a:pt x="272" y="87"/>
                  </a:lnTo>
                  <a:lnTo>
                    <a:pt x="272" y="87"/>
                  </a:lnTo>
                  <a:lnTo>
                    <a:pt x="267" y="87"/>
                  </a:lnTo>
                  <a:lnTo>
                    <a:pt x="267" y="87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2" y="82"/>
                  </a:lnTo>
                  <a:lnTo>
                    <a:pt x="260" y="82"/>
                  </a:lnTo>
                  <a:lnTo>
                    <a:pt x="260" y="82"/>
                  </a:lnTo>
                  <a:lnTo>
                    <a:pt x="260" y="80"/>
                  </a:lnTo>
                  <a:lnTo>
                    <a:pt x="262" y="78"/>
                  </a:lnTo>
                  <a:lnTo>
                    <a:pt x="262" y="78"/>
                  </a:lnTo>
                  <a:lnTo>
                    <a:pt x="262" y="68"/>
                  </a:lnTo>
                  <a:lnTo>
                    <a:pt x="262" y="66"/>
                  </a:lnTo>
                  <a:lnTo>
                    <a:pt x="262" y="63"/>
                  </a:lnTo>
                  <a:lnTo>
                    <a:pt x="260" y="61"/>
                  </a:lnTo>
                  <a:lnTo>
                    <a:pt x="260" y="61"/>
                  </a:lnTo>
                  <a:lnTo>
                    <a:pt x="260" y="61"/>
                  </a:lnTo>
                  <a:lnTo>
                    <a:pt x="260" y="59"/>
                  </a:lnTo>
                  <a:lnTo>
                    <a:pt x="260" y="59"/>
                  </a:lnTo>
                  <a:lnTo>
                    <a:pt x="262" y="56"/>
                  </a:lnTo>
                  <a:lnTo>
                    <a:pt x="265" y="56"/>
                  </a:lnTo>
                  <a:lnTo>
                    <a:pt x="265" y="56"/>
                  </a:lnTo>
                  <a:lnTo>
                    <a:pt x="265" y="54"/>
                  </a:lnTo>
                  <a:lnTo>
                    <a:pt x="267" y="52"/>
                  </a:lnTo>
                  <a:lnTo>
                    <a:pt x="267" y="52"/>
                  </a:lnTo>
                  <a:lnTo>
                    <a:pt x="267" y="49"/>
                  </a:lnTo>
                  <a:lnTo>
                    <a:pt x="267" y="49"/>
                  </a:lnTo>
                  <a:lnTo>
                    <a:pt x="272" y="47"/>
                  </a:lnTo>
                  <a:lnTo>
                    <a:pt x="272" y="47"/>
                  </a:lnTo>
                  <a:lnTo>
                    <a:pt x="274" y="47"/>
                  </a:lnTo>
                  <a:lnTo>
                    <a:pt x="279" y="52"/>
                  </a:lnTo>
                  <a:lnTo>
                    <a:pt x="279" y="52"/>
                  </a:lnTo>
                  <a:lnTo>
                    <a:pt x="286" y="49"/>
                  </a:lnTo>
                  <a:lnTo>
                    <a:pt x="286" y="49"/>
                  </a:lnTo>
                  <a:lnTo>
                    <a:pt x="291" y="52"/>
                  </a:lnTo>
                  <a:lnTo>
                    <a:pt x="291" y="52"/>
                  </a:lnTo>
                  <a:lnTo>
                    <a:pt x="293" y="49"/>
                  </a:lnTo>
                  <a:lnTo>
                    <a:pt x="293" y="49"/>
                  </a:lnTo>
                  <a:lnTo>
                    <a:pt x="295" y="47"/>
                  </a:lnTo>
                  <a:lnTo>
                    <a:pt x="295" y="42"/>
                  </a:lnTo>
                  <a:lnTo>
                    <a:pt x="298" y="40"/>
                  </a:lnTo>
                  <a:lnTo>
                    <a:pt x="298" y="40"/>
                  </a:lnTo>
                  <a:lnTo>
                    <a:pt x="300" y="37"/>
                  </a:lnTo>
                  <a:lnTo>
                    <a:pt x="302" y="35"/>
                  </a:lnTo>
                  <a:lnTo>
                    <a:pt x="302" y="33"/>
                  </a:lnTo>
                  <a:lnTo>
                    <a:pt x="305" y="33"/>
                  </a:lnTo>
                  <a:lnTo>
                    <a:pt x="305" y="33"/>
                  </a:lnTo>
                  <a:lnTo>
                    <a:pt x="314" y="47"/>
                  </a:lnTo>
                  <a:lnTo>
                    <a:pt x="319" y="52"/>
                  </a:lnTo>
                  <a:lnTo>
                    <a:pt x="321" y="54"/>
                  </a:lnTo>
                  <a:lnTo>
                    <a:pt x="324" y="54"/>
                  </a:lnTo>
                  <a:lnTo>
                    <a:pt x="324" y="59"/>
                  </a:lnTo>
                  <a:lnTo>
                    <a:pt x="326" y="59"/>
                  </a:lnTo>
                  <a:lnTo>
                    <a:pt x="326" y="59"/>
                  </a:lnTo>
                  <a:lnTo>
                    <a:pt x="335" y="66"/>
                  </a:lnTo>
                  <a:lnTo>
                    <a:pt x="335" y="66"/>
                  </a:lnTo>
                  <a:lnTo>
                    <a:pt x="338" y="66"/>
                  </a:lnTo>
                  <a:lnTo>
                    <a:pt x="338" y="68"/>
                  </a:lnTo>
                  <a:lnTo>
                    <a:pt x="338" y="68"/>
                  </a:lnTo>
                  <a:lnTo>
                    <a:pt x="338" y="70"/>
                  </a:lnTo>
                  <a:lnTo>
                    <a:pt x="338" y="73"/>
                  </a:lnTo>
                  <a:lnTo>
                    <a:pt x="338" y="73"/>
                  </a:lnTo>
                  <a:lnTo>
                    <a:pt x="338" y="73"/>
                  </a:lnTo>
                  <a:lnTo>
                    <a:pt x="338" y="75"/>
                  </a:lnTo>
                  <a:lnTo>
                    <a:pt x="338" y="75"/>
                  </a:lnTo>
                  <a:lnTo>
                    <a:pt x="340" y="78"/>
                  </a:lnTo>
                  <a:lnTo>
                    <a:pt x="340" y="78"/>
                  </a:lnTo>
                  <a:lnTo>
                    <a:pt x="343" y="75"/>
                  </a:lnTo>
                  <a:lnTo>
                    <a:pt x="347" y="70"/>
                  </a:lnTo>
                  <a:lnTo>
                    <a:pt x="347" y="68"/>
                  </a:lnTo>
                  <a:lnTo>
                    <a:pt x="347" y="68"/>
                  </a:lnTo>
                  <a:lnTo>
                    <a:pt x="350" y="66"/>
                  </a:lnTo>
                  <a:lnTo>
                    <a:pt x="352" y="66"/>
                  </a:lnTo>
                  <a:lnTo>
                    <a:pt x="357" y="70"/>
                  </a:lnTo>
                  <a:lnTo>
                    <a:pt x="359" y="70"/>
                  </a:lnTo>
                  <a:lnTo>
                    <a:pt x="361" y="70"/>
                  </a:lnTo>
                  <a:lnTo>
                    <a:pt x="361" y="70"/>
                  </a:lnTo>
                  <a:lnTo>
                    <a:pt x="361" y="66"/>
                  </a:lnTo>
                  <a:lnTo>
                    <a:pt x="361" y="63"/>
                  </a:lnTo>
                  <a:lnTo>
                    <a:pt x="361" y="61"/>
                  </a:lnTo>
                  <a:lnTo>
                    <a:pt x="364" y="59"/>
                  </a:lnTo>
                  <a:lnTo>
                    <a:pt x="366" y="59"/>
                  </a:lnTo>
                  <a:lnTo>
                    <a:pt x="366" y="56"/>
                  </a:lnTo>
                  <a:lnTo>
                    <a:pt x="366" y="54"/>
                  </a:lnTo>
                  <a:lnTo>
                    <a:pt x="366" y="54"/>
                  </a:lnTo>
                  <a:lnTo>
                    <a:pt x="366" y="52"/>
                  </a:lnTo>
                  <a:lnTo>
                    <a:pt x="366" y="49"/>
                  </a:lnTo>
                  <a:lnTo>
                    <a:pt x="361" y="42"/>
                  </a:lnTo>
                  <a:lnTo>
                    <a:pt x="361" y="40"/>
                  </a:lnTo>
                  <a:lnTo>
                    <a:pt x="361" y="37"/>
                  </a:lnTo>
                  <a:lnTo>
                    <a:pt x="361" y="35"/>
                  </a:lnTo>
                  <a:lnTo>
                    <a:pt x="361" y="33"/>
                  </a:lnTo>
                  <a:lnTo>
                    <a:pt x="364" y="33"/>
                  </a:lnTo>
                  <a:lnTo>
                    <a:pt x="364" y="33"/>
                  </a:lnTo>
                  <a:lnTo>
                    <a:pt x="366" y="35"/>
                  </a:lnTo>
                  <a:lnTo>
                    <a:pt x="366" y="35"/>
                  </a:lnTo>
                  <a:lnTo>
                    <a:pt x="366" y="37"/>
                  </a:lnTo>
                  <a:lnTo>
                    <a:pt x="369" y="37"/>
                  </a:lnTo>
                  <a:lnTo>
                    <a:pt x="373" y="44"/>
                  </a:lnTo>
                  <a:lnTo>
                    <a:pt x="373" y="44"/>
                  </a:lnTo>
                  <a:lnTo>
                    <a:pt x="373" y="47"/>
                  </a:lnTo>
                  <a:lnTo>
                    <a:pt x="376" y="54"/>
                  </a:lnTo>
                  <a:lnTo>
                    <a:pt x="378" y="59"/>
                  </a:lnTo>
                  <a:lnTo>
                    <a:pt x="378" y="61"/>
                  </a:lnTo>
                  <a:lnTo>
                    <a:pt x="378" y="61"/>
                  </a:lnTo>
                  <a:lnTo>
                    <a:pt x="376" y="63"/>
                  </a:lnTo>
                  <a:lnTo>
                    <a:pt x="376" y="63"/>
                  </a:lnTo>
                  <a:lnTo>
                    <a:pt x="373" y="68"/>
                  </a:lnTo>
                  <a:lnTo>
                    <a:pt x="373" y="70"/>
                  </a:lnTo>
                  <a:lnTo>
                    <a:pt x="369" y="73"/>
                  </a:lnTo>
                  <a:lnTo>
                    <a:pt x="369" y="75"/>
                  </a:lnTo>
                  <a:lnTo>
                    <a:pt x="369" y="75"/>
                  </a:lnTo>
                  <a:lnTo>
                    <a:pt x="369" y="75"/>
                  </a:lnTo>
                  <a:lnTo>
                    <a:pt x="369" y="78"/>
                  </a:lnTo>
                  <a:lnTo>
                    <a:pt x="371" y="78"/>
                  </a:lnTo>
                  <a:lnTo>
                    <a:pt x="373" y="75"/>
                  </a:lnTo>
                  <a:lnTo>
                    <a:pt x="376" y="78"/>
                  </a:lnTo>
                  <a:lnTo>
                    <a:pt x="378" y="78"/>
                  </a:lnTo>
                  <a:lnTo>
                    <a:pt x="380" y="78"/>
                  </a:lnTo>
                  <a:lnTo>
                    <a:pt x="380" y="80"/>
                  </a:lnTo>
                  <a:lnTo>
                    <a:pt x="380" y="80"/>
                  </a:lnTo>
                  <a:lnTo>
                    <a:pt x="380" y="80"/>
                  </a:lnTo>
                  <a:lnTo>
                    <a:pt x="383" y="82"/>
                  </a:lnTo>
                  <a:lnTo>
                    <a:pt x="385" y="82"/>
                  </a:lnTo>
                  <a:lnTo>
                    <a:pt x="388" y="82"/>
                  </a:lnTo>
                  <a:lnTo>
                    <a:pt x="390" y="82"/>
                  </a:lnTo>
                  <a:lnTo>
                    <a:pt x="390" y="82"/>
                  </a:lnTo>
                  <a:lnTo>
                    <a:pt x="390" y="82"/>
                  </a:lnTo>
                  <a:lnTo>
                    <a:pt x="390" y="78"/>
                  </a:lnTo>
                  <a:lnTo>
                    <a:pt x="392" y="73"/>
                  </a:lnTo>
                  <a:lnTo>
                    <a:pt x="392" y="70"/>
                  </a:lnTo>
                  <a:lnTo>
                    <a:pt x="392" y="70"/>
                  </a:lnTo>
                  <a:lnTo>
                    <a:pt x="395" y="70"/>
                  </a:lnTo>
                  <a:lnTo>
                    <a:pt x="397" y="70"/>
                  </a:lnTo>
                  <a:lnTo>
                    <a:pt x="397" y="70"/>
                  </a:lnTo>
                  <a:lnTo>
                    <a:pt x="399" y="70"/>
                  </a:lnTo>
                  <a:lnTo>
                    <a:pt x="402" y="68"/>
                  </a:lnTo>
                  <a:lnTo>
                    <a:pt x="402" y="68"/>
                  </a:lnTo>
                  <a:lnTo>
                    <a:pt x="404" y="66"/>
                  </a:lnTo>
                  <a:lnTo>
                    <a:pt x="404" y="63"/>
                  </a:lnTo>
                  <a:lnTo>
                    <a:pt x="404" y="63"/>
                  </a:lnTo>
                  <a:lnTo>
                    <a:pt x="404" y="61"/>
                  </a:lnTo>
                  <a:lnTo>
                    <a:pt x="404" y="61"/>
                  </a:lnTo>
                  <a:lnTo>
                    <a:pt x="404" y="59"/>
                  </a:lnTo>
                  <a:lnTo>
                    <a:pt x="404" y="54"/>
                  </a:lnTo>
                  <a:lnTo>
                    <a:pt x="404" y="52"/>
                  </a:lnTo>
                  <a:lnTo>
                    <a:pt x="406" y="49"/>
                  </a:lnTo>
                  <a:lnTo>
                    <a:pt x="411" y="44"/>
                  </a:lnTo>
                  <a:lnTo>
                    <a:pt x="414" y="44"/>
                  </a:lnTo>
                  <a:lnTo>
                    <a:pt x="416" y="44"/>
                  </a:lnTo>
                  <a:lnTo>
                    <a:pt x="416" y="47"/>
                  </a:lnTo>
                  <a:lnTo>
                    <a:pt x="418" y="47"/>
                  </a:lnTo>
                  <a:lnTo>
                    <a:pt x="418" y="47"/>
                  </a:lnTo>
                  <a:lnTo>
                    <a:pt x="421" y="47"/>
                  </a:lnTo>
                  <a:lnTo>
                    <a:pt x="423" y="44"/>
                  </a:lnTo>
                  <a:lnTo>
                    <a:pt x="425" y="40"/>
                  </a:lnTo>
                  <a:lnTo>
                    <a:pt x="425" y="40"/>
                  </a:lnTo>
                  <a:lnTo>
                    <a:pt x="428" y="37"/>
                  </a:lnTo>
                  <a:lnTo>
                    <a:pt x="428" y="37"/>
                  </a:lnTo>
                  <a:lnTo>
                    <a:pt x="430" y="37"/>
                  </a:lnTo>
                  <a:lnTo>
                    <a:pt x="435" y="37"/>
                  </a:lnTo>
                  <a:lnTo>
                    <a:pt x="437" y="37"/>
                  </a:lnTo>
                  <a:lnTo>
                    <a:pt x="440" y="37"/>
                  </a:lnTo>
                  <a:lnTo>
                    <a:pt x="440" y="37"/>
                  </a:lnTo>
                  <a:lnTo>
                    <a:pt x="444" y="40"/>
                  </a:lnTo>
                  <a:lnTo>
                    <a:pt x="447" y="44"/>
                  </a:lnTo>
                  <a:lnTo>
                    <a:pt x="449" y="47"/>
                  </a:lnTo>
                  <a:lnTo>
                    <a:pt x="451" y="49"/>
                  </a:lnTo>
                  <a:lnTo>
                    <a:pt x="454" y="52"/>
                  </a:lnTo>
                  <a:lnTo>
                    <a:pt x="456" y="52"/>
                  </a:lnTo>
                  <a:lnTo>
                    <a:pt x="456" y="52"/>
                  </a:lnTo>
                  <a:lnTo>
                    <a:pt x="458" y="52"/>
                  </a:lnTo>
                  <a:lnTo>
                    <a:pt x="475" y="47"/>
                  </a:lnTo>
                  <a:lnTo>
                    <a:pt x="477" y="44"/>
                  </a:lnTo>
                  <a:lnTo>
                    <a:pt x="477" y="44"/>
                  </a:lnTo>
                  <a:lnTo>
                    <a:pt x="477" y="42"/>
                  </a:lnTo>
                  <a:lnTo>
                    <a:pt x="480" y="42"/>
                  </a:lnTo>
                  <a:lnTo>
                    <a:pt x="480" y="37"/>
                  </a:lnTo>
                  <a:lnTo>
                    <a:pt x="480" y="35"/>
                  </a:lnTo>
                  <a:lnTo>
                    <a:pt x="482" y="35"/>
                  </a:lnTo>
                  <a:lnTo>
                    <a:pt x="484" y="33"/>
                  </a:lnTo>
                  <a:lnTo>
                    <a:pt x="484" y="33"/>
                  </a:lnTo>
                  <a:lnTo>
                    <a:pt x="484" y="33"/>
                  </a:lnTo>
                  <a:lnTo>
                    <a:pt x="484" y="30"/>
                  </a:lnTo>
                  <a:lnTo>
                    <a:pt x="484" y="30"/>
                  </a:lnTo>
                  <a:lnTo>
                    <a:pt x="484" y="30"/>
                  </a:lnTo>
                  <a:lnTo>
                    <a:pt x="484" y="28"/>
                  </a:lnTo>
                  <a:lnTo>
                    <a:pt x="484" y="28"/>
                  </a:lnTo>
                  <a:lnTo>
                    <a:pt x="482" y="28"/>
                  </a:lnTo>
                  <a:lnTo>
                    <a:pt x="480" y="23"/>
                  </a:lnTo>
                  <a:lnTo>
                    <a:pt x="477" y="23"/>
                  </a:lnTo>
                  <a:lnTo>
                    <a:pt x="477" y="21"/>
                  </a:lnTo>
                  <a:lnTo>
                    <a:pt x="477" y="18"/>
                  </a:lnTo>
                  <a:lnTo>
                    <a:pt x="477" y="16"/>
                  </a:lnTo>
                  <a:lnTo>
                    <a:pt x="477" y="16"/>
                  </a:lnTo>
                  <a:lnTo>
                    <a:pt x="477" y="11"/>
                  </a:lnTo>
                  <a:lnTo>
                    <a:pt x="477" y="9"/>
                  </a:lnTo>
                  <a:lnTo>
                    <a:pt x="480" y="7"/>
                  </a:lnTo>
                  <a:lnTo>
                    <a:pt x="480" y="4"/>
                  </a:lnTo>
                  <a:lnTo>
                    <a:pt x="482" y="4"/>
                  </a:lnTo>
                  <a:lnTo>
                    <a:pt x="482" y="2"/>
                  </a:lnTo>
                  <a:lnTo>
                    <a:pt x="484" y="0"/>
                  </a:lnTo>
                  <a:lnTo>
                    <a:pt x="484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9" y="0"/>
                  </a:lnTo>
                  <a:lnTo>
                    <a:pt x="489" y="0"/>
                  </a:lnTo>
                  <a:lnTo>
                    <a:pt x="489" y="2"/>
                  </a:lnTo>
                  <a:lnTo>
                    <a:pt x="492" y="4"/>
                  </a:lnTo>
                  <a:lnTo>
                    <a:pt x="492" y="7"/>
                  </a:lnTo>
                  <a:lnTo>
                    <a:pt x="494" y="7"/>
                  </a:lnTo>
                  <a:lnTo>
                    <a:pt x="494" y="7"/>
                  </a:lnTo>
                  <a:lnTo>
                    <a:pt x="496" y="9"/>
                  </a:lnTo>
                  <a:lnTo>
                    <a:pt x="503" y="11"/>
                  </a:lnTo>
                  <a:lnTo>
                    <a:pt x="506" y="14"/>
                  </a:lnTo>
                  <a:lnTo>
                    <a:pt x="506" y="16"/>
                  </a:lnTo>
                  <a:lnTo>
                    <a:pt x="508" y="16"/>
                  </a:lnTo>
                  <a:lnTo>
                    <a:pt x="508" y="16"/>
                  </a:lnTo>
                  <a:lnTo>
                    <a:pt x="515" y="16"/>
                  </a:lnTo>
                  <a:lnTo>
                    <a:pt x="518" y="16"/>
                  </a:lnTo>
                  <a:lnTo>
                    <a:pt x="520" y="16"/>
                  </a:lnTo>
                  <a:lnTo>
                    <a:pt x="520" y="18"/>
                  </a:lnTo>
                  <a:lnTo>
                    <a:pt x="520" y="21"/>
                  </a:lnTo>
                  <a:lnTo>
                    <a:pt x="520" y="21"/>
                  </a:lnTo>
                  <a:lnTo>
                    <a:pt x="518" y="28"/>
                  </a:lnTo>
                  <a:lnTo>
                    <a:pt x="518" y="30"/>
                  </a:lnTo>
                  <a:lnTo>
                    <a:pt x="520" y="30"/>
                  </a:lnTo>
                  <a:lnTo>
                    <a:pt x="520" y="33"/>
                  </a:lnTo>
                  <a:lnTo>
                    <a:pt x="520" y="35"/>
                  </a:lnTo>
                  <a:lnTo>
                    <a:pt x="522" y="37"/>
                  </a:lnTo>
                  <a:lnTo>
                    <a:pt x="525" y="40"/>
                  </a:lnTo>
                  <a:lnTo>
                    <a:pt x="525" y="40"/>
                  </a:lnTo>
                  <a:lnTo>
                    <a:pt x="527" y="40"/>
                  </a:lnTo>
                  <a:lnTo>
                    <a:pt x="527" y="40"/>
                  </a:lnTo>
                  <a:lnTo>
                    <a:pt x="532" y="40"/>
                  </a:lnTo>
                  <a:lnTo>
                    <a:pt x="532" y="40"/>
                  </a:lnTo>
                  <a:lnTo>
                    <a:pt x="534" y="37"/>
                  </a:lnTo>
                  <a:lnTo>
                    <a:pt x="544" y="35"/>
                  </a:lnTo>
                  <a:lnTo>
                    <a:pt x="551" y="33"/>
                  </a:lnTo>
                  <a:lnTo>
                    <a:pt x="562" y="35"/>
                  </a:lnTo>
                  <a:lnTo>
                    <a:pt x="577" y="35"/>
                  </a:lnTo>
                  <a:lnTo>
                    <a:pt x="579" y="35"/>
                  </a:lnTo>
                  <a:lnTo>
                    <a:pt x="579" y="35"/>
                  </a:lnTo>
                  <a:lnTo>
                    <a:pt x="579" y="35"/>
                  </a:lnTo>
                  <a:lnTo>
                    <a:pt x="577" y="40"/>
                  </a:lnTo>
                  <a:lnTo>
                    <a:pt x="579" y="44"/>
                  </a:lnTo>
                  <a:lnTo>
                    <a:pt x="581" y="56"/>
                  </a:lnTo>
                  <a:lnTo>
                    <a:pt x="581" y="56"/>
                  </a:lnTo>
                  <a:lnTo>
                    <a:pt x="581" y="63"/>
                  </a:lnTo>
                  <a:lnTo>
                    <a:pt x="581" y="63"/>
                  </a:lnTo>
                  <a:lnTo>
                    <a:pt x="581" y="66"/>
                  </a:lnTo>
                  <a:lnTo>
                    <a:pt x="584" y="68"/>
                  </a:lnTo>
                  <a:lnTo>
                    <a:pt x="584" y="70"/>
                  </a:lnTo>
                  <a:lnTo>
                    <a:pt x="584" y="73"/>
                  </a:lnTo>
                  <a:lnTo>
                    <a:pt x="584" y="75"/>
                  </a:lnTo>
                  <a:lnTo>
                    <a:pt x="579" y="78"/>
                  </a:lnTo>
                  <a:lnTo>
                    <a:pt x="577" y="80"/>
                  </a:lnTo>
                  <a:lnTo>
                    <a:pt x="577" y="80"/>
                  </a:lnTo>
                  <a:lnTo>
                    <a:pt x="577" y="85"/>
                  </a:lnTo>
                  <a:lnTo>
                    <a:pt x="577" y="87"/>
                  </a:lnTo>
                  <a:lnTo>
                    <a:pt x="579" y="87"/>
                  </a:lnTo>
                  <a:lnTo>
                    <a:pt x="581" y="87"/>
                  </a:lnTo>
                  <a:lnTo>
                    <a:pt x="586" y="92"/>
                  </a:lnTo>
                  <a:lnTo>
                    <a:pt x="596" y="94"/>
                  </a:lnTo>
                  <a:lnTo>
                    <a:pt x="598" y="94"/>
                  </a:lnTo>
                  <a:lnTo>
                    <a:pt x="598" y="97"/>
                  </a:lnTo>
                  <a:lnTo>
                    <a:pt x="598" y="97"/>
                  </a:lnTo>
                  <a:lnTo>
                    <a:pt x="600" y="94"/>
                  </a:lnTo>
                  <a:lnTo>
                    <a:pt x="600" y="94"/>
                  </a:lnTo>
                  <a:lnTo>
                    <a:pt x="600" y="94"/>
                  </a:lnTo>
                  <a:lnTo>
                    <a:pt x="603" y="97"/>
                  </a:lnTo>
                  <a:lnTo>
                    <a:pt x="603" y="97"/>
                  </a:lnTo>
                  <a:lnTo>
                    <a:pt x="603" y="99"/>
                  </a:lnTo>
                  <a:lnTo>
                    <a:pt x="605" y="99"/>
                  </a:lnTo>
                  <a:lnTo>
                    <a:pt x="605" y="101"/>
                  </a:lnTo>
                  <a:lnTo>
                    <a:pt x="605" y="101"/>
                  </a:lnTo>
                  <a:lnTo>
                    <a:pt x="605" y="101"/>
                  </a:lnTo>
                  <a:lnTo>
                    <a:pt x="605" y="104"/>
                  </a:lnTo>
                  <a:lnTo>
                    <a:pt x="603" y="115"/>
                  </a:lnTo>
                  <a:lnTo>
                    <a:pt x="605" y="118"/>
                  </a:lnTo>
                  <a:lnTo>
                    <a:pt x="603" y="125"/>
                  </a:lnTo>
                  <a:lnTo>
                    <a:pt x="603" y="127"/>
                  </a:lnTo>
                  <a:lnTo>
                    <a:pt x="603" y="130"/>
                  </a:lnTo>
                  <a:lnTo>
                    <a:pt x="603" y="132"/>
                  </a:lnTo>
                  <a:lnTo>
                    <a:pt x="603" y="134"/>
                  </a:lnTo>
                  <a:lnTo>
                    <a:pt x="605" y="134"/>
                  </a:lnTo>
                  <a:lnTo>
                    <a:pt x="605" y="137"/>
                  </a:lnTo>
                  <a:lnTo>
                    <a:pt x="605" y="137"/>
                  </a:lnTo>
                  <a:lnTo>
                    <a:pt x="607" y="139"/>
                  </a:lnTo>
                  <a:lnTo>
                    <a:pt x="610" y="139"/>
                  </a:lnTo>
                  <a:lnTo>
                    <a:pt x="610" y="139"/>
                  </a:lnTo>
                  <a:lnTo>
                    <a:pt x="612" y="139"/>
                  </a:lnTo>
                  <a:lnTo>
                    <a:pt x="612" y="139"/>
                  </a:lnTo>
                  <a:lnTo>
                    <a:pt x="612" y="139"/>
                  </a:lnTo>
                  <a:lnTo>
                    <a:pt x="615" y="139"/>
                  </a:lnTo>
                  <a:lnTo>
                    <a:pt x="615" y="137"/>
                  </a:lnTo>
                  <a:lnTo>
                    <a:pt x="615" y="137"/>
                  </a:lnTo>
                  <a:lnTo>
                    <a:pt x="615" y="137"/>
                  </a:lnTo>
                  <a:lnTo>
                    <a:pt x="615" y="134"/>
                  </a:lnTo>
                  <a:lnTo>
                    <a:pt x="612" y="134"/>
                  </a:lnTo>
                  <a:lnTo>
                    <a:pt x="612" y="132"/>
                  </a:lnTo>
                  <a:lnTo>
                    <a:pt x="612" y="132"/>
                  </a:lnTo>
                  <a:lnTo>
                    <a:pt x="612" y="132"/>
                  </a:lnTo>
                  <a:lnTo>
                    <a:pt x="612" y="130"/>
                  </a:lnTo>
                  <a:lnTo>
                    <a:pt x="612" y="130"/>
                  </a:lnTo>
                  <a:lnTo>
                    <a:pt x="615" y="130"/>
                  </a:lnTo>
                  <a:lnTo>
                    <a:pt x="612" y="127"/>
                  </a:lnTo>
                  <a:lnTo>
                    <a:pt x="612" y="127"/>
                  </a:lnTo>
                  <a:lnTo>
                    <a:pt x="612" y="127"/>
                  </a:lnTo>
                  <a:lnTo>
                    <a:pt x="610" y="123"/>
                  </a:lnTo>
                  <a:lnTo>
                    <a:pt x="610" y="123"/>
                  </a:lnTo>
                  <a:lnTo>
                    <a:pt x="610" y="123"/>
                  </a:lnTo>
                  <a:lnTo>
                    <a:pt x="610" y="120"/>
                  </a:lnTo>
                  <a:lnTo>
                    <a:pt x="610" y="120"/>
                  </a:lnTo>
                  <a:lnTo>
                    <a:pt x="612" y="120"/>
                  </a:lnTo>
                  <a:lnTo>
                    <a:pt x="612" y="120"/>
                  </a:lnTo>
                  <a:lnTo>
                    <a:pt x="612" y="120"/>
                  </a:lnTo>
                  <a:lnTo>
                    <a:pt x="617" y="118"/>
                  </a:lnTo>
                  <a:lnTo>
                    <a:pt x="617" y="118"/>
                  </a:lnTo>
                  <a:lnTo>
                    <a:pt x="619" y="118"/>
                  </a:lnTo>
                  <a:lnTo>
                    <a:pt x="619" y="118"/>
                  </a:lnTo>
                  <a:lnTo>
                    <a:pt x="622" y="120"/>
                  </a:lnTo>
                  <a:lnTo>
                    <a:pt x="622" y="120"/>
                  </a:lnTo>
                  <a:lnTo>
                    <a:pt x="622" y="120"/>
                  </a:lnTo>
                  <a:lnTo>
                    <a:pt x="622" y="123"/>
                  </a:lnTo>
                  <a:lnTo>
                    <a:pt x="624" y="123"/>
                  </a:lnTo>
                  <a:lnTo>
                    <a:pt x="626" y="125"/>
                  </a:lnTo>
                  <a:lnTo>
                    <a:pt x="626" y="127"/>
                  </a:lnTo>
                  <a:lnTo>
                    <a:pt x="626" y="127"/>
                  </a:lnTo>
                  <a:lnTo>
                    <a:pt x="626" y="127"/>
                  </a:lnTo>
                  <a:lnTo>
                    <a:pt x="626" y="130"/>
                  </a:lnTo>
                  <a:lnTo>
                    <a:pt x="626" y="132"/>
                  </a:lnTo>
                  <a:lnTo>
                    <a:pt x="622" y="139"/>
                  </a:lnTo>
                  <a:lnTo>
                    <a:pt x="622" y="141"/>
                  </a:lnTo>
                  <a:lnTo>
                    <a:pt x="617" y="151"/>
                  </a:lnTo>
                  <a:lnTo>
                    <a:pt x="617" y="151"/>
                  </a:lnTo>
                  <a:lnTo>
                    <a:pt x="617" y="153"/>
                  </a:lnTo>
                  <a:lnTo>
                    <a:pt x="619" y="153"/>
                  </a:lnTo>
                  <a:lnTo>
                    <a:pt x="619" y="153"/>
                  </a:lnTo>
                  <a:lnTo>
                    <a:pt x="619" y="153"/>
                  </a:lnTo>
                  <a:lnTo>
                    <a:pt x="619" y="153"/>
                  </a:lnTo>
                  <a:lnTo>
                    <a:pt x="622" y="153"/>
                  </a:lnTo>
                  <a:lnTo>
                    <a:pt x="622" y="153"/>
                  </a:lnTo>
                  <a:lnTo>
                    <a:pt x="622" y="153"/>
                  </a:lnTo>
                  <a:lnTo>
                    <a:pt x="624" y="153"/>
                  </a:lnTo>
                  <a:lnTo>
                    <a:pt x="624" y="153"/>
                  </a:lnTo>
                  <a:lnTo>
                    <a:pt x="626" y="153"/>
                  </a:lnTo>
                  <a:lnTo>
                    <a:pt x="626" y="153"/>
                  </a:lnTo>
                  <a:lnTo>
                    <a:pt x="631" y="156"/>
                  </a:lnTo>
                  <a:lnTo>
                    <a:pt x="631" y="156"/>
                  </a:lnTo>
                  <a:lnTo>
                    <a:pt x="633" y="158"/>
                  </a:lnTo>
                  <a:lnTo>
                    <a:pt x="633" y="158"/>
                  </a:lnTo>
                  <a:lnTo>
                    <a:pt x="633" y="158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8" y="156"/>
                  </a:lnTo>
                  <a:lnTo>
                    <a:pt x="638" y="158"/>
                  </a:lnTo>
                  <a:lnTo>
                    <a:pt x="638" y="158"/>
                  </a:lnTo>
                  <a:lnTo>
                    <a:pt x="643" y="160"/>
                  </a:lnTo>
                  <a:lnTo>
                    <a:pt x="643" y="160"/>
                  </a:lnTo>
                  <a:lnTo>
                    <a:pt x="645" y="160"/>
                  </a:lnTo>
                  <a:lnTo>
                    <a:pt x="648" y="160"/>
                  </a:lnTo>
                  <a:lnTo>
                    <a:pt x="648" y="160"/>
                  </a:lnTo>
                  <a:lnTo>
                    <a:pt x="650" y="160"/>
                  </a:lnTo>
                  <a:lnTo>
                    <a:pt x="650" y="160"/>
                  </a:lnTo>
                  <a:lnTo>
                    <a:pt x="650" y="160"/>
                  </a:lnTo>
                  <a:lnTo>
                    <a:pt x="652" y="160"/>
                  </a:lnTo>
                  <a:lnTo>
                    <a:pt x="652" y="160"/>
                  </a:lnTo>
                  <a:lnTo>
                    <a:pt x="652" y="160"/>
                  </a:lnTo>
                  <a:lnTo>
                    <a:pt x="657" y="163"/>
                  </a:lnTo>
                  <a:lnTo>
                    <a:pt x="657" y="163"/>
                  </a:lnTo>
                  <a:lnTo>
                    <a:pt x="659" y="163"/>
                  </a:lnTo>
                  <a:lnTo>
                    <a:pt x="659" y="163"/>
                  </a:lnTo>
                  <a:lnTo>
                    <a:pt x="659" y="163"/>
                  </a:lnTo>
                  <a:lnTo>
                    <a:pt x="659" y="163"/>
                  </a:lnTo>
                  <a:lnTo>
                    <a:pt x="662" y="160"/>
                  </a:lnTo>
                  <a:lnTo>
                    <a:pt x="662" y="160"/>
                  </a:lnTo>
                  <a:lnTo>
                    <a:pt x="662" y="160"/>
                  </a:lnTo>
                  <a:lnTo>
                    <a:pt x="662" y="158"/>
                  </a:lnTo>
                  <a:lnTo>
                    <a:pt x="659" y="156"/>
                  </a:lnTo>
                  <a:lnTo>
                    <a:pt x="659" y="156"/>
                  </a:lnTo>
                  <a:lnTo>
                    <a:pt x="659" y="153"/>
                  </a:lnTo>
                  <a:lnTo>
                    <a:pt x="662" y="153"/>
                  </a:lnTo>
                  <a:lnTo>
                    <a:pt x="662" y="153"/>
                  </a:lnTo>
                  <a:lnTo>
                    <a:pt x="664" y="151"/>
                  </a:lnTo>
                  <a:lnTo>
                    <a:pt x="664" y="151"/>
                  </a:lnTo>
                  <a:lnTo>
                    <a:pt x="664" y="151"/>
                  </a:lnTo>
                  <a:lnTo>
                    <a:pt x="664" y="149"/>
                  </a:lnTo>
                  <a:lnTo>
                    <a:pt x="671" y="132"/>
                  </a:lnTo>
                  <a:lnTo>
                    <a:pt x="671" y="130"/>
                  </a:lnTo>
                  <a:lnTo>
                    <a:pt x="674" y="130"/>
                  </a:lnTo>
                  <a:lnTo>
                    <a:pt x="674" y="130"/>
                  </a:lnTo>
                  <a:lnTo>
                    <a:pt x="676" y="127"/>
                  </a:lnTo>
                  <a:lnTo>
                    <a:pt x="678" y="125"/>
                  </a:lnTo>
                  <a:lnTo>
                    <a:pt x="683" y="125"/>
                  </a:lnTo>
                  <a:lnTo>
                    <a:pt x="683" y="127"/>
                  </a:lnTo>
                  <a:lnTo>
                    <a:pt x="683" y="130"/>
                  </a:lnTo>
                  <a:lnTo>
                    <a:pt x="683" y="130"/>
                  </a:lnTo>
                  <a:lnTo>
                    <a:pt x="683" y="130"/>
                  </a:lnTo>
                  <a:lnTo>
                    <a:pt x="683" y="132"/>
                  </a:lnTo>
                  <a:lnTo>
                    <a:pt x="683" y="137"/>
                  </a:lnTo>
                  <a:lnTo>
                    <a:pt x="683" y="139"/>
                  </a:lnTo>
                  <a:lnTo>
                    <a:pt x="683" y="139"/>
                  </a:lnTo>
                  <a:lnTo>
                    <a:pt x="683" y="141"/>
                  </a:lnTo>
                  <a:lnTo>
                    <a:pt x="683" y="144"/>
                  </a:lnTo>
                  <a:lnTo>
                    <a:pt x="681" y="146"/>
                  </a:lnTo>
                  <a:lnTo>
                    <a:pt x="681" y="149"/>
                  </a:lnTo>
                  <a:lnTo>
                    <a:pt x="683" y="149"/>
                  </a:lnTo>
                  <a:lnTo>
                    <a:pt x="683" y="151"/>
                  </a:lnTo>
                  <a:lnTo>
                    <a:pt x="683" y="151"/>
                  </a:lnTo>
                  <a:lnTo>
                    <a:pt x="685" y="151"/>
                  </a:lnTo>
                  <a:lnTo>
                    <a:pt x="690" y="156"/>
                  </a:lnTo>
                  <a:lnTo>
                    <a:pt x="690" y="156"/>
                  </a:lnTo>
                  <a:lnTo>
                    <a:pt x="693" y="156"/>
                  </a:lnTo>
                  <a:lnTo>
                    <a:pt x="693" y="158"/>
                  </a:lnTo>
                  <a:lnTo>
                    <a:pt x="693" y="158"/>
                  </a:lnTo>
                  <a:lnTo>
                    <a:pt x="693" y="160"/>
                  </a:lnTo>
                  <a:lnTo>
                    <a:pt x="693" y="163"/>
                  </a:lnTo>
                  <a:lnTo>
                    <a:pt x="693" y="163"/>
                  </a:lnTo>
                  <a:lnTo>
                    <a:pt x="690" y="165"/>
                  </a:lnTo>
                  <a:lnTo>
                    <a:pt x="688" y="170"/>
                  </a:lnTo>
                  <a:lnTo>
                    <a:pt x="683" y="179"/>
                  </a:lnTo>
                  <a:lnTo>
                    <a:pt x="683" y="179"/>
                  </a:lnTo>
                  <a:lnTo>
                    <a:pt x="683" y="182"/>
                  </a:lnTo>
                  <a:lnTo>
                    <a:pt x="683" y="182"/>
                  </a:lnTo>
                  <a:lnTo>
                    <a:pt x="683" y="184"/>
                  </a:lnTo>
                  <a:lnTo>
                    <a:pt x="683" y="184"/>
                  </a:lnTo>
                  <a:lnTo>
                    <a:pt x="683" y="186"/>
                  </a:lnTo>
                  <a:lnTo>
                    <a:pt x="685" y="186"/>
                  </a:lnTo>
                  <a:lnTo>
                    <a:pt x="685" y="186"/>
                  </a:lnTo>
                  <a:lnTo>
                    <a:pt x="685" y="184"/>
                  </a:lnTo>
                  <a:lnTo>
                    <a:pt x="688" y="184"/>
                  </a:lnTo>
                  <a:lnTo>
                    <a:pt x="688" y="184"/>
                  </a:lnTo>
                  <a:lnTo>
                    <a:pt x="688" y="184"/>
                  </a:lnTo>
                  <a:lnTo>
                    <a:pt x="688" y="184"/>
                  </a:lnTo>
                  <a:lnTo>
                    <a:pt x="690" y="184"/>
                  </a:lnTo>
                  <a:lnTo>
                    <a:pt x="690" y="184"/>
                  </a:lnTo>
                  <a:lnTo>
                    <a:pt x="690" y="184"/>
                  </a:lnTo>
                  <a:lnTo>
                    <a:pt x="690" y="186"/>
                  </a:lnTo>
                  <a:lnTo>
                    <a:pt x="690" y="186"/>
                  </a:lnTo>
                  <a:lnTo>
                    <a:pt x="690" y="186"/>
                  </a:lnTo>
                  <a:lnTo>
                    <a:pt x="690" y="189"/>
                  </a:lnTo>
                  <a:lnTo>
                    <a:pt x="690" y="189"/>
                  </a:lnTo>
                  <a:lnTo>
                    <a:pt x="690" y="189"/>
                  </a:lnTo>
                  <a:lnTo>
                    <a:pt x="685" y="191"/>
                  </a:lnTo>
                  <a:lnTo>
                    <a:pt x="685" y="191"/>
                  </a:lnTo>
                  <a:lnTo>
                    <a:pt x="685" y="193"/>
                  </a:lnTo>
                  <a:lnTo>
                    <a:pt x="683" y="193"/>
                  </a:lnTo>
                  <a:lnTo>
                    <a:pt x="683" y="193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5" y="198"/>
                  </a:lnTo>
                  <a:lnTo>
                    <a:pt x="685" y="198"/>
                  </a:lnTo>
                  <a:lnTo>
                    <a:pt x="685" y="198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3" y="203"/>
                  </a:lnTo>
                  <a:lnTo>
                    <a:pt x="683" y="203"/>
                  </a:lnTo>
                  <a:lnTo>
                    <a:pt x="683" y="203"/>
                  </a:lnTo>
                  <a:lnTo>
                    <a:pt x="683" y="203"/>
                  </a:lnTo>
                  <a:lnTo>
                    <a:pt x="683" y="205"/>
                  </a:lnTo>
                  <a:lnTo>
                    <a:pt x="683" y="205"/>
                  </a:lnTo>
                  <a:lnTo>
                    <a:pt x="683" y="208"/>
                  </a:lnTo>
                  <a:lnTo>
                    <a:pt x="683" y="212"/>
                  </a:lnTo>
                  <a:lnTo>
                    <a:pt x="683" y="212"/>
                  </a:lnTo>
                  <a:lnTo>
                    <a:pt x="683" y="215"/>
                  </a:lnTo>
                  <a:lnTo>
                    <a:pt x="683" y="215"/>
                  </a:lnTo>
                  <a:lnTo>
                    <a:pt x="683" y="217"/>
                  </a:lnTo>
                  <a:lnTo>
                    <a:pt x="683" y="217"/>
                  </a:lnTo>
                  <a:lnTo>
                    <a:pt x="683" y="220"/>
                  </a:lnTo>
                  <a:lnTo>
                    <a:pt x="685" y="220"/>
                  </a:lnTo>
                  <a:lnTo>
                    <a:pt x="685" y="222"/>
                  </a:lnTo>
                  <a:lnTo>
                    <a:pt x="685" y="222"/>
                  </a:lnTo>
                  <a:lnTo>
                    <a:pt x="688" y="224"/>
                  </a:lnTo>
                  <a:lnTo>
                    <a:pt x="693" y="227"/>
                  </a:lnTo>
                  <a:lnTo>
                    <a:pt x="693" y="229"/>
                  </a:lnTo>
                  <a:lnTo>
                    <a:pt x="693" y="231"/>
                  </a:lnTo>
                  <a:lnTo>
                    <a:pt x="695" y="234"/>
                  </a:lnTo>
                  <a:lnTo>
                    <a:pt x="695" y="234"/>
                  </a:lnTo>
                  <a:lnTo>
                    <a:pt x="695" y="236"/>
                  </a:lnTo>
                  <a:lnTo>
                    <a:pt x="695" y="238"/>
                  </a:lnTo>
                  <a:lnTo>
                    <a:pt x="695" y="238"/>
                  </a:lnTo>
                  <a:lnTo>
                    <a:pt x="695" y="241"/>
                  </a:lnTo>
                  <a:lnTo>
                    <a:pt x="695" y="241"/>
                  </a:lnTo>
                  <a:lnTo>
                    <a:pt x="695" y="246"/>
                  </a:lnTo>
                  <a:lnTo>
                    <a:pt x="695" y="246"/>
                  </a:lnTo>
                  <a:lnTo>
                    <a:pt x="695" y="246"/>
                  </a:lnTo>
                  <a:lnTo>
                    <a:pt x="695" y="246"/>
                  </a:lnTo>
                  <a:lnTo>
                    <a:pt x="693" y="248"/>
                  </a:lnTo>
                  <a:lnTo>
                    <a:pt x="693" y="248"/>
                  </a:lnTo>
                  <a:lnTo>
                    <a:pt x="690" y="250"/>
                  </a:lnTo>
                  <a:lnTo>
                    <a:pt x="678" y="255"/>
                  </a:lnTo>
                  <a:lnTo>
                    <a:pt x="674" y="262"/>
                  </a:lnTo>
                  <a:lnTo>
                    <a:pt x="674" y="264"/>
                  </a:lnTo>
                  <a:lnTo>
                    <a:pt x="671" y="264"/>
                  </a:lnTo>
                  <a:lnTo>
                    <a:pt x="671" y="264"/>
                  </a:lnTo>
                  <a:lnTo>
                    <a:pt x="671" y="264"/>
                  </a:lnTo>
                  <a:lnTo>
                    <a:pt x="669" y="262"/>
                  </a:lnTo>
                  <a:lnTo>
                    <a:pt x="664" y="262"/>
                  </a:lnTo>
                  <a:lnTo>
                    <a:pt x="664" y="262"/>
                  </a:lnTo>
                  <a:lnTo>
                    <a:pt x="662" y="262"/>
                  </a:lnTo>
                  <a:lnTo>
                    <a:pt x="662" y="264"/>
                  </a:lnTo>
                  <a:lnTo>
                    <a:pt x="659" y="264"/>
                  </a:lnTo>
                  <a:lnTo>
                    <a:pt x="659" y="264"/>
                  </a:lnTo>
                  <a:lnTo>
                    <a:pt x="657" y="264"/>
                  </a:lnTo>
                  <a:lnTo>
                    <a:pt x="657" y="264"/>
                  </a:lnTo>
                  <a:lnTo>
                    <a:pt x="655" y="264"/>
                  </a:lnTo>
                  <a:lnTo>
                    <a:pt x="655" y="267"/>
                  </a:lnTo>
                  <a:lnTo>
                    <a:pt x="655" y="267"/>
                  </a:lnTo>
                  <a:lnTo>
                    <a:pt x="652" y="269"/>
                  </a:lnTo>
                  <a:lnTo>
                    <a:pt x="641" y="281"/>
                  </a:lnTo>
                  <a:lnTo>
                    <a:pt x="638" y="283"/>
                  </a:lnTo>
                  <a:lnTo>
                    <a:pt x="638" y="283"/>
                  </a:lnTo>
                  <a:lnTo>
                    <a:pt x="636" y="283"/>
                  </a:lnTo>
                  <a:lnTo>
                    <a:pt x="633" y="283"/>
                  </a:lnTo>
                  <a:lnTo>
                    <a:pt x="633" y="283"/>
                  </a:lnTo>
                  <a:lnTo>
                    <a:pt x="626" y="290"/>
                  </a:lnTo>
                  <a:lnTo>
                    <a:pt x="624" y="290"/>
                  </a:lnTo>
                  <a:lnTo>
                    <a:pt x="624" y="295"/>
                  </a:lnTo>
                  <a:lnTo>
                    <a:pt x="624" y="295"/>
                  </a:lnTo>
                  <a:lnTo>
                    <a:pt x="624" y="295"/>
                  </a:lnTo>
                  <a:lnTo>
                    <a:pt x="624" y="298"/>
                  </a:lnTo>
                  <a:lnTo>
                    <a:pt x="622" y="298"/>
                  </a:lnTo>
                  <a:lnTo>
                    <a:pt x="622" y="298"/>
                  </a:lnTo>
                  <a:lnTo>
                    <a:pt x="619" y="298"/>
                  </a:lnTo>
                  <a:lnTo>
                    <a:pt x="619" y="300"/>
                  </a:lnTo>
                  <a:lnTo>
                    <a:pt x="619" y="300"/>
                  </a:lnTo>
                  <a:lnTo>
                    <a:pt x="612" y="298"/>
                  </a:lnTo>
                  <a:lnTo>
                    <a:pt x="612" y="298"/>
                  </a:lnTo>
                  <a:lnTo>
                    <a:pt x="612" y="298"/>
                  </a:lnTo>
                  <a:lnTo>
                    <a:pt x="612" y="300"/>
                  </a:lnTo>
                  <a:lnTo>
                    <a:pt x="610" y="300"/>
                  </a:lnTo>
                  <a:lnTo>
                    <a:pt x="610" y="300"/>
                  </a:lnTo>
                  <a:lnTo>
                    <a:pt x="612" y="302"/>
                  </a:lnTo>
                  <a:lnTo>
                    <a:pt x="612" y="302"/>
                  </a:lnTo>
                  <a:lnTo>
                    <a:pt x="615" y="305"/>
                  </a:lnTo>
                  <a:lnTo>
                    <a:pt x="617" y="305"/>
                  </a:lnTo>
                  <a:lnTo>
                    <a:pt x="619" y="312"/>
                  </a:lnTo>
                  <a:lnTo>
                    <a:pt x="622" y="312"/>
                  </a:lnTo>
                  <a:lnTo>
                    <a:pt x="622" y="312"/>
                  </a:lnTo>
                  <a:lnTo>
                    <a:pt x="624" y="312"/>
                  </a:lnTo>
                  <a:lnTo>
                    <a:pt x="629" y="312"/>
                  </a:lnTo>
                  <a:lnTo>
                    <a:pt x="629" y="312"/>
                  </a:lnTo>
                  <a:lnTo>
                    <a:pt x="631" y="309"/>
                  </a:lnTo>
                  <a:lnTo>
                    <a:pt x="631" y="309"/>
                  </a:lnTo>
                  <a:lnTo>
                    <a:pt x="631" y="307"/>
                  </a:lnTo>
                  <a:lnTo>
                    <a:pt x="633" y="307"/>
                  </a:lnTo>
                  <a:lnTo>
                    <a:pt x="633" y="307"/>
                  </a:lnTo>
                  <a:lnTo>
                    <a:pt x="633" y="305"/>
                  </a:lnTo>
                  <a:lnTo>
                    <a:pt x="636" y="305"/>
                  </a:lnTo>
                  <a:lnTo>
                    <a:pt x="638" y="302"/>
                  </a:lnTo>
                  <a:lnTo>
                    <a:pt x="638" y="302"/>
                  </a:lnTo>
                  <a:lnTo>
                    <a:pt x="641" y="302"/>
                  </a:lnTo>
                  <a:lnTo>
                    <a:pt x="648" y="300"/>
                  </a:lnTo>
                  <a:lnTo>
                    <a:pt x="650" y="300"/>
                  </a:lnTo>
                  <a:lnTo>
                    <a:pt x="650" y="300"/>
                  </a:lnTo>
                  <a:lnTo>
                    <a:pt x="650" y="300"/>
                  </a:lnTo>
                  <a:lnTo>
                    <a:pt x="650" y="300"/>
                  </a:lnTo>
                  <a:lnTo>
                    <a:pt x="652" y="300"/>
                  </a:lnTo>
                  <a:lnTo>
                    <a:pt x="650" y="302"/>
                  </a:lnTo>
                  <a:lnTo>
                    <a:pt x="650" y="302"/>
                  </a:lnTo>
                  <a:lnTo>
                    <a:pt x="650" y="302"/>
                  </a:lnTo>
                  <a:lnTo>
                    <a:pt x="650" y="302"/>
                  </a:lnTo>
                  <a:lnTo>
                    <a:pt x="650" y="305"/>
                  </a:lnTo>
                  <a:lnTo>
                    <a:pt x="650" y="305"/>
                  </a:lnTo>
                  <a:lnTo>
                    <a:pt x="650" y="307"/>
                  </a:lnTo>
                  <a:lnTo>
                    <a:pt x="650" y="307"/>
                  </a:lnTo>
                  <a:lnTo>
                    <a:pt x="652" y="307"/>
                  </a:lnTo>
                  <a:lnTo>
                    <a:pt x="652" y="307"/>
                  </a:lnTo>
                  <a:lnTo>
                    <a:pt x="655" y="307"/>
                  </a:lnTo>
                  <a:lnTo>
                    <a:pt x="655" y="307"/>
                  </a:lnTo>
                  <a:lnTo>
                    <a:pt x="657" y="307"/>
                  </a:lnTo>
                  <a:lnTo>
                    <a:pt x="657" y="307"/>
                  </a:lnTo>
                  <a:lnTo>
                    <a:pt x="659" y="305"/>
                  </a:lnTo>
                  <a:lnTo>
                    <a:pt x="662" y="302"/>
                  </a:lnTo>
                  <a:lnTo>
                    <a:pt x="662" y="300"/>
                  </a:lnTo>
                  <a:lnTo>
                    <a:pt x="664" y="300"/>
                  </a:lnTo>
                  <a:lnTo>
                    <a:pt x="664" y="300"/>
                  </a:lnTo>
                  <a:lnTo>
                    <a:pt x="664" y="300"/>
                  </a:lnTo>
                  <a:lnTo>
                    <a:pt x="667" y="302"/>
                  </a:lnTo>
                  <a:lnTo>
                    <a:pt x="669" y="302"/>
                  </a:lnTo>
                  <a:lnTo>
                    <a:pt x="669" y="302"/>
                  </a:lnTo>
                  <a:lnTo>
                    <a:pt x="669" y="302"/>
                  </a:lnTo>
                  <a:lnTo>
                    <a:pt x="671" y="302"/>
                  </a:lnTo>
                  <a:lnTo>
                    <a:pt x="676" y="300"/>
                  </a:lnTo>
                  <a:lnTo>
                    <a:pt x="676" y="300"/>
                  </a:lnTo>
                  <a:lnTo>
                    <a:pt x="683" y="302"/>
                  </a:lnTo>
                  <a:lnTo>
                    <a:pt x="683" y="302"/>
                  </a:lnTo>
                  <a:lnTo>
                    <a:pt x="685" y="302"/>
                  </a:lnTo>
                  <a:lnTo>
                    <a:pt x="685" y="305"/>
                  </a:lnTo>
                  <a:lnTo>
                    <a:pt x="688" y="305"/>
                  </a:lnTo>
                  <a:lnTo>
                    <a:pt x="690" y="307"/>
                  </a:lnTo>
                  <a:lnTo>
                    <a:pt x="690" y="307"/>
                  </a:lnTo>
                  <a:lnTo>
                    <a:pt x="690" y="307"/>
                  </a:lnTo>
                  <a:lnTo>
                    <a:pt x="690" y="309"/>
                  </a:lnTo>
                  <a:lnTo>
                    <a:pt x="690" y="309"/>
                  </a:lnTo>
                  <a:lnTo>
                    <a:pt x="693" y="312"/>
                  </a:lnTo>
                  <a:lnTo>
                    <a:pt x="693" y="312"/>
                  </a:lnTo>
                  <a:lnTo>
                    <a:pt x="695" y="314"/>
                  </a:lnTo>
                  <a:lnTo>
                    <a:pt x="695" y="317"/>
                  </a:lnTo>
                  <a:lnTo>
                    <a:pt x="695" y="317"/>
                  </a:lnTo>
                  <a:lnTo>
                    <a:pt x="695" y="317"/>
                  </a:lnTo>
                  <a:lnTo>
                    <a:pt x="695" y="319"/>
                  </a:lnTo>
                  <a:lnTo>
                    <a:pt x="695" y="321"/>
                  </a:lnTo>
                  <a:lnTo>
                    <a:pt x="695" y="324"/>
                  </a:lnTo>
                  <a:lnTo>
                    <a:pt x="695" y="324"/>
                  </a:lnTo>
                  <a:lnTo>
                    <a:pt x="695" y="326"/>
                  </a:lnTo>
                  <a:lnTo>
                    <a:pt x="695" y="326"/>
                  </a:lnTo>
                  <a:lnTo>
                    <a:pt x="695" y="328"/>
                  </a:lnTo>
                  <a:lnTo>
                    <a:pt x="695" y="328"/>
                  </a:lnTo>
                  <a:lnTo>
                    <a:pt x="693" y="331"/>
                  </a:lnTo>
                  <a:lnTo>
                    <a:pt x="693" y="331"/>
                  </a:lnTo>
                  <a:lnTo>
                    <a:pt x="690" y="331"/>
                  </a:lnTo>
                  <a:lnTo>
                    <a:pt x="690" y="333"/>
                  </a:lnTo>
                  <a:lnTo>
                    <a:pt x="688" y="333"/>
                  </a:lnTo>
                  <a:lnTo>
                    <a:pt x="688" y="333"/>
                  </a:lnTo>
                  <a:lnTo>
                    <a:pt x="688" y="335"/>
                  </a:lnTo>
                  <a:lnTo>
                    <a:pt x="688" y="335"/>
                  </a:lnTo>
                  <a:lnTo>
                    <a:pt x="688" y="335"/>
                  </a:lnTo>
                  <a:lnTo>
                    <a:pt x="688" y="335"/>
                  </a:lnTo>
                  <a:lnTo>
                    <a:pt x="688" y="338"/>
                  </a:lnTo>
                  <a:lnTo>
                    <a:pt x="688" y="338"/>
                  </a:lnTo>
                  <a:lnTo>
                    <a:pt x="688" y="338"/>
                  </a:lnTo>
                  <a:lnTo>
                    <a:pt x="690" y="338"/>
                  </a:lnTo>
                  <a:lnTo>
                    <a:pt x="693" y="338"/>
                  </a:lnTo>
                  <a:lnTo>
                    <a:pt x="693" y="338"/>
                  </a:lnTo>
                  <a:lnTo>
                    <a:pt x="693" y="338"/>
                  </a:lnTo>
                  <a:lnTo>
                    <a:pt x="693" y="340"/>
                  </a:lnTo>
                  <a:lnTo>
                    <a:pt x="693" y="340"/>
                  </a:lnTo>
                  <a:lnTo>
                    <a:pt x="695" y="343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15" name="Freeform 15"/>
            <p:cNvSpPr/>
            <p:nvPr/>
          </p:nvSpPr>
          <p:spPr bwMode="auto">
            <a:xfrm>
              <a:off x="2583622" y="3040458"/>
              <a:ext cx="505942" cy="462937"/>
            </a:xfrm>
            <a:custGeom>
              <a:avLst/>
              <a:gdLst>
                <a:gd name="T0" fmla="*/ 577 w 584"/>
                <a:gd name="T1" fmla="*/ 180 h 533"/>
                <a:gd name="T2" fmla="*/ 555 w 584"/>
                <a:gd name="T3" fmla="*/ 199 h 533"/>
                <a:gd name="T4" fmla="*/ 517 w 584"/>
                <a:gd name="T5" fmla="*/ 211 h 533"/>
                <a:gd name="T6" fmla="*/ 484 w 584"/>
                <a:gd name="T7" fmla="*/ 228 h 533"/>
                <a:gd name="T8" fmla="*/ 451 w 584"/>
                <a:gd name="T9" fmla="*/ 220 h 533"/>
                <a:gd name="T10" fmla="*/ 406 w 584"/>
                <a:gd name="T11" fmla="*/ 223 h 533"/>
                <a:gd name="T12" fmla="*/ 371 w 584"/>
                <a:gd name="T13" fmla="*/ 228 h 533"/>
                <a:gd name="T14" fmla="*/ 380 w 584"/>
                <a:gd name="T15" fmla="*/ 268 h 533"/>
                <a:gd name="T16" fmla="*/ 366 w 584"/>
                <a:gd name="T17" fmla="*/ 308 h 533"/>
                <a:gd name="T18" fmla="*/ 373 w 584"/>
                <a:gd name="T19" fmla="*/ 325 h 533"/>
                <a:gd name="T20" fmla="*/ 392 w 584"/>
                <a:gd name="T21" fmla="*/ 322 h 533"/>
                <a:gd name="T22" fmla="*/ 416 w 584"/>
                <a:gd name="T23" fmla="*/ 348 h 533"/>
                <a:gd name="T24" fmla="*/ 423 w 584"/>
                <a:gd name="T25" fmla="*/ 386 h 533"/>
                <a:gd name="T26" fmla="*/ 449 w 584"/>
                <a:gd name="T27" fmla="*/ 464 h 533"/>
                <a:gd name="T28" fmla="*/ 442 w 584"/>
                <a:gd name="T29" fmla="*/ 478 h 533"/>
                <a:gd name="T30" fmla="*/ 437 w 584"/>
                <a:gd name="T31" fmla="*/ 497 h 533"/>
                <a:gd name="T32" fmla="*/ 423 w 584"/>
                <a:gd name="T33" fmla="*/ 530 h 533"/>
                <a:gd name="T34" fmla="*/ 406 w 584"/>
                <a:gd name="T35" fmla="*/ 530 h 533"/>
                <a:gd name="T36" fmla="*/ 385 w 584"/>
                <a:gd name="T37" fmla="*/ 523 h 533"/>
                <a:gd name="T38" fmla="*/ 387 w 584"/>
                <a:gd name="T39" fmla="*/ 497 h 533"/>
                <a:gd name="T40" fmla="*/ 371 w 584"/>
                <a:gd name="T41" fmla="*/ 490 h 533"/>
                <a:gd name="T42" fmla="*/ 376 w 584"/>
                <a:gd name="T43" fmla="*/ 507 h 533"/>
                <a:gd name="T44" fmla="*/ 364 w 584"/>
                <a:gd name="T45" fmla="*/ 495 h 533"/>
                <a:gd name="T46" fmla="*/ 359 w 584"/>
                <a:gd name="T47" fmla="*/ 464 h 533"/>
                <a:gd name="T48" fmla="*/ 342 w 584"/>
                <a:gd name="T49" fmla="*/ 433 h 533"/>
                <a:gd name="T50" fmla="*/ 288 w 584"/>
                <a:gd name="T51" fmla="*/ 410 h 533"/>
                <a:gd name="T52" fmla="*/ 269 w 584"/>
                <a:gd name="T53" fmla="*/ 386 h 533"/>
                <a:gd name="T54" fmla="*/ 243 w 584"/>
                <a:gd name="T55" fmla="*/ 372 h 533"/>
                <a:gd name="T56" fmla="*/ 245 w 584"/>
                <a:gd name="T57" fmla="*/ 400 h 533"/>
                <a:gd name="T58" fmla="*/ 215 w 584"/>
                <a:gd name="T59" fmla="*/ 422 h 533"/>
                <a:gd name="T60" fmla="*/ 179 w 584"/>
                <a:gd name="T61" fmla="*/ 417 h 533"/>
                <a:gd name="T62" fmla="*/ 163 w 584"/>
                <a:gd name="T63" fmla="*/ 438 h 533"/>
                <a:gd name="T64" fmla="*/ 141 w 584"/>
                <a:gd name="T65" fmla="*/ 450 h 533"/>
                <a:gd name="T66" fmla="*/ 139 w 584"/>
                <a:gd name="T67" fmla="*/ 431 h 533"/>
                <a:gd name="T68" fmla="*/ 122 w 584"/>
                <a:gd name="T69" fmla="*/ 410 h 533"/>
                <a:gd name="T70" fmla="*/ 113 w 584"/>
                <a:gd name="T71" fmla="*/ 436 h 533"/>
                <a:gd name="T72" fmla="*/ 85 w 584"/>
                <a:gd name="T73" fmla="*/ 386 h 533"/>
                <a:gd name="T74" fmla="*/ 42 w 584"/>
                <a:gd name="T75" fmla="*/ 367 h 533"/>
                <a:gd name="T76" fmla="*/ 42 w 584"/>
                <a:gd name="T77" fmla="*/ 329 h 533"/>
                <a:gd name="T78" fmla="*/ 9 w 584"/>
                <a:gd name="T79" fmla="*/ 313 h 533"/>
                <a:gd name="T80" fmla="*/ 0 w 584"/>
                <a:gd name="T81" fmla="*/ 287 h 533"/>
                <a:gd name="T82" fmla="*/ 26 w 584"/>
                <a:gd name="T83" fmla="*/ 268 h 533"/>
                <a:gd name="T84" fmla="*/ 54 w 584"/>
                <a:gd name="T85" fmla="*/ 254 h 533"/>
                <a:gd name="T86" fmla="*/ 40 w 584"/>
                <a:gd name="T87" fmla="*/ 213 h 533"/>
                <a:gd name="T88" fmla="*/ 59 w 584"/>
                <a:gd name="T89" fmla="*/ 202 h 533"/>
                <a:gd name="T90" fmla="*/ 85 w 584"/>
                <a:gd name="T91" fmla="*/ 190 h 533"/>
                <a:gd name="T92" fmla="*/ 122 w 584"/>
                <a:gd name="T93" fmla="*/ 218 h 533"/>
                <a:gd name="T94" fmla="*/ 151 w 584"/>
                <a:gd name="T95" fmla="*/ 211 h 533"/>
                <a:gd name="T96" fmla="*/ 167 w 584"/>
                <a:gd name="T97" fmla="*/ 237 h 533"/>
                <a:gd name="T98" fmla="*/ 203 w 584"/>
                <a:gd name="T99" fmla="*/ 254 h 533"/>
                <a:gd name="T100" fmla="*/ 238 w 584"/>
                <a:gd name="T101" fmla="*/ 225 h 533"/>
                <a:gd name="T102" fmla="*/ 269 w 584"/>
                <a:gd name="T103" fmla="*/ 168 h 533"/>
                <a:gd name="T104" fmla="*/ 302 w 584"/>
                <a:gd name="T105" fmla="*/ 168 h 533"/>
                <a:gd name="T106" fmla="*/ 323 w 584"/>
                <a:gd name="T107" fmla="*/ 154 h 533"/>
                <a:gd name="T108" fmla="*/ 359 w 584"/>
                <a:gd name="T109" fmla="*/ 109 h 533"/>
                <a:gd name="T110" fmla="*/ 385 w 584"/>
                <a:gd name="T111" fmla="*/ 83 h 533"/>
                <a:gd name="T112" fmla="*/ 402 w 584"/>
                <a:gd name="T113" fmla="*/ 55 h 533"/>
                <a:gd name="T114" fmla="*/ 394 w 584"/>
                <a:gd name="T115" fmla="*/ 15 h 533"/>
                <a:gd name="T116" fmla="*/ 430 w 584"/>
                <a:gd name="T117" fmla="*/ 17 h 533"/>
                <a:gd name="T118" fmla="*/ 491 w 584"/>
                <a:gd name="T119" fmla="*/ 76 h 533"/>
                <a:gd name="T120" fmla="*/ 565 w 584"/>
                <a:gd name="T121" fmla="*/ 114 h 533"/>
                <a:gd name="T122" fmla="*/ 581 w 584"/>
                <a:gd name="T123" fmla="*/ 150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4" h="533">
                  <a:moveTo>
                    <a:pt x="584" y="157"/>
                  </a:moveTo>
                  <a:lnTo>
                    <a:pt x="584" y="157"/>
                  </a:lnTo>
                  <a:lnTo>
                    <a:pt x="584" y="157"/>
                  </a:lnTo>
                  <a:lnTo>
                    <a:pt x="584" y="159"/>
                  </a:lnTo>
                  <a:lnTo>
                    <a:pt x="584" y="159"/>
                  </a:lnTo>
                  <a:lnTo>
                    <a:pt x="581" y="159"/>
                  </a:lnTo>
                  <a:lnTo>
                    <a:pt x="579" y="161"/>
                  </a:lnTo>
                  <a:lnTo>
                    <a:pt x="577" y="164"/>
                  </a:lnTo>
                  <a:lnTo>
                    <a:pt x="577" y="166"/>
                  </a:lnTo>
                  <a:lnTo>
                    <a:pt x="574" y="166"/>
                  </a:lnTo>
                  <a:lnTo>
                    <a:pt x="574" y="168"/>
                  </a:lnTo>
                  <a:lnTo>
                    <a:pt x="574" y="168"/>
                  </a:lnTo>
                  <a:lnTo>
                    <a:pt x="574" y="173"/>
                  </a:lnTo>
                  <a:lnTo>
                    <a:pt x="577" y="178"/>
                  </a:lnTo>
                  <a:lnTo>
                    <a:pt x="577" y="180"/>
                  </a:lnTo>
                  <a:lnTo>
                    <a:pt x="577" y="180"/>
                  </a:lnTo>
                  <a:lnTo>
                    <a:pt x="577" y="183"/>
                  </a:lnTo>
                  <a:lnTo>
                    <a:pt x="577" y="187"/>
                  </a:lnTo>
                  <a:lnTo>
                    <a:pt x="574" y="192"/>
                  </a:lnTo>
                  <a:lnTo>
                    <a:pt x="574" y="194"/>
                  </a:lnTo>
                  <a:lnTo>
                    <a:pt x="574" y="197"/>
                  </a:lnTo>
                  <a:lnTo>
                    <a:pt x="572" y="199"/>
                  </a:lnTo>
                  <a:lnTo>
                    <a:pt x="569" y="202"/>
                  </a:lnTo>
                  <a:lnTo>
                    <a:pt x="567" y="204"/>
                  </a:lnTo>
                  <a:lnTo>
                    <a:pt x="567" y="204"/>
                  </a:lnTo>
                  <a:lnTo>
                    <a:pt x="565" y="204"/>
                  </a:lnTo>
                  <a:lnTo>
                    <a:pt x="562" y="204"/>
                  </a:lnTo>
                  <a:lnTo>
                    <a:pt x="560" y="204"/>
                  </a:lnTo>
                  <a:lnTo>
                    <a:pt x="558" y="204"/>
                  </a:lnTo>
                  <a:lnTo>
                    <a:pt x="558" y="202"/>
                  </a:lnTo>
                  <a:lnTo>
                    <a:pt x="555" y="202"/>
                  </a:lnTo>
                  <a:lnTo>
                    <a:pt x="555" y="199"/>
                  </a:lnTo>
                  <a:lnTo>
                    <a:pt x="553" y="199"/>
                  </a:lnTo>
                  <a:lnTo>
                    <a:pt x="553" y="197"/>
                  </a:lnTo>
                  <a:lnTo>
                    <a:pt x="553" y="197"/>
                  </a:lnTo>
                  <a:lnTo>
                    <a:pt x="553" y="194"/>
                  </a:lnTo>
                  <a:lnTo>
                    <a:pt x="551" y="194"/>
                  </a:lnTo>
                  <a:lnTo>
                    <a:pt x="551" y="194"/>
                  </a:lnTo>
                  <a:lnTo>
                    <a:pt x="548" y="192"/>
                  </a:lnTo>
                  <a:lnTo>
                    <a:pt x="546" y="192"/>
                  </a:lnTo>
                  <a:lnTo>
                    <a:pt x="546" y="194"/>
                  </a:lnTo>
                  <a:lnTo>
                    <a:pt x="529" y="199"/>
                  </a:lnTo>
                  <a:lnTo>
                    <a:pt x="527" y="199"/>
                  </a:lnTo>
                  <a:lnTo>
                    <a:pt x="520" y="206"/>
                  </a:lnTo>
                  <a:lnTo>
                    <a:pt x="520" y="206"/>
                  </a:lnTo>
                  <a:lnTo>
                    <a:pt x="517" y="209"/>
                  </a:lnTo>
                  <a:lnTo>
                    <a:pt x="517" y="209"/>
                  </a:lnTo>
                  <a:lnTo>
                    <a:pt x="517" y="211"/>
                  </a:lnTo>
                  <a:lnTo>
                    <a:pt x="515" y="213"/>
                  </a:lnTo>
                  <a:lnTo>
                    <a:pt x="515" y="213"/>
                  </a:lnTo>
                  <a:lnTo>
                    <a:pt x="510" y="216"/>
                  </a:lnTo>
                  <a:lnTo>
                    <a:pt x="510" y="216"/>
                  </a:lnTo>
                  <a:lnTo>
                    <a:pt x="508" y="216"/>
                  </a:lnTo>
                  <a:lnTo>
                    <a:pt x="506" y="218"/>
                  </a:lnTo>
                  <a:lnTo>
                    <a:pt x="506" y="220"/>
                  </a:lnTo>
                  <a:lnTo>
                    <a:pt x="506" y="220"/>
                  </a:lnTo>
                  <a:lnTo>
                    <a:pt x="503" y="218"/>
                  </a:lnTo>
                  <a:lnTo>
                    <a:pt x="501" y="218"/>
                  </a:lnTo>
                  <a:lnTo>
                    <a:pt x="498" y="218"/>
                  </a:lnTo>
                  <a:lnTo>
                    <a:pt x="498" y="218"/>
                  </a:lnTo>
                  <a:lnTo>
                    <a:pt x="491" y="225"/>
                  </a:lnTo>
                  <a:lnTo>
                    <a:pt x="489" y="225"/>
                  </a:lnTo>
                  <a:lnTo>
                    <a:pt x="487" y="225"/>
                  </a:lnTo>
                  <a:lnTo>
                    <a:pt x="484" y="228"/>
                  </a:lnTo>
                  <a:lnTo>
                    <a:pt x="482" y="225"/>
                  </a:lnTo>
                  <a:lnTo>
                    <a:pt x="477" y="225"/>
                  </a:lnTo>
                  <a:lnTo>
                    <a:pt x="477" y="225"/>
                  </a:lnTo>
                  <a:lnTo>
                    <a:pt x="475" y="223"/>
                  </a:lnTo>
                  <a:lnTo>
                    <a:pt x="475" y="223"/>
                  </a:lnTo>
                  <a:lnTo>
                    <a:pt x="472" y="223"/>
                  </a:lnTo>
                  <a:lnTo>
                    <a:pt x="470" y="223"/>
                  </a:lnTo>
                  <a:lnTo>
                    <a:pt x="461" y="225"/>
                  </a:lnTo>
                  <a:lnTo>
                    <a:pt x="461" y="225"/>
                  </a:lnTo>
                  <a:lnTo>
                    <a:pt x="458" y="225"/>
                  </a:lnTo>
                  <a:lnTo>
                    <a:pt x="456" y="225"/>
                  </a:lnTo>
                  <a:lnTo>
                    <a:pt x="454" y="223"/>
                  </a:lnTo>
                  <a:lnTo>
                    <a:pt x="454" y="223"/>
                  </a:lnTo>
                  <a:lnTo>
                    <a:pt x="454" y="220"/>
                  </a:lnTo>
                  <a:lnTo>
                    <a:pt x="451" y="220"/>
                  </a:lnTo>
                  <a:lnTo>
                    <a:pt x="451" y="220"/>
                  </a:lnTo>
                  <a:lnTo>
                    <a:pt x="449" y="218"/>
                  </a:lnTo>
                  <a:lnTo>
                    <a:pt x="437" y="216"/>
                  </a:lnTo>
                  <a:lnTo>
                    <a:pt x="435" y="216"/>
                  </a:lnTo>
                  <a:lnTo>
                    <a:pt x="432" y="218"/>
                  </a:lnTo>
                  <a:lnTo>
                    <a:pt x="430" y="218"/>
                  </a:lnTo>
                  <a:lnTo>
                    <a:pt x="430" y="218"/>
                  </a:lnTo>
                  <a:lnTo>
                    <a:pt x="428" y="220"/>
                  </a:lnTo>
                  <a:lnTo>
                    <a:pt x="428" y="223"/>
                  </a:lnTo>
                  <a:lnTo>
                    <a:pt x="425" y="223"/>
                  </a:lnTo>
                  <a:lnTo>
                    <a:pt x="420" y="223"/>
                  </a:lnTo>
                  <a:lnTo>
                    <a:pt x="418" y="223"/>
                  </a:lnTo>
                  <a:lnTo>
                    <a:pt x="416" y="223"/>
                  </a:lnTo>
                  <a:lnTo>
                    <a:pt x="413" y="223"/>
                  </a:lnTo>
                  <a:lnTo>
                    <a:pt x="411" y="225"/>
                  </a:lnTo>
                  <a:lnTo>
                    <a:pt x="409" y="225"/>
                  </a:lnTo>
                  <a:lnTo>
                    <a:pt x="406" y="223"/>
                  </a:lnTo>
                  <a:lnTo>
                    <a:pt x="406" y="223"/>
                  </a:lnTo>
                  <a:lnTo>
                    <a:pt x="404" y="220"/>
                  </a:lnTo>
                  <a:lnTo>
                    <a:pt x="404" y="218"/>
                  </a:lnTo>
                  <a:lnTo>
                    <a:pt x="404" y="218"/>
                  </a:lnTo>
                  <a:lnTo>
                    <a:pt x="404" y="216"/>
                  </a:lnTo>
                  <a:lnTo>
                    <a:pt x="402" y="216"/>
                  </a:lnTo>
                  <a:lnTo>
                    <a:pt x="402" y="216"/>
                  </a:lnTo>
                  <a:lnTo>
                    <a:pt x="399" y="216"/>
                  </a:lnTo>
                  <a:lnTo>
                    <a:pt x="394" y="223"/>
                  </a:lnTo>
                  <a:lnTo>
                    <a:pt x="394" y="223"/>
                  </a:lnTo>
                  <a:lnTo>
                    <a:pt x="392" y="223"/>
                  </a:lnTo>
                  <a:lnTo>
                    <a:pt x="390" y="225"/>
                  </a:lnTo>
                  <a:lnTo>
                    <a:pt x="376" y="223"/>
                  </a:lnTo>
                  <a:lnTo>
                    <a:pt x="373" y="225"/>
                  </a:lnTo>
                  <a:lnTo>
                    <a:pt x="371" y="225"/>
                  </a:lnTo>
                  <a:lnTo>
                    <a:pt x="371" y="228"/>
                  </a:lnTo>
                  <a:lnTo>
                    <a:pt x="371" y="228"/>
                  </a:lnTo>
                  <a:lnTo>
                    <a:pt x="366" y="235"/>
                  </a:lnTo>
                  <a:lnTo>
                    <a:pt x="366" y="235"/>
                  </a:lnTo>
                  <a:lnTo>
                    <a:pt x="368" y="237"/>
                  </a:lnTo>
                  <a:lnTo>
                    <a:pt x="368" y="239"/>
                  </a:lnTo>
                  <a:lnTo>
                    <a:pt x="371" y="239"/>
                  </a:lnTo>
                  <a:lnTo>
                    <a:pt x="378" y="244"/>
                  </a:lnTo>
                  <a:lnTo>
                    <a:pt x="380" y="247"/>
                  </a:lnTo>
                  <a:lnTo>
                    <a:pt x="383" y="247"/>
                  </a:lnTo>
                  <a:lnTo>
                    <a:pt x="383" y="247"/>
                  </a:lnTo>
                  <a:lnTo>
                    <a:pt x="385" y="249"/>
                  </a:lnTo>
                  <a:lnTo>
                    <a:pt x="385" y="251"/>
                  </a:lnTo>
                  <a:lnTo>
                    <a:pt x="385" y="254"/>
                  </a:lnTo>
                  <a:lnTo>
                    <a:pt x="383" y="256"/>
                  </a:lnTo>
                  <a:lnTo>
                    <a:pt x="380" y="263"/>
                  </a:lnTo>
                  <a:lnTo>
                    <a:pt x="380" y="268"/>
                  </a:lnTo>
                  <a:lnTo>
                    <a:pt x="380" y="275"/>
                  </a:lnTo>
                  <a:lnTo>
                    <a:pt x="380" y="289"/>
                  </a:lnTo>
                  <a:lnTo>
                    <a:pt x="380" y="289"/>
                  </a:lnTo>
                  <a:lnTo>
                    <a:pt x="380" y="289"/>
                  </a:lnTo>
                  <a:lnTo>
                    <a:pt x="380" y="291"/>
                  </a:lnTo>
                  <a:lnTo>
                    <a:pt x="378" y="294"/>
                  </a:lnTo>
                  <a:lnTo>
                    <a:pt x="378" y="296"/>
                  </a:lnTo>
                  <a:lnTo>
                    <a:pt x="378" y="299"/>
                  </a:lnTo>
                  <a:lnTo>
                    <a:pt x="378" y="301"/>
                  </a:lnTo>
                  <a:lnTo>
                    <a:pt x="378" y="303"/>
                  </a:lnTo>
                  <a:lnTo>
                    <a:pt x="378" y="306"/>
                  </a:lnTo>
                  <a:lnTo>
                    <a:pt x="378" y="306"/>
                  </a:lnTo>
                  <a:lnTo>
                    <a:pt x="376" y="308"/>
                  </a:lnTo>
                  <a:lnTo>
                    <a:pt x="376" y="308"/>
                  </a:lnTo>
                  <a:lnTo>
                    <a:pt x="373" y="308"/>
                  </a:lnTo>
                  <a:lnTo>
                    <a:pt x="366" y="308"/>
                  </a:lnTo>
                  <a:lnTo>
                    <a:pt x="364" y="308"/>
                  </a:lnTo>
                  <a:lnTo>
                    <a:pt x="361" y="308"/>
                  </a:lnTo>
                  <a:lnTo>
                    <a:pt x="361" y="308"/>
                  </a:lnTo>
                  <a:lnTo>
                    <a:pt x="361" y="310"/>
                  </a:lnTo>
                  <a:lnTo>
                    <a:pt x="364" y="313"/>
                  </a:lnTo>
                  <a:lnTo>
                    <a:pt x="364" y="315"/>
                  </a:lnTo>
                  <a:lnTo>
                    <a:pt x="364" y="317"/>
                  </a:lnTo>
                  <a:lnTo>
                    <a:pt x="364" y="320"/>
                  </a:lnTo>
                  <a:lnTo>
                    <a:pt x="366" y="320"/>
                  </a:lnTo>
                  <a:lnTo>
                    <a:pt x="366" y="322"/>
                  </a:lnTo>
                  <a:lnTo>
                    <a:pt x="366" y="322"/>
                  </a:lnTo>
                  <a:lnTo>
                    <a:pt x="368" y="325"/>
                  </a:lnTo>
                  <a:lnTo>
                    <a:pt x="371" y="325"/>
                  </a:lnTo>
                  <a:lnTo>
                    <a:pt x="371" y="325"/>
                  </a:lnTo>
                  <a:lnTo>
                    <a:pt x="373" y="325"/>
                  </a:lnTo>
                  <a:lnTo>
                    <a:pt x="373" y="325"/>
                  </a:lnTo>
                  <a:lnTo>
                    <a:pt x="373" y="325"/>
                  </a:lnTo>
                  <a:lnTo>
                    <a:pt x="376" y="322"/>
                  </a:lnTo>
                  <a:lnTo>
                    <a:pt x="376" y="322"/>
                  </a:lnTo>
                  <a:lnTo>
                    <a:pt x="378" y="317"/>
                  </a:lnTo>
                  <a:lnTo>
                    <a:pt x="378" y="315"/>
                  </a:lnTo>
                  <a:lnTo>
                    <a:pt x="378" y="315"/>
                  </a:lnTo>
                  <a:lnTo>
                    <a:pt x="380" y="313"/>
                  </a:lnTo>
                  <a:lnTo>
                    <a:pt x="383" y="313"/>
                  </a:lnTo>
                  <a:lnTo>
                    <a:pt x="385" y="310"/>
                  </a:lnTo>
                  <a:lnTo>
                    <a:pt x="385" y="310"/>
                  </a:lnTo>
                  <a:lnTo>
                    <a:pt x="387" y="308"/>
                  </a:lnTo>
                  <a:lnTo>
                    <a:pt x="387" y="308"/>
                  </a:lnTo>
                  <a:lnTo>
                    <a:pt x="390" y="310"/>
                  </a:lnTo>
                  <a:lnTo>
                    <a:pt x="392" y="315"/>
                  </a:lnTo>
                  <a:lnTo>
                    <a:pt x="392" y="317"/>
                  </a:lnTo>
                  <a:lnTo>
                    <a:pt x="392" y="322"/>
                  </a:lnTo>
                  <a:lnTo>
                    <a:pt x="392" y="327"/>
                  </a:lnTo>
                  <a:lnTo>
                    <a:pt x="394" y="329"/>
                  </a:lnTo>
                  <a:lnTo>
                    <a:pt x="394" y="332"/>
                  </a:lnTo>
                  <a:lnTo>
                    <a:pt x="394" y="332"/>
                  </a:lnTo>
                  <a:lnTo>
                    <a:pt x="397" y="332"/>
                  </a:lnTo>
                  <a:lnTo>
                    <a:pt x="399" y="334"/>
                  </a:lnTo>
                  <a:lnTo>
                    <a:pt x="399" y="334"/>
                  </a:lnTo>
                  <a:lnTo>
                    <a:pt x="404" y="336"/>
                  </a:lnTo>
                  <a:lnTo>
                    <a:pt x="409" y="339"/>
                  </a:lnTo>
                  <a:lnTo>
                    <a:pt x="413" y="341"/>
                  </a:lnTo>
                  <a:lnTo>
                    <a:pt x="413" y="341"/>
                  </a:lnTo>
                  <a:lnTo>
                    <a:pt x="416" y="343"/>
                  </a:lnTo>
                  <a:lnTo>
                    <a:pt x="416" y="343"/>
                  </a:lnTo>
                  <a:lnTo>
                    <a:pt x="416" y="346"/>
                  </a:lnTo>
                  <a:lnTo>
                    <a:pt x="416" y="348"/>
                  </a:lnTo>
                  <a:lnTo>
                    <a:pt x="416" y="348"/>
                  </a:lnTo>
                  <a:lnTo>
                    <a:pt x="416" y="351"/>
                  </a:lnTo>
                  <a:lnTo>
                    <a:pt x="411" y="360"/>
                  </a:lnTo>
                  <a:lnTo>
                    <a:pt x="411" y="360"/>
                  </a:lnTo>
                  <a:lnTo>
                    <a:pt x="411" y="362"/>
                  </a:lnTo>
                  <a:lnTo>
                    <a:pt x="411" y="362"/>
                  </a:lnTo>
                  <a:lnTo>
                    <a:pt x="413" y="365"/>
                  </a:lnTo>
                  <a:lnTo>
                    <a:pt x="416" y="370"/>
                  </a:lnTo>
                  <a:lnTo>
                    <a:pt x="416" y="372"/>
                  </a:lnTo>
                  <a:lnTo>
                    <a:pt x="416" y="374"/>
                  </a:lnTo>
                  <a:lnTo>
                    <a:pt x="416" y="374"/>
                  </a:lnTo>
                  <a:lnTo>
                    <a:pt x="416" y="377"/>
                  </a:lnTo>
                  <a:lnTo>
                    <a:pt x="416" y="379"/>
                  </a:lnTo>
                  <a:lnTo>
                    <a:pt x="416" y="379"/>
                  </a:lnTo>
                  <a:lnTo>
                    <a:pt x="418" y="381"/>
                  </a:lnTo>
                  <a:lnTo>
                    <a:pt x="423" y="384"/>
                  </a:lnTo>
                  <a:lnTo>
                    <a:pt x="423" y="386"/>
                  </a:lnTo>
                  <a:lnTo>
                    <a:pt x="425" y="386"/>
                  </a:lnTo>
                  <a:lnTo>
                    <a:pt x="425" y="386"/>
                  </a:lnTo>
                  <a:lnTo>
                    <a:pt x="428" y="388"/>
                  </a:lnTo>
                  <a:lnTo>
                    <a:pt x="430" y="396"/>
                  </a:lnTo>
                  <a:lnTo>
                    <a:pt x="432" y="400"/>
                  </a:lnTo>
                  <a:lnTo>
                    <a:pt x="446" y="417"/>
                  </a:lnTo>
                  <a:lnTo>
                    <a:pt x="454" y="424"/>
                  </a:lnTo>
                  <a:lnTo>
                    <a:pt x="454" y="426"/>
                  </a:lnTo>
                  <a:lnTo>
                    <a:pt x="454" y="429"/>
                  </a:lnTo>
                  <a:lnTo>
                    <a:pt x="454" y="429"/>
                  </a:lnTo>
                  <a:lnTo>
                    <a:pt x="451" y="431"/>
                  </a:lnTo>
                  <a:lnTo>
                    <a:pt x="449" y="440"/>
                  </a:lnTo>
                  <a:lnTo>
                    <a:pt x="446" y="445"/>
                  </a:lnTo>
                  <a:lnTo>
                    <a:pt x="446" y="459"/>
                  </a:lnTo>
                  <a:lnTo>
                    <a:pt x="446" y="462"/>
                  </a:lnTo>
                  <a:lnTo>
                    <a:pt x="449" y="464"/>
                  </a:lnTo>
                  <a:lnTo>
                    <a:pt x="449" y="464"/>
                  </a:lnTo>
                  <a:lnTo>
                    <a:pt x="449" y="464"/>
                  </a:lnTo>
                  <a:lnTo>
                    <a:pt x="449" y="467"/>
                  </a:lnTo>
                  <a:lnTo>
                    <a:pt x="449" y="467"/>
                  </a:lnTo>
                  <a:lnTo>
                    <a:pt x="449" y="469"/>
                  </a:lnTo>
                  <a:lnTo>
                    <a:pt x="449" y="469"/>
                  </a:lnTo>
                  <a:lnTo>
                    <a:pt x="446" y="469"/>
                  </a:lnTo>
                  <a:lnTo>
                    <a:pt x="446" y="471"/>
                  </a:lnTo>
                  <a:lnTo>
                    <a:pt x="446" y="474"/>
                  </a:lnTo>
                  <a:lnTo>
                    <a:pt x="446" y="474"/>
                  </a:lnTo>
                  <a:lnTo>
                    <a:pt x="446" y="474"/>
                  </a:lnTo>
                  <a:lnTo>
                    <a:pt x="446" y="476"/>
                  </a:lnTo>
                  <a:lnTo>
                    <a:pt x="444" y="476"/>
                  </a:lnTo>
                  <a:lnTo>
                    <a:pt x="442" y="476"/>
                  </a:lnTo>
                  <a:lnTo>
                    <a:pt x="442" y="476"/>
                  </a:lnTo>
                  <a:lnTo>
                    <a:pt x="442" y="478"/>
                  </a:lnTo>
                  <a:lnTo>
                    <a:pt x="442" y="478"/>
                  </a:lnTo>
                  <a:lnTo>
                    <a:pt x="442" y="478"/>
                  </a:lnTo>
                  <a:lnTo>
                    <a:pt x="442" y="481"/>
                  </a:lnTo>
                  <a:lnTo>
                    <a:pt x="442" y="481"/>
                  </a:lnTo>
                  <a:lnTo>
                    <a:pt x="444" y="481"/>
                  </a:lnTo>
                  <a:lnTo>
                    <a:pt x="446" y="483"/>
                  </a:lnTo>
                  <a:lnTo>
                    <a:pt x="446" y="483"/>
                  </a:lnTo>
                  <a:lnTo>
                    <a:pt x="449" y="483"/>
                  </a:lnTo>
                  <a:lnTo>
                    <a:pt x="449" y="485"/>
                  </a:lnTo>
                  <a:lnTo>
                    <a:pt x="449" y="485"/>
                  </a:lnTo>
                  <a:lnTo>
                    <a:pt x="449" y="485"/>
                  </a:lnTo>
                  <a:lnTo>
                    <a:pt x="446" y="490"/>
                  </a:lnTo>
                  <a:lnTo>
                    <a:pt x="446" y="493"/>
                  </a:lnTo>
                  <a:lnTo>
                    <a:pt x="444" y="495"/>
                  </a:lnTo>
                  <a:lnTo>
                    <a:pt x="439" y="495"/>
                  </a:lnTo>
                  <a:lnTo>
                    <a:pt x="437" y="497"/>
                  </a:lnTo>
                  <a:lnTo>
                    <a:pt x="435" y="500"/>
                  </a:lnTo>
                  <a:lnTo>
                    <a:pt x="435" y="500"/>
                  </a:lnTo>
                  <a:lnTo>
                    <a:pt x="432" y="500"/>
                  </a:lnTo>
                  <a:lnTo>
                    <a:pt x="432" y="502"/>
                  </a:lnTo>
                  <a:lnTo>
                    <a:pt x="425" y="519"/>
                  </a:lnTo>
                  <a:lnTo>
                    <a:pt x="425" y="521"/>
                  </a:lnTo>
                  <a:lnTo>
                    <a:pt x="425" y="521"/>
                  </a:lnTo>
                  <a:lnTo>
                    <a:pt x="425" y="521"/>
                  </a:lnTo>
                  <a:lnTo>
                    <a:pt x="423" y="523"/>
                  </a:lnTo>
                  <a:lnTo>
                    <a:pt x="423" y="523"/>
                  </a:lnTo>
                  <a:lnTo>
                    <a:pt x="420" y="523"/>
                  </a:lnTo>
                  <a:lnTo>
                    <a:pt x="420" y="526"/>
                  </a:lnTo>
                  <a:lnTo>
                    <a:pt x="420" y="526"/>
                  </a:lnTo>
                  <a:lnTo>
                    <a:pt x="423" y="528"/>
                  </a:lnTo>
                  <a:lnTo>
                    <a:pt x="423" y="530"/>
                  </a:lnTo>
                  <a:lnTo>
                    <a:pt x="423" y="530"/>
                  </a:lnTo>
                  <a:lnTo>
                    <a:pt x="423" y="530"/>
                  </a:lnTo>
                  <a:lnTo>
                    <a:pt x="420" y="533"/>
                  </a:lnTo>
                  <a:lnTo>
                    <a:pt x="420" y="533"/>
                  </a:lnTo>
                  <a:lnTo>
                    <a:pt x="420" y="533"/>
                  </a:lnTo>
                  <a:lnTo>
                    <a:pt x="420" y="533"/>
                  </a:lnTo>
                  <a:lnTo>
                    <a:pt x="418" y="533"/>
                  </a:lnTo>
                  <a:lnTo>
                    <a:pt x="418" y="533"/>
                  </a:lnTo>
                  <a:lnTo>
                    <a:pt x="413" y="530"/>
                  </a:lnTo>
                  <a:lnTo>
                    <a:pt x="413" y="530"/>
                  </a:lnTo>
                  <a:lnTo>
                    <a:pt x="413" y="530"/>
                  </a:lnTo>
                  <a:lnTo>
                    <a:pt x="411" y="530"/>
                  </a:lnTo>
                  <a:lnTo>
                    <a:pt x="411" y="530"/>
                  </a:lnTo>
                  <a:lnTo>
                    <a:pt x="411" y="530"/>
                  </a:lnTo>
                  <a:lnTo>
                    <a:pt x="409" y="530"/>
                  </a:lnTo>
                  <a:lnTo>
                    <a:pt x="409" y="530"/>
                  </a:lnTo>
                  <a:lnTo>
                    <a:pt x="406" y="530"/>
                  </a:lnTo>
                  <a:lnTo>
                    <a:pt x="404" y="530"/>
                  </a:lnTo>
                  <a:lnTo>
                    <a:pt x="404" y="530"/>
                  </a:lnTo>
                  <a:lnTo>
                    <a:pt x="399" y="528"/>
                  </a:lnTo>
                  <a:lnTo>
                    <a:pt x="399" y="528"/>
                  </a:lnTo>
                  <a:lnTo>
                    <a:pt x="399" y="526"/>
                  </a:lnTo>
                  <a:lnTo>
                    <a:pt x="397" y="526"/>
                  </a:lnTo>
                  <a:lnTo>
                    <a:pt x="397" y="526"/>
                  </a:lnTo>
                  <a:lnTo>
                    <a:pt x="394" y="528"/>
                  </a:lnTo>
                  <a:lnTo>
                    <a:pt x="394" y="528"/>
                  </a:lnTo>
                  <a:lnTo>
                    <a:pt x="394" y="528"/>
                  </a:lnTo>
                  <a:lnTo>
                    <a:pt x="392" y="526"/>
                  </a:lnTo>
                  <a:lnTo>
                    <a:pt x="392" y="526"/>
                  </a:lnTo>
                  <a:lnTo>
                    <a:pt x="387" y="523"/>
                  </a:lnTo>
                  <a:lnTo>
                    <a:pt x="387" y="523"/>
                  </a:lnTo>
                  <a:lnTo>
                    <a:pt x="385" y="523"/>
                  </a:lnTo>
                  <a:lnTo>
                    <a:pt x="385" y="523"/>
                  </a:lnTo>
                  <a:lnTo>
                    <a:pt x="383" y="523"/>
                  </a:lnTo>
                  <a:lnTo>
                    <a:pt x="383" y="523"/>
                  </a:lnTo>
                  <a:lnTo>
                    <a:pt x="383" y="523"/>
                  </a:lnTo>
                  <a:lnTo>
                    <a:pt x="380" y="523"/>
                  </a:lnTo>
                  <a:lnTo>
                    <a:pt x="380" y="523"/>
                  </a:lnTo>
                  <a:lnTo>
                    <a:pt x="380" y="523"/>
                  </a:lnTo>
                  <a:lnTo>
                    <a:pt x="380" y="523"/>
                  </a:lnTo>
                  <a:lnTo>
                    <a:pt x="378" y="523"/>
                  </a:lnTo>
                  <a:lnTo>
                    <a:pt x="378" y="521"/>
                  </a:lnTo>
                  <a:lnTo>
                    <a:pt x="378" y="521"/>
                  </a:lnTo>
                  <a:lnTo>
                    <a:pt x="383" y="511"/>
                  </a:lnTo>
                  <a:lnTo>
                    <a:pt x="383" y="509"/>
                  </a:lnTo>
                  <a:lnTo>
                    <a:pt x="387" y="502"/>
                  </a:lnTo>
                  <a:lnTo>
                    <a:pt x="387" y="500"/>
                  </a:lnTo>
                  <a:lnTo>
                    <a:pt x="387" y="497"/>
                  </a:lnTo>
                  <a:lnTo>
                    <a:pt x="387" y="497"/>
                  </a:lnTo>
                  <a:lnTo>
                    <a:pt x="387" y="497"/>
                  </a:lnTo>
                  <a:lnTo>
                    <a:pt x="387" y="495"/>
                  </a:lnTo>
                  <a:lnTo>
                    <a:pt x="385" y="493"/>
                  </a:lnTo>
                  <a:lnTo>
                    <a:pt x="383" y="493"/>
                  </a:lnTo>
                  <a:lnTo>
                    <a:pt x="383" y="490"/>
                  </a:lnTo>
                  <a:lnTo>
                    <a:pt x="383" y="490"/>
                  </a:lnTo>
                  <a:lnTo>
                    <a:pt x="383" y="490"/>
                  </a:lnTo>
                  <a:lnTo>
                    <a:pt x="380" y="488"/>
                  </a:lnTo>
                  <a:lnTo>
                    <a:pt x="380" y="488"/>
                  </a:lnTo>
                  <a:lnTo>
                    <a:pt x="378" y="488"/>
                  </a:lnTo>
                  <a:lnTo>
                    <a:pt x="378" y="488"/>
                  </a:lnTo>
                  <a:lnTo>
                    <a:pt x="373" y="490"/>
                  </a:lnTo>
                  <a:lnTo>
                    <a:pt x="373" y="490"/>
                  </a:lnTo>
                  <a:lnTo>
                    <a:pt x="373" y="490"/>
                  </a:lnTo>
                  <a:lnTo>
                    <a:pt x="371" y="490"/>
                  </a:lnTo>
                  <a:lnTo>
                    <a:pt x="371" y="490"/>
                  </a:lnTo>
                  <a:lnTo>
                    <a:pt x="371" y="493"/>
                  </a:lnTo>
                  <a:lnTo>
                    <a:pt x="371" y="493"/>
                  </a:lnTo>
                  <a:lnTo>
                    <a:pt x="371" y="493"/>
                  </a:lnTo>
                  <a:lnTo>
                    <a:pt x="373" y="497"/>
                  </a:lnTo>
                  <a:lnTo>
                    <a:pt x="373" y="497"/>
                  </a:lnTo>
                  <a:lnTo>
                    <a:pt x="373" y="497"/>
                  </a:lnTo>
                  <a:lnTo>
                    <a:pt x="376" y="500"/>
                  </a:lnTo>
                  <a:lnTo>
                    <a:pt x="373" y="500"/>
                  </a:lnTo>
                  <a:lnTo>
                    <a:pt x="373" y="500"/>
                  </a:lnTo>
                  <a:lnTo>
                    <a:pt x="373" y="502"/>
                  </a:lnTo>
                  <a:lnTo>
                    <a:pt x="373" y="502"/>
                  </a:lnTo>
                  <a:lnTo>
                    <a:pt x="373" y="502"/>
                  </a:lnTo>
                  <a:lnTo>
                    <a:pt x="373" y="504"/>
                  </a:lnTo>
                  <a:lnTo>
                    <a:pt x="376" y="504"/>
                  </a:lnTo>
                  <a:lnTo>
                    <a:pt x="376" y="507"/>
                  </a:lnTo>
                  <a:lnTo>
                    <a:pt x="376" y="507"/>
                  </a:lnTo>
                  <a:lnTo>
                    <a:pt x="376" y="507"/>
                  </a:lnTo>
                  <a:lnTo>
                    <a:pt x="376" y="509"/>
                  </a:lnTo>
                  <a:lnTo>
                    <a:pt x="373" y="509"/>
                  </a:lnTo>
                  <a:lnTo>
                    <a:pt x="373" y="509"/>
                  </a:lnTo>
                  <a:lnTo>
                    <a:pt x="373" y="509"/>
                  </a:lnTo>
                  <a:lnTo>
                    <a:pt x="371" y="509"/>
                  </a:lnTo>
                  <a:lnTo>
                    <a:pt x="371" y="509"/>
                  </a:lnTo>
                  <a:lnTo>
                    <a:pt x="368" y="509"/>
                  </a:lnTo>
                  <a:lnTo>
                    <a:pt x="366" y="507"/>
                  </a:lnTo>
                  <a:lnTo>
                    <a:pt x="366" y="507"/>
                  </a:lnTo>
                  <a:lnTo>
                    <a:pt x="366" y="504"/>
                  </a:lnTo>
                  <a:lnTo>
                    <a:pt x="364" y="504"/>
                  </a:lnTo>
                  <a:lnTo>
                    <a:pt x="364" y="502"/>
                  </a:lnTo>
                  <a:lnTo>
                    <a:pt x="364" y="500"/>
                  </a:lnTo>
                  <a:lnTo>
                    <a:pt x="364" y="497"/>
                  </a:lnTo>
                  <a:lnTo>
                    <a:pt x="364" y="495"/>
                  </a:lnTo>
                  <a:lnTo>
                    <a:pt x="366" y="488"/>
                  </a:lnTo>
                  <a:lnTo>
                    <a:pt x="364" y="485"/>
                  </a:lnTo>
                  <a:lnTo>
                    <a:pt x="366" y="474"/>
                  </a:lnTo>
                  <a:lnTo>
                    <a:pt x="366" y="471"/>
                  </a:lnTo>
                  <a:lnTo>
                    <a:pt x="366" y="471"/>
                  </a:lnTo>
                  <a:lnTo>
                    <a:pt x="366" y="471"/>
                  </a:lnTo>
                  <a:lnTo>
                    <a:pt x="366" y="469"/>
                  </a:lnTo>
                  <a:lnTo>
                    <a:pt x="364" y="469"/>
                  </a:lnTo>
                  <a:lnTo>
                    <a:pt x="364" y="467"/>
                  </a:lnTo>
                  <a:lnTo>
                    <a:pt x="364" y="467"/>
                  </a:lnTo>
                  <a:lnTo>
                    <a:pt x="361" y="464"/>
                  </a:lnTo>
                  <a:lnTo>
                    <a:pt x="361" y="464"/>
                  </a:lnTo>
                  <a:lnTo>
                    <a:pt x="361" y="464"/>
                  </a:lnTo>
                  <a:lnTo>
                    <a:pt x="359" y="467"/>
                  </a:lnTo>
                  <a:lnTo>
                    <a:pt x="359" y="467"/>
                  </a:lnTo>
                  <a:lnTo>
                    <a:pt x="359" y="464"/>
                  </a:lnTo>
                  <a:lnTo>
                    <a:pt x="357" y="464"/>
                  </a:lnTo>
                  <a:lnTo>
                    <a:pt x="347" y="462"/>
                  </a:lnTo>
                  <a:lnTo>
                    <a:pt x="342" y="457"/>
                  </a:lnTo>
                  <a:lnTo>
                    <a:pt x="340" y="457"/>
                  </a:lnTo>
                  <a:lnTo>
                    <a:pt x="338" y="457"/>
                  </a:lnTo>
                  <a:lnTo>
                    <a:pt x="338" y="455"/>
                  </a:lnTo>
                  <a:lnTo>
                    <a:pt x="338" y="450"/>
                  </a:lnTo>
                  <a:lnTo>
                    <a:pt x="338" y="450"/>
                  </a:lnTo>
                  <a:lnTo>
                    <a:pt x="340" y="448"/>
                  </a:lnTo>
                  <a:lnTo>
                    <a:pt x="345" y="445"/>
                  </a:lnTo>
                  <a:lnTo>
                    <a:pt x="345" y="443"/>
                  </a:lnTo>
                  <a:lnTo>
                    <a:pt x="345" y="440"/>
                  </a:lnTo>
                  <a:lnTo>
                    <a:pt x="345" y="438"/>
                  </a:lnTo>
                  <a:lnTo>
                    <a:pt x="342" y="436"/>
                  </a:lnTo>
                  <a:lnTo>
                    <a:pt x="342" y="433"/>
                  </a:lnTo>
                  <a:lnTo>
                    <a:pt x="342" y="433"/>
                  </a:lnTo>
                  <a:lnTo>
                    <a:pt x="342" y="426"/>
                  </a:lnTo>
                  <a:lnTo>
                    <a:pt x="342" y="426"/>
                  </a:lnTo>
                  <a:lnTo>
                    <a:pt x="340" y="414"/>
                  </a:lnTo>
                  <a:lnTo>
                    <a:pt x="338" y="410"/>
                  </a:lnTo>
                  <a:lnTo>
                    <a:pt x="340" y="405"/>
                  </a:lnTo>
                  <a:lnTo>
                    <a:pt x="340" y="405"/>
                  </a:lnTo>
                  <a:lnTo>
                    <a:pt x="340" y="405"/>
                  </a:lnTo>
                  <a:lnTo>
                    <a:pt x="338" y="405"/>
                  </a:lnTo>
                  <a:lnTo>
                    <a:pt x="323" y="405"/>
                  </a:lnTo>
                  <a:lnTo>
                    <a:pt x="312" y="403"/>
                  </a:lnTo>
                  <a:lnTo>
                    <a:pt x="305" y="405"/>
                  </a:lnTo>
                  <a:lnTo>
                    <a:pt x="295" y="407"/>
                  </a:lnTo>
                  <a:lnTo>
                    <a:pt x="293" y="410"/>
                  </a:lnTo>
                  <a:lnTo>
                    <a:pt x="293" y="410"/>
                  </a:lnTo>
                  <a:lnTo>
                    <a:pt x="288" y="410"/>
                  </a:lnTo>
                  <a:lnTo>
                    <a:pt x="288" y="410"/>
                  </a:lnTo>
                  <a:lnTo>
                    <a:pt x="286" y="410"/>
                  </a:lnTo>
                  <a:lnTo>
                    <a:pt x="286" y="410"/>
                  </a:lnTo>
                  <a:lnTo>
                    <a:pt x="283" y="407"/>
                  </a:lnTo>
                  <a:lnTo>
                    <a:pt x="281" y="405"/>
                  </a:lnTo>
                  <a:lnTo>
                    <a:pt x="281" y="403"/>
                  </a:lnTo>
                  <a:lnTo>
                    <a:pt x="281" y="400"/>
                  </a:lnTo>
                  <a:lnTo>
                    <a:pt x="279" y="400"/>
                  </a:lnTo>
                  <a:lnTo>
                    <a:pt x="279" y="398"/>
                  </a:lnTo>
                  <a:lnTo>
                    <a:pt x="281" y="391"/>
                  </a:lnTo>
                  <a:lnTo>
                    <a:pt x="281" y="391"/>
                  </a:lnTo>
                  <a:lnTo>
                    <a:pt x="281" y="388"/>
                  </a:lnTo>
                  <a:lnTo>
                    <a:pt x="281" y="386"/>
                  </a:lnTo>
                  <a:lnTo>
                    <a:pt x="279" y="386"/>
                  </a:lnTo>
                  <a:lnTo>
                    <a:pt x="276" y="386"/>
                  </a:lnTo>
                  <a:lnTo>
                    <a:pt x="269" y="386"/>
                  </a:lnTo>
                  <a:lnTo>
                    <a:pt x="269" y="386"/>
                  </a:lnTo>
                  <a:lnTo>
                    <a:pt x="267" y="386"/>
                  </a:lnTo>
                  <a:lnTo>
                    <a:pt x="267" y="384"/>
                  </a:lnTo>
                  <a:lnTo>
                    <a:pt x="264" y="381"/>
                  </a:lnTo>
                  <a:lnTo>
                    <a:pt x="257" y="379"/>
                  </a:lnTo>
                  <a:lnTo>
                    <a:pt x="255" y="377"/>
                  </a:lnTo>
                  <a:lnTo>
                    <a:pt x="255" y="377"/>
                  </a:lnTo>
                  <a:lnTo>
                    <a:pt x="253" y="377"/>
                  </a:lnTo>
                  <a:lnTo>
                    <a:pt x="253" y="374"/>
                  </a:lnTo>
                  <a:lnTo>
                    <a:pt x="250" y="372"/>
                  </a:lnTo>
                  <a:lnTo>
                    <a:pt x="250" y="370"/>
                  </a:lnTo>
                  <a:lnTo>
                    <a:pt x="250" y="370"/>
                  </a:lnTo>
                  <a:lnTo>
                    <a:pt x="248" y="370"/>
                  </a:lnTo>
                  <a:lnTo>
                    <a:pt x="248" y="370"/>
                  </a:lnTo>
                  <a:lnTo>
                    <a:pt x="245" y="370"/>
                  </a:lnTo>
                  <a:lnTo>
                    <a:pt x="245" y="370"/>
                  </a:lnTo>
                  <a:lnTo>
                    <a:pt x="243" y="372"/>
                  </a:lnTo>
                  <a:lnTo>
                    <a:pt x="243" y="374"/>
                  </a:lnTo>
                  <a:lnTo>
                    <a:pt x="241" y="374"/>
                  </a:lnTo>
                  <a:lnTo>
                    <a:pt x="241" y="377"/>
                  </a:lnTo>
                  <a:lnTo>
                    <a:pt x="238" y="379"/>
                  </a:lnTo>
                  <a:lnTo>
                    <a:pt x="238" y="381"/>
                  </a:lnTo>
                  <a:lnTo>
                    <a:pt x="238" y="386"/>
                  </a:lnTo>
                  <a:lnTo>
                    <a:pt x="238" y="386"/>
                  </a:lnTo>
                  <a:lnTo>
                    <a:pt x="238" y="388"/>
                  </a:lnTo>
                  <a:lnTo>
                    <a:pt x="238" y="391"/>
                  </a:lnTo>
                  <a:lnTo>
                    <a:pt x="238" y="393"/>
                  </a:lnTo>
                  <a:lnTo>
                    <a:pt x="241" y="393"/>
                  </a:lnTo>
                  <a:lnTo>
                    <a:pt x="243" y="398"/>
                  </a:lnTo>
                  <a:lnTo>
                    <a:pt x="245" y="398"/>
                  </a:lnTo>
                  <a:lnTo>
                    <a:pt x="245" y="398"/>
                  </a:lnTo>
                  <a:lnTo>
                    <a:pt x="245" y="400"/>
                  </a:lnTo>
                  <a:lnTo>
                    <a:pt x="245" y="400"/>
                  </a:lnTo>
                  <a:lnTo>
                    <a:pt x="245" y="400"/>
                  </a:lnTo>
                  <a:lnTo>
                    <a:pt x="245" y="403"/>
                  </a:lnTo>
                  <a:lnTo>
                    <a:pt x="245" y="403"/>
                  </a:lnTo>
                  <a:lnTo>
                    <a:pt x="245" y="403"/>
                  </a:lnTo>
                  <a:lnTo>
                    <a:pt x="243" y="405"/>
                  </a:lnTo>
                  <a:lnTo>
                    <a:pt x="241" y="405"/>
                  </a:lnTo>
                  <a:lnTo>
                    <a:pt x="241" y="407"/>
                  </a:lnTo>
                  <a:lnTo>
                    <a:pt x="241" y="412"/>
                  </a:lnTo>
                  <a:lnTo>
                    <a:pt x="238" y="412"/>
                  </a:lnTo>
                  <a:lnTo>
                    <a:pt x="238" y="414"/>
                  </a:lnTo>
                  <a:lnTo>
                    <a:pt x="238" y="414"/>
                  </a:lnTo>
                  <a:lnTo>
                    <a:pt x="236" y="417"/>
                  </a:lnTo>
                  <a:lnTo>
                    <a:pt x="219" y="422"/>
                  </a:lnTo>
                  <a:lnTo>
                    <a:pt x="217" y="422"/>
                  </a:lnTo>
                  <a:lnTo>
                    <a:pt x="217" y="422"/>
                  </a:lnTo>
                  <a:lnTo>
                    <a:pt x="215" y="422"/>
                  </a:lnTo>
                  <a:lnTo>
                    <a:pt x="212" y="419"/>
                  </a:lnTo>
                  <a:lnTo>
                    <a:pt x="210" y="417"/>
                  </a:lnTo>
                  <a:lnTo>
                    <a:pt x="208" y="414"/>
                  </a:lnTo>
                  <a:lnTo>
                    <a:pt x="205" y="410"/>
                  </a:lnTo>
                  <a:lnTo>
                    <a:pt x="201" y="407"/>
                  </a:lnTo>
                  <a:lnTo>
                    <a:pt x="201" y="407"/>
                  </a:lnTo>
                  <a:lnTo>
                    <a:pt x="198" y="407"/>
                  </a:lnTo>
                  <a:lnTo>
                    <a:pt x="196" y="407"/>
                  </a:lnTo>
                  <a:lnTo>
                    <a:pt x="191" y="407"/>
                  </a:lnTo>
                  <a:lnTo>
                    <a:pt x="189" y="407"/>
                  </a:lnTo>
                  <a:lnTo>
                    <a:pt x="189" y="407"/>
                  </a:lnTo>
                  <a:lnTo>
                    <a:pt x="186" y="410"/>
                  </a:lnTo>
                  <a:lnTo>
                    <a:pt x="186" y="410"/>
                  </a:lnTo>
                  <a:lnTo>
                    <a:pt x="184" y="414"/>
                  </a:lnTo>
                  <a:lnTo>
                    <a:pt x="182" y="417"/>
                  </a:lnTo>
                  <a:lnTo>
                    <a:pt x="179" y="417"/>
                  </a:lnTo>
                  <a:lnTo>
                    <a:pt x="179" y="417"/>
                  </a:lnTo>
                  <a:lnTo>
                    <a:pt x="177" y="417"/>
                  </a:lnTo>
                  <a:lnTo>
                    <a:pt x="177" y="414"/>
                  </a:lnTo>
                  <a:lnTo>
                    <a:pt x="175" y="414"/>
                  </a:lnTo>
                  <a:lnTo>
                    <a:pt x="172" y="414"/>
                  </a:lnTo>
                  <a:lnTo>
                    <a:pt x="167" y="419"/>
                  </a:lnTo>
                  <a:lnTo>
                    <a:pt x="165" y="422"/>
                  </a:lnTo>
                  <a:lnTo>
                    <a:pt x="165" y="424"/>
                  </a:lnTo>
                  <a:lnTo>
                    <a:pt x="165" y="429"/>
                  </a:lnTo>
                  <a:lnTo>
                    <a:pt x="165" y="431"/>
                  </a:lnTo>
                  <a:lnTo>
                    <a:pt x="165" y="431"/>
                  </a:lnTo>
                  <a:lnTo>
                    <a:pt x="165" y="433"/>
                  </a:lnTo>
                  <a:lnTo>
                    <a:pt x="165" y="433"/>
                  </a:lnTo>
                  <a:lnTo>
                    <a:pt x="165" y="436"/>
                  </a:lnTo>
                  <a:lnTo>
                    <a:pt x="163" y="438"/>
                  </a:lnTo>
                  <a:lnTo>
                    <a:pt x="163" y="438"/>
                  </a:lnTo>
                  <a:lnTo>
                    <a:pt x="160" y="440"/>
                  </a:lnTo>
                  <a:lnTo>
                    <a:pt x="158" y="440"/>
                  </a:lnTo>
                  <a:lnTo>
                    <a:pt x="158" y="440"/>
                  </a:lnTo>
                  <a:lnTo>
                    <a:pt x="156" y="440"/>
                  </a:lnTo>
                  <a:lnTo>
                    <a:pt x="153" y="440"/>
                  </a:lnTo>
                  <a:lnTo>
                    <a:pt x="153" y="440"/>
                  </a:lnTo>
                  <a:lnTo>
                    <a:pt x="153" y="443"/>
                  </a:lnTo>
                  <a:lnTo>
                    <a:pt x="151" y="448"/>
                  </a:lnTo>
                  <a:lnTo>
                    <a:pt x="151" y="452"/>
                  </a:lnTo>
                  <a:lnTo>
                    <a:pt x="151" y="452"/>
                  </a:lnTo>
                  <a:lnTo>
                    <a:pt x="151" y="452"/>
                  </a:lnTo>
                  <a:lnTo>
                    <a:pt x="149" y="452"/>
                  </a:lnTo>
                  <a:lnTo>
                    <a:pt x="146" y="452"/>
                  </a:lnTo>
                  <a:lnTo>
                    <a:pt x="144" y="452"/>
                  </a:lnTo>
                  <a:lnTo>
                    <a:pt x="141" y="450"/>
                  </a:lnTo>
                  <a:lnTo>
                    <a:pt x="141" y="450"/>
                  </a:lnTo>
                  <a:lnTo>
                    <a:pt x="141" y="450"/>
                  </a:lnTo>
                  <a:lnTo>
                    <a:pt x="141" y="448"/>
                  </a:lnTo>
                  <a:lnTo>
                    <a:pt x="139" y="448"/>
                  </a:lnTo>
                  <a:lnTo>
                    <a:pt x="137" y="448"/>
                  </a:lnTo>
                  <a:lnTo>
                    <a:pt x="134" y="445"/>
                  </a:lnTo>
                  <a:lnTo>
                    <a:pt x="132" y="448"/>
                  </a:lnTo>
                  <a:lnTo>
                    <a:pt x="130" y="448"/>
                  </a:lnTo>
                  <a:lnTo>
                    <a:pt x="130" y="445"/>
                  </a:lnTo>
                  <a:lnTo>
                    <a:pt x="130" y="445"/>
                  </a:lnTo>
                  <a:lnTo>
                    <a:pt x="130" y="445"/>
                  </a:lnTo>
                  <a:lnTo>
                    <a:pt x="130" y="443"/>
                  </a:lnTo>
                  <a:lnTo>
                    <a:pt x="134" y="440"/>
                  </a:lnTo>
                  <a:lnTo>
                    <a:pt x="134" y="438"/>
                  </a:lnTo>
                  <a:lnTo>
                    <a:pt x="137" y="433"/>
                  </a:lnTo>
                  <a:lnTo>
                    <a:pt x="137" y="433"/>
                  </a:lnTo>
                  <a:lnTo>
                    <a:pt x="139" y="431"/>
                  </a:lnTo>
                  <a:lnTo>
                    <a:pt x="139" y="431"/>
                  </a:lnTo>
                  <a:lnTo>
                    <a:pt x="139" y="429"/>
                  </a:lnTo>
                  <a:lnTo>
                    <a:pt x="137" y="424"/>
                  </a:lnTo>
                  <a:lnTo>
                    <a:pt x="134" y="417"/>
                  </a:lnTo>
                  <a:lnTo>
                    <a:pt x="134" y="414"/>
                  </a:lnTo>
                  <a:lnTo>
                    <a:pt x="134" y="414"/>
                  </a:lnTo>
                  <a:lnTo>
                    <a:pt x="130" y="407"/>
                  </a:lnTo>
                  <a:lnTo>
                    <a:pt x="127" y="407"/>
                  </a:lnTo>
                  <a:lnTo>
                    <a:pt x="127" y="405"/>
                  </a:lnTo>
                  <a:lnTo>
                    <a:pt x="127" y="405"/>
                  </a:lnTo>
                  <a:lnTo>
                    <a:pt x="125" y="403"/>
                  </a:lnTo>
                  <a:lnTo>
                    <a:pt x="125" y="403"/>
                  </a:lnTo>
                  <a:lnTo>
                    <a:pt x="122" y="403"/>
                  </a:lnTo>
                  <a:lnTo>
                    <a:pt x="122" y="405"/>
                  </a:lnTo>
                  <a:lnTo>
                    <a:pt x="122" y="407"/>
                  </a:lnTo>
                  <a:lnTo>
                    <a:pt x="122" y="410"/>
                  </a:lnTo>
                  <a:lnTo>
                    <a:pt x="122" y="412"/>
                  </a:lnTo>
                  <a:lnTo>
                    <a:pt x="127" y="419"/>
                  </a:lnTo>
                  <a:lnTo>
                    <a:pt x="127" y="422"/>
                  </a:lnTo>
                  <a:lnTo>
                    <a:pt x="127" y="424"/>
                  </a:lnTo>
                  <a:lnTo>
                    <a:pt x="127" y="424"/>
                  </a:lnTo>
                  <a:lnTo>
                    <a:pt x="127" y="426"/>
                  </a:lnTo>
                  <a:lnTo>
                    <a:pt x="127" y="429"/>
                  </a:lnTo>
                  <a:lnTo>
                    <a:pt x="125" y="429"/>
                  </a:lnTo>
                  <a:lnTo>
                    <a:pt x="122" y="431"/>
                  </a:lnTo>
                  <a:lnTo>
                    <a:pt x="122" y="433"/>
                  </a:lnTo>
                  <a:lnTo>
                    <a:pt x="122" y="436"/>
                  </a:lnTo>
                  <a:lnTo>
                    <a:pt x="122" y="440"/>
                  </a:lnTo>
                  <a:lnTo>
                    <a:pt x="122" y="440"/>
                  </a:lnTo>
                  <a:lnTo>
                    <a:pt x="120" y="440"/>
                  </a:lnTo>
                  <a:lnTo>
                    <a:pt x="118" y="440"/>
                  </a:lnTo>
                  <a:lnTo>
                    <a:pt x="113" y="436"/>
                  </a:lnTo>
                  <a:lnTo>
                    <a:pt x="111" y="436"/>
                  </a:lnTo>
                  <a:lnTo>
                    <a:pt x="106" y="429"/>
                  </a:lnTo>
                  <a:lnTo>
                    <a:pt x="101" y="422"/>
                  </a:lnTo>
                  <a:lnTo>
                    <a:pt x="99" y="417"/>
                  </a:lnTo>
                  <a:lnTo>
                    <a:pt x="99" y="412"/>
                  </a:lnTo>
                  <a:lnTo>
                    <a:pt x="99" y="405"/>
                  </a:lnTo>
                  <a:lnTo>
                    <a:pt x="99" y="400"/>
                  </a:lnTo>
                  <a:lnTo>
                    <a:pt x="99" y="398"/>
                  </a:lnTo>
                  <a:lnTo>
                    <a:pt x="99" y="396"/>
                  </a:lnTo>
                  <a:lnTo>
                    <a:pt x="99" y="393"/>
                  </a:lnTo>
                  <a:lnTo>
                    <a:pt x="99" y="391"/>
                  </a:lnTo>
                  <a:lnTo>
                    <a:pt x="96" y="391"/>
                  </a:lnTo>
                  <a:lnTo>
                    <a:pt x="92" y="386"/>
                  </a:lnTo>
                  <a:lnTo>
                    <a:pt x="89" y="386"/>
                  </a:lnTo>
                  <a:lnTo>
                    <a:pt x="87" y="386"/>
                  </a:lnTo>
                  <a:lnTo>
                    <a:pt x="85" y="386"/>
                  </a:lnTo>
                  <a:lnTo>
                    <a:pt x="82" y="384"/>
                  </a:lnTo>
                  <a:lnTo>
                    <a:pt x="80" y="384"/>
                  </a:lnTo>
                  <a:lnTo>
                    <a:pt x="75" y="377"/>
                  </a:lnTo>
                  <a:lnTo>
                    <a:pt x="73" y="377"/>
                  </a:lnTo>
                  <a:lnTo>
                    <a:pt x="70" y="374"/>
                  </a:lnTo>
                  <a:lnTo>
                    <a:pt x="70" y="374"/>
                  </a:lnTo>
                  <a:lnTo>
                    <a:pt x="70" y="374"/>
                  </a:lnTo>
                  <a:lnTo>
                    <a:pt x="56" y="379"/>
                  </a:lnTo>
                  <a:lnTo>
                    <a:pt x="56" y="379"/>
                  </a:lnTo>
                  <a:lnTo>
                    <a:pt x="54" y="379"/>
                  </a:lnTo>
                  <a:lnTo>
                    <a:pt x="52" y="379"/>
                  </a:lnTo>
                  <a:lnTo>
                    <a:pt x="49" y="379"/>
                  </a:lnTo>
                  <a:lnTo>
                    <a:pt x="47" y="377"/>
                  </a:lnTo>
                  <a:lnTo>
                    <a:pt x="44" y="372"/>
                  </a:lnTo>
                  <a:lnTo>
                    <a:pt x="42" y="367"/>
                  </a:lnTo>
                  <a:lnTo>
                    <a:pt x="42" y="367"/>
                  </a:lnTo>
                  <a:lnTo>
                    <a:pt x="42" y="365"/>
                  </a:lnTo>
                  <a:lnTo>
                    <a:pt x="42" y="362"/>
                  </a:lnTo>
                  <a:lnTo>
                    <a:pt x="42" y="360"/>
                  </a:lnTo>
                  <a:lnTo>
                    <a:pt x="42" y="360"/>
                  </a:lnTo>
                  <a:lnTo>
                    <a:pt x="42" y="358"/>
                  </a:lnTo>
                  <a:lnTo>
                    <a:pt x="42" y="355"/>
                  </a:lnTo>
                  <a:lnTo>
                    <a:pt x="42" y="351"/>
                  </a:lnTo>
                  <a:lnTo>
                    <a:pt x="42" y="351"/>
                  </a:lnTo>
                  <a:lnTo>
                    <a:pt x="44" y="348"/>
                  </a:lnTo>
                  <a:lnTo>
                    <a:pt x="44" y="346"/>
                  </a:lnTo>
                  <a:lnTo>
                    <a:pt x="44" y="346"/>
                  </a:lnTo>
                  <a:lnTo>
                    <a:pt x="42" y="343"/>
                  </a:lnTo>
                  <a:lnTo>
                    <a:pt x="42" y="341"/>
                  </a:lnTo>
                  <a:lnTo>
                    <a:pt x="42" y="339"/>
                  </a:lnTo>
                  <a:lnTo>
                    <a:pt x="42" y="336"/>
                  </a:lnTo>
                  <a:lnTo>
                    <a:pt x="42" y="329"/>
                  </a:lnTo>
                  <a:lnTo>
                    <a:pt x="42" y="327"/>
                  </a:lnTo>
                  <a:lnTo>
                    <a:pt x="42" y="327"/>
                  </a:lnTo>
                  <a:lnTo>
                    <a:pt x="40" y="327"/>
                  </a:lnTo>
                  <a:lnTo>
                    <a:pt x="40" y="327"/>
                  </a:lnTo>
                  <a:lnTo>
                    <a:pt x="37" y="329"/>
                  </a:lnTo>
                  <a:lnTo>
                    <a:pt x="37" y="329"/>
                  </a:lnTo>
                  <a:lnTo>
                    <a:pt x="35" y="329"/>
                  </a:lnTo>
                  <a:lnTo>
                    <a:pt x="33" y="327"/>
                  </a:lnTo>
                  <a:lnTo>
                    <a:pt x="30" y="327"/>
                  </a:lnTo>
                  <a:lnTo>
                    <a:pt x="26" y="325"/>
                  </a:lnTo>
                  <a:lnTo>
                    <a:pt x="21" y="325"/>
                  </a:lnTo>
                  <a:lnTo>
                    <a:pt x="14" y="320"/>
                  </a:lnTo>
                  <a:lnTo>
                    <a:pt x="11" y="317"/>
                  </a:lnTo>
                  <a:lnTo>
                    <a:pt x="11" y="315"/>
                  </a:lnTo>
                  <a:lnTo>
                    <a:pt x="9" y="315"/>
                  </a:lnTo>
                  <a:lnTo>
                    <a:pt x="9" y="313"/>
                  </a:lnTo>
                  <a:lnTo>
                    <a:pt x="11" y="308"/>
                  </a:lnTo>
                  <a:lnTo>
                    <a:pt x="11" y="306"/>
                  </a:lnTo>
                  <a:lnTo>
                    <a:pt x="11" y="303"/>
                  </a:lnTo>
                  <a:lnTo>
                    <a:pt x="9" y="303"/>
                  </a:lnTo>
                  <a:lnTo>
                    <a:pt x="7" y="301"/>
                  </a:lnTo>
                  <a:lnTo>
                    <a:pt x="7" y="301"/>
                  </a:lnTo>
                  <a:lnTo>
                    <a:pt x="4" y="299"/>
                  </a:lnTo>
                  <a:lnTo>
                    <a:pt x="4" y="299"/>
                  </a:lnTo>
                  <a:lnTo>
                    <a:pt x="2" y="299"/>
                  </a:lnTo>
                  <a:lnTo>
                    <a:pt x="2" y="299"/>
                  </a:lnTo>
                  <a:lnTo>
                    <a:pt x="2" y="296"/>
                  </a:lnTo>
                  <a:lnTo>
                    <a:pt x="0" y="296"/>
                  </a:lnTo>
                  <a:lnTo>
                    <a:pt x="0" y="294"/>
                  </a:lnTo>
                  <a:lnTo>
                    <a:pt x="0" y="291"/>
                  </a:lnTo>
                  <a:lnTo>
                    <a:pt x="0" y="291"/>
                  </a:lnTo>
                  <a:lnTo>
                    <a:pt x="0" y="287"/>
                  </a:lnTo>
                  <a:lnTo>
                    <a:pt x="0" y="284"/>
                  </a:lnTo>
                  <a:lnTo>
                    <a:pt x="0" y="282"/>
                  </a:lnTo>
                  <a:lnTo>
                    <a:pt x="2" y="280"/>
                  </a:lnTo>
                  <a:lnTo>
                    <a:pt x="4" y="277"/>
                  </a:lnTo>
                  <a:lnTo>
                    <a:pt x="4" y="277"/>
                  </a:lnTo>
                  <a:lnTo>
                    <a:pt x="7" y="275"/>
                  </a:lnTo>
                  <a:lnTo>
                    <a:pt x="9" y="275"/>
                  </a:lnTo>
                  <a:lnTo>
                    <a:pt x="14" y="270"/>
                  </a:lnTo>
                  <a:lnTo>
                    <a:pt x="14" y="270"/>
                  </a:lnTo>
                  <a:lnTo>
                    <a:pt x="16" y="268"/>
                  </a:lnTo>
                  <a:lnTo>
                    <a:pt x="18" y="270"/>
                  </a:lnTo>
                  <a:lnTo>
                    <a:pt x="21" y="270"/>
                  </a:lnTo>
                  <a:lnTo>
                    <a:pt x="21" y="270"/>
                  </a:lnTo>
                  <a:lnTo>
                    <a:pt x="21" y="270"/>
                  </a:lnTo>
                  <a:lnTo>
                    <a:pt x="23" y="268"/>
                  </a:lnTo>
                  <a:lnTo>
                    <a:pt x="26" y="268"/>
                  </a:lnTo>
                  <a:lnTo>
                    <a:pt x="26" y="268"/>
                  </a:lnTo>
                  <a:lnTo>
                    <a:pt x="30" y="268"/>
                  </a:lnTo>
                  <a:lnTo>
                    <a:pt x="30" y="268"/>
                  </a:lnTo>
                  <a:lnTo>
                    <a:pt x="33" y="268"/>
                  </a:lnTo>
                  <a:lnTo>
                    <a:pt x="33" y="265"/>
                  </a:lnTo>
                  <a:lnTo>
                    <a:pt x="33" y="261"/>
                  </a:lnTo>
                  <a:lnTo>
                    <a:pt x="35" y="258"/>
                  </a:lnTo>
                  <a:lnTo>
                    <a:pt x="35" y="258"/>
                  </a:lnTo>
                  <a:lnTo>
                    <a:pt x="35" y="258"/>
                  </a:lnTo>
                  <a:lnTo>
                    <a:pt x="37" y="256"/>
                  </a:lnTo>
                  <a:lnTo>
                    <a:pt x="47" y="254"/>
                  </a:lnTo>
                  <a:lnTo>
                    <a:pt x="47" y="254"/>
                  </a:lnTo>
                  <a:lnTo>
                    <a:pt x="49" y="254"/>
                  </a:lnTo>
                  <a:lnTo>
                    <a:pt x="52" y="254"/>
                  </a:lnTo>
                  <a:lnTo>
                    <a:pt x="54" y="254"/>
                  </a:lnTo>
                  <a:lnTo>
                    <a:pt x="54" y="254"/>
                  </a:lnTo>
                  <a:lnTo>
                    <a:pt x="54" y="251"/>
                  </a:lnTo>
                  <a:lnTo>
                    <a:pt x="54" y="249"/>
                  </a:lnTo>
                  <a:lnTo>
                    <a:pt x="54" y="247"/>
                  </a:lnTo>
                  <a:lnTo>
                    <a:pt x="54" y="244"/>
                  </a:lnTo>
                  <a:lnTo>
                    <a:pt x="54" y="242"/>
                  </a:lnTo>
                  <a:lnTo>
                    <a:pt x="56" y="239"/>
                  </a:lnTo>
                  <a:lnTo>
                    <a:pt x="59" y="237"/>
                  </a:lnTo>
                  <a:lnTo>
                    <a:pt x="59" y="235"/>
                  </a:lnTo>
                  <a:lnTo>
                    <a:pt x="59" y="235"/>
                  </a:lnTo>
                  <a:lnTo>
                    <a:pt x="59" y="232"/>
                  </a:lnTo>
                  <a:lnTo>
                    <a:pt x="52" y="228"/>
                  </a:lnTo>
                  <a:lnTo>
                    <a:pt x="47" y="220"/>
                  </a:lnTo>
                  <a:lnTo>
                    <a:pt x="42" y="216"/>
                  </a:lnTo>
                  <a:lnTo>
                    <a:pt x="42" y="216"/>
                  </a:lnTo>
                  <a:lnTo>
                    <a:pt x="40" y="213"/>
                  </a:lnTo>
                  <a:lnTo>
                    <a:pt x="40" y="213"/>
                  </a:lnTo>
                  <a:lnTo>
                    <a:pt x="40" y="211"/>
                  </a:lnTo>
                  <a:lnTo>
                    <a:pt x="40" y="211"/>
                  </a:lnTo>
                  <a:lnTo>
                    <a:pt x="42" y="209"/>
                  </a:lnTo>
                  <a:lnTo>
                    <a:pt x="49" y="209"/>
                  </a:lnTo>
                  <a:lnTo>
                    <a:pt x="49" y="209"/>
                  </a:lnTo>
                  <a:lnTo>
                    <a:pt x="52" y="206"/>
                  </a:lnTo>
                  <a:lnTo>
                    <a:pt x="52" y="206"/>
                  </a:lnTo>
                  <a:lnTo>
                    <a:pt x="52" y="206"/>
                  </a:lnTo>
                  <a:lnTo>
                    <a:pt x="52" y="204"/>
                  </a:lnTo>
                  <a:lnTo>
                    <a:pt x="52" y="202"/>
                  </a:lnTo>
                  <a:lnTo>
                    <a:pt x="49" y="202"/>
                  </a:lnTo>
                  <a:lnTo>
                    <a:pt x="49" y="199"/>
                  </a:lnTo>
                  <a:lnTo>
                    <a:pt x="52" y="199"/>
                  </a:lnTo>
                  <a:lnTo>
                    <a:pt x="52" y="199"/>
                  </a:lnTo>
                  <a:lnTo>
                    <a:pt x="54" y="199"/>
                  </a:lnTo>
                  <a:lnTo>
                    <a:pt x="59" y="202"/>
                  </a:lnTo>
                  <a:lnTo>
                    <a:pt x="61" y="202"/>
                  </a:lnTo>
                  <a:lnTo>
                    <a:pt x="61" y="202"/>
                  </a:lnTo>
                  <a:lnTo>
                    <a:pt x="61" y="202"/>
                  </a:lnTo>
                  <a:lnTo>
                    <a:pt x="61" y="202"/>
                  </a:lnTo>
                  <a:lnTo>
                    <a:pt x="63" y="199"/>
                  </a:lnTo>
                  <a:lnTo>
                    <a:pt x="63" y="199"/>
                  </a:lnTo>
                  <a:lnTo>
                    <a:pt x="61" y="194"/>
                  </a:lnTo>
                  <a:lnTo>
                    <a:pt x="63" y="194"/>
                  </a:lnTo>
                  <a:lnTo>
                    <a:pt x="70" y="183"/>
                  </a:lnTo>
                  <a:lnTo>
                    <a:pt x="73" y="183"/>
                  </a:lnTo>
                  <a:lnTo>
                    <a:pt x="75" y="183"/>
                  </a:lnTo>
                  <a:lnTo>
                    <a:pt x="78" y="183"/>
                  </a:lnTo>
                  <a:lnTo>
                    <a:pt x="78" y="183"/>
                  </a:lnTo>
                  <a:lnTo>
                    <a:pt x="82" y="187"/>
                  </a:lnTo>
                  <a:lnTo>
                    <a:pt x="82" y="187"/>
                  </a:lnTo>
                  <a:lnTo>
                    <a:pt x="85" y="190"/>
                  </a:lnTo>
                  <a:lnTo>
                    <a:pt x="92" y="192"/>
                  </a:lnTo>
                  <a:lnTo>
                    <a:pt x="94" y="192"/>
                  </a:lnTo>
                  <a:lnTo>
                    <a:pt x="108" y="199"/>
                  </a:lnTo>
                  <a:lnTo>
                    <a:pt x="111" y="204"/>
                  </a:lnTo>
                  <a:lnTo>
                    <a:pt x="113" y="204"/>
                  </a:lnTo>
                  <a:lnTo>
                    <a:pt x="113" y="209"/>
                  </a:lnTo>
                  <a:lnTo>
                    <a:pt x="115" y="211"/>
                  </a:lnTo>
                  <a:lnTo>
                    <a:pt x="115" y="213"/>
                  </a:lnTo>
                  <a:lnTo>
                    <a:pt x="115" y="213"/>
                  </a:lnTo>
                  <a:lnTo>
                    <a:pt x="118" y="213"/>
                  </a:lnTo>
                  <a:lnTo>
                    <a:pt x="118" y="216"/>
                  </a:lnTo>
                  <a:lnTo>
                    <a:pt x="118" y="216"/>
                  </a:lnTo>
                  <a:lnTo>
                    <a:pt x="118" y="218"/>
                  </a:lnTo>
                  <a:lnTo>
                    <a:pt x="120" y="218"/>
                  </a:lnTo>
                  <a:lnTo>
                    <a:pt x="120" y="218"/>
                  </a:lnTo>
                  <a:lnTo>
                    <a:pt x="122" y="218"/>
                  </a:lnTo>
                  <a:lnTo>
                    <a:pt x="125" y="216"/>
                  </a:lnTo>
                  <a:lnTo>
                    <a:pt x="125" y="216"/>
                  </a:lnTo>
                  <a:lnTo>
                    <a:pt x="127" y="213"/>
                  </a:lnTo>
                  <a:lnTo>
                    <a:pt x="137" y="216"/>
                  </a:lnTo>
                  <a:lnTo>
                    <a:pt x="139" y="216"/>
                  </a:lnTo>
                  <a:lnTo>
                    <a:pt x="139" y="216"/>
                  </a:lnTo>
                  <a:lnTo>
                    <a:pt x="139" y="213"/>
                  </a:lnTo>
                  <a:lnTo>
                    <a:pt x="141" y="213"/>
                  </a:lnTo>
                  <a:lnTo>
                    <a:pt x="141" y="211"/>
                  </a:lnTo>
                  <a:lnTo>
                    <a:pt x="141" y="211"/>
                  </a:lnTo>
                  <a:lnTo>
                    <a:pt x="141" y="209"/>
                  </a:lnTo>
                  <a:lnTo>
                    <a:pt x="144" y="209"/>
                  </a:lnTo>
                  <a:lnTo>
                    <a:pt x="144" y="209"/>
                  </a:lnTo>
                  <a:lnTo>
                    <a:pt x="146" y="209"/>
                  </a:lnTo>
                  <a:lnTo>
                    <a:pt x="149" y="211"/>
                  </a:lnTo>
                  <a:lnTo>
                    <a:pt x="151" y="211"/>
                  </a:lnTo>
                  <a:lnTo>
                    <a:pt x="151" y="211"/>
                  </a:lnTo>
                  <a:lnTo>
                    <a:pt x="151" y="211"/>
                  </a:lnTo>
                  <a:lnTo>
                    <a:pt x="156" y="209"/>
                  </a:lnTo>
                  <a:lnTo>
                    <a:pt x="156" y="209"/>
                  </a:lnTo>
                  <a:lnTo>
                    <a:pt x="156" y="209"/>
                  </a:lnTo>
                  <a:lnTo>
                    <a:pt x="156" y="209"/>
                  </a:lnTo>
                  <a:lnTo>
                    <a:pt x="156" y="211"/>
                  </a:lnTo>
                  <a:lnTo>
                    <a:pt x="158" y="211"/>
                  </a:lnTo>
                  <a:lnTo>
                    <a:pt x="158" y="213"/>
                  </a:lnTo>
                  <a:lnTo>
                    <a:pt x="160" y="216"/>
                  </a:lnTo>
                  <a:lnTo>
                    <a:pt x="163" y="218"/>
                  </a:lnTo>
                  <a:lnTo>
                    <a:pt x="163" y="220"/>
                  </a:lnTo>
                  <a:lnTo>
                    <a:pt x="163" y="223"/>
                  </a:lnTo>
                  <a:lnTo>
                    <a:pt x="165" y="230"/>
                  </a:lnTo>
                  <a:lnTo>
                    <a:pt x="165" y="232"/>
                  </a:lnTo>
                  <a:lnTo>
                    <a:pt x="167" y="237"/>
                  </a:lnTo>
                  <a:lnTo>
                    <a:pt x="170" y="239"/>
                  </a:lnTo>
                  <a:lnTo>
                    <a:pt x="170" y="244"/>
                  </a:lnTo>
                  <a:lnTo>
                    <a:pt x="170" y="247"/>
                  </a:lnTo>
                  <a:lnTo>
                    <a:pt x="172" y="249"/>
                  </a:lnTo>
                  <a:lnTo>
                    <a:pt x="172" y="251"/>
                  </a:lnTo>
                  <a:lnTo>
                    <a:pt x="175" y="251"/>
                  </a:lnTo>
                  <a:lnTo>
                    <a:pt x="175" y="251"/>
                  </a:lnTo>
                  <a:lnTo>
                    <a:pt x="177" y="254"/>
                  </a:lnTo>
                  <a:lnTo>
                    <a:pt x="179" y="254"/>
                  </a:lnTo>
                  <a:lnTo>
                    <a:pt x="182" y="254"/>
                  </a:lnTo>
                  <a:lnTo>
                    <a:pt x="184" y="251"/>
                  </a:lnTo>
                  <a:lnTo>
                    <a:pt x="186" y="251"/>
                  </a:lnTo>
                  <a:lnTo>
                    <a:pt x="191" y="254"/>
                  </a:lnTo>
                  <a:lnTo>
                    <a:pt x="198" y="254"/>
                  </a:lnTo>
                  <a:lnTo>
                    <a:pt x="201" y="254"/>
                  </a:lnTo>
                  <a:lnTo>
                    <a:pt x="203" y="254"/>
                  </a:lnTo>
                  <a:lnTo>
                    <a:pt x="205" y="256"/>
                  </a:lnTo>
                  <a:lnTo>
                    <a:pt x="208" y="256"/>
                  </a:lnTo>
                  <a:lnTo>
                    <a:pt x="210" y="254"/>
                  </a:lnTo>
                  <a:lnTo>
                    <a:pt x="210" y="254"/>
                  </a:lnTo>
                  <a:lnTo>
                    <a:pt x="212" y="251"/>
                  </a:lnTo>
                  <a:lnTo>
                    <a:pt x="212" y="249"/>
                  </a:lnTo>
                  <a:lnTo>
                    <a:pt x="215" y="249"/>
                  </a:lnTo>
                  <a:lnTo>
                    <a:pt x="217" y="249"/>
                  </a:lnTo>
                  <a:lnTo>
                    <a:pt x="217" y="247"/>
                  </a:lnTo>
                  <a:lnTo>
                    <a:pt x="219" y="247"/>
                  </a:lnTo>
                  <a:lnTo>
                    <a:pt x="222" y="242"/>
                  </a:lnTo>
                  <a:lnTo>
                    <a:pt x="224" y="242"/>
                  </a:lnTo>
                  <a:lnTo>
                    <a:pt x="227" y="237"/>
                  </a:lnTo>
                  <a:lnTo>
                    <a:pt x="229" y="237"/>
                  </a:lnTo>
                  <a:lnTo>
                    <a:pt x="234" y="235"/>
                  </a:lnTo>
                  <a:lnTo>
                    <a:pt x="238" y="225"/>
                  </a:lnTo>
                  <a:lnTo>
                    <a:pt x="253" y="204"/>
                  </a:lnTo>
                  <a:lnTo>
                    <a:pt x="255" y="202"/>
                  </a:lnTo>
                  <a:lnTo>
                    <a:pt x="255" y="202"/>
                  </a:lnTo>
                  <a:lnTo>
                    <a:pt x="257" y="202"/>
                  </a:lnTo>
                  <a:lnTo>
                    <a:pt x="257" y="202"/>
                  </a:lnTo>
                  <a:lnTo>
                    <a:pt x="267" y="192"/>
                  </a:lnTo>
                  <a:lnTo>
                    <a:pt x="267" y="187"/>
                  </a:lnTo>
                  <a:lnTo>
                    <a:pt x="269" y="185"/>
                  </a:lnTo>
                  <a:lnTo>
                    <a:pt x="267" y="183"/>
                  </a:lnTo>
                  <a:lnTo>
                    <a:pt x="267" y="178"/>
                  </a:lnTo>
                  <a:lnTo>
                    <a:pt x="264" y="176"/>
                  </a:lnTo>
                  <a:lnTo>
                    <a:pt x="264" y="176"/>
                  </a:lnTo>
                  <a:lnTo>
                    <a:pt x="267" y="173"/>
                  </a:lnTo>
                  <a:lnTo>
                    <a:pt x="267" y="171"/>
                  </a:lnTo>
                  <a:lnTo>
                    <a:pt x="267" y="168"/>
                  </a:lnTo>
                  <a:lnTo>
                    <a:pt x="269" y="168"/>
                  </a:lnTo>
                  <a:lnTo>
                    <a:pt x="274" y="164"/>
                  </a:lnTo>
                  <a:lnTo>
                    <a:pt x="276" y="161"/>
                  </a:lnTo>
                  <a:lnTo>
                    <a:pt x="279" y="161"/>
                  </a:lnTo>
                  <a:lnTo>
                    <a:pt x="286" y="164"/>
                  </a:lnTo>
                  <a:lnTo>
                    <a:pt x="288" y="164"/>
                  </a:lnTo>
                  <a:lnTo>
                    <a:pt x="290" y="164"/>
                  </a:lnTo>
                  <a:lnTo>
                    <a:pt x="293" y="164"/>
                  </a:lnTo>
                  <a:lnTo>
                    <a:pt x="293" y="164"/>
                  </a:lnTo>
                  <a:lnTo>
                    <a:pt x="295" y="161"/>
                  </a:lnTo>
                  <a:lnTo>
                    <a:pt x="297" y="159"/>
                  </a:lnTo>
                  <a:lnTo>
                    <a:pt x="297" y="159"/>
                  </a:lnTo>
                  <a:lnTo>
                    <a:pt x="300" y="159"/>
                  </a:lnTo>
                  <a:lnTo>
                    <a:pt x="300" y="159"/>
                  </a:lnTo>
                  <a:lnTo>
                    <a:pt x="300" y="159"/>
                  </a:lnTo>
                  <a:lnTo>
                    <a:pt x="300" y="161"/>
                  </a:lnTo>
                  <a:lnTo>
                    <a:pt x="302" y="168"/>
                  </a:lnTo>
                  <a:lnTo>
                    <a:pt x="305" y="168"/>
                  </a:lnTo>
                  <a:lnTo>
                    <a:pt x="305" y="171"/>
                  </a:lnTo>
                  <a:lnTo>
                    <a:pt x="307" y="171"/>
                  </a:lnTo>
                  <a:lnTo>
                    <a:pt x="307" y="173"/>
                  </a:lnTo>
                  <a:lnTo>
                    <a:pt x="309" y="173"/>
                  </a:lnTo>
                  <a:lnTo>
                    <a:pt x="312" y="173"/>
                  </a:lnTo>
                  <a:lnTo>
                    <a:pt x="312" y="171"/>
                  </a:lnTo>
                  <a:lnTo>
                    <a:pt x="321" y="164"/>
                  </a:lnTo>
                  <a:lnTo>
                    <a:pt x="323" y="164"/>
                  </a:lnTo>
                  <a:lnTo>
                    <a:pt x="326" y="161"/>
                  </a:lnTo>
                  <a:lnTo>
                    <a:pt x="326" y="159"/>
                  </a:lnTo>
                  <a:lnTo>
                    <a:pt x="326" y="159"/>
                  </a:lnTo>
                  <a:lnTo>
                    <a:pt x="323" y="157"/>
                  </a:lnTo>
                  <a:lnTo>
                    <a:pt x="323" y="154"/>
                  </a:lnTo>
                  <a:lnTo>
                    <a:pt x="323" y="154"/>
                  </a:lnTo>
                  <a:lnTo>
                    <a:pt x="323" y="154"/>
                  </a:lnTo>
                  <a:lnTo>
                    <a:pt x="326" y="152"/>
                  </a:lnTo>
                  <a:lnTo>
                    <a:pt x="326" y="150"/>
                  </a:lnTo>
                  <a:lnTo>
                    <a:pt x="333" y="147"/>
                  </a:lnTo>
                  <a:lnTo>
                    <a:pt x="333" y="145"/>
                  </a:lnTo>
                  <a:lnTo>
                    <a:pt x="333" y="145"/>
                  </a:lnTo>
                  <a:lnTo>
                    <a:pt x="338" y="131"/>
                  </a:lnTo>
                  <a:lnTo>
                    <a:pt x="340" y="126"/>
                  </a:lnTo>
                  <a:lnTo>
                    <a:pt x="340" y="123"/>
                  </a:lnTo>
                  <a:lnTo>
                    <a:pt x="340" y="121"/>
                  </a:lnTo>
                  <a:lnTo>
                    <a:pt x="340" y="121"/>
                  </a:lnTo>
                  <a:lnTo>
                    <a:pt x="340" y="119"/>
                  </a:lnTo>
                  <a:lnTo>
                    <a:pt x="342" y="119"/>
                  </a:lnTo>
                  <a:lnTo>
                    <a:pt x="352" y="114"/>
                  </a:lnTo>
                  <a:lnTo>
                    <a:pt x="357" y="112"/>
                  </a:lnTo>
                  <a:lnTo>
                    <a:pt x="359" y="112"/>
                  </a:lnTo>
                  <a:lnTo>
                    <a:pt x="359" y="109"/>
                  </a:lnTo>
                  <a:lnTo>
                    <a:pt x="359" y="107"/>
                  </a:lnTo>
                  <a:lnTo>
                    <a:pt x="359" y="107"/>
                  </a:lnTo>
                  <a:lnTo>
                    <a:pt x="359" y="105"/>
                  </a:lnTo>
                  <a:lnTo>
                    <a:pt x="359" y="102"/>
                  </a:lnTo>
                  <a:lnTo>
                    <a:pt x="361" y="102"/>
                  </a:lnTo>
                  <a:lnTo>
                    <a:pt x="361" y="97"/>
                  </a:lnTo>
                  <a:lnTo>
                    <a:pt x="364" y="97"/>
                  </a:lnTo>
                  <a:lnTo>
                    <a:pt x="364" y="93"/>
                  </a:lnTo>
                  <a:lnTo>
                    <a:pt x="364" y="90"/>
                  </a:lnTo>
                  <a:lnTo>
                    <a:pt x="366" y="90"/>
                  </a:lnTo>
                  <a:lnTo>
                    <a:pt x="366" y="90"/>
                  </a:lnTo>
                  <a:lnTo>
                    <a:pt x="373" y="90"/>
                  </a:lnTo>
                  <a:lnTo>
                    <a:pt x="376" y="88"/>
                  </a:lnTo>
                  <a:lnTo>
                    <a:pt x="376" y="88"/>
                  </a:lnTo>
                  <a:lnTo>
                    <a:pt x="380" y="88"/>
                  </a:lnTo>
                  <a:lnTo>
                    <a:pt x="385" y="83"/>
                  </a:lnTo>
                  <a:lnTo>
                    <a:pt x="387" y="81"/>
                  </a:lnTo>
                  <a:lnTo>
                    <a:pt x="387" y="79"/>
                  </a:lnTo>
                  <a:lnTo>
                    <a:pt x="390" y="76"/>
                  </a:lnTo>
                  <a:lnTo>
                    <a:pt x="392" y="74"/>
                  </a:lnTo>
                  <a:lnTo>
                    <a:pt x="392" y="71"/>
                  </a:lnTo>
                  <a:lnTo>
                    <a:pt x="392" y="71"/>
                  </a:lnTo>
                  <a:lnTo>
                    <a:pt x="394" y="71"/>
                  </a:lnTo>
                  <a:lnTo>
                    <a:pt x="394" y="69"/>
                  </a:lnTo>
                  <a:lnTo>
                    <a:pt x="394" y="69"/>
                  </a:lnTo>
                  <a:lnTo>
                    <a:pt x="397" y="69"/>
                  </a:lnTo>
                  <a:lnTo>
                    <a:pt x="399" y="67"/>
                  </a:lnTo>
                  <a:lnTo>
                    <a:pt x="402" y="64"/>
                  </a:lnTo>
                  <a:lnTo>
                    <a:pt x="402" y="64"/>
                  </a:lnTo>
                  <a:lnTo>
                    <a:pt x="402" y="62"/>
                  </a:lnTo>
                  <a:lnTo>
                    <a:pt x="402" y="57"/>
                  </a:lnTo>
                  <a:lnTo>
                    <a:pt x="402" y="55"/>
                  </a:lnTo>
                  <a:lnTo>
                    <a:pt x="402" y="55"/>
                  </a:lnTo>
                  <a:lnTo>
                    <a:pt x="399" y="50"/>
                  </a:lnTo>
                  <a:lnTo>
                    <a:pt x="392" y="45"/>
                  </a:lnTo>
                  <a:lnTo>
                    <a:pt x="378" y="34"/>
                  </a:lnTo>
                  <a:lnTo>
                    <a:pt x="376" y="31"/>
                  </a:lnTo>
                  <a:lnTo>
                    <a:pt x="376" y="31"/>
                  </a:lnTo>
                  <a:lnTo>
                    <a:pt x="376" y="29"/>
                  </a:lnTo>
                  <a:lnTo>
                    <a:pt x="376" y="29"/>
                  </a:lnTo>
                  <a:lnTo>
                    <a:pt x="376" y="27"/>
                  </a:lnTo>
                  <a:lnTo>
                    <a:pt x="378" y="27"/>
                  </a:lnTo>
                  <a:lnTo>
                    <a:pt x="383" y="19"/>
                  </a:lnTo>
                  <a:lnTo>
                    <a:pt x="387" y="15"/>
                  </a:lnTo>
                  <a:lnTo>
                    <a:pt x="387" y="15"/>
                  </a:lnTo>
                  <a:lnTo>
                    <a:pt x="390" y="12"/>
                  </a:lnTo>
                  <a:lnTo>
                    <a:pt x="394" y="15"/>
                  </a:lnTo>
                  <a:lnTo>
                    <a:pt x="394" y="15"/>
                  </a:lnTo>
                  <a:lnTo>
                    <a:pt x="394" y="12"/>
                  </a:lnTo>
                  <a:lnTo>
                    <a:pt x="397" y="12"/>
                  </a:lnTo>
                  <a:lnTo>
                    <a:pt x="394" y="10"/>
                  </a:lnTo>
                  <a:lnTo>
                    <a:pt x="394" y="10"/>
                  </a:lnTo>
                  <a:lnTo>
                    <a:pt x="392" y="5"/>
                  </a:lnTo>
                  <a:lnTo>
                    <a:pt x="390" y="3"/>
                  </a:lnTo>
                  <a:lnTo>
                    <a:pt x="390" y="3"/>
                  </a:lnTo>
                  <a:lnTo>
                    <a:pt x="392" y="0"/>
                  </a:lnTo>
                  <a:lnTo>
                    <a:pt x="394" y="0"/>
                  </a:lnTo>
                  <a:lnTo>
                    <a:pt x="409" y="0"/>
                  </a:lnTo>
                  <a:lnTo>
                    <a:pt x="416" y="5"/>
                  </a:lnTo>
                  <a:lnTo>
                    <a:pt x="418" y="8"/>
                  </a:lnTo>
                  <a:lnTo>
                    <a:pt x="423" y="15"/>
                  </a:lnTo>
                  <a:lnTo>
                    <a:pt x="425" y="15"/>
                  </a:lnTo>
                  <a:lnTo>
                    <a:pt x="428" y="17"/>
                  </a:lnTo>
                  <a:lnTo>
                    <a:pt x="430" y="17"/>
                  </a:lnTo>
                  <a:lnTo>
                    <a:pt x="432" y="17"/>
                  </a:lnTo>
                  <a:lnTo>
                    <a:pt x="432" y="19"/>
                  </a:lnTo>
                  <a:lnTo>
                    <a:pt x="435" y="22"/>
                  </a:lnTo>
                  <a:lnTo>
                    <a:pt x="435" y="24"/>
                  </a:lnTo>
                  <a:lnTo>
                    <a:pt x="437" y="24"/>
                  </a:lnTo>
                  <a:lnTo>
                    <a:pt x="444" y="29"/>
                  </a:lnTo>
                  <a:lnTo>
                    <a:pt x="446" y="31"/>
                  </a:lnTo>
                  <a:lnTo>
                    <a:pt x="449" y="34"/>
                  </a:lnTo>
                  <a:lnTo>
                    <a:pt x="454" y="36"/>
                  </a:lnTo>
                  <a:lnTo>
                    <a:pt x="465" y="43"/>
                  </a:lnTo>
                  <a:lnTo>
                    <a:pt x="472" y="48"/>
                  </a:lnTo>
                  <a:lnTo>
                    <a:pt x="477" y="55"/>
                  </a:lnTo>
                  <a:lnTo>
                    <a:pt x="480" y="57"/>
                  </a:lnTo>
                  <a:lnTo>
                    <a:pt x="484" y="71"/>
                  </a:lnTo>
                  <a:lnTo>
                    <a:pt x="489" y="76"/>
                  </a:lnTo>
                  <a:lnTo>
                    <a:pt x="491" y="76"/>
                  </a:lnTo>
                  <a:lnTo>
                    <a:pt x="494" y="79"/>
                  </a:lnTo>
                  <a:lnTo>
                    <a:pt x="522" y="79"/>
                  </a:lnTo>
                  <a:lnTo>
                    <a:pt x="524" y="79"/>
                  </a:lnTo>
                  <a:lnTo>
                    <a:pt x="529" y="81"/>
                  </a:lnTo>
                  <a:lnTo>
                    <a:pt x="532" y="81"/>
                  </a:lnTo>
                  <a:lnTo>
                    <a:pt x="532" y="83"/>
                  </a:lnTo>
                  <a:lnTo>
                    <a:pt x="536" y="88"/>
                  </a:lnTo>
                  <a:lnTo>
                    <a:pt x="536" y="93"/>
                  </a:lnTo>
                  <a:lnTo>
                    <a:pt x="539" y="97"/>
                  </a:lnTo>
                  <a:lnTo>
                    <a:pt x="536" y="100"/>
                  </a:lnTo>
                  <a:lnTo>
                    <a:pt x="536" y="102"/>
                  </a:lnTo>
                  <a:lnTo>
                    <a:pt x="539" y="105"/>
                  </a:lnTo>
                  <a:lnTo>
                    <a:pt x="541" y="105"/>
                  </a:lnTo>
                  <a:lnTo>
                    <a:pt x="548" y="107"/>
                  </a:lnTo>
                  <a:lnTo>
                    <a:pt x="560" y="112"/>
                  </a:lnTo>
                  <a:lnTo>
                    <a:pt x="565" y="114"/>
                  </a:lnTo>
                  <a:lnTo>
                    <a:pt x="562" y="114"/>
                  </a:lnTo>
                  <a:lnTo>
                    <a:pt x="562" y="116"/>
                  </a:lnTo>
                  <a:lnTo>
                    <a:pt x="562" y="116"/>
                  </a:lnTo>
                  <a:lnTo>
                    <a:pt x="562" y="116"/>
                  </a:lnTo>
                  <a:lnTo>
                    <a:pt x="567" y="121"/>
                  </a:lnTo>
                  <a:lnTo>
                    <a:pt x="569" y="121"/>
                  </a:lnTo>
                  <a:lnTo>
                    <a:pt x="572" y="126"/>
                  </a:lnTo>
                  <a:lnTo>
                    <a:pt x="574" y="126"/>
                  </a:lnTo>
                  <a:lnTo>
                    <a:pt x="577" y="128"/>
                  </a:lnTo>
                  <a:lnTo>
                    <a:pt x="579" y="131"/>
                  </a:lnTo>
                  <a:lnTo>
                    <a:pt x="581" y="140"/>
                  </a:lnTo>
                  <a:lnTo>
                    <a:pt x="581" y="142"/>
                  </a:lnTo>
                  <a:lnTo>
                    <a:pt x="581" y="145"/>
                  </a:lnTo>
                  <a:lnTo>
                    <a:pt x="581" y="147"/>
                  </a:lnTo>
                  <a:lnTo>
                    <a:pt x="581" y="150"/>
                  </a:lnTo>
                  <a:lnTo>
                    <a:pt x="581" y="150"/>
                  </a:lnTo>
                  <a:lnTo>
                    <a:pt x="581" y="152"/>
                  </a:lnTo>
                  <a:lnTo>
                    <a:pt x="584" y="157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3660483" y="2081580"/>
              <a:ext cx="188862" cy="188475"/>
            </a:xfrm>
            <a:custGeom>
              <a:avLst/>
              <a:gdLst>
                <a:gd name="T0" fmla="*/ 213 w 218"/>
                <a:gd name="T1" fmla="*/ 61 h 217"/>
                <a:gd name="T2" fmla="*/ 197 w 218"/>
                <a:gd name="T3" fmla="*/ 66 h 217"/>
                <a:gd name="T4" fmla="*/ 187 w 218"/>
                <a:gd name="T5" fmla="*/ 75 h 217"/>
                <a:gd name="T6" fmla="*/ 192 w 218"/>
                <a:gd name="T7" fmla="*/ 83 h 217"/>
                <a:gd name="T8" fmla="*/ 192 w 218"/>
                <a:gd name="T9" fmla="*/ 92 h 217"/>
                <a:gd name="T10" fmla="*/ 194 w 218"/>
                <a:gd name="T11" fmla="*/ 101 h 217"/>
                <a:gd name="T12" fmla="*/ 206 w 218"/>
                <a:gd name="T13" fmla="*/ 118 h 217"/>
                <a:gd name="T14" fmla="*/ 201 w 218"/>
                <a:gd name="T15" fmla="*/ 125 h 217"/>
                <a:gd name="T16" fmla="*/ 197 w 218"/>
                <a:gd name="T17" fmla="*/ 132 h 217"/>
                <a:gd name="T18" fmla="*/ 147 w 218"/>
                <a:gd name="T19" fmla="*/ 139 h 217"/>
                <a:gd name="T20" fmla="*/ 140 w 218"/>
                <a:gd name="T21" fmla="*/ 146 h 217"/>
                <a:gd name="T22" fmla="*/ 142 w 218"/>
                <a:gd name="T23" fmla="*/ 156 h 217"/>
                <a:gd name="T24" fmla="*/ 145 w 218"/>
                <a:gd name="T25" fmla="*/ 161 h 217"/>
                <a:gd name="T26" fmla="*/ 149 w 218"/>
                <a:gd name="T27" fmla="*/ 165 h 217"/>
                <a:gd name="T28" fmla="*/ 154 w 218"/>
                <a:gd name="T29" fmla="*/ 165 h 217"/>
                <a:gd name="T30" fmla="*/ 156 w 218"/>
                <a:gd name="T31" fmla="*/ 170 h 217"/>
                <a:gd name="T32" fmla="*/ 154 w 218"/>
                <a:gd name="T33" fmla="*/ 177 h 217"/>
                <a:gd name="T34" fmla="*/ 152 w 218"/>
                <a:gd name="T35" fmla="*/ 187 h 217"/>
                <a:gd name="T36" fmla="*/ 130 w 218"/>
                <a:gd name="T37" fmla="*/ 196 h 217"/>
                <a:gd name="T38" fmla="*/ 116 w 218"/>
                <a:gd name="T39" fmla="*/ 198 h 217"/>
                <a:gd name="T40" fmla="*/ 111 w 218"/>
                <a:gd name="T41" fmla="*/ 203 h 217"/>
                <a:gd name="T42" fmla="*/ 104 w 218"/>
                <a:gd name="T43" fmla="*/ 208 h 217"/>
                <a:gd name="T44" fmla="*/ 107 w 218"/>
                <a:gd name="T45" fmla="*/ 213 h 217"/>
                <a:gd name="T46" fmla="*/ 104 w 218"/>
                <a:gd name="T47" fmla="*/ 217 h 217"/>
                <a:gd name="T48" fmla="*/ 83 w 218"/>
                <a:gd name="T49" fmla="*/ 203 h 217"/>
                <a:gd name="T50" fmla="*/ 71 w 218"/>
                <a:gd name="T51" fmla="*/ 198 h 217"/>
                <a:gd name="T52" fmla="*/ 59 w 218"/>
                <a:gd name="T53" fmla="*/ 198 h 217"/>
                <a:gd name="T54" fmla="*/ 48 w 218"/>
                <a:gd name="T55" fmla="*/ 196 h 217"/>
                <a:gd name="T56" fmla="*/ 45 w 218"/>
                <a:gd name="T57" fmla="*/ 198 h 217"/>
                <a:gd name="T58" fmla="*/ 38 w 218"/>
                <a:gd name="T59" fmla="*/ 201 h 217"/>
                <a:gd name="T60" fmla="*/ 33 w 218"/>
                <a:gd name="T61" fmla="*/ 206 h 217"/>
                <a:gd name="T62" fmla="*/ 26 w 218"/>
                <a:gd name="T63" fmla="*/ 198 h 217"/>
                <a:gd name="T64" fmla="*/ 24 w 218"/>
                <a:gd name="T65" fmla="*/ 194 h 217"/>
                <a:gd name="T66" fmla="*/ 17 w 218"/>
                <a:gd name="T67" fmla="*/ 191 h 217"/>
                <a:gd name="T68" fmla="*/ 5 w 218"/>
                <a:gd name="T69" fmla="*/ 187 h 217"/>
                <a:gd name="T70" fmla="*/ 0 w 218"/>
                <a:gd name="T71" fmla="*/ 170 h 217"/>
                <a:gd name="T72" fmla="*/ 5 w 218"/>
                <a:gd name="T73" fmla="*/ 165 h 217"/>
                <a:gd name="T74" fmla="*/ 15 w 218"/>
                <a:gd name="T75" fmla="*/ 165 h 217"/>
                <a:gd name="T76" fmla="*/ 10 w 218"/>
                <a:gd name="T77" fmla="*/ 156 h 217"/>
                <a:gd name="T78" fmla="*/ 10 w 218"/>
                <a:gd name="T79" fmla="*/ 146 h 217"/>
                <a:gd name="T80" fmla="*/ 0 w 218"/>
                <a:gd name="T81" fmla="*/ 139 h 217"/>
                <a:gd name="T82" fmla="*/ 5 w 218"/>
                <a:gd name="T83" fmla="*/ 137 h 217"/>
                <a:gd name="T84" fmla="*/ 12 w 218"/>
                <a:gd name="T85" fmla="*/ 128 h 217"/>
                <a:gd name="T86" fmla="*/ 48 w 218"/>
                <a:gd name="T87" fmla="*/ 113 h 217"/>
                <a:gd name="T88" fmla="*/ 57 w 218"/>
                <a:gd name="T89" fmla="*/ 99 h 217"/>
                <a:gd name="T90" fmla="*/ 52 w 218"/>
                <a:gd name="T91" fmla="*/ 92 h 217"/>
                <a:gd name="T92" fmla="*/ 38 w 218"/>
                <a:gd name="T93" fmla="*/ 61 h 217"/>
                <a:gd name="T94" fmla="*/ 64 w 218"/>
                <a:gd name="T95" fmla="*/ 59 h 217"/>
                <a:gd name="T96" fmla="*/ 78 w 218"/>
                <a:gd name="T97" fmla="*/ 52 h 217"/>
                <a:gd name="T98" fmla="*/ 93 w 218"/>
                <a:gd name="T99" fmla="*/ 38 h 217"/>
                <a:gd name="T100" fmla="*/ 97 w 218"/>
                <a:gd name="T101" fmla="*/ 40 h 217"/>
                <a:gd name="T102" fmla="*/ 102 w 218"/>
                <a:gd name="T103" fmla="*/ 38 h 217"/>
                <a:gd name="T104" fmla="*/ 111 w 218"/>
                <a:gd name="T105" fmla="*/ 38 h 217"/>
                <a:gd name="T106" fmla="*/ 114 w 218"/>
                <a:gd name="T107" fmla="*/ 35 h 217"/>
                <a:gd name="T108" fmla="*/ 109 w 218"/>
                <a:gd name="T109" fmla="*/ 19 h 217"/>
                <a:gd name="T110" fmla="*/ 116 w 218"/>
                <a:gd name="T111" fmla="*/ 14 h 217"/>
                <a:gd name="T112" fmla="*/ 128 w 218"/>
                <a:gd name="T113" fmla="*/ 5 h 217"/>
                <a:gd name="T114" fmla="*/ 133 w 218"/>
                <a:gd name="T115" fmla="*/ 0 h 217"/>
                <a:gd name="T116" fmla="*/ 135 w 218"/>
                <a:gd name="T117" fmla="*/ 14 h 217"/>
                <a:gd name="T118" fmla="*/ 145 w 218"/>
                <a:gd name="T119" fmla="*/ 26 h 217"/>
                <a:gd name="T120" fmla="*/ 175 w 218"/>
                <a:gd name="T121" fmla="*/ 52 h 217"/>
                <a:gd name="T122" fmla="*/ 187 w 218"/>
                <a:gd name="T123" fmla="*/ 49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8" h="217">
                  <a:moveTo>
                    <a:pt x="218" y="57"/>
                  </a:moveTo>
                  <a:lnTo>
                    <a:pt x="218" y="57"/>
                  </a:lnTo>
                  <a:lnTo>
                    <a:pt x="218" y="57"/>
                  </a:lnTo>
                  <a:lnTo>
                    <a:pt x="213" y="59"/>
                  </a:lnTo>
                  <a:lnTo>
                    <a:pt x="213" y="61"/>
                  </a:lnTo>
                  <a:lnTo>
                    <a:pt x="213" y="61"/>
                  </a:lnTo>
                  <a:lnTo>
                    <a:pt x="211" y="64"/>
                  </a:lnTo>
                  <a:lnTo>
                    <a:pt x="211" y="64"/>
                  </a:lnTo>
                  <a:lnTo>
                    <a:pt x="211" y="64"/>
                  </a:lnTo>
                  <a:lnTo>
                    <a:pt x="206" y="64"/>
                  </a:lnTo>
                  <a:lnTo>
                    <a:pt x="201" y="64"/>
                  </a:lnTo>
                  <a:lnTo>
                    <a:pt x="197" y="66"/>
                  </a:lnTo>
                  <a:lnTo>
                    <a:pt x="194" y="66"/>
                  </a:lnTo>
                  <a:lnTo>
                    <a:pt x="194" y="68"/>
                  </a:lnTo>
                  <a:lnTo>
                    <a:pt x="190" y="73"/>
                  </a:lnTo>
                  <a:lnTo>
                    <a:pt x="187" y="73"/>
                  </a:lnTo>
                  <a:lnTo>
                    <a:pt x="187" y="75"/>
                  </a:lnTo>
                  <a:lnTo>
                    <a:pt x="187" y="75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7" y="80"/>
                  </a:lnTo>
                  <a:lnTo>
                    <a:pt x="190" y="80"/>
                  </a:lnTo>
                  <a:lnTo>
                    <a:pt x="192" y="83"/>
                  </a:lnTo>
                  <a:lnTo>
                    <a:pt x="192" y="83"/>
                  </a:lnTo>
                  <a:lnTo>
                    <a:pt x="192" y="83"/>
                  </a:lnTo>
                  <a:lnTo>
                    <a:pt x="192" y="85"/>
                  </a:lnTo>
                  <a:lnTo>
                    <a:pt x="192" y="85"/>
                  </a:lnTo>
                  <a:lnTo>
                    <a:pt x="192" y="87"/>
                  </a:lnTo>
                  <a:lnTo>
                    <a:pt x="192" y="92"/>
                  </a:lnTo>
                  <a:lnTo>
                    <a:pt x="192" y="92"/>
                  </a:lnTo>
                  <a:lnTo>
                    <a:pt x="192" y="94"/>
                  </a:lnTo>
                  <a:lnTo>
                    <a:pt x="192" y="97"/>
                  </a:lnTo>
                  <a:lnTo>
                    <a:pt x="194" y="99"/>
                  </a:lnTo>
                  <a:lnTo>
                    <a:pt x="194" y="101"/>
                  </a:lnTo>
                  <a:lnTo>
                    <a:pt x="194" y="101"/>
                  </a:lnTo>
                  <a:lnTo>
                    <a:pt x="197" y="104"/>
                  </a:lnTo>
                  <a:lnTo>
                    <a:pt x="201" y="109"/>
                  </a:lnTo>
                  <a:lnTo>
                    <a:pt x="204" y="111"/>
                  </a:lnTo>
                  <a:lnTo>
                    <a:pt x="206" y="116"/>
                  </a:lnTo>
                  <a:lnTo>
                    <a:pt x="206" y="118"/>
                  </a:lnTo>
                  <a:lnTo>
                    <a:pt x="206" y="118"/>
                  </a:lnTo>
                  <a:lnTo>
                    <a:pt x="204" y="120"/>
                  </a:lnTo>
                  <a:lnTo>
                    <a:pt x="204" y="120"/>
                  </a:lnTo>
                  <a:lnTo>
                    <a:pt x="204" y="120"/>
                  </a:lnTo>
                  <a:lnTo>
                    <a:pt x="201" y="123"/>
                  </a:lnTo>
                  <a:lnTo>
                    <a:pt x="201" y="125"/>
                  </a:lnTo>
                  <a:lnTo>
                    <a:pt x="201" y="125"/>
                  </a:lnTo>
                  <a:lnTo>
                    <a:pt x="199" y="128"/>
                  </a:lnTo>
                  <a:lnTo>
                    <a:pt x="199" y="130"/>
                  </a:lnTo>
                  <a:lnTo>
                    <a:pt x="199" y="130"/>
                  </a:lnTo>
                  <a:lnTo>
                    <a:pt x="199" y="130"/>
                  </a:lnTo>
                  <a:lnTo>
                    <a:pt x="197" y="130"/>
                  </a:lnTo>
                  <a:lnTo>
                    <a:pt x="197" y="132"/>
                  </a:lnTo>
                  <a:lnTo>
                    <a:pt x="192" y="132"/>
                  </a:lnTo>
                  <a:lnTo>
                    <a:pt x="173" y="135"/>
                  </a:lnTo>
                  <a:lnTo>
                    <a:pt x="166" y="139"/>
                  </a:lnTo>
                  <a:lnTo>
                    <a:pt x="166" y="139"/>
                  </a:lnTo>
                  <a:lnTo>
                    <a:pt x="164" y="139"/>
                  </a:lnTo>
                  <a:lnTo>
                    <a:pt x="147" y="139"/>
                  </a:lnTo>
                  <a:lnTo>
                    <a:pt x="145" y="139"/>
                  </a:lnTo>
                  <a:lnTo>
                    <a:pt x="142" y="139"/>
                  </a:lnTo>
                  <a:lnTo>
                    <a:pt x="142" y="139"/>
                  </a:lnTo>
                  <a:lnTo>
                    <a:pt x="140" y="142"/>
                  </a:lnTo>
                  <a:lnTo>
                    <a:pt x="140" y="142"/>
                  </a:lnTo>
                  <a:lnTo>
                    <a:pt x="140" y="146"/>
                  </a:lnTo>
                  <a:lnTo>
                    <a:pt x="140" y="146"/>
                  </a:lnTo>
                  <a:lnTo>
                    <a:pt x="140" y="149"/>
                  </a:lnTo>
                  <a:lnTo>
                    <a:pt x="140" y="149"/>
                  </a:lnTo>
                  <a:lnTo>
                    <a:pt x="140" y="151"/>
                  </a:lnTo>
                  <a:lnTo>
                    <a:pt x="140" y="151"/>
                  </a:lnTo>
                  <a:lnTo>
                    <a:pt x="142" y="156"/>
                  </a:lnTo>
                  <a:lnTo>
                    <a:pt x="142" y="156"/>
                  </a:lnTo>
                  <a:lnTo>
                    <a:pt x="142" y="158"/>
                  </a:lnTo>
                  <a:lnTo>
                    <a:pt x="142" y="158"/>
                  </a:lnTo>
                  <a:lnTo>
                    <a:pt x="142" y="158"/>
                  </a:lnTo>
                  <a:lnTo>
                    <a:pt x="145" y="158"/>
                  </a:lnTo>
                  <a:lnTo>
                    <a:pt x="145" y="161"/>
                  </a:lnTo>
                  <a:lnTo>
                    <a:pt x="147" y="161"/>
                  </a:lnTo>
                  <a:lnTo>
                    <a:pt x="147" y="161"/>
                  </a:lnTo>
                  <a:lnTo>
                    <a:pt x="147" y="163"/>
                  </a:lnTo>
                  <a:lnTo>
                    <a:pt x="149" y="163"/>
                  </a:lnTo>
                  <a:lnTo>
                    <a:pt x="149" y="163"/>
                  </a:lnTo>
                  <a:lnTo>
                    <a:pt x="149" y="165"/>
                  </a:lnTo>
                  <a:lnTo>
                    <a:pt x="152" y="165"/>
                  </a:lnTo>
                  <a:lnTo>
                    <a:pt x="152" y="165"/>
                  </a:lnTo>
                  <a:lnTo>
                    <a:pt x="152" y="165"/>
                  </a:lnTo>
                  <a:lnTo>
                    <a:pt x="152" y="165"/>
                  </a:lnTo>
                  <a:lnTo>
                    <a:pt x="154" y="165"/>
                  </a:lnTo>
                  <a:lnTo>
                    <a:pt x="154" y="165"/>
                  </a:lnTo>
                  <a:lnTo>
                    <a:pt x="154" y="165"/>
                  </a:lnTo>
                  <a:lnTo>
                    <a:pt x="154" y="165"/>
                  </a:lnTo>
                  <a:lnTo>
                    <a:pt x="156" y="165"/>
                  </a:lnTo>
                  <a:lnTo>
                    <a:pt x="156" y="165"/>
                  </a:lnTo>
                  <a:lnTo>
                    <a:pt x="156" y="165"/>
                  </a:lnTo>
                  <a:lnTo>
                    <a:pt x="156" y="170"/>
                  </a:lnTo>
                  <a:lnTo>
                    <a:pt x="156" y="172"/>
                  </a:lnTo>
                  <a:lnTo>
                    <a:pt x="156" y="172"/>
                  </a:lnTo>
                  <a:lnTo>
                    <a:pt x="156" y="175"/>
                  </a:lnTo>
                  <a:lnTo>
                    <a:pt x="156" y="175"/>
                  </a:lnTo>
                  <a:lnTo>
                    <a:pt x="154" y="177"/>
                  </a:lnTo>
                  <a:lnTo>
                    <a:pt x="154" y="177"/>
                  </a:lnTo>
                  <a:lnTo>
                    <a:pt x="152" y="182"/>
                  </a:lnTo>
                  <a:lnTo>
                    <a:pt x="152" y="182"/>
                  </a:lnTo>
                  <a:lnTo>
                    <a:pt x="152" y="182"/>
                  </a:lnTo>
                  <a:lnTo>
                    <a:pt x="152" y="184"/>
                  </a:lnTo>
                  <a:lnTo>
                    <a:pt x="152" y="184"/>
                  </a:lnTo>
                  <a:lnTo>
                    <a:pt x="152" y="187"/>
                  </a:lnTo>
                  <a:lnTo>
                    <a:pt x="149" y="189"/>
                  </a:lnTo>
                  <a:lnTo>
                    <a:pt x="145" y="194"/>
                  </a:lnTo>
                  <a:lnTo>
                    <a:pt x="145" y="196"/>
                  </a:lnTo>
                  <a:lnTo>
                    <a:pt x="145" y="196"/>
                  </a:lnTo>
                  <a:lnTo>
                    <a:pt x="142" y="196"/>
                  </a:lnTo>
                  <a:lnTo>
                    <a:pt x="130" y="196"/>
                  </a:lnTo>
                  <a:lnTo>
                    <a:pt x="126" y="194"/>
                  </a:lnTo>
                  <a:lnTo>
                    <a:pt x="123" y="194"/>
                  </a:lnTo>
                  <a:lnTo>
                    <a:pt x="123" y="194"/>
                  </a:lnTo>
                  <a:lnTo>
                    <a:pt x="119" y="196"/>
                  </a:lnTo>
                  <a:lnTo>
                    <a:pt x="119" y="196"/>
                  </a:lnTo>
                  <a:lnTo>
                    <a:pt x="116" y="198"/>
                  </a:lnTo>
                  <a:lnTo>
                    <a:pt x="116" y="198"/>
                  </a:lnTo>
                  <a:lnTo>
                    <a:pt x="116" y="198"/>
                  </a:lnTo>
                  <a:lnTo>
                    <a:pt x="116" y="201"/>
                  </a:lnTo>
                  <a:lnTo>
                    <a:pt x="116" y="201"/>
                  </a:lnTo>
                  <a:lnTo>
                    <a:pt x="114" y="201"/>
                  </a:lnTo>
                  <a:lnTo>
                    <a:pt x="111" y="203"/>
                  </a:lnTo>
                  <a:lnTo>
                    <a:pt x="104" y="206"/>
                  </a:lnTo>
                  <a:lnTo>
                    <a:pt x="104" y="206"/>
                  </a:lnTo>
                  <a:lnTo>
                    <a:pt x="104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7" y="210"/>
                  </a:lnTo>
                  <a:lnTo>
                    <a:pt x="107" y="213"/>
                  </a:lnTo>
                  <a:lnTo>
                    <a:pt x="107" y="213"/>
                  </a:lnTo>
                  <a:lnTo>
                    <a:pt x="107" y="213"/>
                  </a:lnTo>
                  <a:lnTo>
                    <a:pt x="107" y="213"/>
                  </a:lnTo>
                  <a:lnTo>
                    <a:pt x="107" y="215"/>
                  </a:lnTo>
                  <a:lnTo>
                    <a:pt x="107" y="215"/>
                  </a:lnTo>
                  <a:lnTo>
                    <a:pt x="104" y="217"/>
                  </a:lnTo>
                  <a:lnTo>
                    <a:pt x="104" y="217"/>
                  </a:lnTo>
                  <a:lnTo>
                    <a:pt x="102" y="217"/>
                  </a:lnTo>
                  <a:lnTo>
                    <a:pt x="100" y="217"/>
                  </a:lnTo>
                  <a:lnTo>
                    <a:pt x="93" y="215"/>
                  </a:lnTo>
                  <a:lnTo>
                    <a:pt x="93" y="215"/>
                  </a:lnTo>
                  <a:lnTo>
                    <a:pt x="85" y="208"/>
                  </a:lnTo>
                  <a:lnTo>
                    <a:pt x="83" y="203"/>
                  </a:lnTo>
                  <a:lnTo>
                    <a:pt x="81" y="198"/>
                  </a:lnTo>
                  <a:lnTo>
                    <a:pt x="81" y="198"/>
                  </a:lnTo>
                  <a:lnTo>
                    <a:pt x="78" y="198"/>
                  </a:lnTo>
                  <a:lnTo>
                    <a:pt x="78" y="196"/>
                  </a:lnTo>
                  <a:lnTo>
                    <a:pt x="76" y="198"/>
                  </a:lnTo>
                  <a:lnTo>
                    <a:pt x="71" y="198"/>
                  </a:lnTo>
                  <a:lnTo>
                    <a:pt x="69" y="198"/>
                  </a:lnTo>
                  <a:lnTo>
                    <a:pt x="67" y="198"/>
                  </a:lnTo>
                  <a:lnTo>
                    <a:pt x="67" y="198"/>
                  </a:lnTo>
                  <a:lnTo>
                    <a:pt x="62" y="198"/>
                  </a:lnTo>
                  <a:lnTo>
                    <a:pt x="59" y="198"/>
                  </a:lnTo>
                  <a:lnTo>
                    <a:pt x="59" y="198"/>
                  </a:lnTo>
                  <a:lnTo>
                    <a:pt x="55" y="196"/>
                  </a:lnTo>
                  <a:lnTo>
                    <a:pt x="52" y="196"/>
                  </a:lnTo>
                  <a:lnTo>
                    <a:pt x="52" y="196"/>
                  </a:lnTo>
                  <a:lnTo>
                    <a:pt x="52" y="196"/>
                  </a:lnTo>
                  <a:lnTo>
                    <a:pt x="50" y="196"/>
                  </a:lnTo>
                  <a:lnTo>
                    <a:pt x="48" y="196"/>
                  </a:lnTo>
                  <a:lnTo>
                    <a:pt x="48" y="198"/>
                  </a:lnTo>
                  <a:lnTo>
                    <a:pt x="48" y="198"/>
                  </a:lnTo>
                  <a:lnTo>
                    <a:pt x="48" y="198"/>
                  </a:lnTo>
                  <a:lnTo>
                    <a:pt x="48" y="198"/>
                  </a:lnTo>
                  <a:lnTo>
                    <a:pt x="45" y="198"/>
                  </a:lnTo>
                  <a:lnTo>
                    <a:pt x="45" y="198"/>
                  </a:lnTo>
                  <a:lnTo>
                    <a:pt x="43" y="198"/>
                  </a:lnTo>
                  <a:lnTo>
                    <a:pt x="43" y="201"/>
                  </a:lnTo>
                  <a:lnTo>
                    <a:pt x="41" y="201"/>
                  </a:lnTo>
                  <a:lnTo>
                    <a:pt x="38" y="201"/>
                  </a:lnTo>
                  <a:lnTo>
                    <a:pt x="38" y="201"/>
                  </a:lnTo>
                  <a:lnTo>
                    <a:pt x="38" y="201"/>
                  </a:lnTo>
                  <a:lnTo>
                    <a:pt x="38" y="201"/>
                  </a:lnTo>
                  <a:lnTo>
                    <a:pt x="36" y="203"/>
                  </a:lnTo>
                  <a:lnTo>
                    <a:pt x="36" y="203"/>
                  </a:lnTo>
                  <a:lnTo>
                    <a:pt x="36" y="203"/>
                  </a:lnTo>
                  <a:lnTo>
                    <a:pt x="33" y="203"/>
                  </a:lnTo>
                  <a:lnTo>
                    <a:pt x="33" y="206"/>
                  </a:lnTo>
                  <a:lnTo>
                    <a:pt x="33" y="206"/>
                  </a:lnTo>
                  <a:lnTo>
                    <a:pt x="33" y="203"/>
                  </a:lnTo>
                  <a:lnTo>
                    <a:pt x="31" y="203"/>
                  </a:lnTo>
                  <a:lnTo>
                    <a:pt x="29" y="201"/>
                  </a:lnTo>
                  <a:lnTo>
                    <a:pt x="29" y="201"/>
                  </a:lnTo>
                  <a:lnTo>
                    <a:pt x="26" y="198"/>
                  </a:lnTo>
                  <a:lnTo>
                    <a:pt x="26" y="198"/>
                  </a:lnTo>
                  <a:lnTo>
                    <a:pt x="26" y="198"/>
                  </a:lnTo>
                  <a:lnTo>
                    <a:pt x="26" y="196"/>
                  </a:lnTo>
                  <a:lnTo>
                    <a:pt x="26" y="194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4" y="191"/>
                  </a:lnTo>
                  <a:lnTo>
                    <a:pt x="24" y="191"/>
                  </a:lnTo>
                  <a:lnTo>
                    <a:pt x="19" y="191"/>
                  </a:lnTo>
                  <a:lnTo>
                    <a:pt x="19" y="191"/>
                  </a:lnTo>
                  <a:lnTo>
                    <a:pt x="17" y="191"/>
                  </a:lnTo>
                  <a:lnTo>
                    <a:pt x="17" y="191"/>
                  </a:lnTo>
                  <a:lnTo>
                    <a:pt x="15" y="191"/>
                  </a:lnTo>
                  <a:lnTo>
                    <a:pt x="15" y="191"/>
                  </a:lnTo>
                  <a:lnTo>
                    <a:pt x="12" y="191"/>
                  </a:lnTo>
                  <a:lnTo>
                    <a:pt x="5" y="189"/>
                  </a:lnTo>
                  <a:lnTo>
                    <a:pt x="5" y="189"/>
                  </a:lnTo>
                  <a:lnTo>
                    <a:pt x="5" y="187"/>
                  </a:lnTo>
                  <a:lnTo>
                    <a:pt x="5" y="187"/>
                  </a:lnTo>
                  <a:lnTo>
                    <a:pt x="3" y="187"/>
                  </a:lnTo>
                  <a:lnTo>
                    <a:pt x="3" y="184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0" y="168"/>
                  </a:lnTo>
                  <a:lnTo>
                    <a:pt x="3" y="168"/>
                  </a:lnTo>
                  <a:lnTo>
                    <a:pt x="3" y="168"/>
                  </a:lnTo>
                  <a:lnTo>
                    <a:pt x="3" y="165"/>
                  </a:lnTo>
                  <a:lnTo>
                    <a:pt x="5" y="165"/>
                  </a:lnTo>
                  <a:lnTo>
                    <a:pt x="5" y="165"/>
                  </a:lnTo>
                  <a:lnTo>
                    <a:pt x="5" y="165"/>
                  </a:lnTo>
                  <a:lnTo>
                    <a:pt x="7" y="165"/>
                  </a:lnTo>
                  <a:lnTo>
                    <a:pt x="10" y="165"/>
                  </a:lnTo>
                  <a:lnTo>
                    <a:pt x="12" y="165"/>
                  </a:lnTo>
                  <a:lnTo>
                    <a:pt x="15" y="165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61"/>
                  </a:lnTo>
                  <a:lnTo>
                    <a:pt x="10" y="158"/>
                  </a:lnTo>
                  <a:lnTo>
                    <a:pt x="10" y="156"/>
                  </a:lnTo>
                  <a:lnTo>
                    <a:pt x="10" y="156"/>
                  </a:lnTo>
                  <a:lnTo>
                    <a:pt x="10" y="156"/>
                  </a:lnTo>
                  <a:lnTo>
                    <a:pt x="10" y="149"/>
                  </a:lnTo>
                  <a:lnTo>
                    <a:pt x="10" y="149"/>
                  </a:lnTo>
                  <a:lnTo>
                    <a:pt x="10" y="149"/>
                  </a:lnTo>
                  <a:lnTo>
                    <a:pt x="10" y="146"/>
                  </a:lnTo>
                  <a:lnTo>
                    <a:pt x="10" y="146"/>
                  </a:lnTo>
                  <a:lnTo>
                    <a:pt x="5" y="144"/>
                  </a:lnTo>
                  <a:lnTo>
                    <a:pt x="3" y="142"/>
                  </a:lnTo>
                  <a:lnTo>
                    <a:pt x="3" y="139"/>
                  </a:lnTo>
                  <a:lnTo>
                    <a:pt x="0" y="139"/>
                  </a:lnTo>
                  <a:lnTo>
                    <a:pt x="0" y="139"/>
                  </a:lnTo>
                  <a:lnTo>
                    <a:pt x="0" y="139"/>
                  </a:lnTo>
                  <a:lnTo>
                    <a:pt x="3" y="137"/>
                  </a:lnTo>
                  <a:lnTo>
                    <a:pt x="3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7" y="135"/>
                  </a:lnTo>
                  <a:lnTo>
                    <a:pt x="7" y="135"/>
                  </a:lnTo>
                  <a:lnTo>
                    <a:pt x="7" y="135"/>
                  </a:lnTo>
                  <a:lnTo>
                    <a:pt x="12" y="128"/>
                  </a:lnTo>
                  <a:lnTo>
                    <a:pt x="12" y="128"/>
                  </a:lnTo>
                  <a:lnTo>
                    <a:pt x="12" y="128"/>
                  </a:lnTo>
                  <a:lnTo>
                    <a:pt x="15" y="125"/>
                  </a:lnTo>
                  <a:lnTo>
                    <a:pt x="19" y="125"/>
                  </a:lnTo>
                  <a:lnTo>
                    <a:pt x="43" y="118"/>
                  </a:lnTo>
                  <a:lnTo>
                    <a:pt x="48" y="116"/>
                  </a:lnTo>
                  <a:lnTo>
                    <a:pt x="48" y="116"/>
                  </a:lnTo>
                  <a:lnTo>
                    <a:pt x="48" y="113"/>
                  </a:lnTo>
                  <a:lnTo>
                    <a:pt x="50" y="111"/>
                  </a:lnTo>
                  <a:lnTo>
                    <a:pt x="52" y="109"/>
                  </a:lnTo>
                  <a:lnTo>
                    <a:pt x="52" y="106"/>
                  </a:lnTo>
                  <a:lnTo>
                    <a:pt x="57" y="104"/>
                  </a:lnTo>
                  <a:lnTo>
                    <a:pt x="57" y="101"/>
                  </a:lnTo>
                  <a:lnTo>
                    <a:pt x="57" y="99"/>
                  </a:lnTo>
                  <a:lnTo>
                    <a:pt x="57" y="97"/>
                  </a:lnTo>
                  <a:lnTo>
                    <a:pt x="57" y="94"/>
                  </a:lnTo>
                  <a:lnTo>
                    <a:pt x="55" y="94"/>
                  </a:lnTo>
                  <a:lnTo>
                    <a:pt x="55" y="92"/>
                  </a:lnTo>
                  <a:lnTo>
                    <a:pt x="52" y="92"/>
                  </a:lnTo>
                  <a:lnTo>
                    <a:pt x="52" y="92"/>
                  </a:lnTo>
                  <a:lnTo>
                    <a:pt x="36" y="64"/>
                  </a:lnTo>
                  <a:lnTo>
                    <a:pt x="36" y="64"/>
                  </a:lnTo>
                  <a:lnTo>
                    <a:pt x="36" y="64"/>
                  </a:lnTo>
                  <a:lnTo>
                    <a:pt x="38" y="64"/>
                  </a:lnTo>
                  <a:lnTo>
                    <a:pt x="38" y="61"/>
                  </a:lnTo>
                  <a:lnTo>
                    <a:pt x="38" y="61"/>
                  </a:lnTo>
                  <a:lnTo>
                    <a:pt x="43" y="61"/>
                  </a:lnTo>
                  <a:lnTo>
                    <a:pt x="52" y="57"/>
                  </a:lnTo>
                  <a:lnTo>
                    <a:pt x="55" y="57"/>
                  </a:lnTo>
                  <a:lnTo>
                    <a:pt x="55" y="57"/>
                  </a:lnTo>
                  <a:lnTo>
                    <a:pt x="57" y="57"/>
                  </a:lnTo>
                  <a:lnTo>
                    <a:pt x="64" y="59"/>
                  </a:lnTo>
                  <a:lnTo>
                    <a:pt x="67" y="59"/>
                  </a:lnTo>
                  <a:lnTo>
                    <a:pt x="69" y="59"/>
                  </a:lnTo>
                  <a:lnTo>
                    <a:pt x="69" y="59"/>
                  </a:lnTo>
                  <a:lnTo>
                    <a:pt x="71" y="57"/>
                  </a:lnTo>
                  <a:lnTo>
                    <a:pt x="76" y="52"/>
                  </a:lnTo>
                  <a:lnTo>
                    <a:pt x="78" y="52"/>
                  </a:lnTo>
                  <a:lnTo>
                    <a:pt x="78" y="52"/>
                  </a:lnTo>
                  <a:lnTo>
                    <a:pt x="78" y="52"/>
                  </a:lnTo>
                  <a:lnTo>
                    <a:pt x="88" y="38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93" y="38"/>
                  </a:lnTo>
                  <a:lnTo>
                    <a:pt x="93" y="38"/>
                  </a:lnTo>
                  <a:lnTo>
                    <a:pt x="93" y="38"/>
                  </a:lnTo>
                  <a:lnTo>
                    <a:pt x="93" y="38"/>
                  </a:lnTo>
                  <a:lnTo>
                    <a:pt x="95" y="40"/>
                  </a:lnTo>
                  <a:lnTo>
                    <a:pt x="95" y="40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100" y="40"/>
                  </a:lnTo>
                  <a:lnTo>
                    <a:pt x="100" y="40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4" y="38"/>
                  </a:lnTo>
                  <a:lnTo>
                    <a:pt x="109" y="38"/>
                  </a:lnTo>
                  <a:lnTo>
                    <a:pt x="111" y="38"/>
                  </a:lnTo>
                  <a:lnTo>
                    <a:pt x="111" y="38"/>
                  </a:lnTo>
                  <a:lnTo>
                    <a:pt x="114" y="38"/>
                  </a:lnTo>
                  <a:lnTo>
                    <a:pt x="114" y="38"/>
                  </a:lnTo>
                  <a:lnTo>
                    <a:pt x="114" y="38"/>
                  </a:lnTo>
                  <a:lnTo>
                    <a:pt x="114" y="35"/>
                  </a:lnTo>
                  <a:lnTo>
                    <a:pt x="114" y="35"/>
                  </a:lnTo>
                  <a:lnTo>
                    <a:pt x="104" y="19"/>
                  </a:lnTo>
                  <a:lnTo>
                    <a:pt x="102" y="16"/>
                  </a:lnTo>
                  <a:lnTo>
                    <a:pt x="102" y="16"/>
                  </a:lnTo>
                  <a:lnTo>
                    <a:pt x="104" y="16"/>
                  </a:lnTo>
                  <a:lnTo>
                    <a:pt x="104" y="14"/>
                  </a:lnTo>
                  <a:lnTo>
                    <a:pt x="109" y="19"/>
                  </a:lnTo>
                  <a:lnTo>
                    <a:pt x="109" y="19"/>
                  </a:lnTo>
                  <a:lnTo>
                    <a:pt x="111" y="19"/>
                  </a:lnTo>
                  <a:lnTo>
                    <a:pt x="114" y="19"/>
                  </a:lnTo>
                  <a:lnTo>
                    <a:pt x="114" y="19"/>
                  </a:lnTo>
                  <a:lnTo>
                    <a:pt x="116" y="19"/>
                  </a:lnTo>
                  <a:lnTo>
                    <a:pt x="116" y="14"/>
                  </a:lnTo>
                  <a:lnTo>
                    <a:pt x="116" y="14"/>
                  </a:lnTo>
                  <a:lnTo>
                    <a:pt x="119" y="12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5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30" y="0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5" y="9"/>
                  </a:lnTo>
                  <a:lnTo>
                    <a:pt x="135" y="12"/>
                  </a:lnTo>
                  <a:lnTo>
                    <a:pt x="135" y="12"/>
                  </a:lnTo>
                  <a:lnTo>
                    <a:pt x="135" y="14"/>
                  </a:lnTo>
                  <a:lnTo>
                    <a:pt x="135" y="14"/>
                  </a:lnTo>
                  <a:lnTo>
                    <a:pt x="138" y="14"/>
                  </a:lnTo>
                  <a:lnTo>
                    <a:pt x="138" y="16"/>
                  </a:lnTo>
                  <a:lnTo>
                    <a:pt x="142" y="19"/>
                  </a:lnTo>
                  <a:lnTo>
                    <a:pt x="145" y="23"/>
                  </a:lnTo>
                  <a:lnTo>
                    <a:pt x="145" y="26"/>
                  </a:lnTo>
                  <a:lnTo>
                    <a:pt x="147" y="26"/>
                  </a:lnTo>
                  <a:lnTo>
                    <a:pt x="152" y="33"/>
                  </a:lnTo>
                  <a:lnTo>
                    <a:pt x="156" y="38"/>
                  </a:lnTo>
                  <a:lnTo>
                    <a:pt x="159" y="42"/>
                  </a:lnTo>
                  <a:lnTo>
                    <a:pt x="166" y="47"/>
                  </a:lnTo>
                  <a:lnTo>
                    <a:pt x="175" y="52"/>
                  </a:lnTo>
                  <a:lnTo>
                    <a:pt x="175" y="52"/>
                  </a:lnTo>
                  <a:lnTo>
                    <a:pt x="178" y="52"/>
                  </a:lnTo>
                  <a:lnTo>
                    <a:pt x="180" y="52"/>
                  </a:lnTo>
                  <a:lnTo>
                    <a:pt x="180" y="52"/>
                  </a:lnTo>
                  <a:lnTo>
                    <a:pt x="185" y="49"/>
                  </a:lnTo>
                  <a:lnTo>
                    <a:pt x="187" y="49"/>
                  </a:lnTo>
                  <a:lnTo>
                    <a:pt x="190" y="52"/>
                  </a:lnTo>
                  <a:lnTo>
                    <a:pt x="199" y="54"/>
                  </a:lnTo>
                  <a:lnTo>
                    <a:pt x="213" y="54"/>
                  </a:lnTo>
                  <a:lnTo>
                    <a:pt x="218" y="57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3631893" y="3562456"/>
              <a:ext cx="487749" cy="526341"/>
            </a:xfrm>
            <a:custGeom>
              <a:avLst/>
              <a:gdLst>
                <a:gd name="T0" fmla="*/ 428 w 563"/>
                <a:gd name="T1" fmla="*/ 360 h 606"/>
                <a:gd name="T2" fmla="*/ 450 w 563"/>
                <a:gd name="T3" fmla="*/ 402 h 606"/>
                <a:gd name="T4" fmla="*/ 182 w 563"/>
                <a:gd name="T5" fmla="*/ 594 h 606"/>
                <a:gd name="T6" fmla="*/ 416 w 563"/>
                <a:gd name="T7" fmla="*/ 296 h 606"/>
                <a:gd name="T8" fmla="*/ 476 w 563"/>
                <a:gd name="T9" fmla="*/ 372 h 606"/>
                <a:gd name="T10" fmla="*/ 483 w 563"/>
                <a:gd name="T11" fmla="*/ 350 h 606"/>
                <a:gd name="T12" fmla="*/ 275 w 563"/>
                <a:gd name="T13" fmla="*/ 488 h 606"/>
                <a:gd name="T14" fmla="*/ 532 w 563"/>
                <a:gd name="T15" fmla="*/ 145 h 606"/>
                <a:gd name="T16" fmla="*/ 549 w 563"/>
                <a:gd name="T17" fmla="*/ 135 h 606"/>
                <a:gd name="T18" fmla="*/ 530 w 563"/>
                <a:gd name="T19" fmla="*/ 123 h 606"/>
                <a:gd name="T20" fmla="*/ 483 w 563"/>
                <a:gd name="T21" fmla="*/ 133 h 606"/>
                <a:gd name="T22" fmla="*/ 464 w 563"/>
                <a:gd name="T23" fmla="*/ 95 h 606"/>
                <a:gd name="T24" fmla="*/ 438 w 563"/>
                <a:gd name="T25" fmla="*/ 107 h 606"/>
                <a:gd name="T26" fmla="*/ 390 w 563"/>
                <a:gd name="T27" fmla="*/ 112 h 606"/>
                <a:gd name="T28" fmla="*/ 372 w 563"/>
                <a:gd name="T29" fmla="*/ 67 h 606"/>
                <a:gd name="T30" fmla="*/ 367 w 563"/>
                <a:gd name="T31" fmla="*/ 12 h 606"/>
                <a:gd name="T32" fmla="*/ 317 w 563"/>
                <a:gd name="T33" fmla="*/ 22 h 606"/>
                <a:gd name="T34" fmla="*/ 265 w 563"/>
                <a:gd name="T35" fmla="*/ 45 h 606"/>
                <a:gd name="T36" fmla="*/ 223 w 563"/>
                <a:gd name="T37" fmla="*/ 57 h 606"/>
                <a:gd name="T38" fmla="*/ 185 w 563"/>
                <a:gd name="T39" fmla="*/ 67 h 606"/>
                <a:gd name="T40" fmla="*/ 166 w 563"/>
                <a:gd name="T41" fmla="*/ 128 h 606"/>
                <a:gd name="T42" fmla="*/ 109 w 563"/>
                <a:gd name="T43" fmla="*/ 168 h 606"/>
                <a:gd name="T44" fmla="*/ 97 w 563"/>
                <a:gd name="T45" fmla="*/ 230 h 606"/>
                <a:gd name="T46" fmla="*/ 71 w 563"/>
                <a:gd name="T47" fmla="*/ 258 h 606"/>
                <a:gd name="T48" fmla="*/ 40 w 563"/>
                <a:gd name="T49" fmla="*/ 320 h 606"/>
                <a:gd name="T50" fmla="*/ 24 w 563"/>
                <a:gd name="T51" fmla="*/ 350 h 606"/>
                <a:gd name="T52" fmla="*/ 0 w 563"/>
                <a:gd name="T53" fmla="*/ 424 h 606"/>
                <a:gd name="T54" fmla="*/ 52 w 563"/>
                <a:gd name="T55" fmla="*/ 445 h 606"/>
                <a:gd name="T56" fmla="*/ 100 w 563"/>
                <a:gd name="T57" fmla="*/ 466 h 606"/>
                <a:gd name="T58" fmla="*/ 135 w 563"/>
                <a:gd name="T59" fmla="*/ 530 h 606"/>
                <a:gd name="T60" fmla="*/ 163 w 563"/>
                <a:gd name="T61" fmla="*/ 599 h 606"/>
                <a:gd name="T62" fmla="*/ 192 w 563"/>
                <a:gd name="T63" fmla="*/ 566 h 606"/>
                <a:gd name="T64" fmla="*/ 225 w 563"/>
                <a:gd name="T65" fmla="*/ 549 h 606"/>
                <a:gd name="T66" fmla="*/ 256 w 563"/>
                <a:gd name="T67" fmla="*/ 533 h 606"/>
                <a:gd name="T68" fmla="*/ 267 w 563"/>
                <a:gd name="T69" fmla="*/ 511 h 606"/>
                <a:gd name="T70" fmla="*/ 270 w 563"/>
                <a:gd name="T71" fmla="*/ 490 h 606"/>
                <a:gd name="T72" fmla="*/ 286 w 563"/>
                <a:gd name="T73" fmla="*/ 481 h 606"/>
                <a:gd name="T74" fmla="*/ 331 w 563"/>
                <a:gd name="T75" fmla="*/ 490 h 606"/>
                <a:gd name="T76" fmla="*/ 353 w 563"/>
                <a:gd name="T77" fmla="*/ 457 h 606"/>
                <a:gd name="T78" fmla="*/ 350 w 563"/>
                <a:gd name="T79" fmla="*/ 445 h 606"/>
                <a:gd name="T80" fmla="*/ 383 w 563"/>
                <a:gd name="T81" fmla="*/ 445 h 606"/>
                <a:gd name="T82" fmla="*/ 372 w 563"/>
                <a:gd name="T83" fmla="*/ 424 h 606"/>
                <a:gd name="T84" fmla="*/ 386 w 563"/>
                <a:gd name="T85" fmla="*/ 400 h 606"/>
                <a:gd name="T86" fmla="*/ 402 w 563"/>
                <a:gd name="T87" fmla="*/ 410 h 606"/>
                <a:gd name="T88" fmla="*/ 421 w 563"/>
                <a:gd name="T89" fmla="*/ 391 h 606"/>
                <a:gd name="T90" fmla="*/ 421 w 563"/>
                <a:gd name="T91" fmla="*/ 365 h 606"/>
                <a:gd name="T92" fmla="*/ 450 w 563"/>
                <a:gd name="T93" fmla="*/ 376 h 606"/>
                <a:gd name="T94" fmla="*/ 461 w 563"/>
                <a:gd name="T95" fmla="*/ 386 h 606"/>
                <a:gd name="T96" fmla="*/ 461 w 563"/>
                <a:gd name="T97" fmla="*/ 365 h 606"/>
                <a:gd name="T98" fmla="*/ 461 w 563"/>
                <a:gd name="T99" fmla="*/ 343 h 606"/>
                <a:gd name="T100" fmla="*/ 452 w 563"/>
                <a:gd name="T101" fmla="*/ 298 h 606"/>
                <a:gd name="T102" fmla="*/ 424 w 563"/>
                <a:gd name="T103" fmla="*/ 296 h 606"/>
                <a:gd name="T104" fmla="*/ 480 w 563"/>
                <a:gd name="T105" fmla="*/ 265 h 606"/>
                <a:gd name="T106" fmla="*/ 478 w 563"/>
                <a:gd name="T107" fmla="*/ 263 h 606"/>
                <a:gd name="T108" fmla="*/ 483 w 563"/>
                <a:gd name="T109" fmla="*/ 251 h 606"/>
                <a:gd name="T110" fmla="*/ 478 w 563"/>
                <a:gd name="T111" fmla="*/ 225 h 606"/>
                <a:gd name="T112" fmla="*/ 461 w 563"/>
                <a:gd name="T113" fmla="*/ 201 h 606"/>
                <a:gd name="T114" fmla="*/ 483 w 563"/>
                <a:gd name="T115" fmla="*/ 201 h 606"/>
                <a:gd name="T116" fmla="*/ 520 w 563"/>
                <a:gd name="T117" fmla="*/ 201 h 606"/>
                <a:gd name="T118" fmla="*/ 504 w 563"/>
                <a:gd name="T119" fmla="*/ 230 h 606"/>
                <a:gd name="T120" fmla="*/ 520 w 563"/>
                <a:gd name="T121" fmla="*/ 199 h 606"/>
                <a:gd name="T122" fmla="*/ 539 w 563"/>
                <a:gd name="T123" fmla="*/ 178 h 606"/>
                <a:gd name="T124" fmla="*/ 558 w 563"/>
                <a:gd name="T125" fmla="*/ 159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63" h="606">
                  <a:moveTo>
                    <a:pt x="466" y="291"/>
                  </a:moveTo>
                  <a:lnTo>
                    <a:pt x="466" y="291"/>
                  </a:lnTo>
                  <a:lnTo>
                    <a:pt x="468" y="294"/>
                  </a:lnTo>
                  <a:lnTo>
                    <a:pt x="466" y="294"/>
                  </a:lnTo>
                  <a:lnTo>
                    <a:pt x="464" y="296"/>
                  </a:lnTo>
                  <a:lnTo>
                    <a:pt x="459" y="294"/>
                  </a:lnTo>
                  <a:lnTo>
                    <a:pt x="457" y="291"/>
                  </a:lnTo>
                  <a:lnTo>
                    <a:pt x="459" y="289"/>
                  </a:lnTo>
                  <a:lnTo>
                    <a:pt x="461" y="287"/>
                  </a:lnTo>
                  <a:lnTo>
                    <a:pt x="464" y="289"/>
                  </a:lnTo>
                  <a:lnTo>
                    <a:pt x="466" y="289"/>
                  </a:lnTo>
                  <a:lnTo>
                    <a:pt x="466" y="291"/>
                  </a:lnTo>
                  <a:close/>
                  <a:moveTo>
                    <a:pt x="431" y="360"/>
                  </a:moveTo>
                  <a:lnTo>
                    <a:pt x="431" y="360"/>
                  </a:lnTo>
                  <a:lnTo>
                    <a:pt x="431" y="360"/>
                  </a:lnTo>
                  <a:lnTo>
                    <a:pt x="431" y="362"/>
                  </a:lnTo>
                  <a:lnTo>
                    <a:pt x="431" y="365"/>
                  </a:lnTo>
                  <a:lnTo>
                    <a:pt x="431" y="369"/>
                  </a:lnTo>
                  <a:lnTo>
                    <a:pt x="428" y="372"/>
                  </a:lnTo>
                  <a:lnTo>
                    <a:pt x="431" y="374"/>
                  </a:lnTo>
                  <a:lnTo>
                    <a:pt x="431" y="376"/>
                  </a:lnTo>
                  <a:lnTo>
                    <a:pt x="428" y="376"/>
                  </a:lnTo>
                  <a:lnTo>
                    <a:pt x="426" y="376"/>
                  </a:lnTo>
                  <a:lnTo>
                    <a:pt x="426" y="376"/>
                  </a:lnTo>
                  <a:lnTo>
                    <a:pt x="426" y="376"/>
                  </a:lnTo>
                  <a:lnTo>
                    <a:pt x="424" y="374"/>
                  </a:lnTo>
                  <a:lnTo>
                    <a:pt x="424" y="374"/>
                  </a:lnTo>
                  <a:lnTo>
                    <a:pt x="424" y="372"/>
                  </a:lnTo>
                  <a:lnTo>
                    <a:pt x="424" y="369"/>
                  </a:lnTo>
                  <a:lnTo>
                    <a:pt x="426" y="362"/>
                  </a:lnTo>
                  <a:lnTo>
                    <a:pt x="426" y="362"/>
                  </a:lnTo>
                  <a:lnTo>
                    <a:pt x="426" y="362"/>
                  </a:lnTo>
                  <a:lnTo>
                    <a:pt x="426" y="362"/>
                  </a:lnTo>
                  <a:lnTo>
                    <a:pt x="428" y="360"/>
                  </a:lnTo>
                  <a:lnTo>
                    <a:pt x="428" y="360"/>
                  </a:lnTo>
                  <a:lnTo>
                    <a:pt x="428" y="358"/>
                  </a:lnTo>
                  <a:lnTo>
                    <a:pt x="431" y="358"/>
                  </a:lnTo>
                  <a:lnTo>
                    <a:pt x="431" y="360"/>
                  </a:lnTo>
                  <a:lnTo>
                    <a:pt x="431" y="360"/>
                  </a:lnTo>
                  <a:close/>
                  <a:moveTo>
                    <a:pt x="457" y="405"/>
                  </a:moveTo>
                  <a:lnTo>
                    <a:pt x="457" y="405"/>
                  </a:lnTo>
                  <a:lnTo>
                    <a:pt x="459" y="405"/>
                  </a:lnTo>
                  <a:lnTo>
                    <a:pt x="457" y="407"/>
                  </a:lnTo>
                  <a:lnTo>
                    <a:pt x="457" y="407"/>
                  </a:lnTo>
                  <a:lnTo>
                    <a:pt x="457" y="407"/>
                  </a:lnTo>
                  <a:lnTo>
                    <a:pt x="457" y="410"/>
                  </a:lnTo>
                  <a:lnTo>
                    <a:pt x="454" y="410"/>
                  </a:lnTo>
                  <a:lnTo>
                    <a:pt x="454" y="410"/>
                  </a:lnTo>
                  <a:lnTo>
                    <a:pt x="452" y="410"/>
                  </a:lnTo>
                  <a:lnTo>
                    <a:pt x="452" y="407"/>
                  </a:lnTo>
                  <a:lnTo>
                    <a:pt x="452" y="407"/>
                  </a:lnTo>
                  <a:lnTo>
                    <a:pt x="452" y="407"/>
                  </a:lnTo>
                  <a:lnTo>
                    <a:pt x="450" y="405"/>
                  </a:lnTo>
                  <a:lnTo>
                    <a:pt x="450" y="407"/>
                  </a:lnTo>
                  <a:lnTo>
                    <a:pt x="447" y="407"/>
                  </a:lnTo>
                  <a:lnTo>
                    <a:pt x="445" y="405"/>
                  </a:lnTo>
                  <a:lnTo>
                    <a:pt x="442" y="405"/>
                  </a:lnTo>
                  <a:lnTo>
                    <a:pt x="442" y="402"/>
                  </a:lnTo>
                  <a:lnTo>
                    <a:pt x="442" y="402"/>
                  </a:lnTo>
                  <a:lnTo>
                    <a:pt x="445" y="400"/>
                  </a:lnTo>
                  <a:lnTo>
                    <a:pt x="445" y="400"/>
                  </a:lnTo>
                  <a:lnTo>
                    <a:pt x="447" y="400"/>
                  </a:lnTo>
                  <a:lnTo>
                    <a:pt x="447" y="400"/>
                  </a:lnTo>
                  <a:lnTo>
                    <a:pt x="447" y="400"/>
                  </a:lnTo>
                  <a:lnTo>
                    <a:pt x="447" y="400"/>
                  </a:lnTo>
                  <a:lnTo>
                    <a:pt x="450" y="400"/>
                  </a:lnTo>
                  <a:lnTo>
                    <a:pt x="450" y="402"/>
                  </a:lnTo>
                  <a:lnTo>
                    <a:pt x="450" y="402"/>
                  </a:lnTo>
                  <a:lnTo>
                    <a:pt x="452" y="405"/>
                  </a:lnTo>
                  <a:lnTo>
                    <a:pt x="452" y="405"/>
                  </a:lnTo>
                  <a:lnTo>
                    <a:pt x="454" y="405"/>
                  </a:lnTo>
                  <a:lnTo>
                    <a:pt x="454" y="405"/>
                  </a:lnTo>
                  <a:lnTo>
                    <a:pt x="457" y="405"/>
                  </a:lnTo>
                  <a:lnTo>
                    <a:pt x="457" y="405"/>
                  </a:lnTo>
                  <a:close/>
                  <a:moveTo>
                    <a:pt x="201" y="587"/>
                  </a:moveTo>
                  <a:lnTo>
                    <a:pt x="201" y="587"/>
                  </a:lnTo>
                  <a:lnTo>
                    <a:pt x="201" y="587"/>
                  </a:lnTo>
                  <a:lnTo>
                    <a:pt x="201" y="589"/>
                  </a:lnTo>
                  <a:lnTo>
                    <a:pt x="199" y="589"/>
                  </a:lnTo>
                  <a:lnTo>
                    <a:pt x="199" y="589"/>
                  </a:lnTo>
                  <a:lnTo>
                    <a:pt x="197" y="589"/>
                  </a:lnTo>
                  <a:lnTo>
                    <a:pt x="197" y="592"/>
                  </a:lnTo>
                  <a:lnTo>
                    <a:pt x="197" y="592"/>
                  </a:lnTo>
                  <a:lnTo>
                    <a:pt x="197" y="596"/>
                  </a:lnTo>
                  <a:lnTo>
                    <a:pt x="194" y="596"/>
                  </a:lnTo>
                  <a:lnTo>
                    <a:pt x="192" y="596"/>
                  </a:lnTo>
                  <a:lnTo>
                    <a:pt x="192" y="596"/>
                  </a:lnTo>
                  <a:lnTo>
                    <a:pt x="189" y="596"/>
                  </a:lnTo>
                  <a:lnTo>
                    <a:pt x="189" y="599"/>
                  </a:lnTo>
                  <a:lnTo>
                    <a:pt x="187" y="601"/>
                  </a:lnTo>
                  <a:lnTo>
                    <a:pt x="189" y="604"/>
                  </a:lnTo>
                  <a:lnTo>
                    <a:pt x="189" y="604"/>
                  </a:lnTo>
                  <a:lnTo>
                    <a:pt x="189" y="606"/>
                  </a:lnTo>
                  <a:lnTo>
                    <a:pt x="192" y="606"/>
                  </a:lnTo>
                  <a:lnTo>
                    <a:pt x="185" y="606"/>
                  </a:lnTo>
                  <a:lnTo>
                    <a:pt x="175" y="606"/>
                  </a:lnTo>
                  <a:lnTo>
                    <a:pt x="178" y="604"/>
                  </a:lnTo>
                  <a:lnTo>
                    <a:pt x="185" y="596"/>
                  </a:lnTo>
                  <a:lnTo>
                    <a:pt x="187" y="594"/>
                  </a:lnTo>
                  <a:lnTo>
                    <a:pt x="185" y="594"/>
                  </a:lnTo>
                  <a:lnTo>
                    <a:pt x="185" y="594"/>
                  </a:lnTo>
                  <a:lnTo>
                    <a:pt x="182" y="594"/>
                  </a:lnTo>
                  <a:lnTo>
                    <a:pt x="182" y="594"/>
                  </a:lnTo>
                  <a:lnTo>
                    <a:pt x="180" y="594"/>
                  </a:lnTo>
                  <a:lnTo>
                    <a:pt x="180" y="594"/>
                  </a:lnTo>
                  <a:lnTo>
                    <a:pt x="180" y="592"/>
                  </a:lnTo>
                  <a:lnTo>
                    <a:pt x="185" y="587"/>
                  </a:lnTo>
                  <a:lnTo>
                    <a:pt x="185" y="587"/>
                  </a:lnTo>
                  <a:lnTo>
                    <a:pt x="185" y="587"/>
                  </a:lnTo>
                  <a:lnTo>
                    <a:pt x="185" y="585"/>
                  </a:lnTo>
                  <a:lnTo>
                    <a:pt x="187" y="582"/>
                  </a:lnTo>
                  <a:lnTo>
                    <a:pt x="187" y="582"/>
                  </a:lnTo>
                  <a:lnTo>
                    <a:pt x="189" y="582"/>
                  </a:lnTo>
                  <a:lnTo>
                    <a:pt x="189" y="585"/>
                  </a:lnTo>
                  <a:lnTo>
                    <a:pt x="192" y="587"/>
                  </a:lnTo>
                  <a:lnTo>
                    <a:pt x="194" y="585"/>
                  </a:lnTo>
                  <a:lnTo>
                    <a:pt x="197" y="585"/>
                  </a:lnTo>
                  <a:lnTo>
                    <a:pt x="199" y="585"/>
                  </a:lnTo>
                  <a:lnTo>
                    <a:pt x="201" y="587"/>
                  </a:lnTo>
                  <a:close/>
                  <a:moveTo>
                    <a:pt x="435" y="301"/>
                  </a:moveTo>
                  <a:lnTo>
                    <a:pt x="435" y="301"/>
                  </a:lnTo>
                  <a:lnTo>
                    <a:pt x="438" y="303"/>
                  </a:lnTo>
                  <a:lnTo>
                    <a:pt x="438" y="305"/>
                  </a:lnTo>
                  <a:lnTo>
                    <a:pt x="438" y="308"/>
                  </a:lnTo>
                  <a:lnTo>
                    <a:pt x="435" y="308"/>
                  </a:lnTo>
                  <a:lnTo>
                    <a:pt x="435" y="308"/>
                  </a:lnTo>
                  <a:lnTo>
                    <a:pt x="431" y="305"/>
                  </a:lnTo>
                  <a:lnTo>
                    <a:pt x="428" y="305"/>
                  </a:lnTo>
                  <a:lnTo>
                    <a:pt x="426" y="303"/>
                  </a:lnTo>
                  <a:lnTo>
                    <a:pt x="424" y="303"/>
                  </a:lnTo>
                  <a:lnTo>
                    <a:pt x="424" y="303"/>
                  </a:lnTo>
                  <a:lnTo>
                    <a:pt x="421" y="303"/>
                  </a:lnTo>
                  <a:lnTo>
                    <a:pt x="419" y="301"/>
                  </a:lnTo>
                  <a:lnTo>
                    <a:pt x="419" y="301"/>
                  </a:lnTo>
                  <a:lnTo>
                    <a:pt x="419" y="298"/>
                  </a:lnTo>
                  <a:lnTo>
                    <a:pt x="416" y="296"/>
                  </a:lnTo>
                  <a:lnTo>
                    <a:pt x="416" y="296"/>
                  </a:lnTo>
                  <a:lnTo>
                    <a:pt x="414" y="291"/>
                  </a:lnTo>
                  <a:lnTo>
                    <a:pt x="416" y="291"/>
                  </a:lnTo>
                  <a:lnTo>
                    <a:pt x="419" y="296"/>
                  </a:lnTo>
                  <a:lnTo>
                    <a:pt x="421" y="296"/>
                  </a:lnTo>
                  <a:lnTo>
                    <a:pt x="421" y="298"/>
                  </a:lnTo>
                  <a:lnTo>
                    <a:pt x="426" y="298"/>
                  </a:lnTo>
                  <a:lnTo>
                    <a:pt x="435" y="301"/>
                  </a:lnTo>
                  <a:close/>
                  <a:moveTo>
                    <a:pt x="494" y="360"/>
                  </a:moveTo>
                  <a:lnTo>
                    <a:pt x="494" y="360"/>
                  </a:lnTo>
                  <a:lnTo>
                    <a:pt x="497" y="360"/>
                  </a:lnTo>
                  <a:lnTo>
                    <a:pt x="494" y="362"/>
                  </a:lnTo>
                  <a:lnTo>
                    <a:pt x="492" y="362"/>
                  </a:lnTo>
                  <a:lnTo>
                    <a:pt x="490" y="362"/>
                  </a:lnTo>
                  <a:lnTo>
                    <a:pt x="490" y="362"/>
                  </a:lnTo>
                  <a:lnTo>
                    <a:pt x="487" y="365"/>
                  </a:lnTo>
                  <a:lnTo>
                    <a:pt x="487" y="365"/>
                  </a:lnTo>
                  <a:lnTo>
                    <a:pt x="487" y="369"/>
                  </a:lnTo>
                  <a:lnTo>
                    <a:pt x="492" y="369"/>
                  </a:lnTo>
                  <a:lnTo>
                    <a:pt x="492" y="372"/>
                  </a:lnTo>
                  <a:lnTo>
                    <a:pt x="490" y="372"/>
                  </a:lnTo>
                  <a:lnTo>
                    <a:pt x="485" y="372"/>
                  </a:lnTo>
                  <a:lnTo>
                    <a:pt x="483" y="374"/>
                  </a:lnTo>
                  <a:lnTo>
                    <a:pt x="483" y="376"/>
                  </a:lnTo>
                  <a:lnTo>
                    <a:pt x="480" y="379"/>
                  </a:lnTo>
                  <a:lnTo>
                    <a:pt x="483" y="379"/>
                  </a:lnTo>
                  <a:lnTo>
                    <a:pt x="480" y="379"/>
                  </a:lnTo>
                  <a:lnTo>
                    <a:pt x="480" y="379"/>
                  </a:lnTo>
                  <a:lnTo>
                    <a:pt x="478" y="379"/>
                  </a:lnTo>
                  <a:lnTo>
                    <a:pt x="476" y="376"/>
                  </a:lnTo>
                  <a:lnTo>
                    <a:pt x="473" y="376"/>
                  </a:lnTo>
                  <a:lnTo>
                    <a:pt x="473" y="374"/>
                  </a:lnTo>
                  <a:lnTo>
                    <a:pt x="476" y="372"/>
                  </a:lnTo>
                  <a:lnTo>
                    <a:pt x="476" y="372"/>
                  </a:lnTo>
                  <a:lnTo>
                    <a:pt x="476" y="372"/>
                  </a:lnTo>
                  <a:lnTo>
                    <a:pt x="476" y="372"/>
                  </a:lnTo>
                  <a:lnTo>
                    <a:pt x="476" y="369"/>
                  </a:lnTo>
                  <a:lnTo>
                    <a:pt x="476" y="369"/>
                  </a:lnTo>
                  <a:lnTo>
                    <a:pt x="476" y="369"/>
                  </a:lnTo>
                  <a:lnTo>
                    <a:pt x="473" y="369"/>
                  </a:lnTo>
                  <a:lnTo>
                    <a:pt x="473" y="369"/>
                  </a:lnTo>
                  <a:lnTo>
                    <a:pt x="471" y="369"/>
                  </a:lnTo>
                  <a:lnTo>
                    <a:pt x="471" y="369"/>
                  </a:lnTo>
                  <a:lnTo>
                    <a:pt x="471" y="367"/>
                  </a:lnTo>
                  <a:lnTo>
                    <a:pt x="473" y="367"/>
                  </a:lnTo>
                  <a:lnTo>
                    <a:pt x="473" y="367"/>
                  </a:lnTo>
                  <a:lnTo>
                    <a:pt x="480" y="367"/>
                  </a:lnTo>
                  <a:lnTo>
                    <a:pt x="483" y="367"/>
                  </a:lnTo>
                  <a:lnTo>
                    <a:pt x="485" y="365"/>
                  </a:lnTo>
                  <a:lnTo>
                    <a:pt x="483" y="365"/>
                  </a:lnTo>
                  <a:lnTo>
                    <a:pt x="478" y="365"/>
                  </a:lnTo>
                  <a:lnTo>
                    <a:pt x="476" y="362"/>
                  </a:lnTo>
                  <a:lnTo>
                    <a:pt x="476" y="362"/>
                  </a:lnTo>
                  <a:lnTo>
                    <a:pt x="478" y="358"/>
                  </a:lnTo>
                  <a:lnTo>
                    <a:pt x="478" y="355"/>
                  </a:lnTo>
                  <a:lnTo>
                    <a:pt x="476" y="355"/>
                  </a:lnTo>
                  <a:lnTo>
                    <a:pt x="476" y="358"/>
                  </a:lnTo>
                  <a:lnTo>
                    <a:pt x="476" y="358"/>
                  </a:lnTo>
                  <a:lnTo>
                    <a:pt x="473" y="355"/>
                  </a:lnTo>
                  <a:lnTo>
                    <a:pt x="473" y="353"/>
                  </a:lnTo>
                  <a:lnTo>
                    <a:pt x="476" y="350"/>
                  </a:lnTo>
                  <a:lnTo>
                    <a:pt x="478" y="348"/>
                  </a:lnTo>
                  <a:lnTo>
                    <a:pt x="480" y="348"/>
                  </a:lnTo>
                  <a:lnTo>
                    <a:pt x="480" y="348"/>
                  </a:lnTo>
                  <a:lnTo>
                    <a:pt x="483" y="348"/>
                  </a:lnTo>
                  <a:lnTo>
                    <a:pt x="485" y="348"/>
                  </a:lnTo>
                  <a:lnTo>
                    <a:pt x="485" y="348"/>
                  </a:lnTo>
                  <a:lnTo>
                    <a:pt x="483" y="350"/>
                  </a:lnTo>
                  <a:lnTo>
                    <a:pt x="485" y="353"/>
                  </a:lnTo>
                  <a:lnTo>
                    <a:pt x="485" y="355"/>
                  </a:lnTo>
                  <a:lnTo>
                    <a:pt x="487" y="353"/>
                  </a:lnTo>
                  <a:lnTo>
                    <a:pt x="487" y="353"/>
                  </a:lnTo>
                  <a:lnTo>
                    <a:pt x="490" y="355"/>
                  </a:lnTo>
                  <a:lnTo>
                    <a:pt x="490" y="355"/>
                  </a:lnTo>
                  <a:lnTo>
                    <a:pt x="490" y="358"/>
                  </a:lnTo>
                  <a:lnTo>
                    <a:pt x="490" y="358"/>
                  </a:lnTo>
                  <a:lnTo>
                    <a:pt x="494" y="360"/>
                  </a:lnTo>
                  <a:close/>
                  <a:moveTo>
                    <a:pt x="286" y="490"/>
                  </a:moveTo>
                  <a:lnTo>
                    <a:pt x="286" y="490"/>
                  </a:lnTo>
                  <a:lnTo>
                    <a:pt x="286" y="492"/>
                  </a:lnTo>
                  <a:lnTo>
                    <a:pt x="286" y="495"/>
                  </a:lnTo>
                  <a:lnTo>
                    <a:pt x="286" y="495"/>
                  </a:lnTo>
                  <a:lnTo>
                    <a:pt x="284" y="495"/>
                  </a:lnTo>
                  <a:lnTo>
                    <a:pt x="284" y="497"/>
                  </a:lnTo>
                  <a:lnTo>
                    <a:pt x="284" y="499"/>
                  </a:lnTo>
                  <a:lnTo>
                    <a:pt x="282" y="502"/>
                  </a:lnTo>
                  <a:lnTo>
                    <a:pt x="279" y="502"/>
                  </a:lnTo>
                  <a:lnTo>
                    <a:pt x="277" y="502"/>
                  </a:lnTo>
                  <a:lnTo>
                    <a:pt x="275" y="502"/>
                  </a:lnTo>
                  <a:lnTo>
                    <a:pt x="275" y="499"/>
                  </a:lnTo>
                  <a:lnTo>
                    <a:pt x="272" y="499"/>
                  </a:lnTo>
                  <a:lnTo>
                    <a:pt x="272" y="497"/>
                  </a:lnTo>
                  <a:lnTo>
                    <a:pt x="272" y="497"/>
                  </a:lnTo>
                  <a:lnTo>
                    <a:pt x="275" y="497"/>
                  </a:lnTo>
                  <a:lnTo>
                    <a:pt x="275" y="497"/>
                  </a:lnTo>
                  <a:lnTo>
                    <a:pt x="277" y="495"/>
                  </a:lnTo>
                  <a:lnTo>
                    <a:pt x="277" y="495"/>
                  </a:lnTo>
                  <a:lnTo>
                    <a:pt x="275" y="495"/>
                  </a:lnTo>
                  <a:lnTo>
                    <a:pt x="272" y="495"/>
                  </a:lnTo>
                  <a:lnTo>
                    <a:pt x="272" y="492"/>
                  </a:lnTo>
                  <a:lnTo>
                    <a:pt x="272" y="492"/>
                  </a:lnTo>
                  <a:lnTo>
                    <a:pt x="275" y="488"/>
                  </a:lnTo>
                  <a:lnTo>
                    <a:pt x="275" y="485"/>
                  </a:lnTo>
                  <a:lnTo>
                    <a:pt x="277" y="488"/>
                  </a:lnTo>
                  <a:lnTo>
                    <a:pt x="282" y="488"/>
                  </a:lnTo>
                  <a:lnTo>
                    <a:pt x="284" y="490"/>
                  </a:lnTo>
                  <a:lnTo>
                    <a:pt x="286" y="488"/>
                  </a:lnTo>
                  <a:lnTo>
                    <a:pt x="286" y="490"/>
                  </a:lnTo>
                  <a:close/>
                  <a:moveTo>
                    <a:pt x="558" y="152"/>
                  </a:moveTo>
                  <a:lnTo>
                    <a:pt x="558" y="152"/>
                  </a:lnTo>
                  <a:lnTo>
                    <a:pt x="556" y="149"/>
                  </a:lnTo>
                  <a:lnTo>
                    <a:pt x="554" y="152"/>
                  </a:lnTo>
                  <a:lnTo>
                    <a:pt x="556" y="147"/>
                  </a:lnTo>
                  <a:lnTo>
                    <a:pt x="556" y="145"/>
                  </a:lnTo>
                  <a:lnTo>
                    <a:pt x="554" y="142"/>
                  </a:lnTo>
                  <a:lnTo>
                    <a:pt x="554" y="145"/>
                  </a:lnTo>
                  <a:lnTo>
                    <a:pt x="554" y="145"/>
                  </a:lnTo>
                  <a:lnTo>
                    <a:pt x="551" y="145"/>
                  </a:lnTo>
                  <a:lnTo>
                    <a:pt x="551" y="145"/>
                  </a:lnTo>
                  <a:lnTo>
                    <a:pt x="551" y="145"/>
                  </a:lnTo>
                  <a:lnTo>
                    <a:pt x="549" y="145"/>
                  </a:lnTo>
                  <a:lnTo>
                    <a:pt x="549" y="147"/>
                  </a:lnTo>
                  <a:lnTo>
                    <a:pt x="546" y="145"/>
                  </a:lnTo>
                  <a:lnTo>
                    <a:pt x="544" y="145"/>
                  </a:lnTo>
                  <a:lnTo>
                    <a:pt x="544" y="142"/>
                  </a:lnTo>
                  <a:lnTo>
                    <a:pt x="542" y="142"/>
                  </a:lnTo>
                  <a:lnTo>
                    <a:pt x="539" y="142"/>
                  </a:lnTo>
                  <a:lnTo>
                    <a:pt x="537" y="145"/>
                  </a:lnTo>
                  <a:lnTo>
                    <a:pt x="537" y="145"/>
                  </a:lnTo>
                  <a:lnTo>
                    <a:pt x="537" y="145"/>
                  </a:lnTo>
                  <a:lnTo>
                    <a:pt x="535" y="147"/>
                  </a:lnTo>
                  <a:lnTo>
                    <a:pt x="535" y="147"/>
                  </a:lnTo>
                  <a:lnTo>
                    <a:pt x="532" y="147"/>
                  </a:lnTo>
                  <a:lnTo>
                    <a:pt x="532" y="147"/>
                  </a:lnTo>
                  <a:lnTo>
                    <a:pt x="532" y="145"/>
                  </a:lnTo>
                  <a:lnTo>
                    <a:pt x="532" y="145"/>
                  </a:lnTo>
                  <a:lnTo>
                    <a:pt x="535" y="142"/>
                  </a:lnTo>
                  <a:lnTo>
                    <a:pt x="535" y="140"/>
                  </a:lnTo>
                  <a:lnTo>
                    <a:pt x="535" y="140"/>
                  </a:lnTo>
                  <a:lnTo>
                    <a:pt x="535" y="138"/>
                  </a:lnTo>
                  <a:lnTo>
                    <a:pt x="535" y="138"/>
                  </a:lnTo>
                  <a:lnTo>
                    <a:pt x="535" y="135"/>
                  </a:lnTo>
                  <a:lnTo>
                    <a:pt x="537" y="138"/>
                  </a:lnTo>
                  <a:lnTo>
                    <a:pt x="537" y="140"/>
                  </a:lnTo>
                  <a:lnTo>
                    <a:pt x="539" y="140"/>
                  </a:lnTo>
                  <a:lnTo>
                    <a:pt x="542" y="138"/>
                  </a:lnTo>
                  <a:lnTo>
                    <a:pt x="542" y="138"/>
                  </a:lnTo>
                  <a:lnTo>
                    <a:pt x="539" y="138"/>
                  </a:lnTo>
                  <a:lnTo>
                    <a:pt x="539" y="135"/>
                  </a:lnTo>
                  <a:lnTo>
                    <a:pt x="539" y="135"/>
                  </a:lnTo>
                  <a:lnTo>
                    <a:pt x="539" y="135"/>
                  </a:lnTo>
                  <a:lnTo>
                    <a:pt x="539" y="135"/>
                  </a:lnTo>
                  <a:lnTo>
                    <a:pt x="542" y="135"/>
                  </a:lnTo>
                  <a:lnTo>
                    <a:pt x="542" y="135"/>
                  </a:lnTo>
                  <a:lnTo>
                    <a:pt x="544" y="135"/>
                  </a:lnTo>
                  <a:lnTo>
                    <a:pt x="544" y="135"/>
                  </a:lnTo>
                  <a:lnTo>
                    <a:pt x="544" y="135"/>
                  </a:lnTo>
                  <a:lnTo>
                    <a:pt x="544" y="133"/>
                  </a:lnTo>
                  <a:lnTo>
                    <a:pt x="544" y="133"/>
                  </a:lnTo>
                  <a:lnTo>
                    <a:pt x="544" y="133"/>
                  </a:lnTo>
                  <a:lnTo>
                    <a:pt x="544" y="135"/>
                  </a:lnTo>
                  <a:lnTo>
                    <a:pt x="546" y="135"/>
                  </a:lnTo>
                  <a:lnTo>
                    <a:pt x="546" y="135"/>
                  </a:lnTo>
                  <a:lnTo>
                    <a:pt x="549" y="133"/>
                  </a:lnTo>
                  <a:lnTo>
                    <a:pt x="549" y="135"/>
                  </a:lnTo>
                  <a:lnTo>
                    <a:pt x="549" y="135"/>
                  </a:lnTo>
                  <a:lnTo>
                    <a:pt x="546" y="135"/>
                  </a:lnTo>
                  <a:lnTo>
                    <a:pt x="549" y="138"/>
                  </a:lnTo>
                  <a:lnTo>
                    <a:pt x="549" y="138"/>
                  </a:lnTo>
                  <a:lnTo>
                    <a:pt x="549" y="135"/>
                  </a:lnTo>
                  <a:lnTo>
                    <a:pt x="549" y="138"/>
                  </a:lnTo>
                  <a:lnTo>
                    <a:pt x="549" y="138"/>
                  </a:lnTo>
                  <a:lnTo>
                    <a:pt x="549" y="138"/>
                  </a:lnTo>
                  <a:lnTo>
                    <a:pt x="546" y="138"/>
                  </a:lnTo>
                  <a:lnTo>
                    <a:pt x="546" y="140"/>
                  </a:lnTo>
                  <a:lnTo>
                    <a:pt x="546" y="142"/>
                  </a:lnTo>
                  <a:lnTo>
                    <a:pt x="549" y="142"/>
                  </a:lnTo>
                  <a:lnTo>
                    <a:pt x="549" y="142"/>
                  </a:lnTo>
                  <a:lnTo>
                    <a:pt x="551" y="142"/>
                  </a:lnTo>
                  <a:lnTo>
                    <a:pt x="554" y="142"/>
                  </a:lnTo>
                  <a:lnTo>
                    <a:pt x="556" y="145"/>
                  </a:lnTo>
                  <a:lnTo>
                    <a:pt x="561" y="152"/>
                  </a:lnTo>
                  <a:lnTo>
                    <a:pt x="563" y="152"/>
                  </a:lnTo>
                  <a:lnTo>
                    <a:pt x="563" y="149"/>
                  </a:lnTo>
                  <a:lnTo>
                    <a:pt x="563" y="147"/>
                  </a:lnTo>
                  <a:lnTo>
                    <a:pt x="561" y="147"/>
                  </a:lnTo>
                  <a:lnTo>
                    <a:pt x="561" y="140"/>
                  </a:lnTo>
                  <a:lnTo>
                    <a:pt x="561" y="135"/>
                  </a:lnTo>
                  <a:lnTo>
                    <a:pt x="558" y="135"/>
                  </a:lnTo>
                  <a:lnTo>
                    <a:pt x="558" y="133"/>
                  </a:lnTo>
                  <a:lnTo>
                    <a:pt x="554" y="126"/>
                  </a:lnTo>
                  <a:lnTo>
                    <a:pt x="554" y="126"/>
                  </a:lnTo>
                  <a:lnTo>
                    <a:pt x="554" y="126"/>
                  </a:lnTo>
                  <a:lnTo>
                    <a:pt x="551" y="126"/>
                  </a:lnTo>
                  <a:lnTo>
                    <a:pt x="551" y="126"/>
                  </a:lnTo>
                  <a:lnTo>
                    <a:pt x="549" y="126"/>
                  </a:lnTo>
                  <a:lnTo>
                    <a:pt x="546" y="126"/>
                  </a:lnTo>
                  <a:lnTo>
                    <a:pt x="546" y="126"/>
                  </a:lnTo>
                  <a:lnTo>
                    <a:pt x="544" y="123"/>
                  </a:lnTo>
                  <a:lnTo>
                    <a:pt x="542" y="121"/>
                  </a:lnTo>
                  <a:lnTo>
                    <a:pt x="542" y="121"/>
                  </a:lnTo>
                  <a:lnTo>
                    <a:pt x="539" y="121"/>
                  </a:lnTo>
                  <a:lnTo>
                    <a:pt x="537" y="121"/>
                  </a:lnTo>
                  <a:lnTo>
                    <a:pt x="530" y="123"/>
                  </a:lnTo>
                  <a:lnTo>
                    <a:pt x="528" y="123"/>
                  </a:lnTo>
                  <a:lnTo>
                    <a:pt x="525" y="126"/>
                  </a:lnTo>
                  <a:lnTo>
                    <a:pt x="520" y="130"/>
                  </a:lnTo>
                  <a:lnTo>
                    <a:pt x="518" y="130"/>
                  </a:lnTo>
                  <a:lnTo>
                    <a:pt x="518" y="130"/>
                  </a:lnTo>
                  <a:lnTo>
                    <a:pt x="518" y="130"/>
                  </a:lnTo>
                  <a:lnTo>
                    <a:pt x="516" y="130"/>
                  </a:lnTo>
                  <a:lnTo>
                    <a:pt x="516" y="130"/>
                  </a:lnTo>
                  <a:lnTo>
                    <a:pt x="513" y="130"/>
                  </a:lnTo>
                  <a:lnTo>
                    <a:pt x="511" y="128"/>
                  </a:lnTo>
                  <a:lnTo>
                    <a:pt x="511" y="128"/>
                  </a:lnTo>
                  <a:lnTo>
                    <a:pt x="509" y="128"/>
                  </a:lnTo>
                  <a:lnTo>
                    <a:pt x="509" y="128"/>
                  </a:lnTo>
                  <a:lnTo>
                    <a:pt x="506" y="130"/>
                  </a:lnTo>
                  <a:lnTo>
                    <a:pt x="504" y="130"/>
                  </a:lnTo>
                  <a:lnTo>
                    <a:pt x="504" y="130"/>
                  </a:lnTo>
                  <a:lnTo>
                    <a:pt x="504" y="133"/>
                  </a:lnTo>
                  <a:lnTo>
                    <a:pt x="504" y="133"/>
                  </a:lnTo>
                  <a:lnTo>
                    <a:pt x="504" y="133"/>
                  </a:lnTo>
                  <a:lnTo>
                    <a:pt x="499" y="133"/>
                  </a:lnTo>
                  <a:lnTo>
                    <a:pt x="497" y="133"/>
                  </a:lnTo>
                  <a:lnTo>
                    <a:pt x="497" y="133"/>
                  </a:lnTo>
                  <a:lnTo>
                    <a:pt x="494" y="133"/>
                  </a:lnTo>
                  <a:lnTo>
                    <a:pt x="494" y="133"/>
                  </a:lnTo>
                  <a:lnTo>
                    <a:pt x="492" y="133"/>
                  </a:lnTo>
                  <a:lnTo>
                    <a:pt x="492" y="133"/>
                  </a:lnTo>
                  <a:lnTo>
                    <a:pt x="492" y="133"/>
                  </a:lnTo>
                  <a:lnTo>
                    <a:pt x="490" y="133"/>
                  </a:lnTo>
                  <a:lnTo>
                    <a:pt x="490" y="133"/>
                  </a:lnTo>
                  <a:lnTo>
                    <a:pt x="490" y="133"/>
                  </a:lnTo>
                  <a:lnTo>
                    <a:pt x="487" y="133"/>
                  </a:lnTo>
                  <a:lnTo>
                    <a:pt x="485" y="133"/>
                  </a:lnTo>
                  <a:lnTo>
                    <a:pt x="483" y="133"/>
                  </a:lnTo>
                  <a:lnTo>
                    <a:pt x="483" y="133"/>
                  </a:lnTo>
                  <a:lnTo>
                    <a:pt x="483" y="133"/>
                  </a:lnTo>
                  <a:lnTo>
                    <a:pt x="483" y="133"/>
                  </a:lnTo>
                  <a:lnTo>
                    <a:pt x="483" y="130"/>
                  </a:lnTo>
                  <a:lnTo>
                    <a:pt x="483" y="130"/>
                  </a:lnTo>
                  <a:lnTo>
                    <a:pt x="483" y="130"/>
                  </a:lnTo>
                  <a:lnTo>
                    <a:pt x="483" y="128"/>
                  </a:lnTo>
                  <a:lnTo>
                    <a:pt x="480" y="128"/>
                  </a:lnTo>
                  <a:lnTo>
                    <a:pt x="480" y="126"/>
                  </a:lnTo>
                  <a:lnTo>
                    <a:pt x="478" y="126"/>
                  </a:lnTo>
                  <a:lnTo>
                    <a:pt x="476" y="123"/>
                  </a:lnTo>
                  <a:lnTo>
                    <a:pt x="473" y="121"/>
                  </a:lnTo>
                  <a:lnTo>
                    <a:pt x="473" y="121"/>
                  </a:lnTo>
                  <a:lnTo>
                    <a:pt x="473" y="119"/>
                  </a:lnTo>
                  <a:lnTo>
                    <a:pt x="473" y="119"/>
                  </a:lnTo>
                  <a:lnTo>
                    <a:pt x="473" y="114"/>
                  </a:lnTo>
                  <a:lnTo>
                    <a:pt x="473" y="112"/>
                  </a:lnTo>
                  <a:lnTo>
                    <a:pt x="473" y="109"/>
                  </a:lnTo>
                  <a:lnTo>
                    <a:pt x="473" y="109"/>
                  </a:lnTo>
                  <a:lnTo>
                    <a:pt x="473" y="107"/>
                  </a:lnTo>
                  <a:lnTo>
                    <a:pt x="473" y="107"/>
                  </a:lnTo>
                  <a:lnTo>
                    <a:pt x="471" y="104"/>
                  </a:lnTo>
                  <a:lnTo>
                    <a:pt x="471" y="104"/>
                  </a:lnTo>
                  <a:lnTo>
                    <a:pt x="468" y="102"/>
                  </a:lnTo>
                  <a:lnTo>
                    <a:pt x="468" y="102"/>
                  </a:lnTo>
                  <a:lnTo>
                    <a:pt x="468" y="100"/>
                  </a:lnTo>
                  <a:lnTo>
                    <a:pt x="468" y="100"/>
                  </a:lnTo>
                  <a:lnTo>
                    <a:pt x="468" y="97"/>
                  </a:lnTo>
                  <a:lnTo>
                    <a:pt x="468" y="97"/>
                  </a:lnTo>
                  <a:lnTo>
                    <a:pt x="466" y="97"/>
                  </a:lnTo>
                  <a:lnTo>
                    <a:pt x="466" y="97"/>
                  </a:lnTo>
                  <a:lnTo>
                    <a:pt x="464" y="97"/>
                  </a:lnTo>
                  <a:lnTo>
                    <a:pt x="464" y="95"/>
                  </a:lnTo>
                  <a:lnTo>
                    <a:pt x="464" y="95"/>
                  </a:lnTo>
                  <a:lnTo>
                    <a:pt x="464" y="95"/>
                  </a:lnTo>
                  <a:lnTo>
                    <a:pt x="464" y="95"/>
                  </a:lnTo>
                  <a:lnTo>
                    <a:pt x="464" y="93"/>
                  </a:lnTo>
                  <a:lnTo>
                    <a:pt x="466" y="93"/>
                  </a:lnTo>
                  <a:lnTo>
                    <a:pt x="466" y="90"/>
                  </a:lnTo>
                  <a:lnTo>
                    <a:pt x="466" y="90"/>
                  </a:lnTo>
                  <a:lnTo>
                    <a:pt x="466" y="88"/>
                  </a:lnTo>
                  <a:lnTo>
                    <a:pt x="464" y="88"/>
                  </a:lnTo>
                  <a:lnTo>
                    <a:pt x="464" y="88"/>
                  </a:lnTo>
                  <a:lnTo>
                    <a:pt x="464" y="88"/>
                  </a:lnTo>
                  <a:lnTo>
                    <a:pt x="461" y="88"/>
                  </a:lnTo>
                  <a:lnTo>
                    <a:pt x="459" y="88"/>
                  </a:lnTo>
                  <a:lnTo>
                    <a:pt x="459" y="88"/>
                  </a:lnTo>
                  <a:lnTo>
                    <a:pt x="457" y="88"/>
                  </a:lnTo>
                  <a:lnTo>
                    <a:pt x="457" y="88"/>
                  </a:lnTo>
                  <a:lnTo>
                    <a:pt x="454" y="88"/>
                  </a:lnTo>
                  <a:lnTo>
                    <a:pt x="452" y="93"/>
                  </a:lnTo>
                  <a:lnTo>
                    <a:pt x="452" y="93"/>
                  </a:lnTo>
                  <a:lnTo>
                    <a:pt x="452" y="95"/>
                  </a:lnTo>
                  <a:lnTo>
                    <a:pt x="452" y="95"/>
                  </a:lnTo>
                  <a:lnTo>
                    <a:pt x="452" y="97"/>
                  </a:lnTo>
                  <a:lnTo>
                    <a:pt x="450" y="97"/>
                  </a:lnTo>
                  <a:lnTo>
                    <a:pt x="450" y="100"/>
                  </a:lnTo>
                  <a:lnTo>
                    <a:pt x="447" y="102"/>
                  </a:lnTo>
                  <a:lnTo>
                    <a:pt x="447" y="104"/>
                  </a:lnTo>
                  <a:lnTo>
                    <a:pt x="447" y="104"/>
                  </a:lnTo>
                  <a:lnTo>
                    <a:pt x="447" y="107"/>
                  </a:lnTo>
                  <a:lnTo>
                    <a:pt x="447" y="107"/>
                  </a:lnTo>
                  <a:lnTo>
                    <a:pt x="445" y="107"/>
                  </a:lnTo>
                  <a:lnTo>
                    <a:pt x="440" y="109"/>
                  </a:lnTo>
                  <a:lnTo>
                    <a:pt x="440" y="109"/>
                  </a:lnTo>
                  <a:lnTo>
                    <a:pt x="440" y="109"/>
                  </a:lnTo>
                  <a:lnTo>
                    <a:pt x="440" y="109"/>
                  </a:lnTo>
                  <a:lnTo>
                    <a:pt x="438" y="107"/>
                  </a:lnTo>
                  <a:lnTo>
                    <a:pt x="438" y="107"/>
                  </a:lnTo>
                  <a:lnTo>
                    <a:pt x="438" y="109"/>
                  </a:lnTo>
                  <a:lnTo>
                    <a:pt x="435" y="109"/>
                  </a:lnTo>
                  <a:lnTo>
                    <a:pt x="433" y="109"/>
                  </a:lnTo>
                  <a:lnTo>
                    <a:pt x="433" y="112"/>
                  </a:lnTo>
                  <a:lnTo>
                    <a:pt x="431" y="112"/>
                  </a:lnTo>
                  <a:lnTo>
                    <a:pt x="431" y="114"/>
                  </a:lnTo>
                  <a:lnTo>
                    <a:pt x="431" y="114"/>
                  </a:lnTo>
                  <a:lnTo>
                    <a:pt x="428" y="114"/>
                  </a:lnTo>
                  <a:lnTo>
                    <a:pt x="426" y="116"/>
                  </a:lnTo>
                  <a:lnTo>
                    <a:pt x="424" y="116"/>
                  </a:lnTo>
                  <a:lnTo>
                    <a:pt x="424" y="116"/>
                  </a:lnTo>
                  <a:lnTo>
                    <a:pt x="424" y="119"/>
                  </a:lnTo>
                  <a:lnTo>
                    <a:pt x="424" y="119"/>
                  </a:lnTo>
                  <a:lnTo>
                    <a:pt x="421" y="119"/>
                  </a:lnTo>
                  <a:lnTo>
                    <a:pt x="419" y="121"/>
                  </a:lnTo>
                  <a:lnTo>
                    <a:pt x="416" y="121"/>
                  </a:lnTo>
                  <a:lnTo>
                    <a:pt x="412" y="119"/>
                  </a:lnTo>
                  <a:lnTo>
                    <a:pt x="409" y="119"/>
                  </a:lnTo>
                  <a:lnTo>
                    <a:pt x="407" y="119"/>
                  </a:lnTo>
                  <a:lnTo>
                    <a:pt x="407" y="116"/>
                  </a:lnTo>
                  <a:lnTo>
                    <a:pt x="405" y="116"/>
                  </a:lnTo>
                  <a:lnTo>
                    <a:pt x="405" y="116"/>
                  </a:lnTo>
                  <a:lnTo>
                    <a:pt x="405" y="114"/>
                  </a:lnTo>
                  <a:lnTo>
                    <a:pt x="405" y="114"/>
                  </a:lnTo>
                  <a:lnTo>
                    <a:pt x="402" y="114"/>
                  </a:lnTo>
                  <a:lnTo>
                    <a:pt x="402" y="114"/>
                  </a:lnTo>
                  <a:lnTo>
                    <a:pt x="402" y="114"/>
                  </a:lnTo>
                  <a:lnTo>
                    <a:pt x="400" y="114"/>
                  </a:lnTo>
                  <a:lnTo>
                    <a:pt x="400" y="114"/>
                  </a:lnTo>
                  <a:lnTo>
                    <a:pt x="400" y="114"/>
                  </a:lnTo>
                  <a:lnTo>
                    <a:pt x="398" y="114"/>
                  </a:lnTo>
                  <a:lnTo>
                    <a:pt x="398" y="114"/>
                  </a:lnTo>
                  <a:lnTo>
                    <a:pt x="390" y="112"/>
                  </a:lnTo>
                  <a:lnTo>
                    <a:pt x="390" y="112"/>
                  </a:lnTo>
                  <a:lnTo>
                    <a:pt x="390" y="112"/>
                  </a:lnTo>
                  <a:lnTo>
                    <a:pt x="386" y="112"/>
                  </a:lnTo>
                  <a:lnTo>
                    <a:pt x="383" y="112"/>
                  </a:lnTo>
                  <a:lnTo>
                    <a:pt x="383" y="112"/>
                  </a:lnTo>
                  <a:lnTo>
                    <a:pt x="381" y="112"/>
                  </a:lnTo>
                  <a:lnTo>
                    <a:pt x="379" y="112"/>
                  </a:lnTo>
                  <a:lnTo>
                    <a:pt x="379" y="112"/>
                  </a:lnTo>
                  <a:lnTo>
                    <a:pt x="376" y="109"/>
                  </a:lnTo>
                  <a:lnTo>
                    <a:pt x="376" y="109"/>
                  </a:lnTo>
                  <a:lnTo>
                    <a:pt x="376" y="107"/>
                  </a:lnTo>
                  <a:lnTo>
                    <a:pt x="376" y="107"/>
                  </a:lnTo>
                  <a:lnTo>
                    <a:pt x="376" y="107"/>
                  </a:lnTo>
                  <a:lnTo>
                    <a:pt x="379" y="104"/>
                  </a:lnTo>
                  <a:lnTo>
                    <a:pt x="379" y="104"/>
                  </a:lnTo>
                  <a:lnTo>
                    <a:pt x="379" y="104"/>
                  </a:lnTo>
                  <a:lnTo>
                    <a:pt x="381" y="104"/>
                  </a:lnTo>
                  <a:lnTo>
                    <a:pt x="381" y="104"/>
                  </a:lnTo>
                  <a:lnTo>
                    <a:pt x="381" y="104"/>
                  </a:lnTo>
                  <a:lnTo>
                    <a:pt x="381" y="102"/>
                  </a:lnTo>
                  <a:lnTo>
                    <a:pt x="381" y="102"/>
                  </a:lnTo>
                  <a:lnTo>
                    <a:pt x="379" y="90"/>
                  </a:lnTo>
                  <a:lnTo>
                    <a:pt x="376" y="88"/>
                  </a:lnTo>
                  <a:lnTo>
                    <a:pt x="376" y="88"/>
                  </a:lnTo>
                  <a:lnTo>
                    <a:pt x="376" y="86"/>
                  </a:lnTo>
                  <a:lnTo>
                    <a:pt x="376" y="86"/>
                  </a:lnTo>
                  <a:lnTo>
                    <a:pt x="376" y="83"/>
                  </a:lnTo>
                  <a:lnTo>
                    <a:pt x="376" y="83"/>
                  </a:lnTo>
                  <a:lnTo>
                    <a:pt x="379" y="81"/>
                  </a:lnTo>
                  <a:lnTo>
                    <a:pt x="379" y="81"/>
                  </a:lnTo>
                  <a:lnTo>
                    <a:pt x="379" y="81"/>
                  </a:lnTo>
                  <a:lnTo>
                    <a:pt x="376" y="78"/>
                  </a:lnTo>
                  <a:lnTo>
                    <a:pt x="376" y="76"/>
                  </a:lnTo>
                  <a:lnTo>
                    <a:pt x="374" y="74"/>
                  </a:lnTo>
                  <a:lnTo>
                    <a:pt x="372" y="67"/>
                  </a:lnTo>
                  <a:lnTo>
                    <a:pt x="372" y="64"/>
                  </a:lnTo>
                  <a:lnTo>
                    <a:pt x="372" y="59"/>
                  </a:lnTo>
                  <a:lnTo>
                    <a:pt x="369" y="57"/>
                  </a:lnTo>
                  <a:lnTo>
                    <a:pt x="369" y="55"/>
                  </a:lnTo>
                  <a:lnTo>
                    <a:pt x="369" y="55"/>
                  </a:lnTo>
                  <a:lnTo>
                    <a:pt x="369" y="55"/>
                  </a:lnTo>
                  <a:lnTo>
                    <a:pt x="364" y="52"/>
                  </a:lnTo>
                  <a:lnTo>
                    <a:pt x="364" y="52"/>
                  </a:lnTo>
                  <a:lnTo>
                    <a:pt x="362" y="50"/>
                  </a:lnTo>
                  <a:lnTo>
                    <a:pt x="362" y="48"/>
                  </a:lnTo>
                  <a:lnTo>
                    <a:pt x="362" y="48"/>
                  </a:lnTo>
                  <a:lnTo>
                    <a:pt x="360" y="48"/>
                  </a:lnTo>
                  <a:lnTo>
                    <a:pt x="360" y="43"/>
                  </a:lnTo>
                  <a:lnTo>
                    <a:pt x="362" y="33"/>
                  </a:lnTo>
                  <a:lnTo>
                    <a:pt x="362" y="31"/>
                  </a:lnTo>
                  <a:lnTo>
                    <a:pt x="362" y="31"/>
                  </a:lnTo>
                  <a:lnTo>
                    <a:pt x="362" y="29"/>
                  </a:lnTo>
                  <a:lnTo>
                    <a:pt x="364" y="26"/>
                  </a:lnTo>
                  <a:lnTo>
                    <a:pt x="364" y="26"/>
                  </a:lnTo>
                  <a:lnTo>
                    <a:pt x="364" y="24"/>
                  </a:lnTo>
                  <a:lnTo>
                    <a:pt x="364" y="24"/>
                  </a:lnTo>
                  <a:lnTo>
                    <a:pt x="364" y="22"/>
                  </a:lnTo>
                  <a:lnTo>
                    <a:pt x="364" y="22"/>
                  </a:lnTo>
                  <a:lnTo>
                    <a:pt x="362" y="19"/>
                  </a:lnTo>
                  <a:lnTo>
                    <a:pt x="362" y="19"/>
                  </a:lnTo>
                  <a:lnTo>
                    <a:pt x="364" y="19"/>
                  </a:lnTo>
                  <a:lnTo>
                    <a:pt x="364" y="19"/>
                  </a:lnTo>
                  <a:lnTo>
                    <a:pt x="364" y="17"/>
                  </a:lnTo>
                  <a:lnTo>
                    <a:pt x="367" y="17"/>
                  </a:lnTo>
                  <a:lnTo>
                    <a:pt x="367" y="17"/>
                  </a:lnTo>
                  <a:lnTo>
                    <a:pt x="367" y="15"/>
                  </a:lnTo>
                  <a:lnTo>
                    <a:pt x="367" y="15"/>
                  </a:lnTo>
                  <a:lnTo>
                    <a:pt x="367" y="15"/>
                  </a:lnTo>
                  <a:lnTo>
                    <a:pt x="367" y="12"/>
                  </a:lnTo>
                  <a:lnTo>
                    <a:pt x="364" y="10"/>
                  </a:lnTo>
                  <a:lnTo>
                    <a:pt x="362" y="7"/>
                  </a:lnTo>
                  <a:lnTo>
                    <a:pt x="362" y="7"/>
                  </a:lnTo>
                  <a:lnTo>
                    <a:pt x="360" y="0"/>
                  </a:lnTo>
                  <a:lnTo>
                    <a:pt x="357" y="3"/>
                  </a:lnTo>
                  <a:lnTo>
                    <a:pt x="357" y="3"/>
                  </a:lnTo>
                  <a:lnTo>
                    <a:pt x="357" y="3"/>
                  </a:lnTo>
                  <a:lnTo>
                    <a:pt x="355" y="5"/>
                  </a:lnTo>
                  <a:lnTo>
                    <a:pt x="355" y="5"/>
                  </a:lnTo>
                  <a:lnTo>
                    <a:pt x="353" y="5"/>
                  </a:lnTo>
                  <a:lnTo>
                    <a:pt x="348" y="7"/>
                  </a:lnTo>
                  <a:lnTo>
                    <a:pt x="345" y="7"/>
                  </a:lnTo>
                  <a:lnTo>
                    <a:pt x="345" y="5"/>
                  </a:lnTo>
                  <a:lnTo>
                    <a:pt x="345" y="5"/>
                  </a:lnTo>
                  <a:lnTo>
                    <a:pt x="345" y="5"/>
                  </a:lnTo>
                  <a:lnTo>
                    <a:pt x="343" y="5"/>
                  </a:lnTo>
                  <a:lnTo>
                    <a:pt x="343" y="5"/>
                  </a:lnTo>
                  <a:lnTo>
                    <a:pt x="336" y="5"/>
                  </a:lnTo>
                  <a:lnTo>
                    <a:pt x="336" y="7"/>
                  </a:lnTo>
                  <a:lnTo>
                    <a:pt x="334" y="7"/>
                  </a:lnTo>
                  <a:lnTo>
                    <a:pt x="334" y="10"/>
                  </a:lnTo>
                  <a:lnTo>
                    <a:pt x="331" y="10"/>
                  </a:lnTo>
                  <a:lnTo>
                    <a:pt x="324" y="5"/>
                  </a:lnTo>
                  <a:lnTo>
                    <a:pt x="319" y="7"/>
                  </a:lnTo>
                  <a:lnTo>
                    <a:pt x="315" y="12"/>
                  </a:lnTo>
                  <a:lnTo>
                    <a:pt x="315" y="12"/>
                  </a:lnTo>
                  <a:lnTo>
                    <a:pt x="312" y="15"/>
                  </a:lnTo>
                  <a:lnTo>
                    <a:pt x="312" y="15"/>
                  </a:lnTo>
                  <a:lnTo>
                    <a:pt x="312" y="15"/>
                  </a:lnTo>
                  <a:lnTo>
                    <a:pt x="315" y="17"/>
                  </a:lnTo>
                  <a:lnTo>
                    <a:pt x="315" y="17"/>
                  </a:lnTo>
                  <a:lnTo>
                    <a:pt x="317" y="19"/>
                  </a:lnTo>
                  <a:lnTo>
                    <a:pt x="317" y="19"/>
                  </a:lnTo>
                  <a:lnTo>
                    <a:pt x="317" y="22"/>
                  </a:lnTo>
                  <a:lnTo>
                    <a:pt x="315" y="24"/>
                  </a:lnTo>
                  <a:lnTo>
                    <a:pt x="315" y="29"/>
                  </a:lnTo>
                  <a:lnTo>
                    <a:pt x="315" y="29"/>
                  </a:lnTo>
                  <a:lnTo>
                    <a:pt x="315" y="31"/>
                  </a:lnTo>
                  <a:lnTo>
                    <a:pt x="315" y="31"/>
                  </a:lnTo>
                  <a:lnTo>
                    <a:pt x="312" y="31"/>
                  </a:lnTo>
                  <a:lnTo>
                    <a:pt x="308" y="31"/>
                  </a:lnTo>
                  <a:lnTo>
                    <a:pt x="293" y="36"/>
                  </a:lnTo>
                  <a:lnTo>
                    <a:pt x="293" y="36"/>
                  </a:lnTo>
                  <a:lnTo>
                    <a:pt x="291" y="36"/>
                  </a:lnTo>
                  <a:lnTo>
                    <a:pt x="291" y="36"/>
                  </a:lnTo>
                  <a:lnTo>
                    <a:pt x="289" y="36"/>
                  </a:lnTo>
                  <a:lnTo>
                    <a:pt x="289" y="36"/>
                  </a:lnTo>
                  <a:lnTo>
                    <a:pt x="289" y="36"/>
                  </a:lnTo>
                  <a:lnTo>
                    <a:pt x="286" y="36"/>
                  </a:lnTo>
                  <a:lnTo>
                    <a:pt x="286" y="38"/>
                  </a:lnTo>
                  <a:lnTo>
                    <a:pt x="284" y="41"/>
                  </a:lnTo>
                  <a:lnTo>
                    <a:pt x="284" y="41"/>
                  </a:lnTo>
                  <a:lnTo>
                    <a:pt x="282" y="41"/>
                  </a:lnTo>
                  <a:lnTo>
                    <a:pt x="282" y="41"/>
                  </a:lnTo>
                  <a:lnTo>
                    <a:pt x="282" y="43"/>
                  </a:lnTo>
                  <a:lnTo>
                    <a:pt x="282" y="43"/>
                  </a:lnTo>
                  <a:lnTo>
                    <a:pt x="282" y="43"/>
                  </a:lnTo>
                  <a:lnTo>
                    <a:pt x="279" y="43"/>
                  </a:lnTo>
                  <a:lnTo>
                    <a:pt x="279" y="45"/>
                  </a:lnTo>
                  <a:lnTo>
                    <a:pt x="279" y="45"/>
                  </a:lnTo>
                  <a:lnTo>
                    <a:pt x="275" y="43"/>
                  </a:lnTo>
                  <a:lnTo>
                    <a:pt x="272" y="43"/>
                  </a:lnTo>
                  <a:lnTo>
                    <a:pt x="272" y="45"/>
                  </a:lnTo>
                  <a:lnTo>
                    <a:pt x="270" y="45"/>
                  </a:lnTo>
                  <a:lnTo>
                    <a:pt x="270" y="45"/>
                  </a:lnTo>
                  <a:lnTo>
                    <a:pt x="265" y="45"/>
                  </a:lnTo>
                  <a:lnTo>
                    <a:pt x="265" y="45"/>
                  </a:lnTo>
                  <a:lnTo>
                    <a:pt x="265" y="45"/>
                  </a:lnTo>
                  <a:lnTo>
                    <a:pt x="263" y="45"/>
                  </a:lnTo>
                  <a:lnTo>
                    <a:pt x="258" y="48"/>
                  </a:lnTo>
                  <a:lnTo>
                    <a:pt x="256" y="48"/>
                  </a:lnTo>
                  <a:lnTo>
                    <a:pt x="256" y="48"/>
                  </a:lnTo>
                  <a:lnTo>
                    <a:pt x="253" y="48"/>
                  </a:lnTo>
                  <a:lnTo>
                    <a:pt x="249" y="50"/>
                  </a:lnTo>
                  <a:lnTo>
                    <a:pt x="249" y="50"/>
                  </a:lnTo>
                  <a:lnTo>
                    <a:pt x="249" y="50"/>
                  </a:lnTo>
                  <a:lnTo>
                    <a:pt x="249" y="50"/>
                  </a:lnTo>
                  <a:lnTo>
                    <a:pt x="246" y="52"/>
                  </a:lnTo>
                  <a:lnTo>
                    <a:pt x="246" y="52"/>
                  </a:lnTo>
                  <a:lnTo>
                    <a:pt x="246" y="55"/>
                  </a:lnTo>
                  <a:lnTo>
                    <a:pt x="246" y="55"/>
                  </a:lnTo>
                  <a:lnTo>
                    <a:pt x="246" y="57"/>
                  </a:lnTo>
                  <a:lnTo>
                    <a:pt x="246" y="59"/>
                  </a:lnTo>
                  <a:lnTo>
                    <a:pt x="246" y="59"/>
                  </a:lnTo>
                  <a:lnTo>
                    <a:pt x="244" y="62"/>
                  </a:lnTo>
                  <a:lnTo>
                    <a:pt x="244" y="62"/>
                  </a:lnTo>
                  <a:lnTo>
                    <a:pt x="244" y="62"/>
                  </a:lnTo>
                  <a:lnTo>
                    <a:pt x="241" y="64"/>
                  </a:lnTo>
                  <a:lnTo>
                    <a:pt x="241" y="64"/>
                  </a:lnTo>
                  <a:lnTo>
                    <a:pt x="239" y="64"/>
                  </a:lnTo>
                  <a:lnTo>
                    <a:pt x="239" y="64"/>
                  </a:lnTo>
                  <a:lnTo>
                    <a:pt x="239" y="64"/>
                  </a:lnTo>
                  <a:lnTo>
                    <a:pt x="237" y="64"/>
                  </a:lnTo>
                  <a:lnTo>
                    <a:pt x="237" y="62"/>
                  </a:lnTo>
                  <a:lnTo>
                    <a:pt x="234" y="62"/>
                  </a:lnTo>
                  <a:lnTo>
                    <a:pt x="234" y="62"/>
                  </a:lnTo>
                  <a:lnTo>
                    <a:pt x="232" y="62"/>
                  </a:lnTo>
                  <a:lnTo>
                    <a:pt x="230" y="62"/>
                  </a:lnTo>
                  <a:lnTo>
                    <a:pt x="225" y="59"/>
                  </a:lnTo>
                  <a:lnTo>
                    <a:pt x="225" y="59"/>
                  </a:lnTo>
                  <a:lnTo>
                    <a:pt x="223" y="57"/>
                  </a:lnTo>
                  <a:lnTo>
                    <a:pt x="223" y="57"/>
                  </a:lnTo>
                  <a:lnTo>
                    <a:pt x="223" y="55"/>
                  </a:lnTo>
                  <a:lnTo>
                    <a:pt x="220" y="55"/>
                  </a:lnTo>
                  <a:lnTo>
                    <a:pt x="220" y="52"/>
                  </a:lnTo>
                  <a:lnTo>
                    <a:pt x="220" y="52"/>
                  </a:lnTo>
                  <a:lnTo>
                    <a:pt x="220" y="52"/>
                  </a:lnTo>
                  <a:lnTo>
                    <a:pt x="218" y="50"/>
                  </a:lnTo>
                  <a:lnTo>
                    <a:pt x="218" y="50"/>
                  </a:lnTo>
                  <a:lnTo>
                    <a:pt x="218" y="48"/>
                  </a:lnTo>
                  <a:lnTo>
                    <a:pt x="218" y="48"/>
                  </a:lnTo>
                  <a:lnTo>
                    <a:pt x="218" y="45"/>
                  </a:lnTo>
                  <a:lnTo>
                    <a:pt x="215" y="45"/>
                  </a:lnTo>
                  <a:lnTo>
                    <a:pt x="215" y="45"/>
                  </a:lnTo>
                  <a:lnTo>
                    <a:pt x="215" y="45"/>
                  </a:lnTo>
                  <a:lnTo>
                    <a:pt x="215" y="43"/>
                  </a:lnTo>
                  <a:lnTo>
                    <a:pt x="213" y="43"/>
                  </a:lnTo>
                  <a:lnTo>
                    <a:pt x="213" y="43"/>
                  </a:lnTo>
                  <a:lnTo>
                    <a:pt x="213" y="43"/>
                  </a:lnTo>
                  <a:lnTo>
                    <a:pt x="211" y="45"/>
                  </a:lnTo>
                  <a:lnTo>
                    <a:pt x="208" y="48"/>
                  </a:lnTo>
                  <a:lnTo>
                    <a:pt x="208" y="48"/>
                  </a:lnTo>
                  <a:lnTo>
                    <a:pt x="206" y="48"/>
                  </a:lnTo>
                  <a:lnTo>
                    <a:pt x="204" y="50"/>
                  </a:lnTo>
                  <a:lnTo>
                    <a:pt x="201" y="50"/>
                  </a:lnTo>
                  <a:lnTo>
                    <a:pt x="201" y="50"/>
                  </a:lnTo>
                  <a:lnTo>
                    <a:pt x="199" y="52"/>
                  </a:lnTo>
                  <a:lnTo>
                    <a:pt x="192" y="57"/>
                  </a:lnTo>
                  <a:lnTo>
                    <a:pt x="189" y="57"/>
                  </a:lnTo>
                  <a:lnTo>
                    <a:pt x="189" y="57"/>
                  </a:lnTo>
                  <a:lnTo>
                    <a:pt x="187" y="57"/>
                  </a:lnTo>
                  <a:lnTo>
                    <a:pt x="187" y="57"/>
                  </a:lnTo>
                  <a:lnTo>
                    <a:pt x="185" y="57"/>
                  </a:lnTo>
                  <a:lnTo>
                    <a:pt x="185" y="57"/>
                  </a:lnTo>
                  <a:lnTo>
                    <a:pt x="185" y="67"/>
                  </a:lnTo>
                  <a:lnTo>
                    <a:pt x="185" y="67"/>
                  </a:lnTo>
                  <a:lnTo>
                    <a:pt x="185" y="69"/>
                  </a:lnTo>
                  <a:lnTo>
                    <a:pt x="185" y="69"/>
                  </a:lnTo>
                  <a:lnTo>
                    <a:pt x="182" y="69"/>
                  </a:lnTo>
                  <a:lnTo>
                    <a:pt x="178" y="76"/>
                  </a:lnTo>
                  <a:lnTo>
                    <a:pt x="173" y="81"/>
                  </a:lnTo>
                  <a:lnTo>
                    <a:pt x="171" y="83"/>
                  </a:lnTo>
                  <a:lnTo>
                    <a:pt x="163" y="95"/>
                  </a:lnTo>
                  <a:lnTo>
                    <a:pt x="163" y="97"/>
                  </a:lnTo>
                  <a:lnTo>
                    <a:pt x="161" y="100"/>
                  </a:lnTo>
                  <a:lnTo>
                    <a:pt x="161" y="102"/>
                  </a:lnTo>
                  <a:lnTo>
                    <a:pt x="161" y="104"/>
                  </a:lnTo>
                  <a:lnTo>
                    <a:pt x="161" y="107"/>
                  </a:lnTo>
                  <a:lnTo>
                    <a:pt x="163" y="109"/>
                  </a:lnTo>
                  <a:lnTo>
                    <a:pt x="163" y="112"/>
                  </a:lnTo>
                  <a:lnTo>
                    <a:pt x="163" y="112"/>
                  </a:lnTo>
                  <a:lnTo>
                    <a:pt x="163" y="112"/>
                  </a:lnTo>
                  <a:lnTo>
                    <a:pt x="163" y="114"/>
                  </a:lnTo>
                  <a:lnTo>
                    <a:pt x="163" y="114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23"/>
                  </a:lnTo>
                  <a:lnTo>
                    <a:pt x="161" y="123"/>
                  </a:lnTo>
                  <a:lnTo>
                    <a:pt x="161" y="123"/>
                  </a:lnTo>
                  <a:lnTo>
                    <a:pt x="163" y="126"/>
                  </a:lnTo>
                  <a:lnTo>
                    <a:pt x="163" y="123"/>
                  </a:lnTo>
                  <a:lnTo>
                    <a:pt x="163" y="123"/>
                  </a:lnTo>
                  <a:lnTo>
                    <a:pt x="163" y="123"/>
                  </a:lnTo>
                  <a:lnTo>
                    <a:pt x="163" y="123"/>
                  </a:lnTo>
                  <a:lnTo>
                    <a:pt x="166" y="123"/>
                  </a:lnTo>
                  <a:lnTo>
                    <a:pt x="166" y="126"/>
                  </a:lnTo>
                  <a:lnTo>
                    <a:pt x="166" y="126"/>
                  </a:lnTo>
                  <a:lnTo>
                    <a:pt x="166" y="128"/>
                  </a:lnTo>
                  <a:lnTo>
                    <a:pt x="166" y="128"/>
                  </a:lnTo>
                  <a:lnTo>
                    <a:pt x="166" y="128"/>
                  </a:lnTo>
                  <a:lnTo>
                    <a:pt x="168" y="130"/>
                  </a:lnTo>
                  <a:lnTo>
                    <a:pt x="168" y="130"/>
                  </a:lnTo>
                  <a:lnTo>
                    <a:pt x="168" y="133"/>
                  </a:lnTo>
                  <a:lnTo>
                    <a:pt x="168" y="133"/>
                  </a:lnTo>
                  <a:lnTo>
                    <a:pt x="163" y="138"/>
                  </a:lnTo>
                  <a:lnTo>
                    <a:pt x="161" y="140"/>
                  </a:lnTo>
                  <a:lnTo>
                    <a:pt x="161" y="142"/>
                  </a:lnTo>
                  <a:lnTo>
                    <a:pt x="159" y="145"/>
                  </a:lnTo>
                  <a:lnTo>
                    <a:pt x="156" y="147"/>
                  </a:lnTo>
                  <a:lnTo>
                    <a:pt x="154" y="154"/>
                  </a:lnTo>
                  <a:lnTo>
                    <a:pt x="149" y="159"/>
                  </a:lnTo>
                  <a:lnTo>
                    <a:pt x="147" y="159"/>
                  </a:lnTo>
                  <a:lnTo>
                    <a:pt x="140" y="164"/>
                  </a:lnTo>
                  <a:lnTo>
                    <a:pt x="140" y="164"/>
                  </a:lnTo>
                  <a:lnTo>
                    <a:pt x="137" y="166"/>
                  </a:lnTo>
                  <a:lnTo>
                    <a:pt x="137" y="166"/>
                  </a:lnTo>
                  <a:lnTo>
                    <a:pt x="137" y="164"/>
                  </a:lnTo>
                  <a:lnTo>
                    <a:pt x="135" y="164"/>
                  </a:lnTo>
                  <a:lnTo>
                    <a:pt x="133" y="164"/>
                  </a:lnTo>
                  <a:lnTo>
                    <a:pt x="133" y="164"/>
                  </a:lnTo>
                  <a:lnTo>
                    <a:pt x="133" y="164"/>
                  </a:lnTo>
                  <a:lnTo>
                    <a:pt x="130" y="166"/>
                  </a:lnTo>
                  <a:lnTo>
                    <a:pt x="128" y="166"/>
                  </a:lnTo>
                  <a:lnTo>
                    <a:pt x="128" y="166"/>
                  </a:lnTo>
                  <a:lnTo>
                    <a:pt x="121" y="166"/>
                  </a:lnTo>
                  <a:lnTo>
                    <a:pt x="118" y="166"/>
                  </a:lnTo>
                  <a:lnTo>
                    <a:pt x="118" y="166"/>
                  </a:lnTo>
                  <a:lnTo>
                    <a:pt x="116" y="166"/>
                  </a:lnTo>
                  <a:lnTo>
                    <a:pt x="114" y="168"/>
                  </a:lnTo>
                  <a:lnTo>
                    <a:pt x="111" y="168"/>
                  </a:lnTo>
                  <a:lnTo>
                    <a:pt x="111" y="168"/>
                  </a:lnTo>
                  <a:lnTo>
                    <a:pt x="111" y="168"/>
                  </a:lnTo>
                  <a:lnTo>
                    <a:pt x="109" y="168"/>
                  </a:lnTo>
                  <a:lnTo>
                    <a:pt x="109" y="168"/>
                  </a:lnTo>
                  <a:lnTo>
                    <a:pt x="107" y="168"/>
                  </a:lnTo>
                  <a:lnTo>
                    <a:pt x="104" y="171"/>
                  </a:lnTo>
                  <a:lnTo>
                    <a:pt x="104" y="171"/>
                  </a:lnTo>
                  <a:lnTo>
                    <a:pt x="102" y="173"/>
                  </a:lnTo>
                  <a:lnTo>
                    <a:pt x="102" y="173"/>
                  </a:lnTo>
                  <a:lnTo>
                    <a:pt x="102" y="173"/>
                  </a:lnTo>
                  <a:lnTo>
                    <a:pt x="100" y="173"/>
                  </a:lnTo>
                  <a:lnTo>
                    <a:pt x="97" y="175"/>
                  </a:lnTo>
                  <a:lnTo>
                    <a:pt x="92" y="180"/>
                  </a:lnTo>
                  <a:lnTo>
                    <a:pt x="92" y="182"/>
                  </a:lnTo>
                  <a:lnTo>
                    <a:pt x="92" y="182"/>
                  </a:lnTo>
                  <a:lnTo>
                    <a:pt x="90" y="197"/>
                  </a:lnTo>
                  <a:lnTo>
                    <a:pt x="90" y="199"/>
                  </a:lnTo>
                  <a:lnTo>
                    <a:pt x="88" y="199"/>
                  </a:lnTo>
                  <a:lnTo>
                    <a:pt x="88" y="201"/>
                  </a:lnTo>
                  <a:lnTo>
                    <a:pt x="88" y="201"/>
                  </a:lnTo>
                  <a:lnTo>
                    <a:pt x="88" y="204"/>
                  </a:lnTo>
                  <a:lnTo>
                    <a:pt x="88" y="204"/>
                  </a:lnTo>
                  <a:lnTo>
                    <a:pt x="88" y="206"/>
                  </a:lnTo>
                  <a:lnTo>
                    <a:pt x="88" y="206"/>
                  </a:lnTo>
                  <a:lnTo>
                    <a:pt x="88" y="209"/>
                  </a:lnTo>
                  <a:lnTo>
                    <a:pt x="88" y="209"/>
                  </a:lnTo>
                  <a:lnTo>
                    <a:pt x="88" y="211"/>
                  </a:lnTo>
                  <a:lnTo>
                    <a:pt x="90" y="211"/>
                  </a:lnTo>
                  <a:lnTo>
                    <a:pt x="90" y="213"/>
                  </a:lnTo>
                  <a:lnTo>
                    <a:pt x="90" y="213"/>
                  </a:lnTo>
                  <a:lnTo>
                    <a:pt x="90" y="216"/>
                  </a:lnTo>
                  <a:lnTo>
                    <a:pt x="90" y="218"/>
                  </a:lnTo>
                  <a:lnTo>
                    <a:pt x="90" y="223"/>
                  </a:lnTo>
                  <a:lnTo>
                    <a:pt x="92" y="227"/>
                  </a:lnTo>
                  <a:lnTo>
                    <a:pt x="95" y="227"/>
                  </a:lnTo>
                  <a:lnTo>
                    <a:pt x="95" y="230"/>
                  </a:lnTo>
                  <a:lnTo>
                    <a:pt x="97" y="230"/>
                  </a:lnTo>
                  <a:lnTo>
                    <a:pt x="97" y="230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0" y="232"/>
                  </a:lnTo>
                  <a:lnTo>
                    <a:pt x="97" y="239"/>
                  </a:lnTo>
                  <a:lnTo>
                    <a:pt x="97" y="242"/>
                  </a:lnTo>
                  <a:lnTo>
                    <a:pt x="97" y="244"/>
                  </a:lnTo>
                  <a:lnTo>
                    <a:pt x="97" y="244"/>
                  </a:lnTo>
                  <a:lnTo>
                    <a:pt x="95" y="244"/>
                  </a:lnTo>
                  <a:lnTo>
                    <a:pt x="95" y="246"/>
                  </a:lnTo>
                  <a:lnTo>
                    <a:pt x="95" y="246"/>
                  </a:lnTo>
                  <a:lnTo>
                    <a:pt x="92" y="246"/>
                  </a:lnTo>
                  <a:lnTo>
                    <a:pt x="92" y="246"/>
                  </a:lnTo>
                  <a:lnTo>
                    <a:pt x="92" y="246"/>
                  </a:lnTo>
                  <a:lnTo>
                    <a:pt x="90" y="246"/>
                  </a:lnTo>
                  <a:lnTo>
                    <a:pt x="90" y="244"/>
                  </a:lnTo>
                  <a:lnTo>
                    <a:pt x="90" y="244"/>
                  </a:lnTo>
                  <a:lnTo>
                    <a:pt x="90" y="244"/>
                  </a:lnTo>
                  <a:lnTo>
                    <a:pt x="88" y="242"/>
                  </a:lnTo>
                  <a:lnTo>
                    <a:pt x="88" y="242"/>
                  </a:lnTo>
                  <a:lnTo>
                    <a:pt x="88" y="242"/>
                  </a:lnTo>
                  <a:lnTo>
                    <a:pt x="88" y="242"/>
                  </a:lnTo>
                  <a:lnTo>
                    <a:pt x="85" y="242"/>
                  </a:lnTo>
                  <a:lnTo>
                    <a:pt x="85" y="242"/>
                  </a:lnTo>
                  <a:lnTo>
                    <a:pt x="85" y="242"/>
                  </a:lnTo>
                  <a:lnTo>
                    <a:pt x="83" y="246"/>
                  </a:lnTo>
                  <a:lnTo>
                    <a:pt x="81" y="249"/>
                  </a:lnTo>
                  <a:lnTo>
                    <a:pt x="81" y="249"/>
                  </a:lnTo>
                  <a:lnTo>
                    <a:pt x="78" y="251"/>
                  </a:lnTo>
                  <a:lnTo>
                    <a:pt x="71" y="256"/>
                  </a:lnTo>
                  <a:lnTo>
                    <a:pt x="71" y="258"/>
                  </a:lnTo>
                  <a:lnTo>
                    <a:pt x="71" y="258"/>
                  </a:lnTo>
                  <a:lnTo>
                    <a:pt x="71" y="263"/>
                  </a:lnTo>
                  <a:lnTo>
                    <a:pt x="74" y="265"/>
                  </a:lnTo>
                  <a:lnTo>
                    <a:pt x="74" y="265"/>
                  </a:lnTo>
                  <a:lnTo>
                    <a:pt x="74" y="268"/>
                  </a:lnTo>
                  <a:lnTo>
                    <a:pt x="74" y="270"/>
                  </a:lnTo>
                  <a:lnTo>
                    <a:pt x="74" y="270"/>
                  </a:lnTo>
                  <a:lnTo>
                    <a:pt x="74" y="272"/>
                  </a:lnTo>
                  <a:lnTo>
                    <a:pt x="74" y="272"/>
                  </a:lnTo>
                  <a:lnTo>
                    <a:pt x="74" y="275"/>
                  </a:lnTo>
                  <a:lnTo>
                    <a:pt x="74" y="275"/>
                  </a:lnTo>
                  <a:lnTo>
                    <a:pt x="74" y="277"/>
                  </a:lnTo>
                  <a:lnTo>
                    <a:pt x="71" y="287"/>
                  </a:lnTo>
                  <a:lnTo>
                    <a:pt x="66" y="291"/>
                  </a:lnTo>
                  <a:lnTo>
                    <a:pt x="64" y="296"/>
                  </a:lnTo>
                  <a:lnTo>
                    <a:pt x="62" y="298"/>
                  </a:lnTo>
                  <a:lnTo>
                    <a:pt x="62" y="298"/>
                  </a:lnTo>
                  <a:lnTo>
                    <a:pt x="59" y="301"/>
                  </a:lnTo>
                  <a:lnTo>
                    <a:pt x="57" y="303"/>
                  </a:lnTo>
                  <a:lnTo>
                    <a:pt x="55" y="303"/>
                  </a:lnTo>
                  <a:lnTo>
                    <a:pt x="55" y="303"/>
                  </a:lnTo>
                  <a:lnTo>
                    <a:pt x="55" y="303"/>
                  </a:lnTo>
                  <a:lnTo>
                    <a:pt x="48" y="303"/>
                  </a:lnTo>
                  <a:lnTo>
                    <a:pt x="45" y="303"/>
                  </a:lnTo>
                  <a:lnTo>
                    <a:pt x="45" y="303"/>
                  </a:lnTo>
                  <a:lnTo>
                    <a:pt x="45" y="305"/>
                  </a:lnTo>
                  <a:lnTo>
                    <a:pt x="43" y="305"/>
                  </a:lnTo>
                  <a:lnTo>
                    <a:pt x="38" y="310"/>
                  </a:lnTo>
                  <a:lnTo>
                    <a:pt x="38" y="310"/>
                  </a:lnTo>
                  <a:lnTo>
                    <a:pt x="38" y="310"/>
                  </a:lnTo>
                  <a:lnTo>
                    <a:pt x="38" y="313"/>
                  </a:lnTo>
                  <a:lnTo>
                    <a:pt x="38" y="315"/>
                  </a:lnTo>
                  <a:lnTo>
                    <a:pt x="38" y="317"/>
                  </a:lnTo>
                  <a:lnTo>
                    <a:pt x="40" y="317"/>
                  </a:lnTo>
                  <a:lnTo>
                    <a:pt x="40" y="320"/>
                  </a:lnTo>
                  <a:lnTo>
                    <a:pt x="40" y="320"/>
                  </a:lnTo>
                  <a:lnTo>
                    <a:pt x="40" y="320"/>
                  </a:lnTo>
                  <a:lnTo>
                    <a:pt x="40" y="322"/>
                  </a:lnTo>
                  <a:lnTo>
                    <a:pt x="40" y="322"/>
                  </a:lnTo>
                  <a:lnTo>
                    <a:pt x="40" y="322"/>
                  </a:lnTo>
                  <a:lnTo>
                    <a:pt x="38" y="322"/>
                  </a:lnTo>
                  <a:lnTo>
                    <a:pt x="36" y="322"/>
                  </a:lnTo>
                  <a:lnTo>
                    <a:pt x="36" y="322"/>
                  </a:lnTo>
                  <a:lnTo>
                    <a:pt x="36" y="324"/>
                  </a:lnTo>
                  <a:lnTo>
                    <a:pt x="36" y="324"/>
                  </a:lnTo>
                  <a:lnTo>
                    <a:pt x="36" y="324"/>
                  </a:lnTo>
                  <a:lnTo>
                    <a:pt x="33" y="329"/>
                  </a:lnTo>
                  <a:lnTo>
                    <a:pt x="33" y="329"/>
                  </a:lnTo>
                  <a:lnTo>
                    <a:pt x="31" y="329"/>
                  </a:lnTo>
                  <a:lnTo>
                    <a:pt x="31" y="329"/>
                  </a:lnTo>
                  <a:lnTo>
                    <a:pt x="31" y="329"/>
                  </a:lnTo>
                  <a:lnTo>
                    <a:pt x="29" y="332"/>
                  </a:lnTo>
                  <a:lnTo>
                    <a:pt x="29" y="332"/>
                  </a:lnTo>
                  <a:lnTo>
                    <a:pt x="29" y="332"/>
                  </a:lnTo>
                  <a:lnTo>
                    <a:pt x="26" y="334"/>
                  </a:lnTo>
                  <a:lnTo>
                    <a:pt x="26" y="336"/>
                  </a:lnTo>
                  <a:lnTo>
                    <a:pt x="24" y="339"/>
                  </a:lnTo>
                  <a:lnTo>
                    <a:pt x="24" y="339"/>
                  </a:lnTo>
                  <a:lnTo>
                    <a:pt x="24" y="339"/>
                  </a:lnTo>
                  <a:lnTo>
                    <a:pt x="24" y="341"/>
                  </a:lnTo>
                  <a:lnTo>
                    <a:pt x="24" y="341"/>
                  </a:lnTo>
                  <a:lnTo>
                    <a:pt x="24" y="343"/>
                  </a:lnTo>
                  <a:lnTo>
                    <a:pt x="26" y="346"/>
                  </a:lnTo>
                  <a:lnTo>
                    <a:pt x="26" y="346"/>
                  </a:lnTo>
                  <a:lnTo>
                    <a:pt x="26" y="346"/>
                  </a:lnTo>
                  <a:lnTo>
                    <a:pt x="26" y="348"/>
                  </a:lnTo>
                  <a:lnTo>
                    <a:pt x="26" y="348"/>
                  </a:lnTo>
                  <a:lnTo>
                    <a:pt x="24" y="350"/>
                  </a:lnTo>
                  <a:lnTo>
                    <a:pt x="24" y="350"/>
                  </a:lnTo>
                  <a:lnTo>
                    <a:pt x="22" y="353"/>
                  </a:lnTo>
                  <a:lnTo>
                    <a:pt x="22" y="355"/>
                  </a:lnTo>
                  <a:lnTo>
                    <a:pt x="22" y="355"/>
                  </a:lnTo>
                  <a:lnTo>
                    <a:pt x="19" y="362"/>
                  </a:lnTo>
                  <a:lnTo>
                    <a:pt x="17" y="367"/>
                  </a:lnTo>
                  <a:lnTo>
                    <a:pt x="17" y="369"/>
                  </a:lnTo>
                  <a:lnTo>
                    <a:pt x="17" y="372"/>
                  </a:lnTo>
                  <a:lnTo>
                    <a:pt x="17" y="374"/>
                  </a:lnTo>
                  <a:lnTo>
                    <a:pt x="17" y="376"/>
                  </a:lnTo>
                  <a:lnTo>
                    <a:pt x="17" y="376"/>
                  </a:lnTo>
                  <a:lnTo>
                    <a:pt x="14" y="379"/>
                  </a:lnTo>
                  <a:lnTo>
                    <a:pt x="14" y="381"/>
                  </a:lnTo>
                  <a:lnTo>
                    <a:pt x="14" y="381"/>
                  </a:lnTo>
                  <a:lnTo>
                    <a:pt x="12" y="384"/>
                  </a:lnTo>
                  <a:lnTo>
                    <a:pt x="12" y="384"/>
                  </a:lnTo>
                  <a:lnTo>
                    <a:pt x="7" y="388"/>
                  </a:lnTo>
                  <a:lnTo>
                    <a:pt x="7" y="391"/>
                  </a:lnTo>
                  <a:lnTo>
                    <a:pt x="5" y="391"/>
                  </a:lnTo>
                  <a:lnTo>
                    <a:pt x="3" y="393"/>
                  </a:lnTo>
                  <a:lnTo>
                    <a:pt x="0" y="393"/>
                  </a:lnTo>
                  <a:lnTo>
                    <a:pt x="0" y="395"/>
                  </a:lnTo>
                  <a:lnTo>
                    <a:pt x="0" y="398"/>
                  </a:lnTo>
                  <a:lnTo>
                    <a:pt x="3" y="407"/>
                  </a:lnTo>
                  <a:lnTo>
                    <a:pt x="3" y="410"/>
                  </a:lnTo>
                  <a:lnTo>
                    <a:pt x="3" y="410"/>
                  </a:lnTo>
                  <a:lnTo>
                    <a:pt x="3" y="414"/>
                  </a:lnTo>
                  <a:lnTo>
                    <a:pt x="3" y="417"/>
                  </a:lnTo>
                  <a:lnTo>
                    <a:pt x="5" y="419"/>
                  </a:lnTo>
                  <a:lnTo>
                    <a:pt x="5" y="419"/>
                  </a:lnTo>
                  <a:lnTo>
                    <a:pt x="5" y="421"/>
                  </a:lnTo>
                  <a:lnTo>
                    <a:pt x="3" y="421"/>
                  </a:lnTo>
                  <a:lnTo>
                    <a:pt x="3" y="424"/>
                  </a:lnTo>
                  <a:lnTo>
                    <a:pt x="3" y="424"/>
                  </a:lnTo>
                  <a:lnTo>
                    <a:pt x="0" y="424"/>
                  </a:lnTo>
                  <a:lnTo>
                    <a:pt x="0" y="424"/>
                  </a:lnTo>
                  <a:lnTo>
                    <a:pt x="0" y="424"/>
                  </a:lnTo>
                  <a:lnTo>
                    <a:pt x="0" y="424"/>
                  </a:lnTo>
                  <a:lnTo>
                    <a:pt x="5" y="429"/>
                  </a:lnTo>
                  <a:lnTo>
                    <a:pt x="10" y="431"/>
                  </a:lnTo>
                  <a:lnTo>
                    <a:pt x="12" y="431"/>
                  </a:lnTo>
                  <a:lnTo>
                    <a:pt x="14" y="433"/>
                  </a:lnTo>
                  <a:lnTo>
                    <a:pt x="17" y="433"/>
                  </a:lnTo>
                  <a:lnTo>
                    <a:pt x="17" y="433"/>
                  </a:lnTo>
                  <a:lnTo>
                    <a:pt x="19" y="433"/>
                  </a:lnTo>
                  <a:lnTo>
                    <a:pt x="19" y="433"/>
                  </a:lnTo>
                  <a:lnTo>
                    <a:pt x="22" y="433"/>
                  </a:lnTo>
                  <a:lnTo>
                    <a:pt x="22" y="433"/>
                  </a:lnTo>
                  <a:lnTo>
                    <a:pt x="22" y="433"/>
                  </a:lnTo>
                  <a:lnTo>
                    <a:pt x="24" y="433"/>
                  </a:lnTo>
                  <a:lnTo>
                    <a:pt x="24" y="436"/>
                  </a:lnTo>
                  <a:lnTo>
                    <a:pt x="24" y="436"/>
                  </a:lnTo>
                  <a:lnTo>
                    <a:pt x="26" y="438"/>
                  </a:lnTo>
                  <a:lnTo>
                    <a:pt x="26" y="438"/>
                  </a:lnTo>
                  <a:lnTo>
                    <a:pt x="29" y="440"/>
                  </a:lnTo>
                  <a:lnTo>
                    <a:pt x="31" y="440"/>
                  </a:lnTo>
                  <a:lnTo>
                    <a:pt x="31" y="440"/>
                  </a:lnTo>
                  <a:lnTo>
                    <a:pt x="36" y="440"/>
                  </a:lnTo>
                  <a:lnTo>
                    <a:pt x="36" y="440"/>
                  </a:lnTo>
                  <a:lnTo>
                    <a:pt x="38" y="440"/>
                  </a:lnTo>
                  <a:lnTo>
                    <a:pt x="43" y="440"/>
                  </a:lnTo>
                  <a:lnTo>
                    <a:pt x="48" y="440"/>
                  </a:lnTo>
                  <a:lnTo>
                    <a:pt x="50" y="443"/>
                  </a:lnTo>
                  <a:lnTo>
                    <a:pt x="50" y="443"/>
                  </a:lnTo>
                  <a:lnTo>
                    <a:pt x="50" y="443"/>
                  </a:lnTo>
                  <a:lnTo>
                    <a:pt x="50" y="445"/>
                  </a:lnTo>
                  <a:lnTo>
                    <a:pt x="50" y="445"/>
                  </a:lnTo>
                  <a:lnTo>
                    <a:pt x="50" y="445"/>
                  </a:lnTo>
                  <a:lnTo>
                    <a:pt x="52" y="445"/>
                  </a:lnTo>
                  <a:lnTo>
                    <a:pt x="55" y="445"/>
                  </a:lnTo>
                  <a:lnTo>
                    <a:pt x="55" y="445"/>
                  </a:lnTo>
                  <a:lnTo>
                    <a:pt x="57" y="443"/>
                  </a:lnTo>
                  <a:lnTo>
                    <a:pt x="59" y="443"/>
                  </a:lnTo>
                  <a:lnTo>
                    <a:pt x="59" y="443"/>
                  </a:lnTo>
                  <a:lnTo>
                    <a:pt x="62" y="443"/>
                  </a:lnTo>
                  <a:lnTo>
                    <a:pt x="64" y="443"/>
                  </a:lnTo>
                  <a:lnTo>
                    <a:pt x="64" y="443"/>
                  </a:lnTo>
                  <a:lnTo>
                    <a:pt x="64" y="443"/>
                  </a:lnTo>
                  <a:lnTo>
                    <a:pt x="64" y="445"/>
                  </a:lnTo>
                  <a:lnTo>
                    <a:pt x="64" y="445"/>
                  </a:lnTo>
                  <a:lnTo>
                    <a:pt x="64" y="445"/>
                  </a:lnTo>
                  <a:lnTo>
                    <a:pt x="66" y="450"/>
                  </a:lnTo>
                  <a:lnTo>
                    <a:pt x="69" y="452"/>
                  </a:lnTo>
                  <a:lnTo>
                    <a:pt x="69" y="455"/>
                  </a:lnTo>
                  <a:lnTo>
                    <a:pt x="71" y="455"/>
                  </a:lnTo>
                  <a:lnTo>
                    <a:pt x="74" y="459"/>
                  </a:lnTo>
                  <a:lnTo>
                    <a:pt x="76" y="462"/>
                  </a:lnTo>
                  <a:lnTo>
                    <a:pt x="76" y="462"/>
                  </a:lnTo>
                  <a:lnTo>
                    <a:pt x="78" y="469"/>
                  </a:lnTo>
                  <a:lnTo>
                    <a:pt x="78" y="469"/>
                  </a:lnTo>
                  <a:lnTo>
                    <a:pt x="78" y="471"/>
                  </a:lnTo>
                  <a:lnTo>
                    <a:pt x="78" y="471"/>
                  </a:lnTo>
                  <a:lnTo>
                    <a:pt x="81" y="471"/>
                  </a:lnTo>
                  <a:lnTo>
                    <a:pt x="81" y="471"/>
                  </a:lnTo>
                  <a:lnTo>
                    <a:pt x="81" y="471"/>
                  </a:lnTo>
                  <a:lnTo>
                    <a:pt x="83" y="471"/>
                  </a:lnTo>
                  <a:lnTo>
                    <a:pt x="83" y="471"/>
                  </a:lnTo>
                  <a:lnTo>
                    <a:pt x="83" y="471"/>
                  </a:lnTo>
                  <a:lnTo>
                    <a:pt x="88" y="469"/>
                  </a:lnTo>
                  <a:lnTo>
                    <a:pt x="92" y="466"/>
                  </a:lnTo>
                  <a:lnTo>
                    <a:pt x="95" y="466"/>
                  </a:lnTo>
                  <a:lnTo>
                    <a:pt x="97" y="466"/>
                  </a:lnTo>
                  <a:lnTo>
                    <a:pt x="100" y="466"/>
                  </a:lnTo>
                  <a:lnTo>
                    <a:pt x="109" y="466"/>
                  </a:lnTo>
                  <a:lnTo>
                    <a:pt x="111" y="466"/>
                  </a:lnTo>
                  <a:lnTo>
                    <a:pt x="111" y="466"/>
                  </a:lnTo>
                  <a:lnTo>
                    <a:pt x="111" y="466"/>
                  </a:lnTo>
                  <a:lnTo>
                    <a:pt x="114" y="469"/>
                  </a:lnTo>
                  <a:lnTo>
                    <a:pt x="114" y="469"/>
                  </a:lnTo>
                  <a:lnTo>
                    <a:pt x="114" y="469"/>
                  </a:lnTo>
                  <a:lnTo>
                    <a:pt x="111" y="469"/>
                  </a:lnTo>
                  <a:lnTo>
                    <a:pt x="111" y="471"/>
                  </a:lnTo>
                  <a:lnTo>
                    <a:pt x="111" y="473"/>
                  </a:lnTo>
                  <a:lnTo>
                    <a:pt x="111" y="476"/>
                  </a:lnTo>
                  <a:lnTo>
                    <a:pt x="109" y="481"/>
                  </a:lnTo>
                  <a:lnTo>
                    <a:pt x="109" y="483"/>
                  </a:lnTo>
                  <a:lnTo>
                    <a:pt x="109" y="483"/>
                  </a:lnTo>
                  <a:lnTo>
                    <a:pt x="109" y="485"/>
                  </a:lnTo>
                  <a:lnTo>
                    <a:pt x="116" y="490"/>
                  </a:lnTo>
                  <a:lnTo>
                    <a:pt x="118" y="490"/>
                  </a:lnTo>
                  <a:lnTo>
                    <a:pt x="118" y="490"/>
                  </a:lnTo>
                  <a:lnTo>
                    <a:pt x="118" y="492"/>
                  </a:lnTo>
                  <a:lnTo>
                    <a:pt x="118" y="492"/>
                  </a:lnTo>
                  <a:lnTo>
                    <a:pt x="118" y="495"/>
                  </a:lnTo>
                  <a:lnTo>
                    <a:pt x="118" y="495"/>
                  </a:lnTo>
                  <a:lnTo>
                    <a:pt x="118" y="495"/>
                  </a:lnTo>
                  <a:lnTo>
                    <a:pt x="118" y="497"/>
                  </a:lnTo>
                  <a:lnTo>
                    <a:pt x="121" y="497"/>
                  </a:lnTo>
                  <a:lnTo>
                    <a:pt x="121" y="499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2"/>
                  </a:lnTo>
                  <a:lnTo>
                    <a:pt x="126" y="504"/>
                  </a:lnTo>
                  <a:lnTo>
                    <a:pt x="133" y="521"/>
                  </a:lnTo>
                  <a:lnTo>
                    <a:pt x="135" y="525"/>
                  </a:lnTo>
                  <a:lnTo>
                    <a:pt x="135" y="528"/>
                  </a:lnTo>
                  <a:lnTo>
                    <a:pt x="135" y="530"/>
                  </a:lnTo>
                  <a:lnTo>
                    <a:pt x="133" y="530"/>
                  </a:lnTo>
                  <a:lnTo>
                    <a:pt x="133" y="535"/>
                  </a:lnTo>
                  <a:lnTo>
                    <a:pt x="130" y="535"/>
                  </a:lnTo>
                  <a:lnTo>
                    <a:pt x="130" y="535"/>
                  </a:lnTo>
                  <a:lnTo>
                    <a:pt x="130" y="540"/>
                  </a:lnTo>
                  <a:lnTo>
                    <a:pt x="130" y="540"/>
                  </a:lnTo>
                  <a:lnTo>
                    <a:pt x="130" y="542"/>
                  </a:lnTo>
                  <a:lnTo>
                    <a:pt x="130" y="549"/>
                  </a:lnTo>
                  <a:lnTo>
                    <a:pt x="130" y="549"/>
                  </a:lnTo>
                  <a:lnTo>
                    <a:pt x="133" y="552"/>
                  </a:lnTo>
                  <a:lnTo>
                    <a:pt x="133" y="552"/>
                  </a:lnTo>
                  <a:lnTo>
                    <a:pt x="133" y="552"/>
                  </a:lnTo>
                  <a:lnTo>
                    <a:pt x="133" y="554"/>
                  </a:lnTo>
                  <a:lnTo>
                    <a:pt x="135" y="563"/>
                  </a:lnTo>
                  <a:lnTo>
                    <a:pt x="135" y="563"/>
                  </a:lnTo>
                  <a:lnTo>
                    <a:pt x="135" y="563"/>
                  </a:lnTo>
                  <a:lnTo>
                    <a:pt x="137" y="566"/>
                  </a:lnTo>
                  <a:lnTo>
                    <a:pt x="137" y="566"/>
                  </a:lnTo>
                  <a:lnTo>
                    <a:pt x="137" y="568"/>
                  </a:lnTo>
                  <a:lnTo>
                    <a:pt x="142" y="587"/>
                  </a:lnTo>
                  <a:lnTo>
                    <a:pt x="142" y="587"/>
                  </a:lnTo>
                  <a:lnTo>
                    <a:pt x="144" y="589"/>
                  </a:lnTo>
                  <a:lnTo>
                    <a:pt x="147" y="592"/>
                  </a:lnTo>
                  <a:lnTo>
                    <a:pt x="147" y="592"/>
                  </a:lnTo>
                  <a:lnTo>
                    <a:pt x="149" y="594"/>
                  </a:lnTo>
                  <a:lnTo>
                    <a:pt x="154" y="596"/>
                  </a:lnTo>
                  <a:lnTo>
                    <a:pt x="156" y="596"/>
                  </a:lnTo>
                  <a:lnTo>
                    <a:pt x="156" y="596"/>
                  </a:lnTo>
                  <a:lnTo>
                    <a:pt x="156" y="599"/>
                  </a:lnTo>
                  <a:lnTo>
                    <a:pt x="159" y="601"/>
                  </a:lnTo>
                  <a:lnTo>
                    <a:pt x="159" y="601"/>
                  </a:lnTo>
                  <a:lnTo>
                    <a:pt x="161" y="601"/>
                  </a:lnTo>
                  <a:lnTo>
                    <a:pt x="163" y="601"/>
                  </a:lnTo>
                  <a:lnTo>
                    <a:pt x="163" y="599"/>
                  </a:lnTo>
                  <a:lnTo>
                    <a:pt x="163" y="599"/>
                  </a:lnTo>
                  <a:lnTo>
                    <a:pt x="163" y="596"/>
                  </a:lnTo>
                  <a:lnTo>
                    <a:pt x="163" y="596"/>
                  </a:lnTo>
                  <a:lnTo>
                    <a:pt x="163" y="596"/>
                  </a:lnTo>
                  <a:lnTo>
                    <a:pt x="166" y="594"/>
                  </a:lnTo>
                  <a:lnTo>
                    <a:pt x="166" y="592"/>
                  </a:lnTo>
                  <a:lnTo>
                    <a:pt x="168" y="594"/>
                  </a:lnTo>
                  <a:lnTo>
                    <a:pt x="166" y="596"/>
                  </a:lnTo>
                  <a:lnTo>
                    <a:pt x="166" y="599"/>
                  </a:lnTo>
                  <a:lnTo>
                    <a:pt x="166" y="601"/>
                  </a:lnTo>
                  <a:lnTo>
                    <a:pt x="166" y="604"/>
                  </a:lnTo>
                  <a:lnTo>
                    <a:pt x="168" y="601"/>
                  </a:lnTo>
                  <a:lnTo>
                    <a:pt x="171" y="601"/>
                  </a:lnTo>
                  <a:lnTo>
                    <a:pt x="171" y="596"/>
                  </a:lnTo>
                  <a:lnTo>
                    <a:pt x="171" y="594"/>
                  </a:lnTo>
                  <a:lnTo>
                    <a:pt x="171" y="589"/>
                  </a:lnTo>
                  <a:lnTo>
                    <a:pt x="171" y="587"/>
                  </a:lnTo>
                  <a:lnTo>
                    <a:pt x="173" y="587"/>
                  </a:lnTo>
                  <a:lnTo>
                    <a:pt x="175" y="585"/>
                  </a:lnTo>
                  <a:lnTo>
                    <a:pt x="173" y="582"/>
                  </a:lnTo>
                  <a:lnTo>
                    <a:pt x="175" y="580"/>
                  </a:lnTo>
                  <a:lnTo>
                    <a:pt x="175" y="582"/>
                  </a:lnTo>
                  <a:lnTo>
                    <a:pt x="178" y="585"/>
                  </a:lnTo>
                  <a:lnTo>
                    <a:pt x="180" y="582"/>
                  </a:lnTo>
                  <a:lnTo>
                    <a:pt x="182" y="582"/>
                  </a:lnTo>
                  <a:lnTo>
                    <a:pt x="182" y="582"/>
                  </a:lnTo>
                  <a:lnTo>
                    <a:pt x="185" y="580"/>
                  </a:lnTo>
                  <a:lnTo>
                    <a:pt x="185" y="580"/>
                  </a:lnTo>
                  <a:lnTo>
                    <a:pt x="192" y="582"/>
                  </a:lnTo>
                  <a:lnTo>
                    <a:pt x="197" y="575"/>
                  </a:lnTo>
                  <a:lnTo>
                    <a:pt x="199" y="570"/>
                  </a:lnTo>
                  <a:lnTo>
                    <a:pt x="197" y="566"/>
                  </a:lnTo>
                  <a:lnTo>
                    <a:pt x="194" y="566"/>
                  </a:lnTo>
                  <a:lnTo>
                    <a:pt x="192" y="566"/>
                  </a:lnTo>
                  <a:lnTo>
                    <a:pt x="189" y="566"/>
                  </a:lnTo>
                  <a:lnTo>
                    <a:pt x="189" y="563"/>
                  </a:lnTo>
                  <a:lnTo>
                    <a:pt x="189" y="561"/>
                  </a:lnTo>
                  <a:lnTo>
                    <a:pt x="192" y="561"/>
                  </a:lnTo>
                  <a:lnTo>
                    <a:pt x="194" y="563"/>
                  </a:lnTo>
                  <a:lnTo>
                    <a:pt x="197" y="563"/>
                  </a:lnTo>
                  <a:lnTo>
                    <a:pt x="206" y="566"/>
                  </a:lnTo>
                  <a:lnTo>
                    <a:pt x="208" y="566"/>
                  </a:lnTo>
                  <a:lnTo>
                    <a:pt x="208" y="568"/>
                  </a:lnTo>
                  <a:lnTo>
                    <a:pt x="211" y="568"/>
                  </a:lnTo>
                  <a:lnTo>
                    <a:pt x="211" y="570"/>
                  </a:lnTo>
                  <a:lnTo>
                    <a:pt x="213" y="573"/>
                  </a:lnTo>
                  <a:lnTo>
                    <a:pt x="213" y="575"/>
                  </a:lnTo>
                  <a:lnTo>
                    <a:pt x="213" y="578"/>
                  </a:lnTo>
                  <a:lnTo>
                    <a:pt x="211" y="587"/>
                  </a:lnTo>
                  <a:lnTo>
                    <a:pt x="208" y="589"/>
                  </a:lnTo>
                  <a:lnTo>
                    <a:pt x="211" y="589"/>
                  </a:lnTo>
                  <a:lnTo>
                    <a:pt x="213" y="585"/>
                  </a:lnTo>
                  <a:lnTo>
                    <a:pt x="215" y="585"/>
                  </a:lnTo>
                  <a:lnTo>
                    <a:pt x="215" y="582"/>
                  </a:lnTo>
                  <a:lnTo>
                    <a:pt x="215" y="578"/>
                  </a:lnTo>
                  <a:lnTo>
                    <a:pt x="215" y="575"/>
                  </a:lnTo>
                  <a:lnTo>
                    <a:pt x="215" y="570"/>
                  </a:lnTo>
                  <a:lnTo>
                    <a:pt x="218" y="566"/>
                  </a:lnTo>
                  <a:lnTo>
                    <a:pt x="220" y="563"/>
                  </a:lnTo>
                  <a:lnTo>
                    <a:pt x="225" y="561"/>
                  </a:lnTo>
                  <a:lnTo>
                    <a:pt x="225" y="559"/>
                  </a:lnTo>
                  <a:lnTo>
                    <a:pt x="225" y="556"/>
                  </a:lnTo>
                  <a:lnTo>
                    <a:pt x="227" y="552"/>
                  </a:lnTo>
                  <a:lnTo>
                    <a:pt x="225" y="552"/>
                  </a:lnTo>
                  <a:lnTo>
                    <a:pt x="223" y="549"/>
                  </a:lnTo>
                  <a:lnTo>
                    <a:pt x="223" y="549"/>
                  </a:lnTo>
                  <a:lnTo>
                    <a:pt x="223" y="547"/>
                  </a:lnTo>
                  <a:lnTo>
                    <a:pt x="225" y="549"/>
                  </a:lnTo>
                  <a:lnTo>
                    <a:pt x="230" y="552"/>
                  </a:lnTo>
                  <a:lnTo>
                    <a:pt x="232" y="552"/>
                  </a:lnTo>
                  <a:lnTo>
                    <a:pt x="232" y="547"/>
                  </a:lnTo>
                  <a:lnTo>
                    <a:pt x="234" y="547"/>
                  </a:lnTo>
                  <a:lnTo>
                    <a:pt x="234" y="549"/>
                  </a:lnTo>
                  <a:lnTo>
                    <a:pt x="234" y="549"/>
                  </a:lnTo>
                  <a:lnTo>
                    <a:pt x="234" y="552"/>
                  </a:lnTo>
                  <a:lnTo>
                    <a:pt x="234" y="552"/>
                  </a:lnTo>
                  <a:lnTo>
                    <a:pt x="232" y="552"/>
                  </a:lnTo>
                  <a:lnTo>
                    <a:pt x="234" y="554"/>
                  </a:lnTo>
                  <a:lnTo>
                    <a:pt x="237" y="552"/>
                  </a:lnTo>
                  <a:lnTo>
                    <a:pt x="237" y="554"/>
                  </a:lnTo>
                  <a:lnTo>
                    <a:pt x="237" y="556"/>
                  </a:lnTo>
                  <a:lnTo>
                    <a:pt x="230" y="561"/>
                  </a:lnTo>
                  <a:lnTo>
                    <a:pt x="230" y="566"/>
                  </a:lnTo>
                  <a:lnTo>
                    <a:pt x="230" y="568"/>
                  </a:lnTo>
                  <a:lnTo>
                    <a:pt x="232" y="568"/>
                  </a:lnTo>
                  <a:lnTo>
                    <a:pt x="232" y="566"/>
                  </a:lnTo>
                  <a:lnTo>
                    <a:pt x="234" y="563"/>
                  </a:lnTo>
                  <a:lnTo>
                    <a:pt x="234" y="563"/>
                  </a:lnTo>
                  <a:lnTo>
                    <a:pt x="234" y="561"/>
                  </a:lnTo>
                  <a:lnTo>
                    <a:pt x="237" y="559"/>
                  </a:lnTo>
                  <a:lnTo>
                    <a:pt x="244" y="554"/>
                  </a:lnTo>
                  <a:lnTo>
                    <a:pt x="246" y="552"/>
                  </a:lnTo>
                  <a:lnTo>
                    <a:pt x="249" y="552"/>
                  </a:lnTo>
                  <a:lnTo>
                    <a:pt x="251" y="552"/>
                  </a:lnTo>
                  <a:lnTo>
                    <a:pt x="251" y="549"/>
                  </a:lnTo>
                  <a:lnTo>
                    <a:pt x="251" y="549"/>
                  </a:lnTo>
                  <a:lnTo>
                    <a:pt x="249" y="547"/>
                  </a:lnTo>
                  <a:lnTo>
                    <a:pt x="251" y="544"/>
                  </a:lnTo>
                  <a:lnTo>
                    <a:pt x="251" y="544"/>
                  </a:lnTo>
                  <a:lnTo>
                    <a:pt x="253" y="537"/>
                  </a:lnTo>
                  <a:lnTo>
                    <a:pt x="256" y="535"/>
                  </a:lnTo>
                  <a:lnTo>
                    <a:pt x="256" y="533"/>
                  </a:lnTo>
                  <a:lnTo>
                    <a:pt x="251" y="533"/>
                  </a:lnTo>
                  <a:lnTo>
                    <a:pt x="253" y="530"/>
                  </a:lnTo>
                  <a:lnTo>
                    <a:pt x="256" y="530"/>
                  </a:lnTo>
                  <a:lnTo>
                    <a:pt x="256" y="530"/>
                  </a:lnTo>
                  <a:lnTo>
                    <a:pt x="258" y="530"/>
                  </a:lnTo>
                  <a:lnTo>
                    <a:pt x="258" y="535"/>
                  </a:lnTo>
                  <a:lnTo>
                    <a:pt x="258" y="535"/>
                  </a:lnTo>
                  <a:lnTo>
                    <a:pt x="260" y="535"/>
                  </a:lnTo>
                  <a:lnTo>
                    <a:pt x="260" y="535"/>
                  </a:lnTo>
                  <a:lnTo>
                    <a:pt x="260" y="533"/>
                  </a:lnTo>
                  <a:lnTo>
                    <a:pt x="263" y="533"/>
                  </a:lnTo>
                  <a:lnTo>
                    <a:pt x="263" y="530"/>
                  </a:lnTo>
                  <a:lnTo>
                    <a:pt x="265" y="530"/>
                  </a:lnTo>
                  <a:lnTo>
                    <a:pt x="265" y="530"/>
                  </a:lnTo>
                  <a:lnTo>
                    <a:pt x="267" y="528"/>
                  </a:lnTo>
                  <a:lnTo>
                    <a:pt x="270" y="525"/>
                  </a:lnTo>
                  <a:lnTo>
                    <a:pt x="272" y="523"/>
                  </a:lnTo>
                  <a:lnTo>
                    <a:pt x="275" y="525"/>
                  </a:lnTo>
                  <a:lnTo>
                    <a:pt x="277" y="523"/>
                  </a:lnTo>
                  <a:lnTo>
                    <a:pt x="279" y="523"/>
                  </a:lnTo>
                  <a:lnTo>
                    <a:pt x="279" y="523"/>
                  </a:lnTo>
                  <a:lnTo>
                    <a:pt x="279" y="521"/>
                  </a:lnTo>
                  <a:lnTo>
                    <a:pt x="279" y="518"/>
                  </a:lnTo>
                  <a:lnTo>
                    <a:pt x="277" y="518"/>
                  </a:lnTo>
                  <a:lnTo>
                    <a:pt x="277" y="516"/>
                  </a:lnTo>
                  <a:lnTo>
                    <a:pt x="275" y="516"/>
                  </a:lnTo>
                  <a:lnTo>
                    <a:pt x="275" y="514"/>
                  </a:lnTo>
                  <a:lnTo>
                    <a:pt x="272" y="511"/>
                  </a:lnTo>
                  <a:lnTo>
                    <a:pt x="270" y="511"/>
                  </a:lnTo>
                  <a:lnTo>
                    <a:pt x="270" y="514"/>
                  </a:lnTo>
                  <a:lnTo>
                    <a:pt x="267" y="514"/>
                  </a:lnTo>
                  <a:lnTo>
                    <a:pt x="267" y="516"/>
                  </a:lnTo>
                  <a:lnTo>
                    <a:pt x="265" y="514"/>
                  </a:lnTo>
                  <a:lnTo>
                    <a:pt x="267" y="511"/>
                  </a:lnTo>
                  <a:lnTo>
                    <a:pt x="267" y="511"/>
                  </a:lnTo>
                  <a:lnTo>
                    <a:pt x="267" y="511"/>
                  </a:lnTo>
                  <a:lnTo>
                    <a:pt x="267" y="509"/>
                  </a:lnTo>
                  <a:lnTo>
                    <a:pt x="270" y="507"/>
                  </a:lnTo>
                  <a:lnTo>
                    <a:pt x="270" y="507"/>
                  </a:lnTo>
                  <a:lnTo>
                    <a:pt x="270" y="504"/>
                  </a:lnTo>
                  <a:lnTo>
                    <a:pt x="267" y="504"/>
                  </a:lnTo>
                  <a:lnTo>
                    <a:pt x="265" y="504"/>
                  </a:lnTo>
                  <a:lnTo>
                    <a:pt x="263" y="507"/>
                  </a:lnTo>
                  <a:lnTo>
                    <a:pt x="251" y="507"/>
                  </a:lnTo>
                  <a:lnTo>
                    <a:pt x="249" y="507"/>
                  </a:lnTo>
                  <a:lnTo>
                    <a:pt x="237" y="497"/>
                  </a:lnTo>
                  <a:lnTo>
                    <a:pt x="237" y="497"/>
                  </a:lnTo>
                  <a:lnTo>
                    <a:pt x="241" y="495"/>
                  </a:lnTo>
                  <a:lnTo>
                    <a:pt x="251" y="499"/>
                  </a:lnTo>
                  <a:lnTo>
                    <a:pt x="249" y="497"/>
                  </a:lnTo>
                  <a:lnTo>
                    <a:pt x="246" y="495"/>
                  </a:lnTo>
                  <a:lnTo>
                    <a:pt x="244" y="495"/>
                  </a:lnTo>
                  <a:lnTo>
                    <a:pt x="241" y="495"/>
                  </a:lnTo>
                  <a:lnTo>
                    <a:pt x="246" y="495"/>
                  </a:lnTo>
                  <a:lnTo>
                    <a:pt x="253" y="495"/>
                  </a:lnTo>
                  <a:lnTo>
                    <a:pt x="263" y="499"/>
                  </a:lnTo>
                  <a:lnTo>
                    <a:pt x="267" y="499"/>
                  </a:lnTo>
                  <a:lnTo>
                    <a:pt x="265" y="499"/>
                  </a:lnTo>
                  <a:lnTo>
                    <a:pt x="265" y="497"/>
                  </a:lnTo>
                  <a:lnTo>
                    <a:pt x="263" y="497"/>
                  </a:lnTo>
                  <a:lnTo>
                    <a:pt x="265" y="495"/>
                  </a:lnTo>
                  <a:lnTo>
                    <a:pt x="265" y="495"/>
                  </a:lnTo>
                  <a:lnTo>
                    <a:pt x="265" y="495"/>
                  </a:lnTo>
                  <a:lnTo>
                    <a:pt x="267" y="495"/>
                  </a:lnTo>
                  <a:lnTo>
                    <a:pt x="267" y="495"/>
                  </a:lnTo>
                  <a:lnTo>
                    <a:pt x="270" y="492"/>
                  </a:lnTo>
                  <a:lnTo>
                    <a:pt x="270" y="490"/>
                  </a:lnTo>
                  <a:lnTo>
                    <a:pt x="270" y="490"/>
                  </a:lnTo>
                  <a:lnTo>
                    <a:pt x="267" y="488"/>
                  </a:lnTo>
                  <a:lnTo>
                    <a:pt x="260" y="488"/>
                  </a:lnTo>
                  <a:lnTo>
                    <a:pt x="260" y="485"/>
                  </a:lnTo>
                  <a:lnTo>
                    <a:pt x="263" y="483"/>
                  </a:lnTo>
                  <a:lnTo>
                    <a:pt x="265" y="483"/>
                  </a:lnTo>
                  <a:lnTo>
                    <a:pt x="265" y="485"/>
                  </a:lnTo>
                  <a:lnTo>
                    <a:pt x="267" y="485"/>
                  </a:lnTo>
                  <a:lnTo>
                    <a:pt x="267" y="485"/>
                  </a:lnTo>
                  <a:lnTo>
                    <a:pt x="270" y="483"/>
                  </a:lnTo>
                  <a:lnTo>
                    <a:pt x="267" y="481"/>
                  </a:lnTo>
                  <a:lnTo>
                    <a:pt x="270" y="478"/>
                  </a:lnTo>
                  <a:lnTo>
                    <a:pt x="275" y="481"/>
                  </a:lnTo>
                  <a:lnTo>
                    <a:pt x="277" y="483"/>
                  </a:lnTo>
                  <a:lnTo>
                    <a:pt x="277" y="483"/>
                  </a:lnTo>
                  <a:lnTo>
                    <a:pt x="277" y="481"/>
                  </a:lnTo>
                  <a:lnTo>
                    <a:pt x="279" y="478"/>
                  </a:lnTo>
                  <a:lnTo>
                    <a:pt x="279" y="478"/>
                  </a:lnTo>
                  <a:lnTo>
                    <a:pt x="282" y="476"/>
                  </a:lnTo>
                  <a:lnTo>
                    <a:pt x="282" y="473"/>
                  </a:lnTo>
                  <a:lnTo>
                    <a:pt x="282" y="473"/>
                  </a:lnTo>
                  <a:lnTo>
                    <a:pt x="282" y="473"/>
                  </a:lnTo>
                  <a:lnTo>
                    <a:pt x="284" y="473"/>
                  </a:lnTo>
                  <a:lnTo>
                    <a:pt x="284" y="469"/>
                  </a:lnTo>
                  <a:lnTo>
                    <a:pt x="286" y="471"/>
                  </a:lnTo>
                  <a:lnTo>
                    <a:pt x="286" y="473"/>
                  </a:lnTo>
                  <a:lnTo>
                    <a:pt x="286" y="476"/>
                  </a:lnTo>
                  <a:lnTo>
                    <a:pt x="286" y="478"/>
                  </a:lnTo>
                  <a:lnTo>
                    <a:pt x="286" y="478"/>
                  </a:lnTo>
                  <a:lnTo>
                    <a:pt x="289" y="478"/>
                  </a:lnTo>
                  <a:lnTo>
                    <a:pt x="291" y="478"/>
                  </a:lnTo>
                  <a:lnTo>
                    <a:pt x="291" y="481"/>
                  </a:lnTo>
                  <a:lnTo>
                    <a:pt x="289" y="481"/>
                  </a:lnTo>
                  <a:lnTo>
                    <a:pt x="289" y="481"/>
                  </a:lnTo>
                  <a:lnTo>
                    <a:pt x="286" y="481"/>
                  </a:lnTo>
                  <a:lnTo>
                    <a:pt x="286" y="483"/>
                  </a:lnTo>
                  <a:lnTo>
                    <a:pt x="289" y="485"/>
                  </a:lnTo>
                  <a:lnTo>
                    <a:pt x="291" y="488"/>
                  </a:lnTo>
                  <a:lnTo>
                    <a:pt x="293" y="488"/>
                  </a:lnTo>
                  <a:lnTo>
                    <a:pt x="296" y="483"/>
                  </a:lnTo>
                  <a:lnTo>
                    <a:pt x="296" y="485"/>
                  </a:lnTo>
                  <a:lnTo>
                    <a:pt x="298" y="483"/>
                  </a:lnTo>
                  <a:lnTo>
                    <a:pt x="298" y="483"/>
                  </a:lnTo>
                  <a:lnTo>
                    <a:pt x="298" y="481"/>
                  </a:lnTo>
                  <a:lnTo>
                    <a:pt x="303" y="483"/>
                  </a:lnTo>
                  <a:lnTo>
                    <a:pt x="303" y="483"/>
                  </a:lnTo>
                  <a:lnTo>
                    <a:pt x="303" y="483"/>
                  </a:lnTo>
                  <a:lnTo>
                    <a:pt x="308" y="483"/>
                  </a:lnTo>
                  <a:lnTo>
                    <a:pt x="310" y="483"/>
                  </a:lnTo>
                  <a:lnTo>
                    <a:pt x="315" y="481"/>
                  </a:lnTo>
                  <a:lnTo>
                    <a:pt x="317" y="478"/>
                  </a:lnTo>
                  <a:lnTo>
                    <a:pt x="315" y="471"/>
                  </a:lnTo>
                  <a:lnTo>
                    <a:pt x="315" y="471"/>
                  </a:lnTo>
                  <a:lnTo>
                    <a:pt x="317" y="469"/>
                  </a:lnTo>
                  <a:lnTo>
                    <a:pt x="317" y="469"/>
                  </a:lnTo>
                  <a:lnTo>
                    <a:pt x="317" y="469"/>
                  </a:lnTo>
                  <a:lnTo>
                    <a:pt x="317" y="473"/>
                  </a:lnTo>
                  <a:lnTo>
                    <a:pt x="317" y="476"/>
                  </a:lnTo>
                  <a:lnTo>
                    <a:pt x="317" y="478"/>
                  </a:lnTo>
                  <a:lnTo>
                    <a:pt x="319" y="478"/>
                  </a:lnTo>
                  <a:lnTo>
                    <a:pt x="322" y="481"/>
                  </a:lnTo>
                  <a:lnTo>
                    <a:pt x="324" y="481"/>
                  </a:lnTo>
                  <a:lnTo>
                    <a:pt x="327" y="481"/>
                  </a:lnTo>
                  <a:lnTo>
                    <a:pt x="334" y="485"/>
                  </a:lnTo>
                  <a:lnTo>
                    <a:pt x="336" y="488"/>
                  </a:lnTo>
                  <a:lnTo>
                    <a:pt x="334" y="488"/>
                  </a:lnTo>
                  <a:lnTo>
                    <a:pt x="331" y="488"/>
                  </a:lnTo>
                  <a:lnTo>
                    <a:pt x="331" y="488"/>
                  </a:lnTo>
                  <a:lnTo>
                    <a:pt x="331" y="490"/>
                  </a:lnTo>
                  <a:lnTo>
                    <a:pt x="331" y="490"/>
                  </a:lnTo>
                  <a:lnTo>
                    <a:pt x="331" y="492"/>
                  </a:lnTo>
                  <a:lnTo>
                    <a:pt x="334" y="492"/>
                  </a:lnTo>
                  <a:lnTo>
                    <a:pt x="334" y="492"/>
                  </a:lnTo>
                  <a:lnTo>
                    <a:pt x="334" y="492"/>
                  </a:lnTo>
                  <a:lnTo>
                    <a:pt x="336" y="490"/>
                  </a:lnTo>
                  <a:lnTo>
                    <a:pt x="341" y="488"/>
                  </a:lnTo>
                  <a:lnTo>
                    <a:pt x="343" y="485"/>
                  </a:lnTo>
                  <a:lnTo>
                    <a:pt x="345" y="483"/>
                  </a:lnTo>
                  <a:lnTo>
                    <a:pt x="345" y="481"/>
                  </a:lnTo>
                  <a:lnTo>
                    <a:pt x="345" y="481"/>
                  </a:lnTo>
                  <a:lnTo>
                    <a:pt x="343" y="481"/>
                  </a:lnTo>
                  <a:lnTo>
                    <a:pt x="343" y="478"/>
                  </a:lnTo>
                  <a:lnTo>
                    <a:pt x="343" y="476"/>
                  </a:lnTo>
                  <a:lnTo>
                    <a:pt x="343" y="473"/>
                  </a:lnTo>
                  <a:lnTo>
                    <a:pt x="343" y="471"/>
                  </a:lnTo>
                  <a:lnTo>
                    <a:pt x="345" y="469"/>
                  </a:lnTo>
                  <a:lnTo>
                    <a:pt x="345" y="471"/>
                  </a:lnTo>
                  <a:lnTo>
                    <a:pt x="348" y="473"/>
                  </a:lnTo>
                  <a:lnTo>
                    <a:pt x="348" y="473"/>
                  </a:lnTo>
                  <a:lnTo>
                    <a:pt x="350" y="471"/>
                  </a:lnTo>
                  <a:lnTo>
                    <a:pt x="353" y="469"/>
                  </a:lnTo>
                  <a:lnTo>
                    <a:pt x="355" y="466"/>
                  </a:lnTo>
                  <a:lnTo>
                    <a:pt x="357" y="466"/>
                  </a:lnTo>
                  <a:lnTo>
                    <a:pt x="357" y="466"/>
                  </a:lnTo>
                  <a:lnTo>
                    <a:pt x="360" y="462"/>
                  </a:lnTo>
                  <a:lnTo>
                    <a:pt x="357" y="462"/>
                  </a:lnTo>
                  <a:lnTo>
                    <a:pt x="357" y="459"/>
                  </a:lnTo>
                  <a:lnTo>
                    <a:pt x="355" y="459"/>
                  </a:lnTo>
                  <a:lnTo>
                    <a:pt x="355" y="459"/>
                  </a:lnTo>
                  <a:lnTo>
                    <a:pt x="353" y="459"/>
                  </a:lnTo>
                  <a:lnTo>
                    <a:pt x="353" y="459"/>
                  </a:lnTo>
                  <a:lnTo>
                    <a:pt x="353" y="457"/>
                  </a:lnTo>
                  <a:lnTo>
                    <a:pt x="353" y="457"/>
                  </a:lnTo>
                  <a:lnTo>
                    <a:pt x="353" y="455"/>
                  </a:lnTo>
                  <a:lnTo>
                    <a:pt x="350" y="455"/>
                  </a:lnTo>
                  <a:lnTo>
                    <a:pt x="350" y="457"/>
                  </a:lnTo>
                  <a:lnTo>
                    <a:pt x="350" y="457"/>
                  </a:lnTo>
                  <a:lnTo>
                    <a:pt x="348" y="459"/>
                  </a:lnTo>
                  <a:lnTo>
                    <a:pt x="345" y="459"/>
                  </a:lnTo>
                  <a:lnTo>
                    <a:pt x="345" y="459"/>
                  </a:lnTo>
                  <a:lnTo>
                    <a:pt x="343" y="459"/>
                  </a:lnTo>
                  <a:lnTo>
                    <a:pt x="343" y="459"/>
                  </a:lnTo>
                  <a:lnTo>
                    <a:pt x="343" y="459"/>
                  </a:lnTo>
                  <a:lnTo>
                    <a:pt x="343" y="459"/>
                  </a:lnTo>
                  <a:lnTo>
                    <a:pt x="341" y="455"/>
                  </a:lnTo>
                  <a:lnTo>
                    <a:pt x="341" y="455"/>
                  </a:lnTo>
                  <a:lnTo>
                    <a:pt x="341" y="452"/>
                  </a:lnTo>
                  <a:lnTo>
                    <a:pt x="341" y="450"/>
                  </a:lnTo>
                  <a:lnTo>
                    <a:pt x="341" y="450"/>
                  </a:lnTo>
                  <a:lnTo>
                    <a:pt x="336" y="445"/>
                  </a:lnTo>
                  <a:lnTo>
                    <a:pt x="338" y="447"/>
                  </a:lnTo>
                  <a:lnTo>
                    <a:pt x="341" y="447"/>
                  </a:lnTo>
                  <a:lnTo>
                    <a:pt x="345" y="447"/>
                  </a:lnTo>
                  <a:lnTo>
                    <a:pt x="348" y="447"/>
                  </a:lnTo>
                  <a:lnTo>
                    <a:pt x="348" y="445"/>
                  </a:lnTo>
                  <a:lnTo>
                    <a:pt x="345" y="443"/>
                  </a:lnTo>
                  <a:lnTo>
                    <a:pt x="345" y="443"/>
                  </a:lnTo>
                  <a:lnTo>
                    <a:pt x="343" y="440"/>
                  </a:lnTo>
                  <a:lnTo>
                    <a:pt x="343" y="440"/>
                  </a:lnTo>
                  <a:lnTo>
                    <a:pt x="345" y="438"/>
                  </a:lnTo>
                  <a:lnTo>
                    <a:pt x="348" y="436"/>
                  </a:lnTo>
                  <a:lnTo>
                    <a:pt x="348" y="438"/>
                  </a:lnTo>
                  <a:lnTo>
                    <a:pt x="348" y="440"/>
                  </a:lnTo>
                  <a:lnTo>
                    <a:pt x="350" y="440"/>
                  </a:lnTo>
                  <a:lnTo>
                    <a:pt x="348" y="440"/>
                  </a:lnTo>
                  <a:lnTo>
                    <a:pt x="348" y="443"/>
                  </a:lnTo>
                  <a:lnTo>
                    <a:pt x="350" y="445"/>
                  </a:lnTo>
                  <a:lnTo>
                    <a:pt x="350" y="443"/>
                  </a:lnTo>
                  <a:lnTo>
                    <a:pt x="350" y="443"/>
                  </a:lnTo>
                  <a:lnTo>
                    <a:pt x="350" y="438"/>
                  </a:lnTo>
                  <a:lnTo>
                    <a:pt x="353" y="440"/>
                  </a:lnTo>
                  <a:lnTo>
                    <a:pt x="353" y="440"/>
                  </a:lnTo>
                  <a:lnTo>
                    <a:pt x="355" y="443"/>
                  </a:lnTo>
                  <a:lnTo>
                    <a:pt x="355" y="445"/>
                  </a:lnTo>
                  <a:lnTo>
                    <a:pt x="355" y="445"/>
                  </a:lnTo>
                  <a:lnTo>
                    <a:pt x="353" y="447"/>
                  </a:lnTo>
                  <a:lnTo>
                    <a:pt x="350" y="447"/>
                  </a:lnTo>
                  <a:lnTo>
                    <a:pt x="350" y="447"/>
                  </a:lnTo>
                  <a:lnTo>
                    <a:pt x="350" y="450"/>
                  </a:lnTo>
                  <a:lnTo>
                    <a:pt x="353" y="450"/>
                  </a:lnTo>
                  <a:lnTo>
                    <a:pt x="353" y="450"/>
                  </a:lnTo>
                  <a:lnTo>
                    <a:pt x="355" y="450"/>
                  </a:lnTo>
                  <a:lnTo>
                    <a:pt x="357" y="450"/>
                  </a:lnTo>
                  <a:lnTo>
                    <a:pt x="360" y="447"/>
                  </a:lnTo>
                  <a:lnTo>
                    <a:pt x="360" y="445"/>
                  </a:lnTo>
                  <a:lnTo>
                    <a:pt x="362" y="445"/>
                  </a:lnTo>
                  <a:lnTo>
                    <a:pt x="364" y="445"/>
                  </a:lnTo>
                  <a:lnTo>
                    <a:pt x="364" y="445"/>
                  </a:lnTo>
                  <a:lnTo>
                    <a:pt x="367" y="447"/>
                  </a:lnTo>
                  <a:lnTo>
                    <a:pt x="367" y="445"/>
                  </a:lnTo>
                  <a:lnTo>
                    <a:pt x="372" y="445"/>
                  </a:lnTo>
                  <a:lnTo>
                    <a:pt x="374" y="445"/>
                  </a:lnTo>
                  <a:lnTo>
                    <a:pt x="376" y="447"/>
                  </a:lnTo>
                  <a:lnTo>
                    <a:pt x="379" y="447"/>
                  </a:lnTo>
                  <a:lnTo>
                    <a:pt x="381" y="447"/>
                  </a:lnTo>
                  <a:lnTo>
                    <a:pt x="386" y="447"/>
                  </a:lnTo>
                  <a:lnTo>
                    <a:pt x="386" y="445"/>
                  </a:lnTo>
                  <a:lnTo>
                    <a:pt x="386" y="445"/>
                  </a:lnTo>
                  <a:lnTo>
                    <a:pt x="386" y="445"/>
                  </a:lnTo>
                  <a:lnTo>
                    <a:pt x="383" y="445"/>
                  </a:lnTo>
                  <a:lnTo>
                    <a:pt x="383" y="445"/>
                  </a:lnTo>
                  <a:lnTo>
                    <a:pt x="386" y="445"/>
                  </a:lnTo>
                  <a:lnTo>
                    <a:pt x="386" y="445"/>
                  </a:lnTo>
                  <a:lnTo>
                    <a:pt x="383" y="445"/>
                  </a:lnTo>
                  <a:lnTo>
                    <a:pt x="379" y="445"/>
                  </a:lnTo>
                  <a:lnTo>
                    <a:pt x="376" y="443"/>
                  </a:lnTo>
                  <a:lnTo>
                    <a:pt x="376" y="438"/>
                  </a:lnTo>
                  <a:lnTo>
                    <a:pt x="376" y="438"/>
                  </a:lnTo>
                  <a:lnTo>
                    <a:pt x="381" y="436"/>
                  </a:lnTo>
                  <a:lnTo>
                    <a:pt x="383" y="438"/>
                  </a:lnTo>
                  <a:lnTo>
                    <a:pt x="383" y="438"/>
                  </a:lnTo>
                  <a:lnTo>
                    <a:pt x="386" y="440"/>
                  </a:lnTo>
                  <a:lnTo>
                    <a:pt x="388" y="440"/>
                  </a:lnTo>
                  <a:lnTo>
                    <a:pt x="388" y="438"/>
                  </a:lnTo>
                  <a:lnTo>
                    <a:pt x="390" y="436"/>
                  </a:lnTo>
                  <a:lnTo>
                    <a:pt x="390" y="436"/>
                  </a:lnTo>
                  <a:lnTo>
                    <a:pt x="388" y="438"/>
                  </a:lnTo>
                  <a:lnTo>
                    <a:pt x="386" y="433"/>
                  </a:lnTo>
                  <a:lnTo>
                    <a:pt x="386" y="431"/>
                  </a:lnTo>
                  <a:lnTo>
                    <a:pt x="386" y="431"/>
                  </a:lnTo>
                  <a:lnTo>
                    <a:pt x="388" y="431"/>
                  </a:lnTo>
                  <a:lnTo>
                    <a:pt x="388" y="429"/>
                  </a:lnTo>
                  <a:lnTo>
                    <a:pt x="388" y="426"/>
                  </a:lnTo>
                  <a:lnTo>
                    <a:pt x="388" y="424"/>
                  </a:lnTo>
                  <a:lnTo>
                    <a:pt x="388" y="424"/>
                  </a:lnTo>
                  <a:lnTo>
                    <a:pt x="386" y="426"/>
                  </a:lnTo>
                  <a:lnTo>
                    <a:pt x="386" y="429"/>
                  </a:lnTo>
                  <a:lnTo>
                    <a:pt x="383" y="431"/>
                  </a:lnTo>
                  <a:lnTo>
                    <a:pt x="383" y="431"/>
                  </a:lnTo>
                  <a:lnTo>
                    <a:pt x="381" y="431"/>
                  </a:lnTo>
                  <a:lnTo>
                    <a:pt x="379" y="429"/>
                  </a:lnTo>
                  <a:lnTo>
                    <a:pt x="381" y="429"/>
                  </a:lnTo>
                  <a:lnTo>
                    <a:pt x="376" y="426"/>
                  </a:lnTo>
                  <a:lnTo>
                    <a:pt x="374" y="426"/>
                  </a:lnTo>
                  <a:lnTo>
                    <a:pt x="372" y="424"/>
                  </a:lnTo>
                  <a:lnTo>
                    <a:pt x="369" y="421"/>
                  </a:lnTo>
                  <a:lnTo>
                    <a:pt x="369" y="419"/>
                  </a:lnTo>
                  <a:lnTo>
                    <a:pt x="372" y="419"/>
                  </a:lnTo>
                  <a:lnTo>
                    <a:pt x="372" y="417"/>
                  </a:lnTo>
                  <a:lnTo>
                    <a:pt x="374" y="417"/>
                  </a:lnTo>
                  <a:lnTo>
                    <a:pt x="376" y="419"/>
                  </a:lnTo>
                  <a:lnTo>
                    <a:pt x="379" y="419"/>
                  </a:lnTo>
                  <a:lnTo>
                    <a:pt x="381" y="417"/>
                  </a:lnTo>
                  <a:lnTo>
                    <a:pt x="381" y="417"/>
                  </a:lnTo>
                  <a:lnTo>
                    <a:pt x="381" y="417"/>
                  </a:lnTo>
                  <a:lnTo>
                    <a:pt x="381" y="417"/>
                  </a:lnTo>
                  <a:lnTo>
                    <a:pt x="381" y="414"/>
                  </a:lnTo>
                  <a:lnTo>
                    <a:pt x="383" y="412"/>
                  </a:lnTo>
                  <a:lnTo>
                    <a:pt x="386" y="410"/>
                  </a:lnTo>
                  <a:lnTo>
                    <a:pt x="386" y="407"/>
                  </a:lnTo>
                  <a:lnTo>
                    <a:pt x="383" y="407"/>
                  </a:lnTo>
                  <a:lnTo>
                    <a:pt x="381" y="405"/>
                  </a:lnTo>
                  <a:lnTo>
                    <a:pt x="381" y="407"/>
                  </a:lnTo>
                  <a:lnTo>
                    <a:pt x="379" y="407"/>
                  </a:lnTo>
                  <a:lnTo>
                    <a:pt x="379" y="407"/>
                  </a:lnTo>
                  <a:lnTo>
                    <a:pt x="376" y="405"/>
                  </a:lnTo>
                  <a:lnTo>
                    <a:pt x="379" y="405"/>
                  </a:lnTo>
                  <a:lnTo>
                    <a:pt x="376" y="402"/>
                  </a:lnTo>
                  <a:lnTo>
                    <a:pt x="374" y="402"/>
                  </a:lnTo>
                  <a:lnTo>
                    <a:pt x="372" y="402"/>
                  </a:lnTo>
                  <a:lnTo>
                    <a:pt x="374" y="400"/>
                  </a:lnTo>
                  <a:lnTo>
                    <a:pt x="376" y="398"/>
                  </a:lnTo>
                  <a:lnTo>
                    <a:pt x="376" y="398"/>
                  </a:lnTo>
                  <a:lnTo>
                    <a:pt x="379" y="398"/>
                  </a:lnTo>
                  <a:lnTo>
                    <a:pt x="386" y="395"/>
                  </a:lnTo>
                  <a:lnTo>
                    <a:pt x="395" y="395"/>
                  </a:lnTo>
                  <a:lnTo>
                    <a:pt x="393" y="398"/>
                  </a:lnTo>
                  <a:lnTo>
                    <a:pt x="388" y="398"/>
                  </a:lnTo>
                  <a:lnTo>
                    <a:pt x="386" y="400"/>
                  </a:lnTo>
                  <a:lnTo>
                    <a:pt x="383" y="402"/>
                  </a:lnTo>
                  <a:lnTo>
                    <a:pt x="386" y="402"/>
                  </a:lnTo>
                  <a:lnTo>
                    <a:pt x="393" y="402"/>
                  </a:lnTo>
                  <a:lnTo>
                    <a:pt x="395" y="402"/>
                  </a:lnTo>
                  <a:lnTo>
                    <a:pt x="398" y="402"/>
                  </a:lnTo>
                  <a:lnTo>
                    <a:pt x="398" y="405"/>
                  </a:lnTo>
                  <a:lnTo>
                    <a:pt x="395" y="407"/>
                  </a:lnTo>
                  <a:lnTo>
                    <a:pt x="393" y="412"/>
                  </a:lnTo>
                  <a:lnTo>
                    <a:pt x="393" y="414"/>
                  </a:lnTo>
                  <a:lnTo>
                    <a:pt x="393" y="414"/>
                  </a:lnTo>
                  <a:lnTo>
                    <a:pt x="393" y="412"/>
                  </a:lnTo>
                  <a:lnTo>
                    <a:pt x="395" y="412"/>
                  </a:lnTo>
                  <a:lnTo>
                    <a:pt x="395" y="410"/>
                  </a:lnTo>
                  <a:lnTo>
                    <a:pt x="398" y="412"/>
                  </a:lnTo>
                  <a:lnTo>
                    <a:pt x="398" y="412"/>
                  </a:lnTo>
                  <a:lnTo>
                    <a:pt x="395" y="414"/>
                  </a:lnTo>
                  <a:lnTo>
                    <a:pt x="400" y="417"/>
                  </a:lnTo>
                  <a:lnTo>
                    <a:pt x="400" y="417"/>
                  </a:lnTo>
                  <a:lnTo>
                    <a:pt x="400" y="417"/>
                  </a:lnTo>
                  <a:lnTo>
                    <a:pt x="400" y="417"/>
                  </a:lnTo>
                  <a:lnTo>
                    <a:pt x="400" y="417"/>
                  </a:lnTo>
                  <a:lnTo>
                    <a:pt x="398" y="414"/>
                  </a:lnTo>
                  <a:lnTo>
                    <a:pt x="400" y="414"/>
                  </a:lnTo>
                  <a:lnTo>
                    <a:pt x="400" y="414"/>
                  </a:lnTo>
                  <a:lnTo>
                    <a:pt x="402" y="414"/>
                  </a:lnTo>
                  <a:lnTo>
                    <a:pt x="405" y="414"/>
                  </a:lnTo>
                  <a:lnTo>
                    <a:pt x="407" y="414"/>
                  </a:lnTo>
                  <a:lnTo>
                    <a:pt x="407" y="414"/>
                  </a:lnTo>
                  <a:lnTo>
                    <a:pt x="407" y="412"/>
                  </a:lnTo>
                  <a:lnTo>
                    <a:pt x="405" y="414"/>
                  </a:lnTo>
                  <a:lnTo>
                    <a:pt x="405" y="412"/>
                  </a:lnTo>
                  <a:lnTo>
                    <a:pt x="405" y="412"/>
                  </a:lnTo>
                  <a:lnTo>
                    <a:pt x="402" y="410"/>
                  </a:lnTo>
                  <a:lnTo>
                    <a:pt x="402" y="410"/>
                  </a:lnTo>
                  <a:lnTo>
                    <a:pt x="400" y="410"/>
                  </a:lnTo>
                  <a:lnTo>
                    <a:pt x="398" y="410"/>
                  </a:lnTo>
                  <a:lnTo>
                    <a:pt x="398" y="407"/>
                  </a:lnTo>
                  <a:lnTo>
                    <a:pt x="400" y="407"/>
                  </a:lnTo>
                  <a:lnTo>
                    <a:pt x="402" y="400"/>
                  </a:lnTo>
                  <a:lnTo>
                    <a:pt x="405" y="400"/>
                  </a:lnTo>
                  <a:lnTo>
                    <a:pt x="405" y="400"/>
                  </a:lnTo>
                  <a:lnTo>
                    <a:pt x="407" y="402"/>
                  </a:lnTo>
                  <a:lnTo>
                    <a:pt x="407" y="407"/>
                  </a:lnTo>
                  <a:lnTo>
                    <a:pt x="407" y="410"/>
                  </a:lnTo>
                  <a:lnTo>
                    <a:pt x="409" y="410"/>
                  </a:lnTo>
                  <a:lnTo>
                    <a:pt x="412" y="407"/>
                  </a:lnTo>
                  <a:lnTo>
                    <a:pt x="414" y="407"/>
                  </a:lnTo>
                  <a:lnTo>
                    <a:pt x="416" y="407"/>
                  </a:lnTo>
                  <a:lnTo>
                    <a:pt x="416" y="410"/>
                  </a:lnTo>
                  <a:lnTo>
                    <a:pt x="419" y="410"/>
                  </a:lnTo>
                  <a:lnTo>
                    <a:pt x="424" y="410"/>
                  </a:lnTo>
                  <a:lnTo>
                    <a:pt x="424" y="407"/>
                  </a:lnTo>
                  <a:lnTo>
                    <a:pt x="421" y="402"/>
                  </a:lnTo>
                  <a:lnTo>
                    <a:pt x="424" y="400"/>
                  </a:lnTo>
                  <a:lnTo>
                    <a:pt x="428" y="400"/>
                  </a:lnTo>
                  <a:lnTo>
                    <a:pt x="431" y="400"/>
                  </a:lnTo>
                  <a:lnTo>
                    <a:pt x="431" y="398"/>
                  </a:lnTo>
                  <a:lnTo>
                    <a:pt x="431" y="398"/>
                  </a:lnTo>
                  <a:lnTo>
                    <a:pt x="431" y="398"/>
                  </a:lnTo>
                  <a:lnTo>
                    <a:pt x="428" y="395"/>
                  </a:lnTo>
                  <a:lnTo>
                    <a:pt x="428" y="395"/>
                  </a:lnTo>
                  <a:lnTo>
                    <a:pt x="426" y="393"/>
                  </a:lnTo>
                  <a:lnTo>
                    <a:pt x="424" y="391"/>
                  </a:lnTo>
                  <a:lnTo>
                    <a:pt x="426" y="391"/>
                  </a:lnTo>
                  <a:lnTo>
                    <a:pt x="424" y="391"/>
                  </a:lnTo>
                  <a:lnTo>
                    <a:pt x="424" y="391"/>
                  </a:lnTo>
                  <a:lnTo>
                    <a:pt x="424" y="388"/>
                  </a:lnTo>
                  <a:lnTo>
                    <a:pt x="421" y="391"/>
                  </a:lnTo>
                  <a:lnTo>
                    <a:pt x="421" y="391"/>
                  </a:lnTo>
                  <a:lnTo>
                    <a:pt x="419" y="391"/>
                  </a:lnTo>
                  <a:lnTo>
                    <a:pt x="419" y="388"/>
                  </a:lnTo>
                  <a:lnTo>
                    <a:pt x="419" y="391"/>
                  </a:lnTo>
                  <a:lnTo>
                    <a:pt x="416" y="393"/>
                  </a:lnTo>
                  <a:lnTo>
                    <a:pt x="416" y="395"/>
                  </a:lnTo>
                  <a:lnTo>
                    <a:pt x="414" y="398"/>
                  </a:lnTo>
                  <a:lnTo>
                    <a:pt x="414" y="398"/>
                  </a:lnTo>
                  <a:lnTo>
                    <a:pt x="412" y="398"/>
                  </a:lnTo>
                  <a:lnTo>
                    <a:pt x="412" y="395"/>
                  </a:lnTo>
                  <a:lnTo>
                    <a:pt x="412" y="395"/>
                  </a:lnTo>
                  <a:lnTo>
                    <a:pt x="412" y="393"/>
                  </a:lnTo>
                  <a:lnTo>
                    <a:pt x="414" y="393"/>
                  </a:lnTo>
                  <a:lnTo>
                    <a:pt x="416" y="391"/>
                  </a:lnTo>
                  <a:lnTo>
                    <a:pt x="414" y="386"/>
                  </a:lnTo>
                  <a:lnTo>
                    <a:pt x="412" y="386"/>
                  </a:lnTo>
                  <a:lnTo>
                    <a:pt x="412" y="388"/>
                  </a:lnTo>
                  <a:lnTo>
                    <a:pt x="412" y="388"/>
                  </a:lnTo>
                  <a:lnTo>
                    <a:pt x="409" y="391"/>
                  </a:lnTo>
                  <a:lnTo>
                    <a:pt x="409" y="388"/>
                  </a:lnTo>
                  <a:lnTo>
                    <a:pt x="409" y="386"/>
                  </a:lnTo>
                  <a:lnTo>
                    <a:pt x="407" y="386"/>
                  </a:lnTo>
                  <a:lnTo>
                    <a:pt x="402" y="379"/>
                  </a:lnTo>
                  <a:lnTo>
                    <a:pt x="400" y="376"/>
                  </a:lnTo>
                  <a:lnTo>
                    <a:pt x="402" y="376"/>
                  </a:lnTo>
                  <a:lnTo>
                    <a:pt x="405" y="376"/>
                  </a:lnTo>
                  <a:lnTo>
                    <a:pt x="409" y="374"/>
                  </a:lnTo>
                  <a:lnTo>
                    <a:pt x="409" y="372"/>
                  </a:lnTo>
                  <a:lnTo>
                    <a:pt x="412" y="372"/>
                  </a:lnTo>
                  <a:lnTo>
                    <a:pt x="414" y="372"/>
                  </a:lnTo>
                  <a:lnTo>
                    <a:pt x="416" y="372"/>
                  </a:lnTo>
                  <a:lnTo>
                    <a:pt x="419" y="369"/>
                  </a:lnTo>
                  <a:lnTo>
                    <a:pt x="421" y="367"/>
                  </a:lnTo>
                  <a:lnTo>
                    <a:pt x="421" y="365"/>
                  </a:lnTo>
                  <a:lnTo>
                    <a:pt x="421" y="360"/>
                  </a:lnTo>
                  <a:lnTo>
                    <a:pt x="424" y="358"/>
                  </a:lnTo>
                  <a:lnTo>
                    <a:pt x="426" y="358"/>
                  </a:lnTo>
                  <a:lnTo>
                    <a:pt x="428" y="355"/>
                  </a:lnTo>
                  <a:lnTo>
                    <a:pt x="426" y="355"/>
                  </a:lnTo>
                  <a:lnTo>
                    <a:pt x="428" y="353"/>
                  </a:lnTo>
                  <a:lnTo>
                    <a:pt x="431" y="353"/>
                  </a:lnTo>
                  <a:lnTo>
                    <a:pt x="433" y="355"/>
                  </a:lnTo>
                  <a:lnTo>
                    <a:pt x="433" y="358"/>
                  </a:lnTo>
                  <a:lnTo>
                    <a:pt x="433" y="358"/>
                  </a:lnTo>
                  <a:lnTo>
                    <a:pt x="433" y="358"/>
                  </a:lnTo>
                  <a:lnTo>
                    <a:pt x="433" y="358"/>
                  </a:lnTo>
                  <a:lnTo>
                    <a:pt x="435" y="355"/>
                  </a:lnTo>
                  <a:lnTo>
                    <a:pt x="433" y="360"/>
                  </a:lnTo>
                  <a:lnTo>
                    <a:pt x="433" y="362"/>
                  </a:lnTo>
                  <a:lnTo>
                    <a:pt x="433" y="365"/>
                  </a:lnTo>
                  <a:lnTo>
                    <a:pt x="433" y="365"/>
                  </a:lnTo>
                  <a:lnTo>
                    <a:pt x="442" y="367"/>
                  </a:lnTo>
                  <a:lnTo>
                    <a:pt x="442" y="367"/>
                  </a:lnTo>
                  <a:lnTo>
                    <a:pt x="442" y="369"/>
                  </a:lnTo>
                  <a:lnTo>
                    <a:pt x="442" y="372"/>
                  </a:lnTo>
                  <a:lnTo>
                    <a:pt x="442" y="374"/>
                  </a:lnTo>
                  <a:lnTo>
                    <a:pt x="442" y="376"/>
                  </a:lnTo>
                  <a:lnTo>
                    <a:pt x="445" y="374"/>
                  </a:lnTo>
                  <a:lnTo>
                    <a:pt x="445" y="372"/>
                  </a:lnTo>
                  <a:lnTo>
                    <a:pt x="445" y="372"/>
                  </a:lnTo>
                  <a:lnTo>
                    <a:pt x="450" y="372"/>
                  </a:lnTo>
                  <a:lnTo>
                    <a:pt x="452" y="372"/>
                  </a:lnTo>
                  <a:lnTo>
                    <a:pt x="450" y="372"/>
                  </a:lnTo>
                  <a:lnTo>
                    <a:pt x="450" y="372"/>
                  </a:lnTo>
                  <a:lnTo>
                    <a:pt x="450" y="374"/>
                  </a:lnTo>
                  <a:lnTo>
                    <a:pt x="450" y="374"/>
                  </a:lnTo>
                  <a:lnTo>
                    <a:pt x="450" y="376"/>
                  </a:lnTo>
                  <a:lnTo>
                    <a:pt x="450" y="376"/>
                  </a:lnTo>
                  <a:lnTo>
                    <a:pt x="450" y="376"/>
                  </a:lnTo>
                  <a:lnTo>
                    <a:pt x="450" y="376"/>
                  </a:lnTo>
                  <a:lnTo>
                    <a:pt x="450" y="379"/>
                  </a:lnTo>
                  <a:lnTo>
                    <a:pt x="450" y="381"/>
                  </a:lnTo>
                  <a:lnTo>
                    <a:pt x="450" y="384"/>
                  </a:lnTo>
                  <a:lnTo>
                    <a:pt x="447" y="384"/>
                  </a:lnTo>
                  <a:lnTo>
                    <a:pt x="450" y="384"/>
                  </a:lnTo>
                  <a:lnTo>
                    <a:pt x="452" y="384"/>
                  </a:lnTo>
                  <a:lnTo>
                    <a:pt x="454" y="384"/>
                  </a:lnTo>
                  <a:lnTo>
                    <a:pt x="457" y="381"/>
                  </a:lnTo>
                  <a:lnTo>
                    <a:pt x="457" y="379"/>
                  </a:lnTo>
                  <a:lnTo>
                    <a:pt x="457" y="379"/>
                  </a:lnTo>
                  <a:lnTo>
                    <a:pt x="454" y="379"/>
                  </a:lnTo>
                  <a:lnTo>
                    <a:pt x="454" y="379"/>
                  </a:lnTo>
                  <a:lnTo>
                    <a:pt x="454" y="376"/>
                  </a:lnTo>
                  <a:lnTo>
                    <a:pt x="454" y="374"/>
                  </a:lnTo>
                  <a:lnTo>
                    <a:pt x="454" y="372"/>
                  </a:lnTo>
                  <a:lnTo>
                    <a:pt x="454" y="374"/>
                  </a:lnTo>
                  <a:lnTo>
                    <a:pt x="457" y="374"/>
                  </a:lnTo>
                  <a:lnTo>
                    <a:pt x="457" y="374"/>
                  </a:lnTo>
                  <a:lnTo>
                    <a:pt x="457" y="374"/>
                  </a:lnTo>
                  <a:lnTo>
                    <a:pt x="457" y="372"/>
                  </a:lnTo>
                  <a:lnTo>
                    <a:pt x="459" y="372"/>
                  </a:lnTo>
                  <a:lnTo>
                    <a:pt x="459" y="372"/>
                  </a:lnTo>
                  <a:lnTo>
                    <a:pt x="459" y="372"/>
                  </a:lnTo>
                  <a:lnTo>
                    <a:pt x="461" y="374"/>
                  </a:lnTo>
                  <a:lnTo>
                    <a:pt x="461" y="376"/>
                  </a:lnTo>
                  <a:lnTo>
                    <a:pt x="461" y="376"/>
                  </a:lnTo>
                  <a:lnTo>
                    <a:pt x="459" y="376"/>
                  </a:lnTo>
                  <a:lnTo>
                    <a:pt x="459" y="379"/>
                  </a:lnTo>
                  <a:lnTo>
                    <a:pt x="461" y="381"/>
                  </a:lnTo>
                  <a:lnTo>
                    <a:pt x="461" y="384"/>
                  </a:lnTo>
                  <a:lnTo>
                    <a:pt x="461" y="386"/>
                  </a:lnTo>
                  <a:lnTo>
                    <a:pt x="461" y="386"/>
                  </a:lnTo>
                  <a:lnTo>
                    <a:pt x="459" y="386"/>
                  </a:lnTo>
                  <a:lnTo>
                    <a:pt x="459" y="388"/>
                  </a:lnTo>
                  <a:lnTo>
                    <a:pt x="461" y="388"/>
                  </a:lnTo>
                  <a:lnTo>
                    <a:pt x="468" y="386"/>
                  </a:lnTo>
                  <a:lnTo>
                    <a:pt x="468" y="386"/>
                  </a:lnTo>
                  <a:lnTo>
                    <a:pt x="466" y="386"/>
                  </a:lnTo>
                  <a:lnTo>
                    <a:pt x="464" y="386"/>
                  </a:lnTo>
                  <a:lnTo>
                    <a:pt x="466" y="384"/>
                  </a:lnTo>
                  <a:lnTo>
                    <a:pt x="468" y="381"/>
                  </a:lnTo>
                  <a:lnTo>
                    <a:pt x="468" y="379"/>
                  </a:lnTo>
                  <a:lnTo>
                    <a:pt x="466" y="376"/>
                  </a:lnTo>
                  <a:lnTo>
                    <a:pt x="466" y="376"/>
                  </a:lnTo>
                  <a:lnTo>
                    <a:pt x="464" y="376"/>
                  </a:lnTo>
                  <a:lnTo>
                    <a:pt x="464" y="376"/>
                  </a:lnTo>
                  <a:lnTo>
                    <a:pt x="466" y="374"/>
                  </a:lnTo>
                  <a:lnTo>
                    <a:pt x="466" y="372"/>
                  </a:lnTo>
                  <a:lnTo>
                    <a:pt x="464" y="372"/>
                  </a:lnTo>
                  <a:lnTo>
                    <a:pt x="464" y="372"/>
                  </a:lnTo>
                  <a:lnTo>
                    <a:pt x="461" y="372"/>
                  </a:lnTo>
                  <a:lnTo>
                    <a:pt x="461" y="369"/>
                  </a:lnTo>
                  <a:lnTo>
                    <a:pt x="464" y="369"/>
                  </a:lnTo>
                  <a:lnTo>
                    <a:pt x="461" y="369"/>
                  </a:lnTo>
                  <a:lnTo>
                    <a:pt x="459" y="369"/>
                  </a:lnTo>
                  <a:lnTo>
                    <a:pt x="459" y="369"/>
                  </a:lnTo>
                  <a:lnTo>
                    <a:pt x="459" y="369"/>
                  </a:lnTo>
                  <a:lnTo>
                    <a:pt x="461" y="367"/>
                  </a:lnTo>
                  <a:lnTo>
                    <a:pt x="461" y="367"/>
                  </a:lnTo>
                  <a:lnTo>
                    <a:pt x="461" y="367"/>
                  </a:lnTo>
                  <a:lnTo>
                    <a:pt x="459" y="367"/>
                  </a:lnTo>
                  <a:lnTo>
                    <a:pt x="459" y="365"/>
                  </a:lnTo>
                  <a:lnTo>
                    <a:pt x="459" y="365"/>
                  </a:lnTo>
                  <a:lnTo>
                    <a:pt x="459" y="365"/>
                  </a:lnTo>
                  <a:lnTo>
                    <a:pt x="461" y="365"/>
                  </a:lnTo>
                  <a:lnTo>
                    <a:pt x="461" y="365"/>
                  </a:lnTo>
                  <a:lnTo>
                    <a:pt x="459" y="362"/>
                  </a:lnTo>
                  <a:lnTo>
                    <a:pt x="459" y="362"/>
                  </a:lnTo>
                  <a:lnTo>
                    <a:pt x="459" y="358"/>
                  </a:lnTo>
                  <a:lnTo>
                    <a:pt x="459" y="358"/>
                  </a:lnTo>
                  <a:lnTo>
                    <a:pt x="459" y="360"/>
                  </a:lnTo>
                  <a:lnTo>
                    <a:pt x="457" y="360"/>
                  </a:lnTo>
                  <a:lnTo>
                    <a:pt x="457" y="360"/>
                  </a:lnTo>
                  <a:lnTo>
                    <a:pt x="454" y="358"/>
                  </a:lnTo>
                  <a:lnTo>
                    <a:pt x="454" y="358"/>
                  </a:lnTo>
                  <a:lnTo>
                    <a:pt x="452" y="360"/>
                  </a:lnTo>
                  <a:lnTo>
                    <a:pt x="452" y="360"/>
                  </a:lnTo>
                  <a:lnTo>
                    <a:pt x="450" y="360"/>
                  </a:lnTo>
                  <a:lnTo>
                    <a:pt x="447" y="358"/>
                  </a:lnTo>
                  <a:lnTo>
                    <a:pt x="447" y="355"/>
                  </a:lnTo>
                  <a:lnTo>
                    <a:pt x="447" y="350"/>
                  </a:lnTo>
                  <a:lnTo>
                    <a:pt x="445" y="353"/>
                  </a:lnTo>
                  <a:lnTo>
                    <a:pt x="445" y="350"/>
                  </a:lnTo>
                  <a:lnTo>
                    <a:pt x="445" y="346"/>
                  </a:lnTo>
                  <a:lnTo>
                    <a:pt x="445" y="343"/>
                  </a:lnTo>
                  <a:lnTo>
                    <a:pt x="445" y="343"/>
                  </a:lnTo>
                  <a:lnTo>
                    <a:pt x="447" y="343"/>
                  </a:lnTo>
                  <a:lnTo>
                    <a:pt x="447" y="346"/>
                  </a:lnTo>
                  <a:lnTo>
                    <a:pt x="450" y="343"/>
                  </a:lnTo>
                  <a:lnTo>
                    <a:pt x="450" y="343"/>
                  </a:lnTo>
                  <a:lnTo>
                    <a:pt x="452" y="343"/>
                  </a:lnTo>
                  <a:lnTo>
                    <a:pt x="452" y="341"/>
                  </a:lnTo>
                  <a:lnTo>
                    <a:pt x="454" y="341"/>
                  </a:lnTo>
                  <a:lnTo>
                    <a:pt x="459" y="343"/>
                  </a:lnTo>
                  <a:lnTo>
                    <a:pt x="459" y="343"/>
                  </a:lnTo>
                  <a:lnTo>
                    <a:pt x="459" y="346"/>
                  </a:lnTo>
                  <a:lnTo>
                    <a:pt x="459" y="346"/>
                  </a:lnTo>
                  <a:lnTo>
                    <a:pt x="461" y="343"/>
                  </a:lnTo>
                  <a:lnTo>
                    <a:pt x="461" y="343"/>
                  </a:lnTo>
                  <a:lnTo>
                    <a:pt x="461" y="343"/>
                  </a:lnTo>
                  <a:lnTo>
                    <a:pt x="461" y="343"/>
                  </a:lnTo>
                  <a:lnTo>
                    <a:pt x="461" y="339"/>
                  </a:lnTo>
                  <a:lnTo>
                    <a:pt x="461" y="339"/>
                  </a:lnTo>
                  <a:lnTo>
                    <a:pt x="464" y="336"/>
                  </a:lnTo>
                  <a:lnTo>
                    <a:pt x="464" y="334"/>
                  </a:lnTo>
                  <a:lnTo>
                    <a:pt x="464" y="334"/>
                  </a:lnTo>
                  <a:lnTo>
                    <a:pt x="464" y="334"/>
                  </a:lnTo>
                  <a:lnTo>
                    <a:pt x="464" y="334"/>
                  </a:lnTo>
                  <a:lnTo>
                    <a:pt x="464" y="329"/>
                  </a:lnTo>
                  <a:lnTo>
                    <a:pt x="464" y="329"/>
                  </a:lnTo>
                  <a:lnTo>
                    <a:pt x="464" y="327"/>
                  </a:lnTo>
                  <a:lnTo>
                    <a:pt x="461" y="327"/>
                  </a:lnTo>
                  <a:lnTo>
                    <a:pt x="459" y="324"/>
                  </a:lnTo>
                  <a:lnTo>
                    <a:pt x="459" y="322"/>
                  </a:lnTo>
                  <a:lnTo>
                    <a:pt x="459" y="320"/>
                  </a:lnTo>
                  <a:lnTo>
                    <a:pt x="459" y="317"/>
                  </a:lnTo>
                  <a:lnTo>
                    <a:pt x="461" y="320"/>
                  </a:lnTo>
                  <a:lnTo>
                    <a:pt x="461" y="324"/>
                  </a:lnTo>
                  <a:lnTo>
                    <a:pt x="464" y="317"/>
                  </a:lnTo>
                  <a:lnTo>
                    <a:pt x="466" y="317"/>
                  </a:lnTo>
                  <a:lnTo>
                    <a:pt x="466" y="317"/>
                  </a:lnTo>
                  <a:lnTo>
                    <a:pt x="468" y="315"/>
                  </a:lnTo>
                  <a:lnTo>
                    <a:pt x="471" y="315"/>
                  </a:lnTo>
                  <a:lnTo>
                    <a:pt x="471" y="313"/>
                  </a:lnTo>
                  <a:lnTo>
                    <a:pt x="476" y="308"/>
                  </a:lnTo>
                  <a:lnTo>
                    <a:pt x="476" y="305"/>
                  </a:lnTo>
                  <a:lnTo>
                    <a:pt x="476" y="303"/>
                  </a:lnTo>
                  <a:lnTo>
                    <a:pt x="473" y="303"/>
                  </a:lnTo>
                  <a:lnTo>
                    <a:pt x="471" y="301"/>
                  </a:lnTo>
                  <a:lnTo>
                    <a:pt x="468" y="301"/>
                  </a:lnTo>
                  <a:lnTo>
                    <a:pt x="464" y="301"/>
                  </a:lnTo>
                  <a:lnTo>
                    <a:pt x="459" y="296"/>
                  </a:lnTo>
                  <a:lnTo>
                    <a:pt x="457" y="298"/>
                  </a:lnTo>
                  <a:lnTo>
                    <a:pt x="452" y="298"/>
                  </a:lnTo>
                  <a:lnTo>
                    <a:pt x="450" y="298"/>
                  </a:lnTo>
                  <a:lnTo>
                    <a:pt x="450" y="301"/>
                  </a:lnTo>
                  <a:lnTo>
                    <a:pt x="450" y="303"/>
                  </a:lnTo>
                  <a:lnTo>
                    <a:pt x="450" y="303"/>
                  </a:lnTo>
                  <a:lnTo>
                    <a:pt x="450" y="303"/>
                  </a:lnTo>
                  <a:lnTo>
                    <a:pt x="442" y="308"/>
                  </a:lnTo>
                  <a:lnTo>
                    <a:pt x="440" y="310"/>
                  </a:lnTo>
                  <a:lnTo>
                    <a:pt x="435" y="310"/>
                  </a:lnTo>
                  <a:lnTo>
                    <a:pt x="431" y="310"/>
                  </a:lnTo>
                  <a:lnTo>
                    <a:pt x="428" y="310"/>
                  </a:lnTo>
                  <a:lnTo>
                    <a:pt x="426" y="308"/>
                  </a:lnTo>
                  <a:lnTo>
                    <a:pt x="421" y="308"/>
                  </a:lnTo>
                  <a:lnTo>
                    <a:pt x="419" y="308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6" y="298"/>
                  </a:lnTo>
                  <a:lnTo>
                    <a:pt x="414" y="298"/>
                  </a:lnTo>
                  <a:lnTo>
                    <a:pt x="414" y="294"/>
                  </a:lnTo>
                  <a:lnTo>
                    <a:pt x="414" y="291"/>
                  </a:lnTo>
                  <a:lnTo>
                    <a:pt x="412" y="291"/>
                  </a:lnTo>
                  <a:lnTo>
                    <a:pt x="409" y="291"/>
                  </a:lnTo>
                  <a:lnTo>
                    <a:pt x="405" y="289"/>
                  </a:lnTo>
                  <a:lnTo>
                    <a:pt x="402" y="287"/>
                  </a:lnTo>
                  <a:lnTo>
                    <a:pt x="400" y="284"/>
                  </a:lnTo>
                  <a:lnTo>
                    <a:pt x="400" y="284"/>
                  </a:lnTo>
                  <a:lnTo>
                    <a:pt x="402" y="284"/>
                  </a:lnTo>
                  <a:lnTo>
                    <a:pt x="405" y="287"/>
                  </a:lnTo>
                  <a:lnTo>
                    <a:pt x="407" y="289"/>
                  </a:lnTo>
                  <a:lnTo>
                    <a:pt x="409" y="289"/>
                  </a:lnTo>
                  <a:lnTo>
                    <a:pt x="414" y="289"/>
                  </a:lnTo>
                  <a:lnTo>
                    <a:pt x="416" y="291"/>
                  </a:lnTo>
                  <a:lnTo>
                    <a:pt x="416" y="291"/>
                  </a:lnTo>
                  <a:lnTo>
                    <a:pt x="421" y="296"/>
                  </a:lnTo>
                  <a:lnTo>
                    <a:pt x="424" y="296"/>
                  </a:lnTo>
                  <a:lnTo>
                    <a:pt x="428" y="296"/>
                  </a:lnTo>
                  <a:lnTo>
                    <a:pt x="431" y="298"/>
                  </a:lnTo>
                  <a:lnTo>
                    <a:pt x="435" y="301"/>
                  </a:lnTo>
                  <a:lnTo>
                    <a:pt x="435" y="301"/>
                  </a:lnTo>
                  <a:lnTo>
                    <a:pt x="438" y="301"/>
                  </a:lnTo>
                  <a:lnTo>
                    <a:pt x="440" y="303"/>
                  </a:lnTo>
                  <a:lnTo>
                    <a:pt x="440" y="303"/>
                  </a:lnTo>
                  <a:lnTo>
                    <a:pt x="442" y="305"/>
                  </a:lnTo>
                  <a:lnTo>
                    <a:pt x="442" y="305"/>
                  </a:lnTo>
                  <a:lnTo>
                    <a:pt x="445" y="305"/>
                  </a:lnTo>
                  <a:lnTo>
                    <a:pt x="447" y="303"/>
                  </a:lnTo>
                  <a:lnTo>
                    <a:pt x="450" y="298"/>
                  </a:lnTo>
                  <a:lnTo>
                    <a:pt x="452" y="296"/>
                  </a:lnTo>
                  <a:lnTo>
                    <a:pt x="454" y="291"/>
                  </a:lnTo>
                  <a:lnTo>
                    <a:pt x="457" y="287"/>
                  </a:lnTo>
                  <a:lnTo>
                    <a:pt x="461" y="284"/>
                  </a:lnTo>
                  <a:lnTo>
                    <a:pt x="461" y="282"/>
                  </a:lnTo>
                  <a:lnTo>
                    <a:pt x="461" y="282"/>
                  </a:lnTo>
                  <a:lnTo>
                    <a:pt x="464" y="279"/>
                  </a:lnTo>
                  <a:lnTo>
                    <a:pt x="466" y="279"/>
                  </a:lnTo>
                  <a:lnTo>
                    <a:pt x="466" y="277"/>
                  </a:lnTo>
                  <a:lnTo>
                    <a:pt x="466" y="277"/>
                  </a:lnTo>
                  <a:lnTo>
                    <a:pt x="468" y="275"/>
                  </a:lnTo>
                  <a:lnTo>
                    <a:pt x="471" y="275"/>
                  </a:lnTo>
                  <a:lnTo>
                    <a:pt x="471" y="275"/>
                  </a:lnTo>
                  <a:lnTo>
                    <a:pt x="471" y="272"/>
                  </a:lnTo>
                  <a:lnTo>
                    <a:pt x="468" y="272"/>
                  </a:lnTo>
                  <a:lnTo>
                    <a:pt x="466" y="270"/>
                  </a:lnTo>
                  <a:lnTo>
                    <a:pt x="468" y="268"/>
                  </a:lnTo>
                  <a:lnTo>
                    <a:pt x="471" y="268"/>
                  </a:lnTo>
                  <a:lnTo>
                    <a:pt x="473" y="268"/>
                  </a:lnTo>
                  <a:lnTo>
                    <a:pt x="478" y="268"/>
                  </a:lnTo>
                  <a:lnTo>
                    <a:pt x="478" y="268"/>
                  </a:lnTo>
                  <a:lnTo>
                    <a:pt x="480" y="265"/>
                  </a:lnTo>
                  <a:lnTo>
                    <a:pt x="483" y="265"/>
                  </a:lnTo>
                  <a:lnTo>
                    <a:pt x="485" y="265"/>
                  </a:lnTo>
                  <a:lnTo>
                    <a:pt x="485" y="268"/>
                  </a:lnTo>
                  <a:lnTo>
                    <a:pt x="485" y="268"/>
                  </a:lnTo>
                  <a:lnTo>
                    <a:pt x="487" y="265"/>
                  </a:lnTo>
                  <a:lnTo>
                    <a:pt x="485" y="265"/>
                  </a:lnTo>
                  <a:lnTo>
                    <a:pt x="485" y="265"/>
                  </a:lnTo>
                  <a:lnTo>
                    <a:pt x="487" y="263"/>
                  </a:lnTo>
                  <a:lnTo>
                    <a:pt x="490" y="261"/>
                  </a:lnTo>
                  <a:lnTo>
                    <a:pt x="494" y="261"/>
                  </a:lnTo>
                  <a:lnTo>
                    <a:pt x="497" y="263"/>
                  </a:lnTo>
                  <a:lnTo>
                    <a:pt x="497" y="263"/>
                  </a:lnTo>
                  <a:lnTo>
                    <a:pt x="506" y="256"/>
                  </a:lnTo>
                  <a:lnTo>
                    <a:pt x="506" y="256"/>
                  </a:lnTo>
                  <a:lnTo>
                    <a:pt x="504" y="256"/>
                  </a:lnTo>
                  <a:lnTo>
                    <a:pt x="499" y="258"/>
                  </a:lnTo>
                  <a:lnTo>
                    <a:pt x="499" y="258"/>
                  </a:lnTo>
                  <a:lnTo>
                    <a:pt x="497" y="256"/>
                  </a:lnTo>
                  <a:lnTo>
                    <a:pt x="494" y="256"/>
                  </a:lnTo>
                  <a:lnTo>
                    <a:pt x="492" y="256"/>
                  </a:lnTo>
                  <a:lnTo>
                    <a:pt x="492" y="253"/>
                  </a:lnTo>
                  <a:lnTo>
                    <a:pt x="492" y="251"/>
                  </a:lnTo>
                  <a:lnTo>
                    <a:pt x="492" y="251"/>
                  </a:lnTo>
                  <a:lnTo>
                    <a:pt x="490" y="249"/>
                  </a:lnTo>
                  <a:lnTo>
                    <a:pt x="487" y="251"/>
                  </a:lnTo>
                  <a:lnTo>
                    <a:pt x="485" y="251"/>
                  </a:lnTo>
                  <a:lnTo>
                    <a:pt x="485" y="253"/>
                  </a:lnTo>
                  <a:lnTo>
                    <a:pt x="485" y="253"/>
                  </a:lnTo>
                  <a:lnTo>
                    <a:pt x="485" y="256"/>
                  </a:lnTo>
                  <a:lnTo>
                    <a:pt x="483" y="256"/>
                  </a:lnTo>
                  <a:lnTo>
                    <a:pt x="480" y="256"/>
                  </a:lnTo>
                  <a:lnTo>
                    <a:pt x="480" y="258"/>
                  </a:lnTo>
                  <a:lnTo>
                    <a:pt x="480" y="261"/>
                  </a:lnTo>
                  <a:lnTo>
                    <a:pt x="478" y="263"/>
                  </a:lnTo>
                  <a:lnTo>
                    <a:pt x="473" y="263"/>
                  </a:lnTo>
                  <a:lnTo>
                    <a:pt x="473" y="263"/>
                  </a:lnTo>
                  <a:lnTo>
                    <a:pt x="473" y="263"/>
                  </a:lnTo>
                  <a:lnTo>
                    <a:pt x="473" y="261"/>
                  </a:lnTo>
                  <a:lnTo>
                    <a:pt x="473" y="261"/>
                  </a:lnTo>
                  <a:lnTo>
                    <a:pt x="471" y="261"/>
                  </a:lnTo>
                  <a:lnTo>
                    <a:pt x="468" y="258"/>
                  </a:lnTo>
                  <a:lnTo>
                    <a:pt x="468" y="249"/>
                  </a:lnTo>
                  <a:lnTo>
                    <a:pt x="468" y="246"/>
                  </a:lnTo>
                  <a:lnTo>
                    <a:pt x="468" y="246"/>
                  </a:lnTo>
                  <a:lnTo>
                    <a:pt x="466" y="246"/>
                  </a:lnTo>
                  <a:lnTo>
                    <a:pt x="466" y="246"/>
                  </a:lnTo>
                  <a:lnTo>
                    <a:pt x="464" y="246"/>
                  </a:lnTo>
                  <a:lnTo>
                    <a:pt x="461" y="249"/>
                  </a:lnTo>
                  <a:lnTo>
                    <a:pt x="459" y="246"/>
                  </a:lnTo>
                  <a:lnTo>
                    <a:pt x="459" y="244"/>
                  </a:lnTo>
                  <a:lnTo>
                    <a:pt x="459" y="244"/>
                  </a:lnTo>
                  <a:lnTo>
                    <a:pt x="459" y="242"/>
                  </a:lnTo>
                  <a:lnTo>
                    <a:pt x="461" y="242"/>
                  </a:lnTo>
                  <a:lnTo>
                    <a:pt x="464" y="242"/>
                  </a:lnTo>
                  <a:lnTo>
                    <a:pt x="466" y="244"/>
                  </a:lnTo>
                  <a:lnTo>
                    <a:pt x="466" y="244"/>
                  </a:lnTo>
                  <a:lnTo>
                    <a:pt x="466" y="242"/>
                  </a:lnTo>
                  <a:lnTo>
                    <a:pt x="468" y="242"/>
                  </a:lnTo>
                  <a:lnTo>
                    <a:pt x="468" y="239"/>
                  </a:lnTo>
                  <a:lnTo>
                    <a:pt x="468" y="239"/>
                  </a:lnTo>
                  <a:lnTo>
                    <a:pt x="471" y="239"/>
                  </a:lnTo>
                  <a:lnTo>
                    <a:pt x="473" y="244"/>
                  </a:lnTo>
                  <a:lnTo>
                    <a:pt x="476" y="244"/>
                  </a:lnTo>
                  <a:lnTo>
                    <a:pt x="478" y="246"/>
                  </a:lnTo>
                  <a:lnTo>
                    <a:pt x="480" y="246"/>
                  </a:lnTo>
                  <a:lnTo>
                    <a:pt x="480" y="249"/>
                  </a:lnTo>
                  <a:lnTo>
                    <a:pt x="483" y="251"/>
                  </a:lnTo>
                  <a:lnTo>
                    <a:pt x="483" y="251"/>
                  </a:lnTo>
                  <a:lnTo>
                    <a:pt x="485" y="251"/>
                  </a:lnTo>
                  <a:lnTo>
                    <a:pt x="485" y="249"/>
                  </a:lnTo>
                  <a:lnTo>
                    <a:pt x="485" y="249"/>
                  </a:lnTo>
                  <a:lnTo>
                    <a:pt x="485" y="249"/>
                  </a:lnTo>
                  <a:lnTo>
                    <a:pt x="487" y="249"/>
                  </a:lnTo>
                  <a:lnTo>
                    <a:pt x="487" y="249"/>
                  </a:lnTo>
                  <a:lnTo>
                    <a:pt x="487" y="249"/>
                  </a:lnTo>
                  <a:lnTo>
                    <a:pt x="490" y="246"/>
                  </a:lnTo>
                  <a:lnTo>
                    <a:pt x="490" y="246"/>
                  </a:lnTo>
                  <a:lnTo>
                    <a:pt x="490" y="244"/>
                  </a:lnTo>
                  <a:lnTo>
                    <a:pt x="487" y="242"/>
                  </a:lnTo>
                  <a:lnTo>
                    <a:pt x="487" y="242"/>
                  </a:lnTo>
                  <a:lnTo>
                    <a:pt x="487" y="239"/>
                  </a:lnTo>
                  <a:lnTo>
                    <a:pt x="485" y="239"/>
                  </a:lnTo>
                  <a:lnTo>
                    <a:pt x="485" y="239"/>
                  </a:lnTo>
                  <a:lnTo>
                    <a:pt x="485" y="239"/>
                  </a:lnTo>
                  <a:lnTo>
                    <a:pt x="487" y="237"/>
                  </a:lnTo>
                  <a:lnTo>
                    <a:pt x="487" y="237"/>
                  </a:lnTo>
                  <a:lnTo>
                    <a:pt x="485" y="237"/>
                  </a:lnTo>
                  <a:lnTo>
                    <a:pt x="483" y="235"/>
                  </a:lnTo>
                  <a:lnTo>
                    <a:pt x="483" y="232"/>
                  </a:lnTo>
                  <a:lnTo>
                    <a:pt x="483" y="230"/>
                  </a:lnTo>
                  <a:lnTo>
                    <a:pt x="483" y="232"/>
                  </a:lnTo>
                  <a:lnTo>
                    <a:pt x="485" y="232"/>
                  </a:lnTo>
                  <a:lnTo>
                    <a:pt x="485" y="232"/>
                  </a:lnTo>
                  <a:lnTo>
                    <a:pt x="485" y="230"/>
                  </a:lnTo>
                  <a:lnTo>
                    <a:pt x="485" y="230"/>
                  </a:lnTo>
                  <a:lnTo>
                    <a:pt x="483" y="227"/>
                  </a:lnTo>
                  <a:lnTo>
                    <a:pt x="480" y="227"/>
                  </a:lnTo>
                  <a:lnTo>
                    <a:pt x="480" y="227"/>
                  </a:lnTo>
                  <a:lnTo>
                    <a:pt x="480" y="225"/>
                  </a:lnTo>
                  <a:lnTo>
                    <a:pt x="480" y="225"/>
                  </a:lnTo>
                  <a:lnTo>
                    <a:pt x="478" y="225"/>
                  </a:lnTo>
                  <a:lnTo>
                    <a:pt x="478" y="225"/>
                  </a:lnTo>
                  <a:lnTo>
                    <a:pt x="478" y="225"/>
                  </a:lnTo>
                  <a:lnTo>
                    <a:pt x="476" y="225"/>
                  </a:lnTo>
                  <a:lnTo>
                    <a:pt x="473" y="225"/>
                  </a:lnTo>
                  <a:lnTo>
                    <a:pt x="471" y="223"/>
                  </a:lnTo>
                  <a:lnTo>
                    <a:pt x="471" y="225"/>
                  </a:lnTo>
                  <a:lnTo>
                    <a:pt x="466" y="227"/>
                  </a:lnTo>
                  <a:lnTo>
                    <a:pt x="464" y="227"/>
                  </a:lnTo>
                  <a:lnTo>
                    <a:pt x="464" y="230"/>
                  </a:lnTo>
                  <a:lnTo>
                    <a:pt x="464" y="230"/>
                  </a:lnTo>
                  <a:lnTo>
                    <a:pt x="461" y="227"/>
                  </a:lnTo>
                  <a:lnTo>
                    <a:pt x="457" y="225"/>
                  </a:lnTo>
                  <a:lnTo>
                    <a:pt x="457" y="220"/>
                  </a:lnTo>
                  <a:lnTo>
                    <a:pt x="457" y="218"/>
                  </a:lnTo>
                  <a:lnTo>
                    <a:pt x="457" y="218"/>
                  </a:lnTo>
                  <a:lnTo>
                    <a:pt x="457" y="218"/>
                  </a:lnTo>
                  <a:lnTo>
                    <a:pt x="459" y="218"/>
                  </a:lnTo>
                  <a:lnTo>
                    <a:pt x="464" y="220"/>
                  </a:lnTo>
                  <a:lnTo>
                    <a:pt x="464" y="218"/>
                  </a:lnTo>
                  <a:lnTo>
                    <a:pt x="464" y="216"/>
                  </a:lnTo>
                  <a:lnTo>
                    <a:pt x="464" y="213"/>
                  </a:lnTo>
                  <a:lnTo>
                    <a:pt x="461" y="213"/>
                  </a:lnTo>
                  <a:lnTo>
                    <a:pt x="461" y="213"/>
                  </a:lnTo>
                  <a:lnTo>
                    <a:pt x="459" y="213"/>
                  </a:lnTo>
                  <a:lnTo>
                    <a:pt x="457" y="213"/>
                  </a:lnTo>
                  <a:lnTo>
                    <a:pt x="457" y="211"/>
                  </a:lnTo>
                  <a:lnTo>
                    <a:pt x="457" y="211"/>
                  </a:lnTo>
                  <a:lnTo>
                    <a:pt x="457" y="209"/>
                  </a:lnTo>
                  <a:lnTo>
                    <a:pt x="457" y="206"/>
                  </a:lnTo>
                  <a:lnTo>
                    <a:pt x="457" y="206"/>
                  </a:lnTo>
                  <a:lnTo>
                    <a:pt x="459" y="204"/>
                  </a:lnTo>
                  <a:lnTo>
                    <a:pt x="461" y="204"/>
                  </a:lnTo>
                  <a:lnTo>
                    <a:pt x="459" y="201"/>
                  </a:lnTo>
                  <a:lnTo>
                    <a:pt x="461" y="201"/>
                  </a:lnTo>
                  <a:lnTo>
                    <a:pt x="461" y="201"/>
                  </a:lnTo>
                  <a:lnTo>
                    <a:pt x="464" y="201"/>
                  </a:lnTo>
                  <a:lnTo>
                    <a:pt x="466" y="201"/>
                  </a:lnTo>
                  <a:lnTo>
                    <a:pt x="466" y="204"/>
                  </a:lnTo>
                  <a:lnTo>
                    <a:pt x="466" y="204"/>
                  </a:lnTo>
                  <a:lnTo>
                    <a:pt x="466" y="206"/>
                  </a:lnTo>
                  <a:lnTo>
                    <a:pt x="468" y="206"/>
                  </a:lnTo>
                  <a:lnTo>
                    <a:pt x="471" y="209"/>
                  </a:lnTo>
                  <a:lnTo>
                    <a:pt x="473" y="211"/>
                  </a:lnTo>
                  <a:lnTo>
                    <a:pt x="473" y="213"/>
                  </a:lnTo>
                  <a:lnTo>
                    <a:pt x="476" y="213"/>
                  </a:lnTo>
                  <a:lnTo>
                    <a:pt x="478" y="213"/>
                  </a:lnTo>
                  <a:lnTo>
                    <a:pt x="478" y="213"/>
                  </a:lnTo>
                  <a:lnTo>
                    <a:pt x="478" y="211"/>
                  </a:lnTo>
                  <a:lnTo>
                    <a:pt x="478" y="211"/>
                  </a:lnTo>
                  <a:lnTo>
                    <a:pt x="476" y="209"/>
                  </a:lnTo>
                  <a:lnTo>
                    <a:pt x="473" y="206"/>
                  </a:lnTo>
                  <a:lnTo>
                    <a:pt x="473" y="206"/>
                  </a:lnTo>
                  <a:lnTo>
                    <a:pt x="471" y="204"/>
                  </a:lnTo>
                  <a:lnTo>
                    <a:pt x="471" y="201"/>
                  </a:lnTo>
                  <a:lnTo>
                    <a:pt x="473" y="201"/>
                  </a:lnTo>
                  <a:lnTo>
                    <a:pt x="473" y="199"/>
                  </a:lnTo>
                  <a:lnTo>
                    <a:pt x="473" y="199"/>
                  </a:lnTo>
                  <a:lnTo>
                    <a:pt x="476" y="199"/>
                  </a:lnTo>
                  <a:lnTo>
                    <a:pt x="478" y="201"/>
                  </a:lnTo>
                  <a:lnTo>
                    <a:pt x="478" y="206"/>
                  </a:lnTo>
                  <a:lnTo>
                    <a:pt x="478" y="206"/>
                  </a:lnTo>
                  <a:lnTo>
                    <a:pt x="478" y="209"/>
                  </a:lnTo>
                  <a:lnTo>
                    <a:pt x="480" y="209"/>
                  </a:lnTo>
                  <a:lnTo>
                    <a:pt x="483" y="209"/>
                  </a:lnTo>
                  <a:lnTo>
                    <a:pt x="483" y="209"/>
                  </a:lnTo>
                  <a:lnTo>
                    <a:pt x="483" y="206"/>
                  </a:lnTo>
                  <a:lnTo>
                    <a:pt x="483" y="204"/>
                  </a:lnTo>
                  <a:lnTo>
                    <a:pt x="483" y="201"/>
                  </a:lnTo>
                  <a:lnTo>
                    <a:pt x="483" y="201"/>
                  </a:lnTo>
                  <a:lnTo>
                    <a:pt x="483" y="199"/>
                  </a:lnTo>
                  <a:lnTo>
                    <a:pt x="485" y="197"/>
                  </a:lnTo>
                  <a:lnTo>
                    <a:pt x="487" y="194"/>
                  </a:lnTo>
                  <a:lnTo>
                    <a:pt x="490" y="194"/>
                  </a:lnTo>
                  <a:lnTo>
                    <a:pt x="492" y="194"/>
                  </a:lnTo>
                  <a:lnTo>
                    <a:pt x="492" y="197"/>
                  </a:lnTo>
                  <a:lnTo>
                    <a:pt x="490" y="197"/>
                  </a:lnTo>
                  <a:lnTo>
                    <a:pt x="487" y="199"/>
                  </a:lnTo>
                  <a:lnTo>
                    <a:pt x="485" y="201"/>
                  </a:lnTo>
                  <a:lnTo>
                    <a:pt x="487" y="201"/>
                  </a:lnTo>
                  <a:lnTo>
                    <a:pt x="490" y="201"/>
                  </a:lnTo>
                  <a:lnTo>
                    <a:pt x="490" y="201"/>
                  </a:lnTo>
                  <a:lnTo>
                    <a:pt x="492" y="201"/>
                  </a:lnTo>
                  <a:lnTo>
                    <a:pt x="487" y="204"/>
                  </a:lnTo>
                  <a:lnTo>
                    <a:pt x="487" y="204"/>
                  </a:lnTo>
                  <a:lnTo>
                    <a:pt x="485" y="213"/>
                  </a:lnTo>
                  <a:lnTo>
                    <a:pt x="485" y="216"/>
                  </a:lnTo>
                  <a:lnTo>
                    <a:pt x="487" y="213"/>
                  </a:lnTo>
                  <a:lnTo>
                    <a:pt x="490" y="211"/>
                  </a:lnTo>
                  <a:lnTo>
                    <a:pt x="490" y="211"/>
                  </a:lnTo>
                  <a:lnTo>
                    <a:pt x="492" y="216"/>
                  </a:lnTo>
                  <a:lnTo>
                    <a:pt x="494" y="216"/>
                  </a:lnTo>
                  <a:lnTo>
                    <a:pt x="494" y="220"/>
                  </a:lnTo>
                  <a:lnTo>
                    <a:pt x="497" y="218"/>
                  </a:lnTo>
                  <a:lnTo>
                    <a:pt x="499" y="218"/>
                  </a:lnTo>
                  <a:lnTo>
                    <a:pt x="497" y="216"/>
                  </a:lnTo>
                  <a:lnTo>
                    <a:pt x="499" y="211"/>
                  </a:lnTo>
                  <a:lnTo>
                    <a:pt x="502" y="209"/>
                  </a:lnTo>
                  <a:lnTo>
                    <a:pt x="504" y="206"/>
                  </a:lnTo>
                  <a:lnTo>
                    <a:pt x="502" y="204"/>
                  </a:lnTo>
                  <a:lnTo>
                    <a:pt x="502" y="201"/>
                  </a:lnTo>
                  <a:lnTo>
                    <a:pt x="504" y="201"/>
                  </a:lnTo>
                  <a:lnTo>
                    <a:pt x="513" y="201"/>
                  </a:lnTo>
                  <a:lnTo>
                    <a:pt x="520" y="201"/>
                  </a:lnTo>
                  <a:lnTo>
                    <a:pt x="520" y="201"/>
                  </a:lnTo>
                  <a:lnTo>
                    <a:pt x="520" y="201"/>
                  </a:lnTo>
                  <a:lnTo>
                    <a:pt x="516" y="209"/>
                  </a:lnTo>
                  <a:lnTo>
                    <a:pt x="516" y="211"/>
                  </a:lnTo>
                  <a:lnTo>
                    <a:pt x="516" y="211"/>
                  </a:lnTo>
                  <a:lnTo>
                    <a:pt x="516" y="211"/>
                  </a:lnTo>
                  <a:lnTo>
                    <a:pt x="516" y="211"/>
                  </a:lnTo>
                  <a:lnTo>
                    <a:pt x="513" y="211"/>
                  </a:lnTo>
                  <a:lnTo>
                    <a:pt x="513" y="211"/>
                  </a:lnTo>
                  <a:lnTo>
                    <a:pt x="513" y="211"/>
                  </a:lnTo>
                  <a:lnTo>
                    <a:pt x="511" y="213"/>
                  </a:lnTo>
                  <a:lnTo>
                    <a:pt x="509" y="216"/>
                  </a:lnTo>
                  <a:lnTo>
                    <a:pt x="509" y="216"/>
                  </a:lnTo>
                  <a:lnTo>
                    <a:pt x="509" y="218"/>
                  </a:lnTo>
                  <a:lnTo>
                    <a:pt x="509" y="218"/>
                  </a:lnTo>
                  <a:lnTo>
                    <a:pt x="509" y="220"/>
                  </a:lnTo>
                  <a:lnTo>
                    <a:pt x="506" y="220"/>
                  </a:lnTo>
                  <a:lnTo>
                    <a:pt x="504" y="223"/>
                  </a:lnTo>
                  <a:lnTo>
                    <a:pt x="502" y="223"/>
                  </a:lnTo>
                  <a:lnTo>
                    <a:pt x="497" y="225"/>
                  </a:lnTo>
                  <a:lnTo>
                    <a:pt x="494" y="225"/>
                  </a:lnTo>
                  <a:lnTo>
                    <a:pt x="494" y="227"/>
                  </a:lnTo>
                  <a:lnTo>
                    <a:pt x="492" y="227"/>
                  </a:lnTo>
                  <a:lnTo>
                    <a:pt x="494" y="230"/>
                  </a:lnTo>
                  <a:lnTo>
                    <a:pt x="494" y="230"/>
                  </a:lnTo>
                  <a:lnTo>
                    <a:pt x="492" y="232"/>
                  </a:lnTo>
                  <a:lnTo>
                    <a:pt x="492" y="232"/>
                  </a:lnTo>
                  <a:lnTo>
                    <a:pt x="492" y="232"/>
                  </a:lnTo>
                  <a:lnTo>
                    <a:pt x="490" y="232"/>
                  </a:lnTo>
                  <a:lnTo>
                    <a:pt x="492" y="235"/>
                  </a:lnTo>
                  <a:lnTo>
                    <a:pt x="492" y="237"/>
                  </a:lnTo>
                  <a:lnTo>
                    <a:pt x="497" y="237"/>
                  </a:lnTo>
                  <a:lnTo>
                    <a:pt x="504" y="232"/>
                  </a:lnTo>
                  <a:lnTo>
                    <a:pt x="504" y="230"/>
                  </a:lnTo>
                  <a:lnTo>
                    <a:pt x="504" y="227"/>
                  </a:lnTo>
                  <a:lnTo>
                    <a:pt x="504" y="225"/>
                  </a:lnTo>
                  <a:lnTo>
                    <a:pt x="506" y="225"/>
                  </a:lnTo>
                  <a:lnTo>
                    <a:pt x="513" y="225"/>
                  </a:lnTo>
                  <a:lnTo>
                    <a:pt x="516" y="225"/>
                  </a:lnTo>
                  <a:lnTo>
                    <a:pt x="520" y="220"/>
                  </a:lnTo>
                  <a:lnTo>
                    <a:pt x="523" y="220"/>
                  </a:lnTo>
                  <a:lnTo>
                    <a:pt x="520" y="223"/>
                  </a:lnTo>
                  <a:lnTo>
                    <a:pt x="520" y="223"/>
                  </a:lnTo>
                  <a:lnTo>
                    <a:pt x="520" y="225"/>
                  </a:lnTo>
                  <a:lnTo>
                    <a:pt x="523" y="223"/>
                  </a:lnTo>
                  <a:lnTo>
                    <a:pt x="523" y="223"/>
                  </a:lnTo>
                  <a:lnTo>
                    <a:pt x="528" y="220"/>
                  </a:lnTo>
                  <a:lnTo>
                    <a:pt x="528" y="220"/>
                  </a:lnTo>
                  <a:lnTo>
                    <a:pt x="525" y="220"/>
                  </a:lnTo>
                  <a:lnTo>
                    <a:pt x="525" y="218"/>
                  </a:lnTo>
                  <a:lnTo>
                    <a:pt x="523" y="216"/>
                  </a:lnTo>
                  <a:lnTo>
                    <a:pt x="523" y="216"/>
                  </a:lnTo>
                  <a:lnTo>
                    <a:pt x="525" y="213"/>
                  </a:lnTo>
                  <a:lnTo>
                    <a:pt x="525" y="213"/>
                  </a:lnTo>
                  <a:lnTo>
                    <a:pt x="528" y="213"/>
                  </a:lnTo>
                  <a:lnTo>
                    <a:pt x="528" y="211"/>
                  </a:lnTo>
                  <a:lnTo>
                    <a:pt x="530" y="211"/>
                  </a:lnTo>
                  <a:lnTo>
                    <a:pt x="528" y="209"/>
                  </a:lnTo>
                  <a:lnTo>
                    <a:pt x="528" y="209"/>
                  </a:lnTo>
                  <a:lnTo>
                    <a:pt x="525" y="209"/>
                  </a:lnTo>
                  <a:lnTo>
                    <a:pt x="523" y="209"/>
                  </a:lnTo>
                  <a:lnTo>
                    <a:pt x="523" y="206"/>
                  </a:lnTo>
                  <a:lnTo>
                    <a:pt x="525" y="204"/>
                  </a:lnTo>
                  <a:lnTo>
                    <a:pt x="525" y="201"/>
                  </a:lnTo>
                  <a:lnTo>
                    <a:pt x="528" y="201"/>
                  </a:lnTo>
                  <a:lnTo>
                    <a:pt x="525" y="201"/>
                  </a:lnTo>
                  <a:lnTo>
                    <a:pt x="523" y="199"/>
                  </a:lnTo>
                  <a:lnTo>
                    <a:pt x="520" y="199"/>
                  </a:lnTo>
                  <a:lnTo>
                    <a:pt x="520" y="199"/>
                  </a:lnTo>
                  <a:lnTo>
                    <a:pt x="518" y="199"/>
                  </a:lnTo>
                  <a:lnTo>
                    <a:pt x="518" y="197"/>
                  </a:lnTo>
                  <a:lnTo>
                    <a:pt x="516" y="197"/>
                  </a:lnTo>
                  <a:lnTo>
                    <a:pt x="513" y="197"/>
                  </a:lnTo>
                  <a:lnTo>
                    <a:pt x="513" y="192"/>
                  </a:lnTo>
                  <a:lnTo>
                    <a:pt x="516" y="190"/>
                  </a:lnTo>
                  <a:lnTo>
                    <a:pt x="518" y="190"/>
                  </a:lnTo>
                  <a:lnTo>
                    <a:pt x="516" y="187"/>
                  </a:lnTo>
                  <a:lnTo>
                    <a:pt x="518" y="187"/>
                  </a:lnTo>
                  <a:lnTo>
                    <a:pt x="518" y="187"/>
                  </a:lnTo>
                  <a:lnTo>
                    <a:pt x="520" y="187"/>
                  </a:lnTo>
                  <a:lnTo>
                    <a:pt x="520" y="190"/>
                  </a:lnTo>
                  <a:lnTo>
                    <a:pt x="520" y="190"/>
                  </a:lnTo>
                  <a:lnTo>
                    <a:pt x="523" y="190"/>
                  </a:lnTo>
                  <a:lnTo>
                    <a:pt x="523" y="190"/>
                  </a:lnTo>
                  <a:lnTo>
                    <a:pt x="525" y="187"/>
                  </a:lnTo>
                  <a:lnTo>
                    <a:pt x="525" y="187"/>
                  </a:lnTo>
                  <a:lnTo>
                    <a:pt x="525" y="185"/>
                  </a:lnTo>
                  <a:lnTo>
                    <a:pt x="528" y="185"/>
                  </a:lnTo>
                  <a:lnTo>
                    <a:pt x="530" y="185"/>
                  </a:lnTo>
                  <a:lnTo>
                    <a:pt x="532" y="185"/>
                  </a:lnTo>
                  <a:lnTo>
                    <a:pt x="535" y="185"/>
                  </a:lnTo>
                  <a:lnTo>
                    <a:pt x="537" y="185"/>
                  </a:lnTo>
                  <a:lnTo>
                    <a:pt x="537" y="185"/>
                  </a:lnTo>
                  <a:lnTo>
                    <a:pt x="539" y="185"/>
                  </a:lnTo>
                  <a:lnTo>
                    <a:pt x="539" y="185"/>
                  </a:lnTo>
                  <a:lnTo>
                    <a:pt x="539" y="185"/>
                  </a:lnTo>
                  <a:lnTo>
                    <a:pt x="539" y="182"/>
                  </a:lnTo>
                  <a:lnTo>
                    <a:pt x="539" y="182"/>
                  </a:lnTo>
                  <a:lnTo>
                    <a:pt x="539" y="180"/>
                  </a:lnTo>
                  <a:lnTo>
                    <a:pt x="542" y="180"/>
                  </a:lnTo>
                  <a:lnTo>
                    <a:pt x="539" y="178"/>
                  </a:lnTo>
                  <a:lnTo>
                    <a:pt x="539" y="178"/>
                  </a:lnTo>
                  <a:lnTo>
                    <a:pt x="537" y="180"/>
                  </a:lnTo>
                  <a:lnTo>
                    <a:pt x="535" y="180"/>
                  </a:lnTo>
                  <a:lnTo>
                    <a:pt x="535" y="180"/>
                  </a:lnTo>
                  <a:lnTo>
                    <a:pt x="530" y="178"/>
                  </a:lnTo>
                  <a:lnTo>
                    <a:pt x="535" y="178"/>
                  </a:lnTo>
                  <a:lnTo>
                    <a:pt x="537" y="175"/>
                  </a:lnTo>
                  <a:lnTo>
                    <a:pt x="539" y="175"/>
                  </a:lnTo>
                  <a:lnTo>
                    <a:pt x="539" y="178"/>
                  </a:lnTo>
                  <a:lnTo>
                    <a:pt x="542" y="175"/>
                  </a:lnTo>
                  <a:lnTo>
                    <a:pt x="542" y="173"/>
                  </a:lnTo>
                  <a:lnTo>
                    <a:pt x="539" y="171"/>
                  </a:lnTo>
                  <a:lnTo>
                    <a:pt x="537" y="171"/>
                  </a:lnTo>
                  <a:lnTo>
                    <a:pt x="537" y="168"/>
                  </a:lnTo>
                  <a:lnTo>
                    <a:pt x="539" y="168"/>
                  </a:lnTo>
                  <a:lnTo>
                    <a:pt x="542" y="166"/>
                  </a:lnTo>
                  <a:lnTo>
                    <a:pt x="542" y="166"/>
                  </a:lnTo>
                  <a:lnTo>
                    <a:pt x="544" y="166"/>
                  </a:lnTo>
                  <a:lnTo>
                    <a:pt x="544" y="166"/>
                  </a:lnTo>
                  <a:lnTo>
                    <a:pt x="544" y="161"/>
                  </a:lnTo>
                  <a:lnTo>
                    <a:pt x="542" y="161"/>
                  </a:lnTo>
                  <a:lnTo>
                    <a:pt x="542" y="159"/>
                  </a:lnTo>
                  <a:lnTo>
                    <a:pt x="542" y="159"/>
                  </a:lnTo>
                  <a:lnTo>
                    <a:pt x="542" y="156"/>
                  </a:lnTo>
                  <a:lnTo>
                    <a:pt x="542" y="156"/>
                  </a:lnTo>
                  <a:lnTo>
                    <a:pt x="544" y="159"/>
                  </a:lnTo>
                  <a:lnTo>
                    <a:pt x="544" y="159"/>
                  </a:lnTo>
                  <a:lnTo>
                    <a:pt x="546" y="159"/>
                  </a:lnTo>
                  <a:lnTo>
                    <a:pt x="554" y="161"/>
                  </a:lnTo>
                  <a:lnTo>
                    <a:pt x="556" y="161"/>
                  </a:lnTo>
                  <a:lnTo>
                    <a:pt x="558" y="161"/>
                  </a:lnTo>
                  <a:lnTo>
                    <a:pt x="556" y="161"/>
                  </a:lnTo>
                  <a:lnTo>
                    <a:pt x="556" y="159"/>
                  </a:lnTo>
                  <a:lnTo>
                    <a:pt x="558" y="159"/>
                  </a:lnTo>
                  <a:lnTo>
                    <a:pt x="558" y="159"/>
                  </a:lnTo>
                  <a:lnTo>
                    <a:pt x="556" y="159"/>
                  </a:lnTo>
                  <a:lnTo>
                    <a:pt x="556" y="156"/>
                  </a:lnTo>
                  <a:lnTo>
                    <a:pt x="558" y="159"/>
                  </a:lnTo>
                  <a:lnTo>
                    <a:pt x="561" y="156"/>
                  </a:lnTo>
                  <a:lnTo>
                    <a:pt x="561" y="156"/>
                  </a:lnTo>
                  <a:lnTo>
                    <a:pt x="556" y="156"/>
                  </a:lnTo>
                  <a:lnTo>
                    <a:pt x="558" y="154"/>
                  </a:lnTo>
                  <a:lnTo>
                    <a:pt x="561" y="156"/>
                  </a:lnTo>
                  <a:lnTo>
                    <a:pt x="563" y="156"/>
                  </a:lnTo>
                  <a:lnTo>
                    <a:pt x="563" y="154"/>
                  </a:lnTo>
                  <a:lnTo>
                    <a:pt x="561" y="154"/>
                  </a:lnTo>
                  <a:lnTo>
                    <a:pt x="558" y="152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3568650" y="2831137"/>
              <a:ext cx="468690" cy="607985"/>
            </a:xfrm>
            <a:custGeom>
              <a:avLst/>
              <a:gdLst>
                <a:gd name="T0" fmla="*/ 518 w 541"/>
                <a:gd name="T1" fmla="*/ 542 h 700"/>
                <a:gd name="T2" fmla="*/ 499 w 541"/>
                <a:gd name="T3" fmla="*/ 547 h 700"/>
                <a:gd name="T4" fmla="*/ 508 w 541"/>
                <a:gd name="T5" fmla="*/ 568 h 700"/>
                <a:gd name="T6" fmla="*/ 473 w 541"/>
                <a:gd name="T7" fmla="*/ 584 h 700"/>
                <a:gd name="T8" fmla="*/ 452 w 541"/>
                <a:gd name="T9" fmla="*/ 603 h 700"/>
                <a:gd name="T10" fmla="*/ 433 w 541"/>
                <a:gd name="T11" fmla="*/ 651 h 700"/>
                <a:gd name="T12" fmla="*/ 390 w 541"/>
                <a:gd name="T13" fmla="*/ 691 h 700"/>
                <a:gd name="T14" fmla="*/ 359 w 541"/>
                <a:gd name="T15" fmla="*/ 684 h 700"/>
                <a:gd name="T16" fmla="*/ 296 w 541"/>
                <a:gd name="T17" fmla="*/ 672 h 700"/>
                <a:gd name="T18" fmla="*/ 267 w 541"/>
                <a:gd name="T19" fmla="*/ 641 h 700"/>
                <a:gd name="T20" fmla="*/ 241 w 541"/>
                <a:gd name="T21" fmla="*/ 637 h 700"/>
                <a:gd name="T22" fmla="*/ 215 w 541"/>
                <a:gd name="T23" fmla="*/ 677 h 700"/>
                <a:gd name="T24" fmla="*/ 189 w 541"/>
                <a:gd name="T25" fmla="*/ 663 h 700"/>
                <a:gd name="T26" fmla="*/ 217 w 541"/>
                <a:gd name="T27" fmla="*/ 629 h 700"/>
                <a:gd name="T28" fmla="*/ 158 w 541"/>
                <a:gd name="T29" fmla="*/ 632 h 700"/>
                <a:gd name="T30" fmla="*/ 121 w 541"/>
                <a:gd name="T31" fmla="*/ 596 h 700"/>
                <a:gd name="T32" fmla="*/ 104 w 541"/>
                <a:gd name="T33" fmla="*/ 558 h 700"/>
                <a:gd name="T34" fmla="*/ 90 w 541"/>
                <a:gd name="T35" fmla="*/ 521 h 700"/>
                <a:gd name="T36" fmla="*/ 102 w 541"/>
                <a:gd name="T37" fmla="*/ 499 h 700"/>
                <a:gd name="T38" fmla="*/ 106 w 541"/>
                <a:gd name="T39" fmla="*/ 466 h 700"/>
                <a:gd name="T40" fmla="*/ 73 w 541"/>
                <a:gd name="T41" fmla="*/ 457 h 700"/>
                <a:gd name="T42" fmla="*/ 47 w 541"/>
                <a:gd name="T43" fmla="*/ 424 h 700"/>
                <a:gd name="T44" fmla="*/ 83 w 541"/>
                <a:gd name="T45" fmla="*/ 376 h 700"/>
                <a:gd name="T46" fmla="*/ 113 w 541"/>
                <a:gd name="T47" fmla="*/ 315 h 700"/>
                <a:gd name="T48" fmla="*/ 104 w 541"/>
                <a:gd name="T49" fmla="*/ 282 h 700"/>
                <a:gd name="T50" fmla="*/ 57 w 541"/>
                <a:gd name="T51" fmla="*/ 275 h 700"/>
                <a:gd name="T52" fmla="*/ 35 w 541"/>
                <a:gd name="T53" fmla="*/ 232 h 700"/>
                <a:gd name="T54" fmla="*/ 0 w 541"/>
                <a:gd name="T55" fmla="*/ 211 h 700"/>
                <a:gd name="T56" fmla="*/ 50 w 541"/>
                <a:gd name="T57" fmla="*/ 185 h 700"/>
                <a:gd name="T58" fmla="*/ 57 w 541"/>
                <a:gd name="T59" fmla="*/ 147 h 700"/>
                <a:gd name="T60" fmla="*/ 87 w 541"/>
                <a:gd name="T61" fmla="*/ 121 h 700"/>
                <a:gd name="T62" fmla="*/ 85 w 541"/>
                <a:gd name="T63" fmla="*/ 100 h 700"/>
                <a:gd name="T64" fmla="*/ 116 w 541"/>
                <a:gd name="T65" fmla="*/ 83 h 700"/>
                <a:gd name="T66" fmla="*/ 139 w 541"/>
                <a:gd name="T67" fmla="*/ 111 h 700"/>
                <a:gd name="T68" fmla="*/ 194 w 541"/>
                <a:gd name="T69" fmla="*/ 102 h 700"/>
                <a:gd name="T70" fmla="*/ 199 w 541"/>
                <a:gd name="T71" fmla="*/ 64 h 700"/>
                <a:gd name="T72" fmla="*/ 177 w 541"/>
                <a:gd name="T73" fmla="*/ 48 h 700"/>
                <a:gd name="T74" fmla="*/ 184 w 541"/>
                <a:gd name="T75" fmla="*/ 0 h 700"/>
                <a:gd name="T76" fmla="*/ 229 w 541"/>
                <a:gd name="T77" fmla="*/ 36 h 700"/>
                <a:gd name="T78" fmla="*/ 248 w 541"/>
                <a:gd name="T79" fmla="*/ 66 h 700"/>
                <a:gd name="T80" fmla="*/ 307 w 541"/>
                <a:gd name="T81" fmla="*/ 88 h 700"/>
                <a:gd name="T82" fmla="*/ 322 w 541"/>
                <a:gd name="T83" fmla="*/ 104 h 700"/>
                <a:gd name="T84" fmla="*/ 340 w 541"/>
                <a:gd name="T85" fmla="*/ 128 h 700"/>
                <a:gd name="T86" fmla="*/ 374 w 541"/>
                <a:gd name="T87" fmla="*/ 142 h 700"/>
                <a:gd name="T88" fmla="*/ 350 w 541"/>
                <a:gd name="T89" fmla="*/ 194 h 700"/>
                <a:gd name="T90" fmla="*/ 378 w 541"/>
                <a:gd name="T91" fmla="*/ 199 h 700"/>
                <a:gd name="T92" fmla="*/ 385 w 541"/>
                <a:gd name="T93" fmla="*/ 244 h 700"/>
                <a:gd name="T94" fmla="*/ 426 w 541"/>
                <a:gd name="T95" fmla="*/ 260 h 700"/>
                <a:gd name="T96" fmla="*/ 447 w 541"/>
                <a:gd name="T97" fmla="*/ 244 h 700"/>
                <a:gd name="T98" fmla="*/ 471 w 541"/>
                <a:gd name="T99" fmla="*/ 234 h 700"/>
                <a:gd name="T100" fmla="*/ 492 w 541"/>
                <a:gd name="T101" fmla="*/ 265 h 700"/>
                <a:gd name="T102" fmla="*/ 473 w 541"/>
                <a:gd name="T103" fmla="*/ 294 h 700"/>
                <a:gd name="T104" fmla="*/ 452 w 541"/>
                <a:gd name="T105" fmla="*/ 282 h 700"/>
                <a:gd name="T106" fmla="*/ 428 w 541"/>
                <a:gd name="T107" fmla="*/ 282 h 700"/>
                <a:gd name="T108" fmla="*/ 426 w 541"/>
                <a:gd name="T109" fmla="*/ 296 h 700"/>
                <a:gd name="T110" fmla="*/ 423 w 541"/>
                <a:gd name="T111" fmla="*/ 331 h 700"/>
                <a:gd name="T112" fmla="*/ 397 w 541"/>
                <a:gd name="T113" fmla="*/ 362 h 700"/>
                <a:gd name="T114" fmla="*/ 414 w 541"/>
                <a:gd name="T115" fmla="*/ 391 h 700"/>
                <a:gd name="T116" fmla="*/ 440 w 541"/>
                <a:gd name="T117" fmla="*/ 407 h 700"/>
                <a:gd name="T118" fmla="*/ 454 w 541"/>
                <a:gd name="T119" fmla="*/ 417 h 700"/>
                <a:gd name="T120" fmla="*/ 445 w 541"/>
                <a:gd name="T121" fmla="*/ 461 h 700"/>
                <a:gd name="T122" fmla="*/ 508 w 541"/>
                <a:gd name="T123" fmla="*/ 464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1" h="700">
                  <a:moveTo>
                    <a:pt x="541" y="476"/>
                  </a:moveTo>
                  <a:lnTo>
                    <a:pt x="541" y="476"/>
                  </a:lnTo>
                  <a:lnTo>
                    <a:pt x="539" y="488"/>
                  </a:lnTo>
                  <a:lnTo>
                    <a:pt x="534" y="509"/>
                  </a:lnTo>
                  <a:lnTo>
                    <a:pt x="534" y="511"/>
                  </a:lnTo>
                  <a:lnTo>
                    <a:pt x="534" y="511"/>
                  </a:lnTo>
                  <a:lnTo>
                    <a:pt x="534" y="514"/>
                  </a:lnTo>
                  <a:lnTo>
                    <a:pt x="534" y="514"/>
                  </a:lnTo>
                  <a:lnTo>
                    <a:pt x="534" y="516"/>
                  </a:lnTo>
                  <a:lnTo>
                    <a:pt x="532" y="516"/>
                  </a:lnTo>
                  <a:lnTo>
                    <a:pt x="532" y="518"/>
                  </a:lnTo>
                  <a:lnTo>
                    <a:pt x="530" y="521"/>
                  </a:lnTo>
                  <a:lnTo>
                    <a:pt x="530" y="521"/>
                  </a:lnTo>
                  <a:lnTo>
                    <a:pt x="530" y="521"/>
                  </a:lnTo>
                  <a:lnTo>
                    <a:pt x="530" y="523"/>
                  </a:lnTo>
                  <a:lnTo>
                    <a:pt x="525" y="523"/>
                  </a:lnTo>
                  <a:lnTo>
                    <a:pt x="525" y="523"/>
                  </a:lnTo>
                  <a:lnTo>
                    <a:pt x="525" y="525"/>
                  </a:lnTo>
                  <a:lnTo>
                    <a:pt x="525" y="525"/>
                  </a:lnTo>
                  <a:lnTo>
                    <a:pt x="525" y="528"/>
                  </a:lnTo>
                  <a:lnTo>
                    <a:pt x="525" y="528"/>
                  </a:lnTo>
                  <a:lnTo>
                    <a:pt x="525" y="530"/>
                  </a:lnTo>
                  <a:lnTo>
                    <a:pt x="523" y="535"/>
                  </a:lnTo>
                  <a:lnTo>
                    <a:pt x="520" y="540"/>
                  </a:lnTo>
                  <a:lnTo>
                    <a:pt x="520" y="540"/>
                  </a:lnTo>
                  <a:lnTo>
                    <a:pt x="520" y="542"/>
                  </a:lnTo>
                  <a:lnTo>
                    <a:pt x="518" y="542"/>
                  </a:lnTo>
                  <a:lnTo>
                    <a:pt x="518" y="542"/>
                  </a:lnTo>
                  <a:lnTo>
                    <a:pt x="518" y="542"/>
                  </a:lnTo>
                  <a:lnTo>
                    <a:pt x="515" y="540"/>
                  </a:lnTo>
                  <a:lnTo>
                    <a:pt x="515" y="540"/>
                  </a:lnTo>
                  <a:lnTo>
                    <a:pt x="515" y="540"/>
                  </a:lnTo>
                  <a:lnTo>
                    <a:pt x="515" y="540"/>
                  </a:lnTo>
                  <a:lnTo>
                    <a:pt x="515" y="540"/>
                  </a:lnTo>
                  <a:lnTo>
                    <a:pt x="513" y="537"/>
                  </a:lnTo>
                  <a:lnTo>
                    <a:pt x="513" y="537"/>
                  </a:lnTo>
                  <a:lnTo>
                    <a:pt x="513" y="535"/>
                  </a:lnTo>
                  <a:lnTo>
                    <a:pt x="513" y="535"/>
                  </a:lnTo>
                  <a:lnTo>
                    <a:pt x="513" y="535"/>
                  </a:lnTo>
                  <a:lnTo>
                    <a:pt x="513" y="535"/>
                  </a:lnTo>
                  <a:lnTo>
                    <a:pt x="511" y="535"/>
                  </a:lnTo>
                  <a:lnTo>
                    <a:pt x="511" y="535"/>
                  </a:lnTo>
                  <a:lnTo>
                    <a:pt x="508" y="535"/>
                  </a:lnTo>
                  <a:lnTo>
                    <a:pt x="508" y="535"/>
                  </a:lnTo>
                  <a:lnTo>
                    <a:pt x="508" y="537"/>
                  </a:lnTo>
                  <a:lnTo>
                    <a:pt x="508" y="537"/>
                  </a:lnTo>
                  <a:lnTo>
                    <a:pt x="506" y="537"/>
                  </a:lnTo>
                  <a:lnTo>
                    <a:pt x="506" y="542"/>
                  </a:lnTo>
                  <a:lnTo>
                    <a:pt x="504" y="542"/>
                  </a:lnTo>
                  <a:lnTo>
                    <a:pt x="504" y="542"/>
                  </a:lnTo>
                  <a:lnTo>
                    <a:pt x="504" y="542"/>
                  </a:lnTo>
                  <a:lnTo>
                    <a:pt x="504" y="544"/>
                  </a:lnTo>
                  <a:lnTo>
                    <a:pt x="499" y="544"/>
                  </a:lnTo>
                  <a:lnTo>
                    <a:pt x="499" y="544"/>
                  </a:lnTo>
                  <a:lnTo>
                    <a:pt x="499" y="544"/>
                  </a:lnTo>
                  <a:lnTo>
                    <a:pt x="499" y="547"/>
                  </a:lnTo>
                  <a:lnTo>
                    <a:pt x="499" y="549"/>
                  </a:lnTo>
                  <a:lnTo>
                    <a:pt x="499" y="549"/>
                  </a:lnTo>
                  <a:lnTo>
                    <a:pt x="497" y="549"/>
                  </a:lnTo>
                  <a:lnTo>
                    <a:pt x="497" y="551"/>
                  </a:lnTo>
                  <a:lnTo>
                    <a:pt x="497" y="551"/>
                  </a:lnTo>
                  <a:lnTo>
                    <a:pt x="497" y="551"/>
                  </a:lnTo>
                  <a:lnTo>
                    <a:pt x="494" y="551"/>
                  </a:lnTo>
                  <a:lnTo>
                    <a:pt x="497" y="554"/>
                  </a:lnTo>
                  <a:lnTo>
                    <a:pt x="497" y="554"/>
                  </a:lnTo>
                  <a:lnTo>
                    <a:pt x="497" y="554"/>
                  </a:lnTo>
                  <a:lnTo>
                    <a:pt x="497" y="556"/>
                  </a:lnTo>
                  <a:lnTo>
                    <a:pt x="497" y="556"/>
                  </a:lnTo>
                  <a:lnTo>
                    <a:pt x="499" y="556"/>
                  </a:lnTo>
                  <a:lnTo>
                    <a:pt x="499" y="556"/>
                  </a:lnTo>
                  <a:lnTo>
                    <a:pt x="499" y="556"/>
                  </a:lnTo>
                  <a:lnTo>
                    <a:pt x="504" y="556"/>
                  </a:lnTo>
                  <a:lnTo>
                    <a:pt x="504" y="556"/>
                  </a:lnTo>
                  <a:lnTo>
                    <a:pt x="504" y="556"/>
                  </a:lnTo>
                  <a:lnTo>
                    <a:pt x="504" y="556"/>
                  </a:lnTo>
                  <a:lnTo>
                    <a:pt x="506" y="556"/>
                  </a:lnTo>
                  <a:lnTo>
                    <a:pt x="506" y="558"/>
                  </a:lnTo>
                  <a:lnTo>
                    <a:pt x="506" y="558"/>
                  </a:lnTo>
                  <a:lnTo>
                    <a:pt x="506" y="561"/>
                  </a:lnTo>
                  <a:lnTo>
                    <a:pt x="506" y="563"/>
                  </a:lnTo>
                  <a:lnTo>
                    <a:pt x="506" y="563"/>
                  </a:lnTo>
                  <a:lnTo>
                    <a:pt x="508" y="566"/>
                  </a:lnTo>
                  <a:lnTo>
                    <a:pt x="508" y="566"/>
                  </a:lnTo>
                  <a:lnTo>
                    <a:pt x="508" y="568"/>
                  </a:lnTo>
                  <a:lnTo>
                    <a:pt x="508" y="570"/>
                  </a:lnTo>
                  <a:lnTo>
                    <a:pt x="508" y="570"/>
                  </a:lnTo>
                  <a:lnTo>
                    <a:pt x="508" y="573"/>
                  </a:lnTo>
                  <a:lnTo>
                    <a:pt x="511" y="573"/>
                  </a:lnTo>
                  <a:lnTo>
                    <a:pt x="513" y="575"/>
                  </a:lnTo>
                  <a:lnTo>
                    <a:pt x="513" y="575"/>
                  </a:lnTo>
                  <a:lnTo>
                    <a:pt x="513" y="575"/>
                  </a:lnTo>
                  <a:lnTo>
                    <a:pt x="513" y="577"/>
                  </a:lnTo>
                  <a:lnTo>
                    <a:pt x="506" y="575"/>
                  </a:lnTo>
                  <a:lnTo>
                    <a:pt x="506" y="575"/>
                  </a:lnTo>
                  <a:lnTo>
                    <a:pt x="504" y="577"/>
                  </a:lnTo>
                  <a:lnTo>
                    <a:pt x="504" y="577"/>
                  </a:lnTo>
                  <a:lnTo>
                    <a:pt x="499" y="580"/>
                  </a:lnTo>
                  <a:lnTo>
                    <a:pt x="499" y="580"/>
                  </a:lnTo>
                  <a:lnTo>
                    <a:pt x="497" y="582"/>
                  </a:lnTo>
                  <a:lnTo>
                    <a:pt x="497" y="584"/>
                  </a:lnTo>
                  <a:lnTo>
                    <a:pt x="494" y="584"/>
                  </a:lnTo>
                  <a:lnTo>
                    <a:pt x="494" y="584"/>
                  </a:lnTo>
                  <a:lnTo>
                    <a:pt x="494" y="584"/>
                  </a:lnTo>
                  <a:lnTo>
                    <a:pt x="494" y="584"/>
                  </a:lnTo>
                  <a:lnTo>
                    <a:pt x="492" y="584"/>
                  </a:lnTo>
                  <a:lnTo>
                    <a:pt x="492" y="584"/>
                  </a:lnTo>
                  <a:lnTo>
                    <a:pt x="492" y="584"/>
                  </a:lnTo>
                  <a:lnTo>
                    <a:pt x="489" y="584"/>
                  </a:lnTo>
                  <a:lnTo>
                    <a:pt x="487" y="584"/>
                  </a:lnTo>
                  <a:lnTo>
                    <a:pt x="487" y="584"/>
                  </a:lnTo>
                  <a:lnTo>
                    <a:pt x="480" y="582"/>
                  </a:lnTo>
                  <a:lnTo>
                    <a:pt x="473" y="584"/>
                  </a:lnTo>
                  <a:lnTo>
                    <a:pt x="473" y="584"/>
                  </a:lnTo>
                  <a:lnTo>
                    <a:pt x="473" y="582"/>
                  </a:lnTo>
                  <a:lnTo>
                    <a:pt x="471" y="582"/>
                  </a:lnTo>
                  <a:lnTo>
                    <a:pt x="468" y="580"/>
                  </a:lnTo>
                  <a:lnTo>
                    <a:pt x="463" y="580"/>
                  </a:lnTo>
                  <a:lnTo>
                    <a:pt x="463" y="577"/>
                  </a:lnTo>
                  <a:lnTo>
                    <a:pt x="463" y="577"/>
                  </a:lnTo>
                  <a:lnTo>
                    <a:pt x="463" y="577"/>
                  </a:lnTo>
                  <a:lnTo>
                    <a:pt x="461" y="577"/>
                  </a:lnTo>
                  <a:lnTo>
                    <a:pt x="461" y="577"/>
                  </a:lnTo>
                  <a:lnTo>
                    <a:pt x="459" y="577"/>
                  </a:lnTo>
                  <a:lnTo>
                    <a:pt x="459" y="577"/>
                  </a:lnTo>
                  <a:lnTo>
                    <a:pt x="454" y="580"/>
                  </a:lnTo>
                  <a:lnTo>
                    <a:pt x="454" y="580"/>
                  </a:lnTo>
                  <a:lnTo>
                    <a:pt x="454" y="582"/>
                  </a:lnTo>
                  <a:lnTo>
                    <a:pt x="452" y="582"/>
                  </a:lnTo>
                  <a:lnTo>
                    <a:pt x="452" y="582"/>
                  </a:lnTo>
                  <a:lnTo>
                    <a:pt x="452" y="584"/>
                  </a:lnTo>
                  <a:lnTo>
                    <a:pt x="452" y="587"/>
                  </a:lnTo>
                  <a:lnTo>
                    <a:pt x="452" y="587"/>
                  </a:lnTo>
                  <a:lnTo>
                    <a:pt x="454" y="592"/>
                  </a:lnTo>
                  <a:lnTo>
                    <a:pt x="456" y="594"/>
                  </a:lnTo>
                  <a:lnTo>
                    <a:pt x="456" y="596"/>
                  </a:lnTo>
                  <a:lnTo>
                    <a:pt x="454" y="599"/>
                  </a:lnTo>
                  <a:lnTo>
                    <a:pt x="449" y="601"/>
                  </a:lnTo>
                  <a:lnTo>
                    <a:pt x="449" y="603"/>
                  </a:lnTo>
                  <a:lnTo>
                    <a:pt x="452" y="603"/>
                  </a:lnTo>
                  <a:lnTo>
                    <a:pt x="452" y="603"/>
                  </a:lnTo>
                  <a:lnTo>
                    <a:pt x="452" y="603"/>
                  </a:lnTo>
                  <a:lnTo>
                    <a:pt x="452" y="606"/>
                  </a:lnTo>
                  <a:lnTo>
                    <a:pt x="452" y="606"/>
                  </a:lnTo>
                  <a:lnTo>
                    <a:pt x="452" y="608"/>
                  </a:lnTo>
                  <a:lnTo>
                    <a:pt x="452" y="608"/>
                  </a:lnTo>
                  <a:lnTo>
                    <a:pt x="452" y="608"/>
                  </a:lnTo>
                  <a:lnTo>
                    <a:pt x="452" y="611"/>
                  </a:lnTo>
                  <a:lnTo>
                    <a:pt x="452" y="611"/>
                  </a:lnTo>
                  <a:lnTo>
                    <a:pt x="452" y="611"/>
                  </a:lnTo>
                  <a:lnTo>
                    <a:pt x="452" y="613"/>
                  </a:lnTo>
                  <a:lnTo>
                    <a:pt x="454" y="622"/>
                  </a:lnTo>
                  <a:lnTo>
                    <a:pt x="454" y="625"/>
                  </a:lnTo>
                  <a:lnTo>
                    <a:pt x="454" y="625"/>
                  </a:lnTo>
                  <a:lnTo>
                    <a:pt x="454" y="627"/>
                  </a:lnTo>
                  <a:lnTo>
                    <a:pt x="454" y="627"/>
                  </a:lnTo>
                  <a:lnTo>
                    <a:pt x="452" y="629"/>
                  </a:lnTo>
                  <a:lnTo>
                    <a:pt x="449" y="632"/>
                  </a:lnTo>
                  <a:lnTo>
                    <a:pt x="449" y="632"/>
                  </a:lnTo>
                  <a:lnTo>
                    <a:pt x="447" y="634"/>
                  </a:lnTo>
                  <a:lnTo>
                    <a:pt x="447" y="634"/>
                  </a:lnTo>
                  <a:lnTo>
                    <a:pt x="447" y="637"/>
                  </a:lnTo>
                  <a:lnTo>
                    <a:pt x="447" y="639"/>
                  </a:lnTo>
                  <a:lnTo>
                    <a:pt x="447" y="639"/>
                  </a:lnTo>
                  <a:lnTo>
                    <a:pt x="445" y="639"/>
                  </a:lnTo>
                  <a:lnTo>
                    <a:pt x="435" y="646"/>
                  </a:lnTo>
                  <a:lnTo>
                    <a:pt x="435" y="648"/>
                  </a:lnTo>
                  <a:lnTo>
                    <a:pt x="435" y="648"/>
                  </a:lnTo>
                  <a:lnTo>
                    <a:pt x="433" y="651"/>
                  </a:lnTo>
                  <a:lnTo>
                    <a:pt x="433" y="651"/>
                  </a:lnTo>
                  <a:lnTo>
                    <a:pt x="433" y="651"/>
                  </a:lnTo>
                  <a:lnTo>
                    <a:pt x="435" y="653"/>
                  </a:lnTo>
                  <a:lnTo>
                    <a:pt x="435" y="655"/>
                  </a:lnTo>
                  <a:lnTo>
                    <a:pt x="435" y="655"/>
                  </a:lnTo>
                  <a:lnTo>
                    <a:pt x="435" y="658"/>
                  </a:lnTo>
                  <a:lnTo>
                    <a:pt x="435" y="658"/>
                  </a:lnTo>
                  <a:lnTo>
                    <a:pt x="435" y="658"/>
                  </a:lnTo>
                  <a:lnTo>
                    <a:pt x="433" y="660"/>
                  </a:lnTo>
                  <a:lnTo>
                    <a:pt x="423" y="670"/>
                  </a:lnTo>
                  <a:lnTo>
                    <a:pt x="423" y="670"/>
                  </a:lnTo>
                  <a:lnTo>
                    <a:pt x="421" y="670"/>
                  </a:lnTo>
                  <a:lnTo>
                    <a:pt x="418" y="670"/>
                  </a:lnTo>
                  <a:lnTo>
                    <a:pt x="418" y="670"/>
                  </a:lnTo>
                  <a:lnTo>
                    <a:pt x="414" y="672"/>
                  </a:lnTo>
                  <a:lnTo>
                    <a:pt x="407" y="681"/>
                  </a:lnTo>
                  <a:lnTo>
                    <a:pt x="402" y="686"/>
                  </a:lnTo>
                  <a:lnTo>
                    <a:pt x="402" y="686"/>
                  </a:lnTo>
                  <a:lnTo>
                    <a:pt x="397" y="689"/>
                  </a:lnTo>
                  <a:lnTo>
                    <a:pt x="397" y="691"/>
                  </a:lnTo>
                  <a:lnTo>
                    <a:pt x="395" y="691"/>
                  </a:lnTo>
                  <a:lnTo>
                    <a:pt x="395" y="693"/>
                  </a:lnTo>
                  <a:lnTo>
                    <a:pt x="395" y="693"/>
                  </a:lnTo>
                  <a:lnTo>
                    <a:pt x="392" y="696"/>
                  </a:lnTo>
                  <a:lnTo>
                    <a:pt x="392" y="696"/>
                  </a:lnTo>
                  <a:lnTo>
                    <a:pt x="390" y="693"/>
                  </a:lnTo>
                  <a:lnTo>
                    <a:pt x="390" y="693"/>
                  </a:lnTo>
                  <a:lnTo>
                    <a:pt x="390" y="691"/>
                  </a:lnTo>
                  <a:lnTo>
                    <a:pt x="388" y="691"/>
                  </a:lnTo>
                  <a:lnTo>
                    <a:pt x="388" y="691"/>
                  </a:lnTo>
                  <a:lnTo>
                    <a:pt x="388" y="691"/>
                  </a:lnTo>
                  <a:lnTo>
                    <a:pt x="388" y="691"/>
                  </a:lnTo>
                  <a:lnTo>
                    <a:pt x="385" y="691"/>
                  </a:lnTo>
                  <a:lnTo>
                    <a:pt x="385" y="691"/>
                  </a:lnTo>
                  <a:lnTo>
                    <a:pt x="385" y="691"/>
                  </a:lnTo>
                  <a:lnTo>
                    <a:pt x="383" y="691"/>
                  </a:lnTo>
                  <a:lnTo>
                    <a:pt x="383" y="693"/>
                  </a:lnTo>
                  <a:lnTo>
                    <a:pt x="383" y="693"/>
                  </a:lnTo>
                  <a:lnTo>
                    <a:pt x="383" y="693"/>
                  </a:lnTo>
                  <a:lnTo>
                    <a:pt x="385" y="693"/>
                  </a:lnTo>
                  <a:lnTo>
                    <a:pt x="385" y="696"/>
                  </a:lnTo>
                  <a:lnTo>
                    <a:pt x="383" y="696"/>
                  </a:lnTo>
                  <a:lnTo>
                    <a:pt x="381" y="698"/>
                  </a:lnTo>
                  <a:lnTo>
                    <a:pt x="369" y="700"/>
                  </a:lnTo>
                  <a:lnTo>
                    <a:pt x="362" y="698"/>
                  </a:lnTo>
                  <a:lnTo>
                    <a:pt x="362" y="696"/>
                  </a:lnTo>
                  <a:lnTo>
                    <a:pt x="362" y="693"/>
                  </a:lnTo>
                  <a:lnTo>
                    <a:pt x="362" y="691"/>
                  </a:lnTo>
                  <a:lnTo>
                    <a:pt x="362" y="689"/>
                  </a:lnTo>
                  <a:lnTo>
                    <a:pt x="362" y="689"/>
                  </a:lnTo>
                  <a:lnTo>
                    <a:pt x="362" y="689"/>
                  </a:lnTo>
                  <a:lnTo>
                    <a:pt x="362" y="689"/>
                  </a:lnTo>
                  <a:lnTo>
                    <a:pt x="362" y="686"/>
                  </a:lnTo>
                  <a:lnTo>
                    <a:pt x="362" y="686"/>
                  </a:lnTo>
                  <a:lnTo>
                    <a:pt x="359" y="684"/>
                  </a:lnTo>
                  <a:lnTo>
                    <a:pt x="359" y="684"/>
                  </a:lnTo>
                  <a:lnTo>
                    <a:pt x="359" y="684"/>
                  </a:lnTo>
                  <a:lnTo>
                    <a:pt x="352" y="681"/>
                  </a:lnTo>
                  <a:lnTo>
                    <a:pt x="350" y="679"/>
                  </a:lnTo>
                  <a:lnTo>
                    <a:pt x="348" y="679"/>
                  </a:lnTo>
                  <a:lnTo>
                    <a:pt x="348" y="679"/>
                  </a:lnTo>
                  <a:lnTo>
                    <a:pt x="345" y="679"/>
                  </a:lnTo>
                  <a:lnTo>
                    <a:pt x="343" y="679"/>
                  </a:lnTo>
                  <a:lnTo>
                    <a:pt x="340" y="679"/>
                  </a:lnTo>
                  <a:lnTo>
                    <a:pt x="338" y="681"/>
                  </a:lnTo>
                  <a:lnTo>
                    <a:pt x="336" y="681"/>
                  </a:lnTo>
                  <a:lnTo>
                    <a:pt x="333" y="681"/>
                  </a:lnTo>
                  <a:lnTo>
                    <a:pt x="326" y="679"/>
                  </a:lnTo>
                  <a:lnTo>
                    <a:pt x="324" y="679"/>
                  </a:lnTo>
                  <a:lnTo>
                    <a:pt x="324" y="679"/>
                  </a:lnTo>
                  <a:lnTo>
                    <a:pt x="319" y="679"/>
                  </a:lnTo>
                  <a:lnTo>
                    <a:pt x="314" y="679"/>
                  </a:lnTo>
                  <a:lnTo>
                    <a:pt x="312" y="679"/>
                  </a:lnTo>
                  <a:lnTo>
                    <a:pt x="312" y="679"/>
                  </a:lnTo>
                  <a:lnTo>
                    <a:pt x="310" y="679"/>
                  </a:lnTo>
                  <a:lnTo>
                    <a:pt x="310" y="677"/>
                  </a:lnTo>
                  <a:lnTo>
                    <a:pt x="307" y="672"/>
                  </a:lnTo>
                  <a:lnTo>
                    <a:pt x="305" y="672"/>
                  </a:lnTo>
                  <a:lnTo>
                    <a:pt x="305" y="672"/>
                  </a:lnTo>
                  <a:lnTo>
                    <a:pt x="303" y="672"/>
                  </a:lnTo>
                  <a:lnTo>
                    <a:pt x="303" y="672"/>
                  </a:lnTo>
                  <a:lnTo>
                    <a:pt x="300" y="672"/>
                  </a:lnTo>
                  <a:lnTo>
                    <a:pt x="296" y="672"/>
                  </a:lnTo>
                  <a:lnTo>
                    <a:pt x="296" y="672"/>
                  </a:lnTo>
                  <a:lnTo>
                    <a:pt x="293" y="672"/>
                  </a:lnTo>
                  <a:lnTo>
                    <a:pt x="293" y="672"/>
                  </a:lnTo>
                  <a:lnTo>
                    <a:pt x="291" y="670"/>
                  </a:lnTo>
                  <a:lnTo>
                    <a:pt x="291" y="670"/>
                  </a:lnTo>
                  <a:lnTo>
                    <a:pt x="291" y="667"/>
                  </a:lnTo>
                  <a:lnTo>
                    <a:pt x="291" y="667"/>
                  </a:lnTo>
                  <a:lnTo>
                    <a:pt x="288" y="665"/>
                  </a:lnTo>
                  <a:lnTo>
                    <a:pt x="286" y="665"/>
                  </a:lnTo>
                  <a:lnTo>
                    <a:pt x="281" y="658"/>
                  </a:lnTo>
                  <a:lnTo>
                    <a:pt x="279" y="653"/>
                  </a:lnTo>
                  <a:lnTo>
                    <a:pt x="279" y="653"/>
                  </a:lnTo>
                  <a:lnTo>
                    <a:pt x="279" y="651"/>
                  </a:lnTo>
                  <a:lnTo>
                    <a:pt x="277" y="651"/>
                  </a:lnTo>
                  <a:lnTo>
                    <a:pt x="277" y="648"/>
                  </a:lnTo>
                  <a:lnTo>
                    <a:pt x="277" y="648"/>
                  </a:lnTo>
                  <a:lnTo>
                    <a:pt x="279" y="641"/>
                  </a:lnTo>
                  <a:lnTo>
                    <a:pt x="279" y="641"/>
                  </a:lnTo>
                  <a:lnTo>
                    <a:pt x="277" y="641"/>
                  </a:lnTo>
                  <a:lnTo>
                    <a:pt x="277" y="641"/>
                  </a:lnTo>
                  <a:lnTo>
                    <a:pt x="277" y="641"/>
                  </a:lnTo>
                  <a:lnTo>
                    <a:pt x="274" y="641"/>
                  </a:lnTo>
                  <a:lnTo>
                    <a:pt x="272" y="644"/>
                  </a:lnTo>
                  <a:lnTo>
                    <a:pt x="272" y="644"/>
                  </a:lnTo>
                  <a:lnTo>
                    <a:pt x="272" y="644"/>
                  </a:lnTo>
                  <a:lnTo>
                    <a:pt x="270" y="641"/>
                  </a:lnTo>
                  <a:lnTo>
                    <a:pt x="270" y="641"/>
                  </a:lnTo>
                  <a:lnTo>
                    <a:pt x="270" y="641"/>
                  </a:lnTo>
                  <a:lnTo>
                    <a:pt x="267" y="641"/>
                  </a:lnTo>
                  <a:lnTo>
                    <a:pt x="267" y="641"/>
                  </a:lnTo>
                  <a:lnTo>
                    <a:pt x="267" y="641"/>
                  </a:lnTo>
                  <a:lnTo>
                    <a:pt x="265" y="641"/>
                  </a:lnTo>
                  <a:lnTo>
                    <a:pt x="262" y="641"/>
                  </a:lnTo>
                  <a:lnTo>
                    <a:pt x="262" y="641"/>
                  </a:lnTo>
                  <a:lnTo>
                    <a:pt x="262" y="641"/>
                  </a:lnTo>
                  <a:lnTo>
                    <a:pt x="260" y="641"/>
                  </a:lnTo>
                  <a:lnTo>
                    <a:pt x="260" y="641"/>
                  </a:lnTo>
                  <a:lnTo>
                    <a:pt x="260" y="641"/>
                  </a:lnTo>
                  <a:lnTo>
                    <a:pt x="258" y="641"/>
                  </a:lnTo>
                  <a:lnTo>
                    <a:pt x="258" y="639"/>
                  </a:lnTo>
                  <a:lnTo>
                    <a:pt x="258" y="639"/>
                  </a:lnTo>
                  <a:lnTo>
                    <a:pt x="258" y="639"/>
                  </a:lnTo>
                  <a:lnTo>
                    <a:pt x="258" y="637"/>
                  </a:lnTo>
                  <a:lnTo>
                    <a:pt x="258" y="637"/>
                  </a:lnTo>
                  <a:lnTo>
                    <a:pt x="258" y="634"/>
                  </a:lnTo>
                  <a:lnTo>
                    <a:pt x="258" y="634"/>
                  </a:lnTo>
                  <a:lnTo>
                    <a:pt x="258" y="632"/>
                  </a:lnTo>
                  <a:lnTo>
                    <a:pt x="258" y="632"/>
                  </a:lnTo>
                  <a:lnTo>
                    <a:pt x="253" y="629"/>
                  </a:lnTo>
                  <a:lnTo>
                    <a:pt x="253" y="629"/>
                  </a:lnTo>
                  <a:lnTo>
                    <a:pt x="251" y="629"/>
                  </a:lnTo>
                  <a:lnTo>
                    <a:pt x="248" y="629"/>
                  </a:lnTo>
                  <a:lnTo>
                    <a:pt x="248" y="629"/>
                  </a:lnTo>
                  <a:lnTo>
                    <a:pt x="246" y="629"/>
                  </a:lnTo>
                  <a:lnTo>
                    <a:pt x="246" y="632"/>
                  </a:lnTo>
                  <a:lnTo>
                    <a:pt x="244" y="632"/>
                  </a:lnTo>
                  <a:lnTo>
                    <a:pt x="241" y="637"/>
                  </a:lnTo>
                  <a:lnTo>
                    <a:pt x="239" y="639"/>
                  </a:lnTo>
                  <a:lnTo>
                    <a:pt x="239" y="639"/>
                  </a:lnTo>
                  <a:lnTo>
                    <a:pt x="239" y="641"/>
                  </a:lnTo>
                  <a:lnTo>
                    <a:pt x="239" y="641"/>
                  </a:lnTo>
                  <a:lnTo>
                    <a:pt x="239" y="641"/>
                  </a:lnTo>
                  <a:lnTo>
                    <a:pt x="239" y="641"/>
                  </a:lnTo>
                  <a:lnTo>
                    <a:pt x="241" y="641"/>
                  </a:lnTo>
                  <a:lnTo>
                    <a:pt x="241" y="644"/>
                  </a:lnTo>
                  <a:lnTo>
                    <a:pt x="241" y="644"/>
                  </a:lnTo>
                  <a:lnTo>
                    <a:pt x="244" y="646"/>
                  </a:lnTo>
                  <a:lnTo>
                    <a:pt x="244" y="648"/>
                  </a:lnTo>
                  <a:lnTo>
                    <a:pt x="241" y="648"/>
                  </a:lnTo>
                  <a:lnTo>
                    <a:pt x="241" y="651"/>
                  </a:lnTo>
                  <a:lnTo>
                    <a:pt x="241" y="653"/>
                  </a:lnTo>
                  <a:lnTo>
                    <a:pt x="241" y="653"/>
                  </a:lnTo>
                  <a:lnTo>
                    <a:pt x="241" y="655"/>
                  </a:lnTo>
                  <a:lnTo>
                    <a:pt x="241" y="655"/>
                  </a:lnTo>
                  <a:lnTo>
                    <a:pt x="241" y="655"/>
                  </a:lnTo>
                  <a:lnTo>
                    <a:pt x="239" y="658"/>
                  </a:lnTo>
                  <a:lnTo>
                    <a:pt x="232" y="660"/>
                  </a:lnTo>
                  <a:lnTo>
                    <a:pt x="227" y="663"/>
                  </a:lnTo>
                  <a:lnTo>
                    <a:pt x="227" y="663"/>
                  </a:lnTo>
                  <a:lnTo>
                    <a:pt x="225" y="663"/>
                  </a:lnTo>
                  <a:lnTo>
                    <a:pt x="225" y="665"/>
                  </a:lnTo>
                  <a:lnTo>
                    <a:pt x="222" y="670"/>
                  </a:lnTo>
                  <a:lnTo>
                    <a:pt x="215" y="677"/>
                  </a:lnTo>
                  <a:lnTo>
                    <a:pt x="215" y="677"/>
                  </a:lnTo>
                  <a:lnTo>
                    <a:pt x="215" y="677"/>
                  </a:lnTo>
                  <a:lnTo>
                    <a:pt x="215" y="677"/>
                  </a:lnTo>
                  <a:lnTo>
                    <a:pt x="213" y="677"/>
                  </a:lnTo>
                  <a:lnTo>
                    <a:pt x="210" y="677"/>
                  </a:lnTo>
                  <a:lnTo>
                    <a:pt x="208" y="677"/>
                  </a:lnTo>
                  <a:lnTo>
                    <a:pt x="208" y="677"/>
                  </a:lnTo>
                  <a:lnTo>
                    <a:pt x="203" y="674"/>
                  </a:lnTo>
                  <a:lnTo>
                    <a:pt x="203" y="674"/>
                  </a:lnTo>
                  <a:lnTo>
                    <a:pt x="203" y="674"/>
                  </a:lnTo>
                  <a:lnTo>
                    <a:pt x="201" y="674"/>
                  </a:lnTo>
                  <a:lnTo>
                    <a:pt x="201" y="674"/>
                  </a:lnTo>
                  <a:lnTo>
                    <a:pt x="201" y="674"/>
                  </a:lnTo>
                  <a:lnTo>
                    <a:pt x="201" y="677"/>
                  </a:lnTo>
                  <a:lnTo>
                    <a:pt x="201" y="677"/>
                  </a:lnTo>
                  <a:lnTo>
                    <a:pt x="201" y="677"/>
                  </a:lnTo>
                  <a:lnTo>
                    <a:pt x="199" y="677"/>
                  </a:lnTo>
                  <a:lnTo>
                    <a:pt x="199" y="677"/>
                  </a:lnTo>
                  <a:lnTo>
                    <a:pt x="199" y="677"/>
                  </a:lnTo>
                  <a:lnTo>
                    <a:pt x="196" y="677"/>
                  </a:lnTo>
                  <a:lnTo>
                    <a:pt x="196" y="674"/>
                  </a:lnTo>
                  <a:lnTo>
                    <a:pt x="194" y="672"/>
                  </a:lnTo>
                  <a:lnTo>
                    <a:pt x="194" y="670"/>
                  </a:lnTo>
                  <a:lnTo>
                    <a:pt x="189" y="667"/>
                  </a:lnTo>
                  <a:lnTo>
                    <a:pt x="189" y="667"/>
                  </a:lnTo>
                  <a:lnTo>
                    <a:pt x="189" y="667"/>
                  </a:lnTo>
                  <a:lnTo>
                    <a:pt x="189" y="665"/>
                  </a:lnTo>
                  <a:lnTo>
                    <a:pt x="189" y="665"/>
                  </a:lnTo>
                  <a:lnTo>
                    <a:pt x="189" y="665"/>
                  </a:lnTo>
                  <a:lnTo>
                    <a:pt x="189" y="663"/>
                  </a:lnTo>
                  <a:lnTo>
                    <a:pt x="191" y="655"/>
                  </a:lnTo>
                  <a:lnTo>
                    <a:pt x="191" y="653"/>
                  </a:lnTo>
                  <a:lnTo>
                    <a:pt x="194" y="653"/>
                  </a:lnTo>
                  <a:lnTo>
                    <a:pt x="194" y="653"/>
                  </a:lnTo>
                  <a:lnTo>
                    <a:pt x="194" y="653"/>
                  </a:lnTo>
                  <a:lnTo>
                    <a:pt x="196" y="655"/>
                  </a:lnTo>
                  <a:lnTo>
                    <a:pt x="196" y="655"/>
                  </a:lnTo>
                  <a:lnTo>
                    <a:pt x="196" y="655"/>
                  </a:lnTo>
                  <a:lnTo>
                    <a:pt x="199" y="655"/>
                  </a:lnTo>
                  <a:lnTo>
                    <a:pt x="199" y="653"/>
                  </a:lnTo>
                  <a:lnTo>
                    <a:pt x="199" y="651"/>
                  </a:lnTo>
                  <a:lnTo>
                    <a:pt x="199" y="651"/>
                  </a:lnTo>
                  <a:lnTo>
                    <a:pt x="201" y="651"/>
                  </a:lnTo>
                  <a:lnTo>
                    <a:pt x="201" y="648"/>
                  </a:lnTo>
                  <a:lnTo>
                    <a:pt x="201" y="648"/>
                  </a:lnTo>
                  <a:lnTo>
                    <a:pt x="201" y="648"/>
                  </a:lnTo>
                  <a:lnTo>
                    <a:pt x="203" y="651"/>
                  </a:lnTo>
                  <a:lnTo>
                    <a:pt x="203" y="651"/>
                  </a:lnTo>
                  <a:lnTo>
                    <a:pt x="203" y="651"/>
                  </a:lnTo>
                  <a:lnTo>
                    <a:pt x="203" y="651"/>
                  </a:lnTo>
                  <a:lnTo>
                    <a:pt x="206" y="651"/>
                  </a:lnTo>
                  <a:lnTo>
                    <a:pt x="206" y="651"/>
                  </a:lnTo>
                  <a:lnTo>
                    <a:pt x="206" y="651"/>
                  </a:lnTo>
                  <a:lnTo>
                    <a:pt x="206" y="651"/>
                  </a:lnTo>
                  <a:lnTo>
                    <a:pt x="215" y="637"/>
                  </a:lnTo>
                  <a:lnTo>
                    <a:pt x="217" y="629"/>
                  </a:lnTo>
                  <a:lnTo>
                    <a:pt x="217" y="629"/>
                  </a:lnTo>
                  <a:lnTo>
                    <a:pt x="217" y="629"/>
                  </a:lnTo>
                  <a:lnTo>
                    <a:pt x="217" y="627"/>
                  </a:lnTo>
                  <a:lnTo>
                    <a:pt x="217" y="627"/>
                  </a:lnTo>
                  <a:lnTo>
                    <a:pt x="217" y="627"/>
                  </a:lnTo>
                  <a:lnTo>
                    <a:pt x="215" y="625"/>
                  </a:lnTo>
                  <a:lnTo>
                    <a:pt x="206" y="615"/>
                  </a:lnTo>
                  <a:lnTo>
                    <a:pt x="206" y="613"/>
                  </a:lnTo>
                  <a:lnTo>
                    <a:pt x="201" y="611"/>
                  </a:lnTo>
                  <a:lnTo>
                    <a:pt x="199" y="611"/>
                  </a:lnTo>
                  <a:lnTo>
                    <a:pt x="196" y="611"/>
                  </a:lnTo>
                  <a:lnTo>
                    <a:pt x="194" y="611"/>
                  </a:lnTo>
                  <a:lnTo>
                    <a:pt x="191" y="611"/>
                  </a:lnTo>
                  <a:lnTo>
                    <a:pt x="189" y="611"/>
                  </a:lnTo>
                  <a:lnTo>
                    <a:pt x="189" y="611"/>
                  </a:lnTo>
                  <a:lnTo>
                    <a:pt x="184" y="615"/>
                  </a:lnTo>
                  <a:lnTo>
                    <a:pt x="182" y="615"/>
                  </a:lnTo>
                  <a:lnTo>
                    <a:pt x="182" y="615"/>
                  </a:lnTo>
                  <a:lnTo>
                    <a:pt x="182" y="615"/>
                  </a:lnTo>
                  <a:lnTo>
                    <a:pt x="182" y="618"/>
                  </a:lnTo>
                  <a:lnTo>
                    <a:pt x="182" y="618"/>
                  </a:lnTo>
                  <a:lnTo>
                    <a:pt x="180" y="620"/>
                  </a:lnTo>
                  <a:lnTo>
                    <a:pt x="177" y="622"/>
                  </a:lnTo>
                  <a:lnTo>
                    <a:pt x="177" y="627"/>
                  </a:lnTo>
                  <a:lnTo>
                    <a:pt x="175" y="629"/>
                  </a:lnTo>
                  <a:lnTo>
                    <a:pt x="173" y="629"/>
                  </a:lnTo>
                  <a:lnTo>
                    <a:pt x="170" y="632"/>
                  </a:lnTo>
                  <a:lnTo>
                    <a:pt x="168" y="632"/>
                  </a:lnTo>
                  <a:lnTo>
                    <a:pt x="161" y="632"/>
                  </a:lnTo>
                  <a:lnTo>
                    <a:pt x="158" y="632"/>
                  </a:lnTo>
                  <a:lnTo>
                    <a:pt x="154" y="634"/>
                  </a:lnTo>
                  <a:lnTo>
                    <a:pt x="147" y="641"/>
                  </a:lnTo>
                  <a:lnTo>
                    <a:pt x="144" y="644"/>
                  </a:lnTo>
                  <a:lnTo>
                    <a:pt x="139" y="644"/>
                  </a:lnTo>
                  <a:lnTo>
                    <a:pt x="137" y="644"/>
                  </a:lnTo>
                  <a:lnTo>
                    <a:pt x="130" y="641"/>
                  </a:lnTo>
                  <a:lnTo>
                    <a:pt x="128" y="639"/>
                  </a:lnTo>
                  <a:lnTo>
                    <a:pt x="128" y="637"/>
                  </a:lnTo>
                  <a:lnTo>
                    <a:pt x="128" y="634"/>
                  </a:lnTo>
                  <a:lnTo>
                    <a:pt x="128" y="629"/>
                  </a:lnTo>
                  <a:lnTo>
                    <a:pt x="128" y="629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28" y="625"/>
                  </a:lnTo>
                  <a:lnTo>
                    <a:pt x="128" y="625"/>
                  </a:lnTo>
                  <a:lnTo>
                    <a:pt x="125" y="622"/>
                  </a:lnTo>
                  <a:lnTo>
                    <a:pt x="123" y="618"/>
                  </a:lnTo>
                  <a:lnTo>
                    <a:pt x="123" y="618"/>
                  </a:lnTo>
                  <a:lnTo>
                    <a:pt x="121" y="618"/>
                  </a:lnTo>
                  <a:lnTo>
                    <a:pt x="121" y="615"/>
                  </a:lnTo>
                  <a:lnTo>
                    <a:pt x="121" y="615"/>
                  </a:lnTo>
                  <a:lnTo>
                    <a:pt x="123" y="608"/>
                  </a:lnTo>
                  <a:lnTo>
                    <a:pt x="123" y="608"/>
                  </a:lnTo>
                  <a:lnTo>
                    <a:pt x="123" y="603"/>
                  </a:lnTo>
                  <a:lnTo>
                    <a:pt x="123" y="601"/>
                  </a:lnTo>
                  <a:lnTo>
                    <a:pt x="121" y="596"/>
                  </a:lnTo>
                  <a:lnTo>
                    <a:pt x="121" y="596"/>
                  </a:lnTo>
                  <a:lnTo>
                    <a:pt x="121" y="596"/>
                  </a:lnTo>
                  <a:lnTo>
                    <a:pt x="121" y="594"/>
                  </a:lnTo>
                  <a:lnTo>
                    <a:pt x="121" y="587"/>
                  </a:lnTo>
                  <a:lnTo>
                    <a:pt x="118" y="584"/>
                  </a:lnTo>
                  <a:lnTo>
                    <a:pt x="118" y="584"/>
                  </a:lnTo>
                  <a:lnTo>
                    <a:pt x="118" y="582"/>
                  </a:lnTo>
                  <a:lnTo>
                    <a:pt x="118" y="582"/>
                  </a:lnTo>
                  <a:lnTo>
                    <a:pt x="113" y="580"/>
                  </a:lnTo>
                  <a:lnTo>
                    <a:pt x="111" y="580"/>
                  </a:lnTo>
                  <a:lnTo>
                    <a:pt x="111" y="577"/>
                  </a:lnTo>
                  <a:lnTo>
                    <a:pt x="111" y="575"/>
                  </a:lnTo>
                  <a:lnTo>
                    <a:pt x="111" y="575"/>
                  </a:lnTo>
                  <a:lnTo>
                    <a:pt x="111" y="575"/>
                  </a:lnTo>
                  <a:lnTo>
                    <a:pt x="111" y="575"/>
                  </a:lnTo>
                  <a:lnTo>
                    <a:pt x="106" y="573"/>
                  </a:lnTo>
                  <a:lnTo>
                    <a:pt x="104" y="573"/>
                  </a:lnTo>
                  <a:lnTo>
                    <a:pt x="104" y="570"/>
                  </a:lnTo>
                  <a:lnTo>
                    <a:pt x="104" y="570"/>
                  </a:lnTo>
                  <a:lnTo>
                    <a:pt x="104" y="568"/>
                  </a:lnTo>
                  <a:lnTo>
                    <a:pt x="102" y="568"/>
                  </a:lnTo>
                  <a:lnTo>
                    <a:pt x="102" y="566"/>
                  </a:lnTo>
                  <a:lnTo>
                    <a:pt x="102" y="566"/>
                  </a:lnTo>
                  <a:lnTo>
                    <a:pt x="102" y="563"/>
                  </a:lnTo>
                  <a:lnTo>
                    <a:pt x="102" y="563"/>
                  </a:lnTo>
                  <a:lnTo>
                    <a:pt x="102" y="561"/>
                  </a:lnTo>
                  <a:lnTo>
                    <a:pt x="102" y="561"/>
                  </a:lnTo>
                  <a:lnTo>
                    <a:pt x="102" y="558"/>
                  </a:lnTo>
                  <a:lnTo>
                    <a:pt x="104" y="558"/>
                  </a:lnTo>
                  <a:lnTo>
                    <a:pt x="106" y="556"/>
                  </a:lnTo>
                  <a:lnTo>
                    <a:pt x="109" y="556"/>
                  </a:lnTo>
                  <a:lnTo>
                    <a:pt x="109" y="556"/>
                  </a:lnTo>
                  <a:lnTo>
                    <a:pt x="109" y="554"/>
                  </a:lnTo>
                  <a:lnTo>
                    <a:pt x="109" y="554"/>
                  </a:lnTo>
                  <a:lnTo>
                    <a:pt x="109" y="551"/>
                  </a:lnTo>
                  <a:lnTo>
                    <a:pt x="109" y="551"/>
                  </a:lnTo>
                  <a:lnTo>
                    <a:pt x="109" y="549"/>
                  </a:lnTo>
                  <a:lnTo>
                    <a:pt x="109" y="547"/>
                  </a:lnTo>
                  <a:lnTo>
                    <a:pt x="106" y="544"/>
                  </a:lnTo>
                  <a:lnTo>
                    <a:pt x="102" y="537"/>
                  </a:lnTo>
                  <a:lnTo>
                    <a:pt x="102" y="535"/>
                  </a:lnTo>
                  <a:lnTo>
                    <a:pt x="102" y="535"/>
                  </a:lnTo>
                  <a:lnTo>
                    <a:pt x="99" y="535"/>
                  </a:lnTo>
                  <a:lnTo>
                    <a:pt x="99" y="535"/>
                  </a:lnTo>
                  <a:lnTo>
                    <a:pt x="97" y="535"/>
                  </a:lnTo>
                  <a:lnTo>
                    <a:pt x="97" y="535"/>
                  </a:lnTo>
                  <a:lnTo>
                    <a:pt x="97" y="535"/>
                  </a:lnTo>
                  <a:lnTo>
                    <a:pt x="97" y="532"/>
                  </a:lnTo>
                  <a:lnTo>
                    <a:pt x="95" y="530"/>
                  </a:lnTo>
                  <a:lnTo>
                    <a:pt x="95" y="530"/>
                  </a:lnTo>
                  <a:lnTo>
                    <a:pt x="95" y="530"/>
                  </a:lnTo>
                  <a:lnTo>
                    <a:pt x="95" y="530"/>
                  </a:lnTo>
                  <a:lnTo>
                    <a:pt x="92" y="528"/>
                  </a:lnTo>
                  <a:lnTo>
                    <a:pt x="92" y="525"/>
                  </a:lnTo>
                  <a:lnTo>
                    <a:pt x="90" y="523"/>
                  </a:lnTo>
                  <a:lnTo>
                    <a:pt x="90" y="521"/>
                  </a:lnTo>
                  <a:lnTo>
                    <a:pt x="90" y="521"/>
                  </a:lnTo>
                  <a:lnTo>
                    <a:pt x="90" y="521"/>
                  </a:lnTo>
                  <a:lnTo>
                    <a:pt x="90" y="518"/>
                  </a:lnTo>
                  <a:lnTo>
                    <a:pt x="90" y="516"/>
                  </a:lnTo>
                  <a:lnTo>
                    <a:pt x="90" y="516"/>
                  </a:lnTo>
                  <a:lnTo>
                    <a:pt x="90" y="514"/>
                  </a:lnTo>
                  <a:lnTo>
                    <a:pt x="90" y="514"/>
                  </a:lnTo>
                  <a:lnTo>
                    <a:pt x="92" y="511"/>
                  </a:lnTo>
                  <a:lnTo>
                    <a:pt x="92" y="511"/>
                  </a:lnTo>
                  <a:lnTo>
                    <a:pt x="95" y="511"/>
                  </a:lnTo>
                  <a:lnTo>
                    <a:pt x="95" y="511"/>
                  </a:lnTo>
                  <a:lnTo>
                    <a:pt x="95" y="511"/>
                  </a:lnTo>
                  <a:lnTo>
                    <a:pt x="97" y="511"/>
                  </a:lnTo>
                  <a:lnTo>
                    <a:pt x="97" y="511"/>
                  </a:lnTo>
                  <a:lnTo>
                    <a:pt x="97" y="511"/>
                  </a:lnTo>
                  <a:lnTo>
                    <a:pt x="99" y="511"/>
                  </a:lnTo>
                  <a:lnTo>
                    <a:pt x="99" y="511"/>
                  </a:lnTo>
                  <a:lnTo>
                    <a:pt x="99" y="511"/>
                  </a:lnTo>
                  <a:lnTo>
                    <a:pt x="102" y="511"/>
                  </a:lnTo>
                  <a:lnTo>
                    <a:pt x="102" y="509"/>
                  </a:lnTo>
                  <a:lnTo>
                    <a:pt x="102" y="509"/>
                  </a:lnTo>
                  <a:lnTo>
                    <a:pt x="102" y="506"/>
                  </a:lnTo>
                  <a:lnTo>
                    <a:pt x="102" y="506"/>
                  </a:lnTo>
                  <a:lnTo>
                    <a:pt x="102" y="504"/>
                  </a:lnTo>
                  <a:lnTo>
                    <a:pt x="102" y="504"/>
                  </a:lnTo>
                  <a:lnTo>
                    <a:pt x="99" y="502"/>
                  </a:lnTo>
                  <a:lnTo>
                    <a:pt x="102" y="499"/>
                  </a:lnTo>
                  <a:lnTo>
                    <a:pt x="102" y="499"/>
                  </a:lnTo>
                  <a:lnTo>
                    <a:pt x="102" y="499"/>
                  </a:lnTo>
                  <a:lnTo>
                    <a:pt x="102" y="497"/>
                  </a:lnTo>
                  <a:lnTo>
                    <a:pt x="104" y="497"/>
                  </a:lnTo>
                  <a:lnTo>
                    <a:pt x="106" y="495"/>
                  </a:lnTo>
                  <a:lnTo>
                    <a:pt x="109" y="495"/>
                  </a:lnTo>
                  <a:lnTo>
                    <a:pt x="111" y="495"/>
                  </a:lnTo>
                  <a:lnTo>
                    <a:pt x="111" y="492"/>
                  </a:lnTo>
                  <a:lnTo>
                    <a:pt x="116" y="490"/>
                  </a:lnTo>
                  <a:lnTo>
                    <a:pt x="121" y="488"/>
                  </a:lnTo>
                  <a:lnTo>
                    <a:pt x="121" y="485"/>
                  </a:lnTo>
                  <a:lnTo>
                    <a:pt x="123" y="485"/>
                  </a:lnTo>
                  <a:lnTo>
                    <a:pt x="123" y="483"/>
                  </a:lnTo>
                  <a:lnTo>
                    <a:pt x="123" y="483"/>
                  </a:lnTo>
                  <a:lnTo>
                    <a:pt x="123" y="478"/>
                  </a:lnTo>
                  <a:lnTo>
                    <a:pt x="118" y="476"/>
                  </a:lnTo>
                  <a:lnTo>
                    <a:pt x="118" y="476"/>
                  </a:lnTo>
                  <a:lnTo>
                    <a:pt x="113" y="476"/>
                  </a:lnTo>
                  <a:lnTo>
                    <a:pt x="113" y="476"/>
                  </a:lnTo>
                  <a:lnTo>
                    <a:pt x="111" y="478"/>
                  </a:lnTo>
                  <a:lnTo>
                    <a:pt x="111" y="478"/>
                  </a:lnTo>
                  <a:lnTo>
                    <a:pt x="111" y="476"/>
                  </a:lnTo>
                  <a:lnTo>
                    <a:pt x="111" y="476"/>
                  </a:lnTo>
                  <a:lnTo>
                    <a:pt x="111" y="473"/>
                  </a:lnTo>
                  <a:lnTo>
                    <a:pt x="111" y="473"/>
                  </a:lnTo>
                  <a:lnTo>
                    <a:pt x="109" y="473"/>
                  </a:lnTo>
                  <a:lnTo>
                    <a:pt x="106" y="469"/>
                  </a:lnTo>
                  <a:lnTo>
                    <a:pt x="106" y="469"/>
                  </a:lnTo>
                  <a:lnTo>
                    <a:pt x="106" y="466"/>
                  </a:lnTo>
                  <a:lnTo>
                    <a:pt x="106" y="466"/>
                  </a:lnTo>
                  <a:lnTo>
                    <a:pt x="106" y="466"/>
                  </a:lnTo>
                  <a:lnTo>
                    <a:pt x="106" y="466"/>
                  </a:lnTo>
                  <a:lnTo>
                    <a:pt x="104" y="464"/>
                  </a:lnTo>
                  <a:lnTo>
                    <a:pt x="104" y="464"/>
                  </a:lnTo>
                  <a:lnTo>
                    <a:pt x="104" y="464"/>
                  </a:lnTo>
                  <a:lnTo>
                    <a:pt x="102" y="464"/>
                  </a:lnTo>
                  <a:lnTo>
                    <a:pt x="102" y="464"/>
                  </a:lnTo>
                  <a:lnTo>
                    <a:pt x="102" y="464"/>
                  </a:lnTo>
                  <a:lnTo>
                    <a:pt x="99" y="464"/>
                  </a:lnTo>
                  <a:lnTo>
                    <a:pt x="97" y="464"/>
                  </a:lnTo>
                  <a:lnTo>
                    <a:pt x="97" y="464"/>
                  </a:lnTo>
                  <a:lnTo>
                    <a:pt x="97" y="464"/>
                  </a:lnTo>
                  <a:lnTo>
                    <a:pt x="95" y="464"/>
                  </a:lnTo>
                  <a:lnTo>
                    <a:pt x="92" y="461"/>
                  </a:lnTo>
                  <a:lnTo>
                    <a:pt x="85" y="454"/>
                  </a:lnTo>
                  <a:lnTo>
                    <a:pt x="83" y="452"/>
                  </a:lnTo>
                  <a:lnTo>
                    <a:pt x="80" y="452"/>
                  </a:lnTo>
                  <a:lnTo>
                    <a:pt x="80" y="450"/>
                  </a:lnTo>
                  <a:lnTo>
                    <a:pt x="78" y="450"/>
                  </a:lnTo>
                  <a:lnTo>
                    <a:pt x="78" y="450"/>
                  </a:lnTo>
                  <a:lnTo>
                    <a:pt x="76" y="450"/>
                  </a:lnTo>
                  <a:lnTo>
                    <a:pt x="76" y="450"/>
                  </a:lnTo>
                  <a:lnTo>
                    <a:pt x="76" y="452"/>
                  </a:lnTo>
                  <a:lnTo>
                    <a:pt x="76" y="452"/>
                  </a:lnTo>
                  <a:lnTo>
                    <a:pt x="73" y="454"/>
                  </a:lnTo>
                  <a:lnTo>
                    <a:pt x="73" y="454"/>
                  </a:lnTo>
                  <a:lnTo>
                    <a:pt x="73" y="454"/>
                  </a:lnTo>
                  <a:lnTo>
                    <a:pt x="73" y="457"/>
                  </a:lnTo>
                  <a:lnTo>
                    <a:pt x="73" y="457"/>
                  </a:lnTo>
                  <a:lnTo>
                    <a:pt x="73" y="457"/>
                  </a:lnTo>
                  <a:lnTo>
                    <a:pt x="71" y="459"/>
                  </a:lnTo>
                  <a:lnTo>
                    <a:pt x="71" y="459"/>
                  </a:lnTo>
                  <a:lnTo>
                    <a:pt x="71" y="459"/>
                  </a:lnTo>
                  <a:lnTo>
                    <a:pt x="69" y="459"/>
                  </a:lnTo>
                  <a:lnTo>
                    <a:pt x="69" y="457"/>
                  </a:lnTo>
                  <a:lnTo>
                    <a:pt x="69" y="457"/>
                  </a:lnTo>
                  <a:lnTo>
                    <a:pt x="66" y="454"/>
                  </a:lnTo>
                  <a:lnTo>
                    <a:pt x="64" y="450"/>
                  </a:lnTo>
                  <a:lnTo>
                    <a:pt x="64" y="447"/>
                  </a:lnTo>
                  <a:lnTo>
                    <a:pt x="64" y="447"/>
                  </a:lnTo>
                  <a:lnTo>
                    <a:pt x="64" y="447"/>
                  </a:lnTo>
                  <a:lnTo>
                    <a:pt x="61" y="445"/>
                  </a:lnTo>
                  <a:lnTo>
                    <a:pt x="59" y="443"/>
                  </a:lnTo>
                  <a:lnTo>
                    <a:pt x="57" y="443"/>
                  </a:lnTo>
                  <a:lnTo>
                    <a:pt x="57" y="443"/>
                  </a:lnTo>
                  <a:lnTo>
                    <a:pt x="57" y="443"/>
                  </a:lnTo>
                  <a:lnTo>
                    <a:pt x="57" y="440"/>
                  </a:lnTo>
                  <a:lnTo>
                    <a:pt x="54" y="438"/>
                  </a:lnTo>
                  <a:lnTo>
                    <a:pt x="54" y="435"/>
                  </a:lnTo>
                  <a:lnTo>
                    <a:pt x="54" y="435"/>
                  </a:lnTo>
                  <a:lnTo>
                    <a:pt x="52" y="433"/>
                  </a:lnTo>
                  <a:lnTo>
                    <a:pt x="52" y="433"/>
                  </a:lnTo>
                  <a:lnTo>
                    <a:pt x="50" y="433"/>
                  </a:lnTo>
                  <a:lnTo>
                    <a:pt x="47" y="431"/>
                  </a:lnTo>
                  <a:lnTo>
                    <a:pt x="47" y="431"/>
                  </a:lnTo>
                  <a:lnTo>
                    <a:pt x="47" y="424"/>
                  </a:lnTo>
                  <a:lnTo>
                    <a:pt x="50" y="417"/>
                  </a:lnTo>
                  <a:lnTo>
                    <a:pt x="50" y="414"/>
                  </a:lnTo>
                  <a:lnTo>
                    <a:pt x="50" y="412"/>
                  </a:lnTo>
                  <a:lnTo>
                    <a:pt x="50" y="412"/>
                  </a:lnTo>
                  <a:lnTo>
                    <a:pt x="50" y="409"/>
                  </a:lnTo>
                  <a:lnTo>
                    <a:pt x="50" y="409"/>
                  </a:lnTo>
                  <a:lnTo>
                    <a:pt x="50" y="409"/>
                  </a:lnTo>
                  <a:lnTo>
                    <a:pt x="52" y="407"/>
                  </a:lnTo>
                  <a:lnTo>
                    <a:pt x="54" y="405"/>
                  </a:lnTo>
                  <a:lnTo>
                    <a:pt x="59" y="398"/>
                  </a:lnTo>
                  <a:lnTo>
                    <a:pt x="59" y="398"/>
                  </a:lnTo>
                  <a:lnTo>
                    <a:pt x="59" y="395"/>
                  </a:lnTo>
                  <a:lnTo>
                    <a:pt x="61" y="395"/>
                  </a:lnTo>
                  <a:lnTo>
                    <a:pt x="61" y="391"/>
                  </a:lnTo>
                  <a:lnTo>
                    <a:pt x="61" y="391"/>
                  </a:lnTo>
                  <a:lnTo>
                    <a:pt x="61" y="388"/>
                  </a:lnTo>
                  <a:lnTo>
                    <a:pt x="64" y="386"/>
                  </a:lnTo>
                  <a:lnTo>
                    <a:pt x="66" y="386"/>
                  </a:lnTo>
                  <a:lnTo>
                    <a:pt x="69" y="381"/>
                  </a:lnTo>
                  <a:lnTo>
                    <a:pt x="69" y="381"/>
                  </a:lnTo>
                  <a:lnTo>
                    <a:pt x="69" y="381"/>
                  </a:lnTo>
                  <a:lnTo>
                    <a:pt x="69" y="381"/>
                  </a:lnTo>
                  <a:lnTo>
                    <a:pt x="71" y="381"/>
                  </a:lnTo>
                  <a:lnTo>
                    <a:pt x="71" y="381"/>
                  </a:lnTo>
                  <a:lnTo>
                    <a:pt x="71" y="381"/>
                  </a:lnTo>
                  <a:lnTo>
                    <a:pt x="73" y="381"/>
                  </a:lnTo>
                  <a:lnTo>
                    <a:pt x="73" y="381"/>
                  </a:lnTo>
                  <a:lnTo>
                    <a:pt x="83" y="376"/>
                  </a:lnTo>
                  <a:lnTo>
                    <a:pt x="85" y="376"/>
                  </a:lnTo>
                  <a:lnTo>
                    <a:pt x="87" y="376"/>
                  </a:lnTo>
                  <a:lnTo>
                    <a:pt x="90" y="376"/>
                  </a:lnTo>
                  <a:lnTo>
                    <a:pt x="92" y="376"/>
                  </a:lnTo>
                  <a:lnTo>
                    <a:pt x="92" y="376"/>
                  </a:lnTo>
                  <a:lnTo>
                    <a:pt x="92" y="376"/>
                  </a:lnTo>
                  <a:lnTo>
                    <a:pt x="95" y="376"/>
                  </a:lnTo>
                  <a:lnTo>
                    <a:pt x="95" y="376"/>
                  </a:lnTo>
                  <a:lnTo>
                    <a:pt x="97" y="376"/>
                  </a:lnTo>
                  <a:lnTo>
                    <a:pt x="104" y="376"/>
                  </a:lnTo>
                  <a:lnTo>
                    <a:pt x="106" y="376"/>
                  </a:lnTo>
                  <a:lnTo>
                    <a:pt x="109" y="376"/>
                  </a:lnTo>
                  <a:lnTo>
                    <a:pt x="109" y="376"/>
                  </a:lnTo>
                  <a:lnTo>
                    <a:pt x="111" y="376"/>
                  </a:lnTo>
                  <a:lnTo>
                    <a:pt x="111" y="376"/>
                  </a:lnTo>
                  <a:lnTo>
                    <a:pt x="111" y="374"/>
                  </a:lnTo>
                  <a:lnTo>
                    <a:pt x="111" y="374"/>
                  </a:lnTo>
                  <a:lnTo>
                    <a:pt x="111" y="364"/>
                  </a:lnTo>
                  <a:lnTo>
                    <a:pt x="113" y="353"/>
                  </a:lnTo>
                  <a:lnTo>
                    <a:pt x="113" y="350"/>
                  </a:lnTo>
                  <a:lnTo>
                    <a:pt x="113" y="350"/>
                  </a:lnTo>
                  <a:lnTo>
                    <a:pt x="113" y="348"/>
                  </a:lnTo>
                  <a:lnTo>
                    <a:pt x="113" y="348"/>
                  </a:lnTo>
                  <a:lnTo>
                    <a:pt x="116" y="348"/>
                  </a:lnTo>
                  <a:lnTo>
                    <a:pt x="116" y="346"/>
                  </a:lnTo>
                  <a:lnTo>
                    <a:pt x="113" y="317"/>
                  </a:lnTo>
                  <a:lnTo>
                    <a:pt x="113" y="315"/>
                  </a:lnTo>
                  <a:lnTo>
                    <a:pt x="113" y="315"/>
                  </a:lnTo>
                  <a:lnTo>
                    <a:pt x="113" y="312"/>
                  </a:lnTo>
                  <a:lnTo>
                    <a:pt x="113" y="310"/>
                  </a:lnTo>
                  <a:lnTo>
                    <a:pt x="113" y="308"/>
                  </a:lnTo>
                  <a:lnTo>
                    <a:pt x="113" y="301"/>
                  </a:lnTo>
                  <a:lnTo>
                    <a:pt x="113" y="296"/>
                  </a:lnTo>
                  <a:lnTo>
                    <a:pt x="111" y="296"/>
                  </a:lnTo>
                  <a:lnTo>
                    <a:pt x="111" y="294"/>
                  </a:lnTo>
                  <a:lnTo>
                    <a:pt x="111" y="294"/>
                  </a:lnTo>
                  <a:lnTo>
                    <a:pt x="109" y="291"/>
                  </a:lnTo>
                  <a:lnTo>
                    <a:pt x="109" y="291"/>
                  </a:lnTo>
                  <a:lnTo>
                    <a:pt x="109" y="291"/>
                  </a:lnTo>
                  <a:lnTo>
                    <a:pt x="109" y="289"/>
                  </a:lnTo>
                  <a:lnTo>
                    <a:pt x="111" y="284"/>
                  </a:lnTo>
                  <a:lnTo>
                    <a:pt x="111" y="282"/>
                  </a:lnTo>
                  <a:lnTo>
                    <a:pt x="111" y="282"/>
                  </a:lnTo>
                  <a:lnTo>
                    <a:pt x="111" y="282"/>
                  </a:lnTo>
                  <a:lnTo>
                    <a:pt x="111" y="282"/>
                  </a:lnTo>
                  <a:lnTo>
                    <a:pt x="111" y="282"/>
                  </a:lnTo>
                  <a:lnTo>
                    <a:pt x="109" y="282"/>
                  </a:lnTo>
                  <a:lnTo>
                    <a:pt x="111" y="279"/>
                  </a:lnTo>
                  <a:lnTo>
                    <a:pt x="111" y="279"/>
                  </a:lnTo>
                  <a:lnTo>
                    <a:pt x="111" y="279"/>
                  </a:lnTo>
                  <a:lnTo>
                    <a:pt x="116" y="275"/>
                  </a:lnTo>
                  <a:lnTo>
                    <a:pt x="118" y="275"/>
                  </a:lnTo>
                  <a:lnTo>
                    <a:pt x="116" y="272"/>
                  </a:lnTo>
                  <a:lnTo>
                    <a:pt x="113" y="272"/>
                  </a:lnTo>
                  <a:lnTo>
                    <a:pt x="109" y="277"/>
                  </a:lnTo>
                  <a:lnTo>
                    <a:pt x="104" y="282"/>
                  </a:lnTo>
                  <a:lnTo>
                    <a:pt x="102" y="286"/>
                  </a:lnTo>
                  <a:lnTo>
                    <a:pt x="99" y="284"/>
                  </a:lnTo>
                  <a:lnTo>
                    <a:pt x="97" y="282"/>
                  </a:lnTo>
                  <a:lnTo>
                    <a:pt x="97" y="284"/>
                  </a:lnTo>
                  <a:lnTo>
                    <a:pt x="95" y="284"/>
                  </a:lnTo>
                  <a:lnTo>
                    <a:pt x="90" y="282"/>
                  </a:lnTo>
                  <a:lnTo>
                    <a:pt x="90" y="286"/>
                  </a:lnTo>
                  <a:lnTo>
                    <a:pt x="85" y="294"/>
                  </a:lnTo>
                  <a:lnTo>
                    <a:pt x="83" y="294"/>
                  </a:lnTo>
                  <a:lnTo>
                    <a:pt x="80" y="291"/>
                  </a:lnTo>
                  <a:lnTo>
                    <a:pt x="78" y="294"/>
                  </a:lnTo>
                  <a:lnTo>
                    <a:pt x="76" y="294"/>
                  </a:lnTo>
                  <a:lnTo>
                    <a:pt x="73" y="294"/>
                  </a:lnTo>
                  <a:lnTo>
                    <a:pt x="71" y="291"/>
                  </a:lnTo>
                  <a:lnTo>
                    <a:pt x="69" y="289"/>
                  </a:lnTo>
                  <a:lnTo>
                    <a:pt x="69" y="289"/>
                  </a:lnTo>
                  <a:lnTo>
                    <a:pt x="69" y="286"/>
                  </a:lnTo>
                  <a:lnTo>
                    <a:pt x="66" y="284"/>
                  </a:lnTo>
                  <a:lnTo>
                    <a:pt x="66" y="284"/>
                  </a:lnTo>
                  <a:lnTo>
                    <a:pt x="66" y="282"/>
                  </a:lnTo>
                  <a:lnTo>
                    <a:pt x="66" y="282"/>
                  </a:lnTo>
                  <a:lnTo>
                    <a:pt x="64" y="279"/>
                  </a:lnTo>
                  <a:lnTo>
                    <a:pt x="64" y="279"/>
                  </a:lnTo>
                  <a:lnTo>
                    <a:pt x="64" y="279"/>
                  </a:lnTo>
                  <a:lnTo>
                    <a:pt x="64" y="279"/>
                  </a:lnTo>
                  <a:lnTo>
                    <a:pt x="61" y="277"/>
                  </a:lnTo>
                  <a:lnTo>
                    <a:pt x="59" y="275"/>
                  </a:lnTo>
                  <a:lnTo>
                    <a:pt x="57" y="275"/>
                  </a:lnTo>
                  <a:lnTo>
                    <a:pt x="57" y="275"/>
                  </a:lnTo>
                  <a:lnTo>
                    <a:pt x="57" y="275"/>
                  </a:lnTo>
                  <a:lnTo>
                    <a:pt x="57" y="272"/>
                  </a:lnTo>
                  <a:lnTo>
                    <a:pt x="54" y="272"/>
                  </a:lnTo>
                  <a:lnTo>
                    <a:pt x="54" y="272"/>
                  </a:lnTo>
                  <a:lnTo>
                    <a:pt x="45" y="270"/>
                  </a:lnTo>
                  <a:lnTo>
                    <a:pt x="45" y="270"/>
                  </a:lnTo>
                  <a:lnTo>
                    <a:pt x="45" y="270"/>
                  </a:lnTo>
                  <a:lnTo>
                    <a:pt x="45" y="270"/>
                  </a:lnTo>
                  <a:lnTo>
                    <a:pt x="43" y="268"/>
                  </a:lnTo>
                  <a:lnTo>
                    <a:pt x="35" y="265"/>
                  </a:lnTo>
                  <a:lnTo>
                    <a:pt x="35" y="260"/>
                  </a:lnTo>
                  <a:lnTo>
                    <a:pt x="35" y="258"/>
                  </a:lnTo>
                  <a:lnTo>
                    <a:pt x="35" y="258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3" y="253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41"/>
                  </a:lnTo>
                  <a:lnTo>
                    <a:pt x="33" y="241"/>
                  </a:lnTo>
                  <a:lnTo>
                    <a:pt x="35" y="239"/>
                  </a:lnTo>
                  <a:lnTo>
                    <a:pt x="35" y="239"/>
                  </a:lnTo>
                  <a:lnTo>
                    <a:pt x="35" y="239"/>
                  </a:lnTo>
                  <a:lnTo>
                    <a:pt x="35" y="239"/>
                  </a:lnTo>
                  <a:lnTo>
                    <a:pt x="35" y="237"/>
                  </a:lnTo>
                  <a:lnTo>
                    <a:pt x="35" y="237"/>
                  </a:lnTo>
                  <a:lnTo>
                    <a:pt x="35" y="232"/>
                  </a:lnTo>
                  <a:lnTo>
                    <a:pt x="35" y="232"/>
                  </a:lnTo>
                  <a:lnTo>
                    <a:pt x="35" y="230"/>
                  </a:lnTo>
                  <a:lnTo>
                    <a:pt x="33" y="230"/>
                  </a:lnTo>
                  <a:lnTo>
                    <a:pt x="33" y="230"/>
                  </a:lnTo>
                  <a:lnTo>
                    <a:pt x="31" y="227"/>
                  </a:lnTo>
                  <a:lnTo>
                    <a:pt x="31" y="227"/>
                  </a:lnTo>
                  <a:lnTo>
                    <a:pt x="31" y="227"/>
                  </a:lnTo>
                  <a:lnTo>
                    <a:pt x="28" y="225"/>
                  </a:lnTo>
                  <a:lnTo>
                    <a:pt x="26" y="225"/>
                  </a:lnTo>
                  <a:lnTo>
                    <a:pt x="24" y="223"/>
                  </a:lnTo>
                  <a:lnTo>
                    <a:pt x="21" y="223"/>
                  </a:lnTo>
                  <a:lnTo>
                    <a:pt x="19" y="223"/>
                  </a:lnTo>
                  <a:lnTo>
                    <a:pt x="19" y="223"/>
                  </a:lnTo>
                  <a:lnTo>
                    <a:pt x="19" y="223"/>
                  </a:lnTo>
                  <a:lnTo>
                    <a:pt x="19" y="223"/>
                  </a:lnTo>
                  <a:lnTo>
                    <a:pt x="16" y="220"/>
                  </a:lnTo>
                  <a:lnTo>
                    <a:pt x="16" y="220"/>
                  </a:lnTo>
                  <a:lnTo>
                    <a:pt x="16" y="220"/>
                  </a:lnTo>
                  <a:lnTo>
                    <a:pt x="16" y="220"/>
                  </a:lnTo>
                  <a:lnTo>
                    <a:pt x="5" y="215"/>
                  </a:lnTo>
                  <a:lnTo>
                    <a:pt x="5" y="215"/>
                  </a:lnTo>
                  <a:lnTo>
                    <a:pt x="5" y="215"/>
                  </a:lnTo>
                  <a:lnTo>
                    <a:pt x="2" y="213"/>
                  </a:lnTo>
                  <a:lnTo>
                    <a:pt x="2" y="211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0" y="208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2" y="206"/>
                  </a:lnTo>
                  <a:lnTo>
                    <a:pt x="2" y="204"/>
                  </a:lnTo>
                  <a:lnTo>
                    <a:pt x="2" y="204"/>
                  </a:lnTo>
                  <a:lnTo>
                    <a:pt x="2" y="204"/>
                  </a:lnTo>
                  <a:lnTo>
                    <a:pt x="2" y="201"/>
                  </a:lnTo>
                  <a:lnTo>
                    <a:pt x="2" y="199"/>
                  </a:lnTo>
                  <a:lnTo>
                    <a:pt x="9" y="194"/>
                  </a:lnTo>
                  <a:lnTo>
                    <a:pt x="12" y="194"/>
                  </a:lnTo>
                  <a:lnTo>
                    <a:pt x="14" y="194"/>
                  </a:lnTo>
                  <a:lnTo>
                    <a:pt x="16" y="199"/>
                  </a:lnTo>
                  <a:lnTo>
                    <a:pt x="19" y="199"/>
                  </a:lnTo>
                  <a:lnTo>
                    <a:pt x="26" y="201"/>
                  </a:lnTo>
                  <a:lnTo>
                    <a:pt x="31" y="201"/>
                  </a:lnTo>
                  <a:lnTo>
                    <a:pt x="35" y="197"/>
                  </a:lnTo>
                  <a:lnTo>
                    <a:pt x="38" y="197"/>
                  </a:lnTo>
                  <a:lnTo>
                    <a:pt x="45" y="197"/>
                  </a:lnTo>
                  <a:lnTo>
                    <a:pt x="45" y="197"/>
                  </a:lnTo>
                  <a:lnTo>
                    <a:pt x="47" y="194"/>
                  </a:lnTo>
                  <a:lnTo>
                    <a:pt x="47" y="194"/>
                  </a:lnTo>
                  <a:lnTo>
                    <a:pt x="47" y="194"/>
                  </a:lnTo>
                  <a:lnTo>
                    <a:pt x="47" y="192"/>
                  </a:lnTo>
                  <a:lnTo>
                    <a:pt x="50" y="189"/>
                  </a:lnTo>
                  <a:lnTo>
                    <a:pt x="50" y="185"/>
                  </a:lnTo>
                  <a:lnTo>
                    <a:pt x="50" y="185"/>
                  </a:lnTo>
                  <a:lnTo>
                    <a:pt x="50" y="185"/>
                  </a:lnTo>
                  <a:lnTo>
                    <a:pt x="52" y="182"/>
                  </a:lnTo>
                  <a:lnTo>
                    <a:pt x="54" y="180"/>
                  </a:lnTo>
                  <a:lnTo>
                    <a:pt x="54" y="180"/>
                  </a:lnTo>
                  <a:lnTo>
                    <a:pt x="54" y="180"/>
                  </a:lnTo>
                  <a:lnTo>
                    <a:pt x="57" y="180"/>
                  </a:lnTo>
                  <a:lnTo>
                    <a:pt x="57" y="178"/>
                  </a:lnTo>
                  <a:lnTo>
                    <a:pt x="57" y="178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4" y="168"/>
                  </a:lnTo>
                  <a:lnTo>
                    <a:pt x="54" y="168"/>
                  </a:lnTo>
                  <a:lnTo>
                    <a:pt x="54" y="166"/>
                  </a:lnTo>
                  <a:lnTo>
                    <a:pt x="54" y="166"/>
                  </a:lnTo>
                  <a:lnTo>
                    <a:pt x="54" y="166"/>
                  </a:lnTo>
                  <a:lnTo>
                    <a:pt x="52" y="163"/>
                  </a:lnTo>
                  <a:lnTo>
                    <a:pt x="52" y="163"/>
                  </a:lnTo>
                  <a:lnTo>
                    <a:pt x="52" y="163"/>
                  </a:lnTo>
                  <a:lnTo>
                    <a:pt x="54" y="161"/>
                  </a:lnTo>
                  <a:lnTo>
                    <a:pt x="54" y="161"/>
                  </a:lnTo>
                  <a:lnTo>
                    <a:pt x="54" y="159"/>
                  </a:lnTo>
                  <a:lnTo>
                    <a:pt x="54" y="159"/>
                  </a:lnTo>
                  <a:lnTo>
                    <a:pt x="54" y="156"/>
                  </a:lnTo>
                  <a:lnTo>
                    <a:pt x="54" y="156"/>
                  </a:lnTo>
                  <a:lnTo>
                    <a:pt x="57" y="152"/>
                  </a:lnTo>
                  <a:lnTo>
                    <a:pt x="57" y="152"/>
                  </a:lnTo>
                  <a:lnTo>
                    <a:pt x="57" y="152"/>
                  </a:lnTo>
                  <a:lnTo>
                    <a:pt x="57" y="147"/>
                  </a:lnTo>
                  <a:lnTo>
                    <a:pt x="57" y="144"/>
                  </a:lnTo>
                  <a:lnTo>
                    <a:pt x="57" y="144"/>
                  </a:lnTo>
                  <a:lnTo>
                    <a:pt x="59" y="144"/>
                  </a:lnTo>
                  <a:lnTo>
                    <a:pt x="59" y="144"/>
                  </a:lnTo>
                  <a:lnTo>
                    <a:pt x="59" y="144"/>
                  </a:lnTo>
                  <a:lnTo>
                    <a:pt x="59" y="147"/>
                  </a:lnTo>
                  <a:lnTo>
                    <a:pt x="61" y="147"/>
                  </a:lnTo>
                  <a:lnTo>
                    <a:pt x="61" y="147"/>
                  </a:lnTo>
                  <a:lnTo>
                    <a:pt x="61" y="147"/>
                  </a:lnTo>
                  <a:lnTo>
                    <a:pt x="61" y="147"/>
                  </a:lnTo>
                  <a:lnTo>
                    <a:pt x="64" y="147"/>
                  </a:lnTo>
                  <a:lnTo>
                    <a:pt x="64" y="147"/>
                  </a:lnTo>
                  <a:lnTo>
                    <a:pt x="64" y="147"/>
                  </a:lnTo>
                  <a:lnTo>
                    <a:pt x="64" y="144"/>
                  </a:lnTo>
                  <a:lnTo>
                    <a:pt x="66" y="142"/>
                  </a:lnTo>
                  <a:lnTo>
                    <a:pt x="66" y="142"/>
                  </a:lnTo>
                  <a:lnTo>
                    <a:pt x="69" y="140"/>
                  </a:lnTo>
                  <a:lnTo>
                    <a:pt x="71" y="140"/>
                  </a:lnTo>
                  <a:lnTo>
                    <a:pt x="73" y="140"/>
                  </a:lnTo>
                  <a:lnTo>
                    <a:pt x="85" y="140"/>
                  </a:lnTo>
                  <a:lnTo>
                    <a:pt x="90" y="137"/>
                  </a:lnTo>
                  <a:lnTo>
                    <a:pt x="90" y="137"/>
                  </a:lnTo>
                  <a:lnTo>
                    <a:pt x="90" y="137"/>
                  </a:lnTo>
                  <a:lnTo>
                    <a:pt x="90" y="137"/>
                  </a:lnTo>
                  <a:lnTo>
                    <a:pt x="90" y="135"/>
                  </a:lnTo>
                  <a:lnTo>
                    <a:pt x="90" y="130"/>
                  </a:lnTo>
                  <a:lnTo>
                    <a:pt x="87" y="128"/>
                  </a:lnTo>
                  <a:lnTo>
                    <a:pt x="87" y="121"/>
                  </a:lnTo>
                  <a:lnTo>
                    <a:pt x="85" y="118"/>
                  </a:lnTo>
                  <a:lnTo>
                    <a:pt x="85" y="118"/>
                  </a:lnTo>
                  <a:lnTo>
                    <a:pt x="85" y="116"/>
                  </a:lnTo>
                  <a:lnTo>
                    <a:pt x="85" y="116"/>
                  </a:lnTo>
                  <a:lnTo>
                    <a:pt x="85" y="116"/>
                  </a:lnTo>
                  <a:lnTo>
                    <a:pt x="85" y="116"/>
                  </a:lnTo>
                  <a:lnTo>
                    <a:pt x="85" y="114"/>
                  </a:lnTo>
                  <a:lnTo>
                    <a:pt x="85" y="114"/>
                  </a:lnTo>
                  <a:lnTo>
                    <a:pt x="85" y="114"/>
                  </a:lnTo>
                  <a:lnTo>
                    <a:pt x="85" y="114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7" y="111"/>
                  </a:lnTo>
                  <a:lnTo>
                    <a:pt x="87" y="111"/>
                  </a:lnTo>
                  <a:lnTo>
                    <a:pt x="87" y="114"/>
                  </a:lnTo>
                  <a:lnTo>
                    <a:pt x="87" y="114"/>
                  </a:lnTo>
                  <a:lnTo>
                    <a:pt x="90" y="114"/>
                  </a:lnTo>
                  <a:lnTo>
                    <a:pt x="90" y="114"/>
                  </a:lnTo>
                  <a:lnTo>
                    <a:pt x="90" y="114"/>
                  </a:lnTo>
                  <a:lnTo>
                    <a:pt x="90" y="111"/>
                  </a:lnTo>
                  <a:lnTo>
                    <a:pt x="90" y="102"/>
                  </a:lnTo>
                  <a:lnTo>
                    <a:pt x="90" y="102"/>
                  </a:lnTo>
                  <a:lnTo>
                    <a:pt x="90" y="102"/>
                  </a:lnTo>
                  <a:lnTo>
                    <a:pt x="90" y="102"/>
                  </a:lnTo>
                  <a:lnTo>
                    <a:pt x="90" y="100"/>
                  </a:lnTo>
                  <a:lnTo>
                    <a:pt x="90" y="100"/>
                  </a:lnTo>
                  <a:lnTo>
                    <a:pt x="87" y="100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3" y="100"/>
                  </a:lnTo>
                  <a:lnTo>
                    <a:pt x="83" y="100"/>
                  </a:lnTo>
                  <a:lnTo>
                    <a:pt x="83" y="97"/>
                  </a:lnTo>
                  <a:lnTo>
                    <a:pt x="83" y="95"/>
                  </a:lnTo>
                  <a:lnTo>
                    <a:pt x="85" y="90"/>
                  </a:lnTo>
                  <a:lnTo>
                    <a:pt x="85" y="88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90" y="81"/>
                  </a:lnTo>
                  <a:lnTo>
                    <a:pt x="95" y="76"/>
                  </a:lnTo>
                  <a:lnTo>
                    <a:pt x="95" y="74"/>
                  </a:lnTo>
                  <a:lnTo>
                    <a:pt x="97" y="74"/>
                  </a:lnTo>
                  <a:lnTo>
                    <a:pt x="97" y="74"/>
                  </a:lnTo>
                  <a:lnTo>
                    <a:pt x="99" y="74"/>
                  </a:lnTo>
                  <a:lnTo>
                    <a:pt x="102" y="74"/>
                  </a:lnTo>
                  <a:lnTo>
                    <a:pt x="104" y="74"/>
                  </a:lnTo>
                  <a:lnTo>
                    <a:pt x="104" y="74"/>
                  </a:lnTo>
                  <a:lnTo>
                    <a:pt x="104" y="74"/>
                  </a:lnTo>
                  <a:lnTo>
                    <a:pt x="106" y="74"/>
                  </a:lnTo>
                  <a:lnTo>
                    <a:pt x="109" y="76"/>
                  </a:lnTo>
                  <a:lnTo>
                    <a:pt x="113" y="78"/>
                  </a:lnTo>
                  <a:lnTo>
                    <a:pt x="113" y="81"/>
                  </a:lnTo>
                  <a:lnTo>
                    <a:pt x="116" y="81"/>
                  </a:lnTo>
                  <a:lnTo>
                    <a:pt x="116" y="83"/>
                  </a:lnTo>
                  <a:lnTo>
                    <a:pt x="116" y="83"/>
                  </a:lnTo>
                  <a:lnTo>
                    <a:pt x="118" y="81"/>
                  </a:lnTo>
                  <a:lnTo>
                    <a:pt x="118" y="81"/>
                  </a:lnTo>
                  <a:lnTo>
                    <a:pt x="118" y="81"/>
                  </a:lnTo>
                  <a:lnTo>
                    <a:pt x="118" y="81"/>
                  </a:lnTo>
                  <a:lnTo>
                    <a:pt x="121" y="81"/>
                  </a:lnTo>
                  <a:lnTo>
                    <a:pt x="121" y="81"/>
                  </a:lnTo>
                  <a:lnTo>
                    <a:pt x="123" y="83"/>
                  </a:lnTo>
                  <a:lnTo>
                    <a:pt x="125" y="83"/>
                  </a:lnTo>
                  <a:lnTo>
                    <a:pt x="125" y="83"/>
                  </a:lnTo>
                  <a:lnTo>
                    <a:pt x="128" y="83"/>
                  </a:lnTo>
                  <a:lnTo>
                    <a:pt x="128" y="83"/>
                  </a:lnTo>
                  <a:lnTo>
                    <a:pt x="130" y="83"/>
                  </a:lnTo>
                  <a:lnTo>
                    <a:pt x="130" y="85"/>
                  </a:lnTo>
                  <a:lnTo>
                    <a:pt x="130" y="85"/>
                  </a:lnTo>
                  <a:lnTo>
                    <a:pt x="130" y="88"/>
                  </a:lnTo>
                  <a:lnTo>
                    <a:pt x="130" y="88"/>
                  </a:lnTo>
                  <a:lnTo>
                    <a:pt x="130" y="90"/>
                  </a:lnTo>
                  <a:lnTo>
                    <a:pt x="130" y="92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7"/>
                  </a:lnTo>
                  <a:lnTo>
                    <a:pt x="137" y="102"/>
                  </a:lnTo>
                  <a:lnTo>
                    <a:pt x="137" y="104"/>
                  </a:lnTo>
                  <a:lnTo>
                    <a:pt x="137" y="107"/>
                  </a:lnTo>
                  <a:lnTo>
                    <a:pt x="139" y="109"/>
                  </a:lnTo>
                  <a:lnTo>
                    <a:pt x="139" y="111"/>
                  </a:lnTo>
                  <a:lnTo>
                    <a:pt x="142" y="114"/>
                  </a:lnTo>
                  <a:lnTo>
                    <a:pt x="147" y="118"/>
                  </a:lnTo>
                  <a:lnTo>
                    <a:pt x="147" y="121"/>
                  </a:lnTo>
                  <a:lnTo>
                    <a:pt x="149" y="121"/>
                  </a:lnTo>
                  <a:lnTo>
                    <a:pt x="149" y="121"/>
                  </a:lnTo>
                  <a:lnTo>
                    <a:pt x="149" y="123"/>
                  </a:lnTo>
                  <a:lnTo>
                    <a:pt x="151" y="123"/>
                  </a:lnTo>
                  <a:lnTo>
                    <a:pt x="154" y="123"/>
                  </a:lnTo>
                  <a:lnTo>
                    <a:pt x="175" y="116"/>
                  </a:lnTo>
                  <a:lnTo>
                    <a:pt x="180" y="114"/>
                  </a:lnTo>
                  <a:lnTo>
                    <a:pt x="180" y="114"/>
                  </a:lnTo>
                  <a:lnTo>
                    <a:pt x="180" y="114"/>
                  </a:lnTo>
                  <a:lnTo>
                    <a:pt x="182" y="114"/>
                  </a:lnTo>
                  <a:lnTo>
                    <a:pt x="182" y="111"/>
                  </a:lnTo>
                  <a:lnTo>
                    <a:pt x="182" y="111"/>
                  </a:lnTo>
                  <a:lnTo>
                    <a:pt x="182" y="109"/>
                  </a:lnTo>
                  <a:lnTo>
                    <a:pt x="182" y="107"/>
                  </a:lnTo>
                  <a:lnTo>
                    <a:pt x="184" y="107"/>
                  </a:lnTo>
                  <a:lnTo>
                    <a:pt x="184" y="104"/>
                  </a:lnTo>
                  <a:lnTo>
                    <a:pt x="184" y="104"/>
                  </a:lnTo>
                  <a:lnTo>
                    <a:pt x="187" y="104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1" y="102"/>
                  </a:lnTo>
                  <a:lnTo>
                    <a:pt x="191" y="102"/>
                  </a:lnTo>
                  <a:lnTo>
                    <a:pt x="191" y="102"/>
                  </a:lnTo>
                  <a:lnTo>
                    <a:pt x="194" y="102"/>
                  </a:lnTo>
                  <a:lnTo>
                    <a:pt x="196" y="102"/>
                  </a:lnTo>
                  <a:lnTo>
                    <a:pt x="196" y="102"/>
                  </a:lnTo>
                  <a:lnTo>
                    <a:pt x="196" y="100"/>
                  </a:lnTo>
                  <a:lnTo>
                    <a:pt x="199" y="100"/>
                  </a:lnTo>
                  <a:lnTo>
                    <a:pt x="199" y="100"/>
                  </a:lnTo>
                  <a:lnTo>
                    <a:pt x="199" y="100"/>
                  </a:lnTo>
                  <a:lnTo>
                    <a:pt x="201" y="100"/>
                  </a:lnTo>
                  <a:lnTo>
                    <a:pt x="201" y="100"/>
                  </a:lnTo>
                  <a:lnTo>
                    <a:pt x="203" y="100"/>
                  </a:lnTo>
                  <a:lnTo>
                    <a:pt x="203" y="100"/>
                  </a:lnTo>
                  <a:lnTo>
                    <a:pt x="203" y="100"/>
                  </a:lnTo>
                  <a:lnTo>
                    <a:pt x="206" y="100"/>
                  </a:lnTo>
                  <a:lnTo>
                    <a:pt x="206" y="97"/>
                  </a:lnTo>
                  <a:lnTo>
                    <a:pt x="206" y="92"/>
                  </a:lnTo>
                  <a:lnTo>
                    <a:pt x="206" y="90"/>
                  </a:lnTo>
                  <a:lnTo>
                    <a:pt x="201" y="85"/>
                  </a:lnTo>
                  <a:lnTo>
                    <a:pt x="199" y="76"/>
                  </a:lnTo>
                  <a:lnTo>
                    <a:pt x="196" y="74"/>
                  </a:lnTo>
                  <a:lnTo>
                    <a:pt x="196" y="71"/>
                  </a:lnTo>
                  <a:lnTo>
                    <a:pt x="196" y="69"/>
                  </a:lnTo>
                  <a:lnTo>
                    <a:pt x="196" y="69"/>
                  </a:lnTo>
                  <a:lnTo>
                    <a:pt x="196" y="69"/>
                  </a:lnTo>
                  <a:lnTo>
                    <a:pt x="196" y="66"/>
                  </a:lnTo>
                  <a:lnTo>
                    <a:pt x="196" y="66"/>
                  </a:lnTo>
                  <a:lnTo>
                    <a:pt x="196" y="66"/>
                  </a:lnTo>
                  <a:lnTo>
                    <a:pt x="196" y="66"/>
                  </a:lnTo>
                  <a:lnTo>
                    <a:pt x="196" y="64"/>
                  </a:lnTo>
                  <a:lnTo>
                    <a:pt x="199" y="64"/>
                  </a:lnTo>
                  <a:lnTo>
                    <a:pt x="199" y="64"/>
                  </a:lnTo>
                  <a:lnTo>
                    <a:pt x="199" y="64"/>
                  </a:lnTo>
                  <a:lnTo>
                    <a:pt x="199" y="62"/>
                  </a:lnTo>
                  <a:lnTo>
                    <a:pt x="199" y="62"/>
                  </a:lnTo>
                  <a:lnTo>
                    <a:pt x="199" y="62"/>
                  </a:lnTo>
                  <a:lnTo>
                    <a:pt x="199" y="62"/>
                  </a:lnTo>
                  <a:lnTo>
                    <a:pt x="199" y="59"/>
                  </a:lnTo>
                  <a:lnTo>
                    <a:pt x="199" y="57"/>
                  </a:lnTo>
                  <a:lnTo>
                    <a:pt x="199" y="55"/>
                  </a:lnTo>
                  <a:lnTo>
                    <a:pt x="199" y="55"/>
                  </a:lnTo>
                  <a:lnTo>
                    <a:pt x="199" y="52"/>
                  </a:lnTo>
                  <a:lnTo>
                    <a:pt x="199" y="50"/>
                  </a:lnTo>
                  <a:lnTo>
                    <a:pt x="199" y="50"/>
                  </a:lnTo>
                  <a:lnTo>
                    <a:pt x="199" y="50"/>
                  </a:lnTo>
                  <a:lnTo>
                    <a:pt x="199" y="50"/>
                  </a:lnTo>
                  <a:lnTo>
                    <a:pt x="199" y="48"/>
                  </a:lnTo>
                  <a:lnTo>
                    <a:pt x="196" y="48"/>
                  </a:lnTo>
                  <a:lnTo>
                    <a:pt x="189" y="48"/>
                  </a:lnTo>
                  <a:lnTo>
                    <a:pt x="187" y="50"/>
                  </a:lnTo>
                  <a:lnTo>
                    <a:pt x="187" y="50"/>
                  </a:lnTo>
                  <a:lnTo>
                    <a:pt x="184" y="48"/>
                  </a:lnTo>
                  <a:lnTo>
                    <a:pt x="184" y="48"/>
                  </a:lnTo>
                  <a:lnTo>
                    <a:pt x="182" y="50"/>
                  </a:lnTo>
                  <a:lnTo>
                    <a:pt x="180" y="50"/>
                  </a:lnTo>
                  <a:lnTo>
                    <a:pt x="180" y="50"/>
                  </a:lnTo>
                  <a:lnTo>
                    <a:pt x="177" y="50"/>
                  </a:lnTo>
                  <a:lnTo>
                    <a:pt x="177" y="48"/>
                  </a:lnTo>
                  <a:lnTo>
                    <a:pt x="177" y="48"/>
                  </a:lnTo>
                  <a:lnTo>
                    <a:pt x="170" y="40"/>
                  </a:lnTo>
                  <a:lnTo>
                    <a:pt x="165" y="36"/>
                  </a:lnTo>
                  <a:lnTo>
                    <a:pt x="161" y="33"/>
                  </a:lnTo>
                  <a:lnTo>
                    <a:pt x="158" y="31"/>
                  </a:lnTo>
                  <a:lnTo>
                    <a:pt x="156" y="29"/>
                  </a:lnTo>
                  <a:lnTo>
                    <a:pt x="154" y="24"/>
                  </a:lnTo>
                  <a:lnTo>
                    <a:pt x="154" y="24"/>
                  </a:lnTo>
                  <a:lnTo>
                    <a:pt x="154" y="21"/>
                  </a:lnTo>
                  <a:lnTo>
                    <a:pt x="154" y="17"/>
                  </a:lnTo>
                  <a:lnTo>
                    <a:pt x="154" y="17"/>
                  </a:lnTo>
                  <a:lnTo>
                    <a:pt x="154" y="14"/>
                  </a:lnTo>
                  <a:lnTo>
                    <a:pt x="154" y="14"/>
                  </a:lnTo>
                  <a:lnTo>
                    <a:pt x="154" y="12"/>
                  </a:lnTo>
                  <a:lnTo>
                    <a:pt x="154" y="10"/>
                  </a:lnTo>
                  <a:lnTo>
                    <a:pt x="158" y="7"/>
                  </a:lnTo>
                  <a:lnTo>
                    <a:pt x="158" y="7"/>
                  </a:lnTo>
                  <a:lnTo>
                    <a:pt x="158" y="7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10"/>
                  </a:lnTo>
                  <a:lnTo>
                    <a:pt x="163" y="10"/>
                  </a:lnTo>
                  <a:lnTo>
                    <a:pt x="163" y="10"/>
                  </a:lnTo>
                  <a:lnTo>
                    <a:pt x="165" y="7"/>
                  </a:lnTo>
                  <a:lnTo>
                    <a:pt x="175" y="3"/>
                  </a:lnTo>
                  <a:lnTo>
                    <a:pt x="180" y="0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4" y="0"/>
                  </a:lnTo>
                  <a:lnTo>
                    <a:pt x="184" y="0"/>
                  </a:lnTo>
                  <a:lnTo>
                    <a:pt x="187" y="3"/>
                  </a:lnTo>
                  <a:lnTo>
                    <a:pt x="191" y="7"/>
                  </a:lnTo>
                  <a:lnTo>
                    <a:pt x="191" y="7"/>
                  </a:lnTo>
                  <a:lnTo>
                    <a:pt x="191" y="7"/>
                  </a:lnTo>
                  <a:lnTo>
                    <a:pt x="191" y="10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1" y="17"/>
                  </a:lnTo>
                  <a:lnTo>
                    <a:pt x="201" y="17"/>
                  </a:lnTo>
                  <a:lnTo>
                    <a:pt x="201" y="19"/>
                  </a:lnTo>
                  <a:lnTo>
                    <a:pt x="203" y="19"/>
                  </a:lnTo>
                  <a:lnTo>
                    <a:pt x="203" y="19"/>
                  </a:lnTo>
                  <a:lnTo>
                    <a:pt x="203" y="21"/>
                  </a:lnTo>
                  <a:lnTo>
                    <a:pt x="203" y="21"/>
                  </a:lnTo>
                  <a:lnTo>
                    <a:pt x="206" y="21"/>
                  </a:lnTo>
                  <a:lnTo>
                    <a:pt x="215" y="24"/>
                  </a:lnTo>
                  <a:lnTo>
                    <a:pt x="222" y="26"/>
                  </a:lnTo>
                  <a:lnTo>
                    <a:pt x="222" y="29"/>
                  </a:lnTo>
                  <a:lnTo>
                    <a:pt x="225" y="29"/>
                  </a:lnTo>
                  <a:lnTo>
                    <a:pt x="225" y="31"/>
                  </a:lnTo>
                  <a:lnTo>
                    <a:pt x="225" y="33"/>
                  </a:lnTo>
                  <a:lnTo>
                    <a:pt x="227" y="36"/>
                  </a:lnTo>
                  <a:lnTo>
                    <a:pt x="227" y="36"/>
                  </a:lnTo>
                  <a:lnTo>
                    <a:pt x="229" y="36"/>
                  </a:lnTo>
                  <a:lnTo>
                    <a:pt x="229" y="36"/>
                  </a:lnTo>
                  <a:lnTo>
                    <a:pt x="229" y="36"/>
                  </a:lnTo>
                  <a:lnTo>
                    <a:pt x="236" y="36"/>
                  </a:lnTo>
                  <a:lnTo>
                    <a:pt x="239" y="36"/>
                  </a:lnTo>
                  <a:lnTo>
                    <a:pt x="239" y="36"/>
                  </a:lnTo>
                  <a:lnTo>
                    <a:pt x="241" y="36"/>
                  </a:lnTo>
                  <a:lnTo>
                    <a:pt x="241" y="36"/>
                  </a:lnTo>
                  <a:lnTo>
                    <a:pt x="241" y="36"/>
                  </a:lnTo>
                  <a:lnTo>
                    <a:pt x="244" y="38"/>
                  </a:lnTo>
                  <a:lnTo>
                    <a:pt x="246" y="40"/>
                  </a:lnTo>
                  <a:lnTo>
                    <a:pt x="246" y="43"/>
                  </a:lnTo>
                  <a:lnTo>
                    <a:pt x="246" y="43"/>
                  </a:lnTo>
                  <a:lnTo>
                    <a:pt x="246" y="43"/>
                  </a:lnTo>
                  <a:lnTo>
                    <a:pt x="246" y="43"/>
                  </a:lnTo>
                  <a:lnTo>
                    <a:pt x="244" y="45"/>
                  </a:lnTo>
                  <a:lnTo>
                    <a:pt x="244" y="48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2"/>
                  </a:lnTo>
                  <a:lnTo>
                    <a:pt x="244" y="52"/>
                  </a:lnTo>
                  <a:lnTo>
                    <a:pt x="246" y="52"/>
                  </a:lnTo>
                  <a:lnTo>
                    <a:pt x="248" y="55"/>
                  </a:lnTo>
                  <a:lnTo>
                    <a:pt x="248" y="57"/>
                  </a:lnTo>
                  <a:lnTo>
                    <a:pt x="248" y="57"/>
                  </a:lnTo>
                  <a:lnTo>
                    <a:pt x="248" y="57"/>
                  </a:lnTo>
                  <a:lnTo>
                    <a:pt x="248" y="62"/>
                  </a:lnTo>
                  <a:lnTo>
                    <a:pt x="248" y="64"/>
                  </a:lnTo>
                  <a:lnTo>
                    <a:pt x="248" y="64"/>
                  </a:lnTo>
                  <a:lnTo>
                    <a:pt x="248" y="64"/>
                  </a:lnTo>
                  <a:lnTo>
                    <a:pt x="248" y="66"/>
                  </a:lnTo>
                  <a:lnTo>
                    <a:pt x="251" y="66"/>
                  </a:lnTo>
                  <a:lnTo>
                    <a:pt x="251" y="69"/>
                  </a:lnTo>
                  <a:lnTo>
                    <a:pt x="262" y="76"/>
                  </a:lnTo>
                  <a:lnTo>
                    <a:pt x="265" y="76"/>
                  </a:lnTo>
                  <a:lnTo>
                    <a:pt x="267" y="78"/>
                  </a:lnTo>
                  <a:lnTo>
                    <a:pt x="272" y="81"/>
                  </a:lnTo>
                  <a:lnTo>
                    <a:pt x="274" y="81"/>
                  </a:lnTo>
                  <a:lnTo>
                    <a:pt x="281" y="78"/>
                  </a:lnTo>
                  <a:lnTo>
                    <a:pt x="284" y="81"/>
                  </a:lnTo>
                  <a:lnTo>
                    <a:pt x="286" y="81"/>
                  </a:lnTo>
                  <a:lnTo>
                    <a:pt x="288" y="83"/>
                  </a:lnTo>
                  <a:lnTo>
                    <a:pt x="288" y="83"/>
                  </a:lnTo>
                  <a:lnTo>
                    <a:pt x="291" y="85"/>
                  </a:lnTo>
                  <a:lnTo>
                    <a:pt x="291" y="85"/>
                  </a:lnTo>
                  <a:lnTo>
                    <a:pt x="291" y="88"/>
                  </a:lnTo>
                  <a:lnTo>
                    <a:pt x="293" y="88"/>
                  </a:lnTo>
                  <a:lnTo>
                    <a:pt x="296" y="88"/>
                  </a:lnTo>
                  <a:lnTo>
                    <a:pt x="296" y="88"/>
                  </a:lnTo>
                  <a:lnTo>
                    <a:pt x="300" y="85"/>
                  </a:lnTo>
                  <a:lnTo>
                    <a:pt x="300" y="83"/>
                  </a:lnTo>
                  <a:lnTo>
                    <a:pt x="300" y="83"/>
                  </a:lnTo>
                  <a:lnTo>
                    <a:pt x="303" y="83"/>
                  </a:lnTo>
                  <a:lnTo>
                    <a:pt x="303" y="83"/>
                  </a:lnTo>
                  <a:lnTo>
                    <a:pt x="305" y="85"/>
                  </a:lnTo>
                  <a:lnTo>
                    <a:pt x="305" y="85"/>
                  </a:lnTo>
                  <a:lnTo>
                    <a:pt x="305" y="85"/>
                  </a:lnTo>
                  <a:lnTo>
                    <a:pt x="307" y="88"/>
                  </a:lnTo>
                  <a:lnTo>
                    <a:pt x="307" y="88"/>
                  </a:lnTo>
                  <a:lnTo>
                    <a:pt x="310" y="90"/>
                  </a:lnTo>
                  <a:lnTo>
                    <a:pt x="310" y="90"/>
                  </a:lnTo>
                  <a:lnTo>
                    <a:pt x="310" y="92"/>
                  </a:lnTo>
                  <a:lnTo>
                    <a:pt x="310" y="92"/>
                  </a:lnTo>
                  <a:lnTo>
                    <a:pt x="312" y="92"/>
                  </a:lnTo>
                  <a:lnTo>
                    <a:pt x="312" y="92"/>
                  </a:lnTo>
                  <a:lnTo>
                    <a:pt x="314" y="92"/>
                  </a:lnTo>
                  <a:lnTo>
                    <a:pt x="314" y="92"/>
                  </a:lnTo>
                  <a:lnTo>
                    <a:pt x="314" y="92"/>
                  </a:lnTo>
                  <a:lnTo>
                    <a:pt x="314" y="92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9" y="92"/>
                  </a:lnTo>
                  <a:lnTo>
                    <a:pt x="319" y="92"/>
                  </a:lnTo>
                  <a:lnTo>
                    <a:pt x="319" y="92"/>
                  </a:lnTo>
                  <a:lnTo>
                    <a:pt x="319" y="92"/>
                  </a:lnTo>
                  <a:lnTo>
                    <a:pt x="322" y="100"/>
                  </a:lnTo>
                  <a:lnTo>
                    <a:pt x="322" y="100"/>
                  </a:lnTo>
                  <a:lnTo>
                    <a:pt x="322" y="100"/>
                  </a:lnTo>
                  <a:lnTo>
                    <a:pt x="322" y="102"/>
                  </a:lnTo>
                  <a:lnTo>
                    <a:pt x="322" y="102"/>
                  </a:lnTo>
                  <a:lnTo>
                    <a:pt x="322" y="102"/>
                  </a:lnTo>
                  <a:lnTo>
                    <a:pt x="322" y="104"/>
                  </a:lnTo>
                  <a:lnTo>
                    <a:pt x="324" y="107"/>
                  </a:lnTo>
                  <a:lnTo>
                    <a:pt x="324" y="107"/>
                  </a:lnTo>
                  <a:lnTo>
                    <a:pt x="324" y="107"/>
                  </a:lnTo>
                  <a:lnTo>
                    <a:pt x="324" y="107"/>
                  </a:lnTo>
                  <a:lnTo>
                    <a:pt x="324" y="107"/>
                  </a:lnTo>
                  <a:lnTo>
                    <a:pt x="326" y="107"/>
                  </a:lnTo>
                  <a:lnTo>
                    <a:pt x="326" y="107"/>
                  </a:lnTo>
                  <a:lnTo>
                    <a:pt x="329" y="107"/>
                  </a:lnTo>
                  <a:lnTo>
                    <a:pt x="329" y="107"/>
                  </a:lnTo>
                  <a:lnTo>
                    <a:pt x="329" y="107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29" y="111"/>
                  </a:lnTo>
                  <a:lnTo>
                    <a:pt x="329" y="114"/>
                  </a:lnTo>
                  <a:lnTo>
                    <a:pt x="329" y="121"/>
                  </a:lnTo>
                  <a:lnTo>
                    <a:pt x="329" y="123"/>
                  </a:lnTo>
                  <a:lnTo>
                    <a:pt x="329" y="123"/>
                  </a:lnTo>
                  <a:lnTo>
                    <a:pt x="329" y="123"/>
                  </a:lnTo>
                  <a:lnTo>
                    <a:pt x="329" y="126"/>
                  </a:lnTo>
                  <a:lnTo>
                    <a:pt x="329" y="126"/>
                  </a:lnTo>
                  <a:lnTo>
                    <a:pt x="329" y="126"/>
                  </a:lnTo>
                  <a:lnTo>
                    <a:pt x="326" y="126"/>
                  </a:lnTo>
                  <a:lnTo>
                    <a:pt x="326" y="128"/>
                  </a:lnTo>
                  <a:lnTo>
                    <a:pt x="326" y="128"/>
                  </a:lnTo>
                  <a:lnTo>
                    <a:pt x="329" y="128"/>
                  </a:lnTo>
                  <a:lnTo>
                    <a:pt x="331" y="128"/>
                  </a:lnTo>
                  <a:lnTo>
                    <a:pt x="338" y="128"/>
                  </a:lnTo>
                  <a:lnTo>
                    <a:pt x="340" y="128"/>
                  </a:lnTo>
                  <a:lnTo>
                    <a:pt x="343" y="128"/>
                  </a:lnTo>
                  <a:lnTo>
                    <a:pt x="343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8" y="128"/>
                  </a:lnTo>
                  <a:lnTo>
                    <a:pt x="350" y="128"/>
                  </a:lnTo>
                  <a:lnTo>
                    <a:pt x="352" y="128"/>
                  </a:lnTo>
                  <a:lnTo>
                    <a:pt x="352" y="126"/>
                  </a:lnTo>
                  <a:lnTo>
                    <a:pt x="355" y="126"/>
                  </a:lnTo>
                  <a:lnTo>
                    <a:pt x="355" y="126"/>
                  </a:lnTo>
                  <a:lnTo>
                    <a:pt x="364" y="126"/>
                  </a:lnTo>
                  <a:lnTo>
                    <a:pt x="369" y="123"/>
                  </a:lnTo>
                  <a:lnTo>
                    <a:pt x="369" y="123"/>
                  </a:lnTo>
                  <a:lnTo>
                    <a:pt x="371" y="123"/>
                  </a:lnTo>
                  <a:lnTo>
                    <a:pt x="371" y="123"/>
                  </a:lnTo>
                  <a:lnTo>
                    <a:pt x="374" y="123"/>
                  </a:lnTo>
                  <a:lnTo>
                    <a:pt x="374" y="126"/>
                  </a:lnTo>
                  <a:lnTo>
                    <a:pt x="376" y="128"/>
                  </a:lnTo>
                  <a:lnTo>
                    <a:pt x="378" y="130"/>
                  </a:lnTo>
                  <a:lnTo>
                    <a:pt x="378" y="130"/>
                  </a:lnTo>
                  <a:lnTo>
                    <a:pt x="378" y="133"/>
                  </a:lnTo>
                  <a:lnTo>
                    <a:pt x="378" y="133"/>
                  </a:lnTo>
                  <a:lnTo>
                    <a:pt x="378" y="133"/>
                  </a:lnTo>
                  <a:lnTo>
                    <a:pt x="378" y="135"/>
                  </a:lnTo>
                  <a:lnTo>
                    <a:pt x="376" y="135"/>
                  </a:lnTo>
                  <a:lnTo>
                    <a:pt x="376" y="140"/>
                  </a:lnTo>
                  <a:lnTo>
                    <a:pt x="374" y="140"/>
                  </a:lnTo>
                  <a:lnTo>
                    <a:pt x="374" y="142"/>
                  </a:lnTo>
                  <a:lnTo>
                    <a:pt x="371" y="142"/>
                  </a:lnTo>
                  <a:lnTo>
                    <a:pt x="371" y="142"/>
                  </a:lnTo>
                  <a:lnTo>
                    <a:pt x="371" y="144"/>
                  </a:lnTo>
                  <a:lnTo>
                    <a:pt x="369" y="154"/>
                  </a:lnTo>
                  <a:lnTo>
                    <a:pt x="371" y="159"/>
                  </a:lnTo>
                  <a:lnTo>
                    <a:pt x="371" y="159"/>
                  </a:lnTo>
                  <a:lnTo>
                    <a:pt x="371" y="161"/>
                  </a:lnTo>
                  <a:lnTo>
                    <a:pt x="371" y="161"/>
                  </a:lnTo>
                  <a:lnTo>
                    <a:pt x="371" y="161"/>
                  </a:lnTo>
                  <a:lnTo>
                    <a:pt x="369" y="163"/>
                  </a:lnTo>
                  <a:lnTo>
                    <a:pt x="369" y="163"/>
                  </a:lnTo>
                  <a:lnTo>
                    <a:pt x="366" y="161"/>
                  </a:lnTo>
                  <a:lnTo>
                    <a:pt x="366" y="161"/>
                  </a:lnTo>
                  <a:lnTo>
                    <a:pt x="364" y="161"/>
                  </a:lnTo>
                  <a:lnTo>
                    <a:pt x="364" y="161"/>
                  </a:lnTo>
                  <a:lnTo>
                    <a:pt x="364" y="161"/>
                  </a:lnTo>
                  <a:lnTo>
                    <a:pt x="362" y="166"/>
                  </a:lnTo>
                  <a:lnTo>
                    <a:pt x="357" y="180"/>
                  </a:lnTo>
                  <a:lnTo>
                    <a:pt x="355" y="185"/>
                  </a:lnTo>
                  <a:lnTo>
                    <a:pt x="355" y="187"/>
                  </a:lnTo>
                  <a:lnTo>
                    <a:pt x="350" y="189"/>
                  </a:lnTo>
                  <a:lnTo>
                    <a:pt x="350" y="189"/>
                  </a:lnTo>
                  <a:lnTo>
                    <a:pt x="350" y="192"/>
                  </a:lnTo>
                  <a:lnTo>
                    <a:pt x="350" y="192"/>
                  </a:lnTo>
                  <a:lnTo>
                    <a:pt x="350" y="192"/>
                  </a:lnTo>
                  <a:lnTo>
                    <a:pt x="350" y="194"/>
                  </a:lnTo>
                  <a:lnTo>
                    <a:pt x="350" y="194"/>
                  </a:lnTo>
                  <a:lnTo>
                    <a:pt x="350" y="194"/>
                  </a:lnTo>
                  <a:lnTo>
                    <a:pt x="350" y="194"/>
                  </a:lnTo>
                  <a:lnTo>
                    <a:pt x="352" y="197"/>
                  </a:lnTo>
                  <a:lnTo>
                    <a:pt x="355" y="199"/>
                  </a:lnTo>
                  <a:lnTo>
                    <a:pt x="355" y="199"/>
                  </a:lnTo>
                  <a:lnTo>
                    <a:pt x="355" y="199"/>
                  </a:lnTo>
                  <a:lnTo>
                    <a:pt x="355" y="199"/>
                  </a:lnTo>
                  <a:lnTo>
                    <a:pt x="355" y="201"/>
                  </a:lnTo>
                  <a:lnTo>
                    <a:pt x="355" y="201"/>
                  </a:lnTo>
                  <a:lnTo>
                    <a:pt x="355" y="201"/>
                  </a:lnTo>
                  <a:lnTo>
                    <a:pt x="357" y="204"/>
                  </a:lnTo>
                  <a:lnTo>
                    <a:pt x="357" y="204"/>
                  </a:lnTo>
                  <a:lnTo>
                    <a:pt x="366" y="206"/>
                  </a:lnTo>
                  <a:lnTo>
                    <a:pt x="366" y="206"/>
                  </a:lnTo>
                  <a:lnTo>
                    <a:pt x="366" y="204"/>
                  </a:lnTo>
                  <a:lnTo>
                    <a:pt x="366" y="204"/>
                  </a:lnTo>
                  <a:lnTo>
                    <a:pt x="371" y="204"/>
                  </a:lnTo>
                  <a:lnTo>
                    <a:pt x="374" y="201"/>
                  </a:lnTo>
                  <a:lnTo>
                    <a:pt x="374" y="201"/>
                  </a:lnTo>
                  <a:lnTo>
                    <a:pt x="374" y="201"/>
                  </a:lnTo>
                  <a:lnTo>
                    <a:pt x="374" y="201"/>
                  </a:lnTo>
                  <a:lnTo>
                    <a:pt x="374" y="201"/>
                  </a:lnTo>
                  <a:lnTo>
                    <a:pt x="374" y="199"/>
                  </a:lnTo>
                  <a:lnTo>
                    <a:pt x="376" y="199"/>
                  </a:lnTo>
                  <a:lnTo>
                    <a:pt x="376" y="199"/>
                  </a:lnTo>
                  <a:lnTo>
                    <a:pt x="376" y="197"/>
                  </a:lnTo>
                  <a:lnTo>
                    <a:pt x="376" y="197"/>
                  </a:lnTo>
                  <a:lnTo>
                    <a:pt x="376" y="197"/>
                  </a:lnTo>
                  <a:lnTo>
                    <a:pt x="378" y="199"/>
                  </a:lnTo>
                  <a:lnTo>
                    <a:pt x="378" y="199"/>
                  </a:lnTo>
                  <a:lnTo>
                    <a:pt x="381" y="201"/>
                  </a:lnTo>
                  <a:lnTo>
                    <a:pt x="381" y="201"/>
                  </a:lnTo>
                  <a:lnTo>
                    <a:pt x="381" y="201"/>
                  </a:lnTo>
                  <a:lnTo>
                    <a:pt x="381" y="204"/>
                  </a:lnTo>
                  <a:lnTo>
                    <a:pt x="381" y="204"/>
                  </a:lnTo>
                  <a:lnTo>
                    <a:pt x="381" y="204"/>
                  </a:lnTo>
                  <a:lnTo>
                    <a:pt x="381" y="206"/>
                  </a:lnTo>
                  <a:lnTo>
                    <a:pt x="381" y="211"/>
                  </a:lnTo>
                  <a:lnTo>
                    <a:pt x="381" y="213"/>
                  </a:lnTo>
                  <a:lnTo>
                    <a:pt x="381" y="215"/>
                  </a:lnTo>
                  <a:lnTo>
                    <a:pt x="385" y="225"/>
                  </a:lnTo>
                  <a:lnTo>
                    <a:pt x="385" y="225"/>
                  </a:lnTo>
                  <a:lnTo>
                    <a:pt x="385" y="227"/>
                  </a:lnTo>
                  <a:lnTo>
                    <a:pt x="390" y="230"/>
                  </a:lnTo>
                  <a:lnTo>
                    <a:pt x="390" y="230"/>
                  </a:lnTo>
                  <a:lnTo>
                    <a:pt x="390" y="232"/>
                  </a:lnTo>
                  <a:lnTo>
                    <a:pt x="385" y="234"/>
                  </a:lnTo>
                  <a:lnTo>
                    <a:pt x="383" y="234"/>
                  </a:lnTo>
                  <a:lnTo>
                    <a:pt x="383" y="234"/>
                  </a:lnTo>
                  <a:lnTo>
                    <a:pt x="383" y="237"/>
                  </a:lnTo>
                  <a:lnTo>
                    <a:pt x="383" y="237"/>
                  </a:lnTo>
                  <a:lnTo>
                    <a:pt x="383" y="239"/>
                  </a:lnTo>
                  <a:lnTo>
                    <a:pt x="383" y="239"/>
                  </a:lnTo>
                  <a:lnTo>
                    <a:pt x="383" y="241"/>
                  </a:lnTo>
                  <a:lnTo>
                    <a:pt x="383" y="241"/>
                  </a:lnTo>
                  <a:lnTo>
                    <a:pt x="385" y="244"/>
                  </a:lnTo>
                  <a:lnTo>
                    <a:pt x="385" y="244"/>
                  </a:lnTo>
                  <a:lnTo>
                    <a:pt x="385" y="244"/>
                  </a:lnTo>
                  <a:lnTo>
                    <a:pt x="388" y="246"/>
                  </a:lnTo>
                  <a:lnTo>
                    <a:pt x="388" y="246"/>
                  </a:lnTo>
                  <a:lnTo>
                    <a:pt x="388" y="249"/>
                  </a:lnTo>
                  <a:lnTo>
                    <a:pt x="388" y="249"/>
                  </a:lnTo>
                  <a:lnTo>
                    <a:pt x="388" y="249"/>
                  </a:lnTo>
                  <a:lnTo>
                    <a:pt x="388" y="251"/>
                  </a:lnTo>
                  <a:lnTo>
                    <a:pt x="388" y="251"/>
                  </a:lnTo>
                  <a:lnTo>
                    <a:pt x="388" y="253"/>
                  </a:lnTo>
                  <a:lnTo>
                    <a:pt x="388" y="253"/>
                  </a:lnTo>
                  <a:lnTo>
                    <a:pt x="390" y="256"/>
                  </a:lnTo>
                  <a:lnTo>
                    <a:pt x="390" y="256"/>
                  </a:lnTo>
                  <a:lnTo>
                    <a:pt x="390" y="256"/>
                  </a:lnTo>
                  <a:lnTo>
                    <a:pt x="397" y="260"/>
                  </a:lnTo>
                  <a:lnTo>
                    <a:pt x="397" y="260"/>
                  </a:lnTo>
                  <a:lnTo>
                    <a:pt x="397" y="260"/>
                  </a:lnTo>
                  <a:lnTo>
                    <a:pt x="397" y="260"/>
                  </a:lnTo>
                  <a:lnTo>
                    <a:pt x="397" y="263"/>
                  </a:lnTo>
                  <a:lnTo>
                    <a:pt x="400" y="263"/>
                  </a:lnTo>
                  <a:lnTo>
                    <a:pt x="402" y="263"/>
                  </a:lnTo>
                  <a:lnTo>
                    <a:pt x="402" y="263"/>
                  </a:lnTo>
                  <a:lnTo>
                    <a:pt x="404" y="260"/>
                  </a:lnTo>
                  <a:lnTo>
                    <a:pt x="404" y="260"/>
                  </a:lnTo>
                  <a:lnTo>
                    <a:pt x="421" y="263"/>
                  </a:lnTo>
                  <a:lnTo>
                    <a:pt x="421" y="263"/>
                  </a:lnTo>
                  <a:lnTo>
                    <a:pt x="423" y="263"/>
                  </a:lnTo>
                  <a:lnTo>
                    <a:pt x="423" y="260"/>
                  </a:lnTo>
                  <a:lnTo>
                    <a:pt x="426" y="260"/>
                  </a:lnTo>
                  <a:lnTo>
                    <a:pt x="426" y="260"/>
                  </a:lnTo>
                  <a:lnTo>
                    <a:pt x="428" y="260"/>
                  </a:lnTo>
                  <a:lnTo>
                    <a:pt x="437" y="263"/>
                  </a:lnTo>
                  <a:lnTo>
                    <a:pt x="437" y="263"/>
                  </a:lnTo>
                  <a:lnTo>
                    <a:pt x="440" y="263"/>
                  </a:lnTo>
                  <a:lnTo>
                    <a:pt x="440" y="260"/>
                  </a:lnTo>
                  <a:lnTo>
                    <a:pt x="440" y="260"/>
                  </a:lnTo>
                  <a:lnTo>
                    <a:pt x="440" y="260"/>
                  </a:lnTo>
                  <a:lnTo>
                    <a:pt x="440" y="260"/>
                  </a:lnTo>
                  <a:lnTo>
                    <a:pt x="440" y="258"/>
                  </a:lnTo>
                  <a:lnTo>
                    <a:pt x="440" y="256"/>
                  </a:lnTo>
                  <a:lnTo>
                    <a:pt x="440" y="256"/>
                  </a:lnTo>
                  <a:lnTo>
                    <a:pt x="440" y="256"/>
                  </a:lnTo>
                  <a:lnTo>
                    <a:pt x="440" y="256"/>
                  </a:lnTo>
                  <a:lnTo>
                    <a:pt x="440" y="253"/>
                  </a:lnTo>
                  <a:lnTo>
                    <a:pt x="440" y="253"/>
                  </a:lnTo>
                  <a:lnTo>
                    <a:pt x="442" y="249"/>
                  </a:lnTo>
                  <a:lnTo>
                    <a:pt x="442" y="249"/>
                  </a:lnTo>
                  <a:lnTo>
                    <a:pt x="442" y="249"/>
                  </a:lnTo>
                  <a:lnTo>
                    <a:pt x="442" y="246"/>
                  </a:lnTo>
                  <a:lnTo>
                    <a:pt x="442" y="246"/>
                  </a:lnTo>
                  <a:lnTo>
                    <a:pt x="442" y="246"/>
                  </a:lnTo>
                  <a:lnTo>
                    <a:pt x="442" y="246"/>
                  </a:lnTo>
                  <a:lnTo>
                    <a:pt x="445" y="246"/>
                  </a:lnTo>
                  <a:lnTo>
                    <a:pt x="447" y="246"/>
                  </a:lnTo>
                  <a:lnTo>
                    <a:pt x="447" y="246"/>
                  </a:lnTo>
                  <a:lnTo>
                    <a:pt x="447" y="244"/>
                  </a:lnTo>
                  <a:lnTo>
                    <a:pt x="447" y="244"/>
                  </a:lnTo>
                  <a:lnTo>
                    <a:pt x="447" y="239"/>
                  </a:lnTo>
                  <a:lnTo>
                    <a:pt x="447" y="239"/>
                  </a:lnTo>
                  <a:lnTo>
                    <a:pt x="449" y="237"/>
                  </a:lnTo>
                  <a:lnTo>
                    <a:pt x="449" y="237"/>
                  </a:lnTo>
                  <a:lnTo>
                    <a:pt x="449" y="237"/>
                  </a:lnTo>
                  <a:lnTo>
                    <a:pt x="449" y="237"/>
                  </a:lnTo>
                  <a:lnTo>
                    <a:pt x="449" y="237"/>
                  </a:lnTo>
                  <a:lnTo>
                    <a:pt x="452" y="234"/>
                  </a:lnTo>
                  <a:lnTo>
                    <a:pt x="452" y="234"/>
                  </a:lnTo>
                  <a:lnTo>
                    <a:pt x="452" y="232"/>
                  </a:lnTo>
                  <a:lnTo>
                    <a:pt x="452" y="232"/>
                  </a:lnTo>
                  <a:lnTo>
                    <a:pt x="452" y="232"/>
                  </a:lnTo>
                  <a:lnTo>
                    <a:pt x="454" y="232"/>
                  </a:lnTo>
                  <a:lnTo>
                    <a:pt x="454" y="232"/>
                  </a:lnTo>
                  <a:lnTo>
                    <a:pt x="456" y="232"/>
                  </a:lnTo>
                  <a:lnTo>
                    <a:pt x="456" y="232"/>
                  </a:lnTo>
                  <a:lnTo>
                    <a:pt x="459" y="232"/>
                  </a:lnTo>
                  <a:lnTo>
                    <a:pt x="459" y="232"/>
                  </a:lnTo>
                  <a:lnTo>
                    <a:pt x="459" y="232"/>
                  </a:lnTo>
                  <a:lnTo>
                    <a:pt x="463" y="232"/>
                  </a:lnTo>
                  <a:lnTo>
                    <a:pt x="466" y="232"/>
                  </a:lnTo>
                  <a:lnTo>
                    <a:pt x="468" y="232"/>
                  </a:lnTo>
                  <a:lnTo>
                    <a:pt x="468" y="232"/>
                  </a:lnTo>
                  <a:lnTo>
                    <a:pt x="468" y="232"/>
                  </a:lnTo>
                  <a:lnTo>
                    <a:pt x="471" y="232"/>
                  </a:lnTo>
                  <a:lnTo>
                    <a:pt x="471" y="234"/>
                  </a:lnTo>
                  <a:lnTo>
                    <a:pt x="471" y="234"/>
                  </a:lnTo>
                  <a:lnTo>
                    <a:pt x="471" y="234"/>
                  </a:lnTo>
                  <a:lnTo>
                    <a:pt x="471" y="234"/>
                  </a:lnTo>
                  <a:lnTo>
                    <a:pt x="471" y="237"/>
                  </a:lnTo>
                  <a:lnTo>
                    <a:pt x="471" y="239"/>
                  </a:lnTo>
                  <a:lnTo>
                    <a:pt x="471" y="239"/>
                  </a:lnTo>
                  <a:lnTo>
                    <a:pt x="471" y="239"/>
                  </a:lnTo>
                  <a:lnTo>
                    <a:pt x="473" y="239"/>
                  </a:lnTo>
                  <a:lnTo>
                    <a:pt x="473" y="241"/>
                  </a:lnTo>
                  <a:lnTo>
                    <a:pt x="473" y="241"/>
                  </a:lnTo>
                  <a:lnTo>
                    <a:pt x="475" y="241"/>
                  </a:lnTo>
                  <a:lnTo>
                    <a:pt x="475" y="244"/>
                  </a:lnTo>
                  <a:lnTo>
                    <a:pt x="475" y="244"/>
                  </a:lnTo>
                  <a:lnTo>
                    <a:pt x="478" y="246"/>
                  </a:lnTo>
                  <a:lnTo>
                    <a:pt x="480" y="246"/>
                  </a:lnTo>
                  <a:lnTo>
                    <a:pt x="480" y="249"/>
                  </a:lnTo>
                  <a:lnTo>
                    <a:pt x="482" y="249"/>
                  </a:lnTo>
                  <a:lnTo>
                    <a:pt x="482" y="249"/>
                  </a:lnTo>
                  <a:lnTo>
                    <a:pt x="487" y="251"/>
                  </a:lnTo>
                  <a:lnTo>
                    <a:pt x="487" y="251"/>
                  </a:lnTo>
                  <a:lnTo>
                    <a:pt x="487" y="251"/>
                  </a:lnTo>
                  <a:lnTo>
                    <a:pt x="487" y="253"/>
                  </a:lnTo>
                  <a:lnTo>
                    <a:pt x="487" y="256"/>
                  </a:lnTo>
                  <a:lnTo>
                    <a:pt x="487" y="256"/>
                  </a:lnTo>
                  <a:lnTo>
                    <a:pt x="487" y="258"/>
                  </a:lnTo>
                  <a:lnTo>
                    <a:pt x="489" y="260"/>
                  </a:lnTo>
                  <a:lnTo>
                    <a:pt x="489" y="260"/>
                  </a:lnTo>
                  <a:lnTo>
                    <a:pt x="489" y="263"/>
                  </a:lnTo>
                  <a:lnTo>
                    <a:pt x="492" y="263"/>
                  </a:lnTo>
                  <a:lnTo>
                    <a:pt x="492" y="265"/>
                  </a:lnTo>
                  <a:lnTo>
                    <a:pt x="492" y="265"/>
                  </a:lnTo>
                  <a:lnTo>
                    <a:pt x="492" y="272"/>
                  </a:lnTo>
                  <a:lnTo>
                    <a:pt x="492" y="275"/>
                  </a:lnTo>
                  <a:lnTo>
                    <a:pt x="492" y="277"/>
                  </a:lnTo>
                  <a:lnTo>
                    <a:pt x="492" y="282"/>
                  </a:lnTo>
                  <a:lnTo>
                    <a:pt x="489" y="284"/>
                  </a:lnTo>
                  <a:lnTo>
                    <a:pt x="487" y="284"/>
                  </a:lnTo>
                  <a:lnTo>
                    <a:pt x="487" y="286"/>
                  </a:lnTo>
                  <a:lnTo>
                    <a:pt x="487" y="289"/>
                  </a:lnTo>
                  <a:lnTo>
                    <a:pt x="487" y="291"/>
                  </a:lnTo>
                  <a:lnTo>
                    <a:pt x="485" y="291"/>
                  </a:lnTo>
                  <a:lnTo>
                    <a:pt x="485" y="294"/>
                  </a:lnTo>
                  <a:lnTo>
                    <a:pt x="485" y="294"/>
                  </a:lnTo>
                  <a:lnTo>
                    <a:pt x="485" y="294"/>
                  </a:lnTo>
                  <a:lnTo>
                    <a:pt x="485" y="294"/>
                  </a:lnTo>
                  <a:lnTo>
                    <a:pt x="485" y="296"/>
                  </a:lnTo>
                  <a:lnTo>
                    <a:pt x="480" y="301"/>
                  </a:lnTo>
                  <a:lnTo>
                    <a:pt x="478" y="301"/>
                  </a:lnTo>
                  <a:lnTo>
                    <a:pt x="478" y="301"/>
                  </a:lnTo>
                  <a:lnTo>
                    <a:pt x="478" y="298"/>
                  </a:lnTo>
                  <a:lnTo>
                    <a:pt x="478" y="298"/>
                  </a:lnTo>
                  <a:lnTo>
                    <a:pt x="475" y="298"/>
                  </a:lnTo>
                  <a:lnTo>
                    <a:pt x="475" y="298"/>
                  </a:lnTo>
                  <a:lnTo>
                    <a:pt x="475" y="296"/>
                  </a:lnTo>
                  <a:lnTo>
                    <a:pt x="473" y="296"/>
                  </a:lnTo>
                  <a:lnTo>
                    <a:pt x="473" y="296"/>
                  </a:lnTo>
                  <a:lnTo>
                    <a:pt x="473" y="294"/>
                  </a:lnTo>
                  <a:lnTo>
                    <a:pt x="473" y="294"/>
                  </a:lnTo>
                  <a:lnTo>
                    <a:pt x="473" y="294"/>
                  </a:lnTo>
                  <a:lnTo>
                    <a:pt x="473" y="294"/>
                  </a:lnTo>
                  <a:lnTo>
                    <a:pt x="471" y="294"/>
                  </a:lnTo>
                  <a:lnTo>
                    <a:pt x="471" y="291"/>
                  </a:lnTo>
                  <a:lnTo>
                    <a:pt x="471" y="291"/>
                  </a:lnTo>
                  <a:lnTo>
                    <a:pt x="468" y="294"/>
                  </a:lnTo>
                  <a:lnTo>
                    <a:pt x="468" y="291"/>
                  </a:lnTo>
                  <a:lnTo>
                    <a:pt x="466" y="291"/>
                  </a:lnTo>
                  <a:lnTo>
                    <a:pt x="466" y="291"/>
                  </a:lnTo>
                  <a:lnTo>
                    <a:pt x="466" y="291"/>
                  </a:lnTo>
                  <a:lnTo>
                    <a:pt x="466" y="291"/>
                  </a:lnTo>
                  <a:lnTo>
                    <a:pt x="463" y="286"/>
                  </a:lnTo>
                  <a:lnTo>
                    <a:pt x="463" y="286"/>
                  </a:lnTo>
                  <a:lnTo>
                    <a:pt x="463" y="286"/>
                  </a:lnTo>
                  <a:lnTo>
                    <a:pt x="461" y="286"/>
                  </a:lnTo>
                  <a:lnTo>
                    <a:pt x="461" y="286"/>
                  </a:lnTo>
                  <a:lnTo>
                    <a:pt x="461" y="286"/>
                  </a:lnTo>
                  <a:lnTo>
                    <a:pt x="459" y="286"/>
                  </a:lnTo>
                  <a:lnTo>
                    <a:pt x="459" y="286"/>
                  </a:lnTo>
                  <a:lnTo>
                    <a:pt x="459" y="284"/>
                  </a:lnTo>
                  <a:lnTo>
                    <a:pt x="459" y="284"/>
                  </a:lnTo>
                  <a:lnTo>
                    <a:pt x="459" y="284"/>
                  </a:lnTo>
                  <a:lnTo>
                    <a:pt x="459" y="282"/>
                  </a:lnTo>
                  <a:lnTo>
                    <a:pt x="459" y="282"/>
                  </a:lnTo>
                  <a:lnTo>
                    <a:pt x="459" y="282"/>
                  </a:lnTo>
                  <a:lnTo>
                    <a:pt x="459" y="282"/>
                  </a:lnTo>
                  <a:lnTo>
                    <a:pt x="456" y="282"/>
                  </a:lnTo>
                  <a:lnTo>
                    <a:pt x="452" y="282"/>
                  </a:lnTo>
                  <a:lnTo>
                    <a:pt x="452" y="282"/>
                  </a:lnTo>
                  <a:lnTo>
                    <a:pt x="452" y="282"/>
                  </a:lnTo>
                  <a:lnTo>
                    <a:pt x="449" y="282"/>
                  </a:lnTo>
                  <a:lnTo>
                    <a:pt x="449" y="282"/>
                  </a:lnTo>
                  <a:lnTo>
                    <a:pt x="449" y="279"/>
                  </a:lnTo>
                  <a:lnTo>
                    <a:pt x="449" y="279"/>
                  </a:lnTo>
                  <a:lnTo>
                    <a:pt x="449" y="279"/>
                  </a:lnTo>
                  <a:lnTo>
                    <a:pt x="447" y="279"/>
                  </a:lnTo>
                  <a:lnTo>
                    <a:pt x="445" y="282"/>
                  </a:lnTo>
                  <a:lnTo>
                    <a:pt x="445" y="282"/>
                  </a:lnTo>
                  <a:lnTo>
                    <a:pt x="445" y="279"/>
                  </a:lnTo>
                  <a:lnTo>
                    <a:pt x="442" y="279"/>
                  </a:lnTo>
                  <a:lnTo>
                    <a:pt x="442" y="279"/>
                  </a:lnTo>
                  <a:lnTo>
                    <a:pt x="442" y="279"/>
                  </a:lnTo>
                  <a:lnTo>
                    <a:pt x="440" y="279"/>
                  </a:lnTo>
                  <a:lnTo>
                    <a:pt x="440" y="279"/>
                  </a:lnTo>
                  <a:lnTo>
                    <a:pt x="437" y="279"/>
                  </a:lnTo>
                  <a:lnTo>
                    <a:pt x="437" y="279"/>
                  </a:lnTo>
                  <a:lnTo>
                    <a:pt x="437" y="279"/>
                  </a:lnTo>
                  <a:lnTo>
                    <a:pt x="435" y="279"/>
                  </a:lnTo>
                  <a:lnTo>
                    <a:pt x="435" y="282"/>
                  </a:lnTo>
                  <a:lnTo>
                    <a:pt x="433" y="282"/>
                  </a:lnTo>
                  <a:lnTo>
                    <a:pt x="433" y="282"/>
                  </a:lnTo>
                  <a:lnTo>
                    <a:pt x="430" y="282"/>
                  </a:lnTo>
                  <a:lnTo>
                    <a:pt x="430" y="282"/>
                  </a:lnTo>
                  <a:lnTo>
                    <a:pt x="430" y="282"/>
                  </a:lnTo>
                  <a:lnTo>
                    <a:pt x="430" y="282"/>
                  </a:lnTo>
                  <a:lnTo>
                    <a:pt x="428" y="282"/>
                  </a:lnTo>
                  <a:lnTo>
                    <a:pt x="426" y="282"/>
                  </a:lnTo>
                  <a:lnTo>
                    <a:pt x="426" y="282"/>
                  </a:lnTo>
                  <a:lnTo>
                    <a:pt x="426" y="282"/>
                  </a:lnTo>
                  <a:lnTo>
                    <a:pt x="423" y="282"/>
                  </a:lnTo>
                  <a:lnTo>
                    <a:pt x="423" y="282"/>
                  </a:lnTo>
                  <a:lnTo>
                    <a:pt x="423" y="282"/>
                  </a:lnTo>
                  <a:lnTo>
                    <a:pt x="421" y="282"/>
                  </a:lnTo>
                  <a:lnTo>
                    <a:pt x="421" y="282"/>
                  </a:lnTo>
                  <a:lnTo>
                    <a:pt x="421" y="282"/>
                  </a:lnTo>
                  <a:lnTo>
                    <a:pt x="418" y="282"/>
                  </a:lnTo>
                  <a:lnTo>
                    <a:pt x="418" y="282"/>
                  </a:lnTo>
                  <a:lnTo>
                    <a:pt x="418" y="284"/>
                  </a:lnTo>
                  <a:lnTo>
                    <a:pt x="418" y="284"/>
                  </a:lnTo>
                  <a:lnTo>
                    <a:pt x="418" y="286"/>
                  </a:lnTo>
                  <a:lnTo>
                    <a:pt x="418" y="286"/>
                  </a:lnTo>
                  <a:lnTo>
                    <a:pt x="421" y="289"/>
                  </a:lnTo>
                  <a:lnTo>
                    <a:pt x="421" y="289"/>
                  </a:lnTo>
                  <a:lnTo>
                    <a:pt x="423" y="289"/>
                  </a:lnTo>
                  <a:lnTo>
                    <a:pt x="423" y="289"/>
                  </a:lnTo>
                  <a:lnTo>
                    <a:pt x="423" y="291"/>
                  </a:lnTo>
                  <a:lnTo>
                    <a:pt x="423" y="291"/>
                  </a:lnTo>
                  <a:lnTo>
                    <a:pt x="423" y="294"/>
                  </a:lnTo>
                  <a:lnTo>
                    <a:pt x="423" y="294"/>
                  </a:lnTo>
                  <a:lnTo>
                    <a:pt x="423" y="294"/>
                  </a:lnTo>
                  <a:lnTo>
                    <a:pt x="423" y="296"/>
                  </a:lnTo>
                  <a:lnTo>
                    <a:pt x="423" y="296"/>
                  </a:lnTo>
                  <a:lnTo>
                    <a:pt x="423" y="296"/>
                  </a:lnTo>
                  <a:lnTo>
                    <a:pt x="426" y="296"/>
                  </a:lnTo>
                  <a:lnTo>
                    <a:pt x="430" y="296"/>
                  </a:lnTo>
                  <a:lnTo>
                    <a:pt x="430" y="298"/>
                  </a:lnTo>
                  <a:lnTo>
                    <a:pt x="430" y="298"/>
                  </a:lnTo>
                  <a:lnTo>
                    <a:pt x="430" y="298"/>
                  </a:lnTo>
                  <a:lnTo>
                    <a:pt x="430" y="298"/>
                  </a:lnTo>
                  <a:lnTo>
                    <a:pt x="430" y="301"/>
                  </a:lnTo>
                  <a:lnTo>
                    <a:pt x="430" y="303"/>
                  </a:lnTo>
                  <a:lnTo>
                    <a:pt x="430" y="305"/>
                  </a:lnTo>
                  <a:lnTo>
                    <a:pt x="430" y="308"/>
                  </a:lnTo>
                  <a:lnTo>
                    <a:pt x="433" y="310"/>
                  </a:lnTo>
                  <a:lnTo>
                    <a:pt x="433" y="312"/>
                  </a:lnTo>
                  <a:lnTo>
                    <a:pt x="433" y="312"/>
                  </a:lnTo>
                  <a:lnTo>
                    <a:pt x="433" y="315"/>
                  </a:lnTo>
                  <a:lnTo>
                    <a:pt x="433" y="315"/>
                  </a:lnTo>
                  <a:lnTo>
                    <a:pt x="433" y="317"/>
                  </a:lnTo>
                  <a:lnTo>
                    <a:pt x="430" y="317"/>
                  </a:lnTo>
                  <a:lnTo>
                    <a:pt x="430" y="317"/>
                  </a:lnTo>
                  <a:lnTo>
                    <a:pt x="430" y="320"/>
                  </a:lnTo>
                  <a:lnTo>
                    <a:pt x="428" y="322"/>
                  </a:lnTo>
                  <a:lnTo>
                    <a:pt x="428" y="322"/>
                  </a:lnTo>
                  <a:lnTo>
                    <a:pt x="430" y="322"/>
                  </a:lnTo>
                  <a:lnTo>
                    <a:pt x="430" y="322"/>
                  </a:lnTo>
                  <a:lnTo>
                    <a:pt x="430" y="324"/>
                  </a:lnTo>
                  <a:lnTo>
                    <a:pt x="430" y="324"/>
                  </a:lnTo>
                  <a:lnTo>
                    <a:pt x="430" y="324"/>
                  </a:lnTo>
                  <a:lnTo>
                    <a:pt x="430" y="327"/>
                  </a:lnTo>
                  <a:lnTo>
                    <a:pt x="428" y="329"/>
                  </a:lnTo>
                  <a:lnTo>
                    <a:pt x="423" y="331"/>
                  </a:lnTo>
                  <a:lnTo>
                    <a:pt x="423" y="331"/>
                  </a:lnTo>
                  <a:lnTo>
                    <a:pt x="416" y="334"/>
                  </a:lnTo>
                  <a:lnTo>
                    <a:pt x="414" y="334"/>
                  </a:lnTo>
                  <a:lnTo>
                    <a:pt x="411" y="334"/>
                  </a:lnTo>
                  <a:lnTo>
                    <a:pt x="411" y="334"/>
                  </a:lnTo>
                  <a:lnTo>
                    <a:pt x="411" y="336"/>
                  </a:lnTo>
                  <a:lnTo>
                    <a:pt x="411" y="336"/>
                  </a:lnTo>
                  <a:lnTo>
                    <a:pt x="411" y="338"/>
                  </a:lnTo>
                  <a:lnTo>
                    <a:pt x="411" y="341"/>
                  </a:lnTo>
                  <a:lnTo>
                    <a:pt x="411" y="341"/>
                  </a:lnTo>
                  <a:lnTo>
                    <a:pt x="411" y="341"/>
                  </a:lnTo>
                  <a:lnTo>
                    <a:pt x="411" y="341"/>
                  </a:lnTo>
                  <a:lnTo>
                    <a:pt x="409" y="343"/>
                  </a:lnTo>
                  <a:lnTo>
                    <a:pt x="402" y="348"/>
                  </a:lnTo>
                  <a:lnTo>
                    <a:pt x="400" y="348"/>
                  </a:lnTo>
                  <a:lnTo>
                    <a:pt x="397" y="353"/>
                  </a:lnTo>
                  <a:lnTo>
                    <a:pt x="397" y="353"/>
                  </a:lnTo>
                  <a:lnTo>
                    <a:pt x="397" y="355"/>
                  </a:lnTo>
                  <a:lnTo>
                    <a:pt x="397" y="355"/>
                  </a:lnTo>
                  <a:lnTo>
                    <a:pt x="397" y="355"/>
                  </a:lnTo>
                  <a:lnTo>
                    <a:pt x="400" y="357"/>
                  </a:lnTo>
                  <a:lnTo>
                    <a:pt x="400" y="357"/>
                  </a:lnTo>
                  <a:lnTo>
                    <a:pt x="400" y="357"/>
                  </a:lnTo>
                  <a:lnTo>
                    <a:pt x="400" y="360"/>
                  </a:lnTo>
                  <a:lnTo>
                    <a:pt x="400" y="360"/>
                  </a:lnTo>
                  <a:lnTo>
                    <a:pt x="400" y="360"/>
                  </a:lnTo>
                  <a:lnTo>
                    <a:pt x="397" y="360"/>
                  </a:lnTo>
                  <a:lnTo>
                    <a:pt x="397" y="362"/>
                  </a:lnTo>
                  <a:lnTo>
                    <a:pt x="397" y="362"/>
                  </a:lnTo>
                  <a:lnTo>
                    <a:pt x="395" y="362"/>
                  </a:lnTo>
                  <a:lnTo>
                    <a:pt x="395" y="362"/>
                  </a:lnTo>
                  <a:lnTo>
                    <a:pt x="395" y="364"/>
                  </a:lnTo>
                  <a:lnTo>
                    <a:pt x="395" y="364"/>
                  </a:lnTo>
                  <a:lnTo>
                    <a:pt x="395" y="364"/>
                  </a:lnTo>
                  <a:lnTo>
                    <a:pt x="395" y="364"/>
                  </a:lnTo>
                  <a:lnTo>
                    <a:pt x="395" y="367"/>
                  </a:lnTo>
                  <a:lnTo>
                    <a:pt x="397" y="369"/>
                  </a:lnTo>
                  <a:lnTo>
                    <a:pt x="397" y="369"/>
                  </a:lnTo>
                  <a:lnTo>
                    <a:pt x="400" y="372"/>
                  </a:lnTo>
                  <a:lnTo>
                    <a:pt x="400" y="372"/>
                  </a:lnTo>
                  <a:lnTo>
                    <a:pt x="402" y="374"/>
                  </a:lnTo>
                  <a:lnTo>
                    <a:pt x="402" y="374"/>
                  </a:lnTo>
                  <a:lnTo>
                    <a:pt x="404" y="374"/>
                  </a:lnTo>
                  <a:lnTo>
                    <a:pt x="404" y="374"/>
                  </a:lnTo>
                  <a:lnTo>
                    <a:pt x="404" y="374"/>
                  </a:lnTo>
                  <a:lnTo>
                    <a:pt x="407" y="374"/>
                  </a:lnTo>
                  <a:lnTo>
                    <a:pt x="407" y="374"/>
                  </a:lnTo>
                  <a:lnTo>
                    <a:pt x="407" y="374"/>
                  </a:lnTo>
                  <a:lnTo>
                    <a:pt x="409" y="376"/>
                  </a:lnTo>
                  <a:lnTo>
                    <a:pt x="409" y="379"/>
                  </a:lnTo>
                  <a:lnTo>
                    <a:pt x="409" y="379"/>
                  </a:lnTo>
                  <a:lnTo>
                    <a:pt x="407" y="386"/>
                  </a:lnTo>
                  <a:lnTo>
                    <a:pt x="409" y="388"/>
                  </a:lnTo>
                  <a:lnTo>
                    <a:pt x="409" y="388"/>
                  </a:lnTo>
                  <a:lnTo>
                    <a:pt x="411" y="391"/>
                  </a:lnTo>
                  <a:lnTo>
                    <a:pt x="414" y="391"/>
                  </a:lnTo>
                  <a:lnTo>
                    <a:pt x="414" y="391"/>
                  </a:lnTo>
                  <a:lnTo>
                    <a:pt x="414" y="391"/>
                  </a:lnTo>
                  <a:lnTo>
                    <a:pt x="416" y="393"/>
                  </a:lnTo>
                  <a:lnTo>
                    <a:pt x="416" y="393"/>
                  </a:lnTo>
                  <a:lnTo>
                    <a:pt x="416" y="393"/>
                  </a:lnTo>
                  <a:lnTo>
                    <a:pt x="416" y="393"/>
                  </a:lnTo>
                  <a:lnTo>
                    <a:pt x="418" y="395"/>
                  </a:lnTo>
                  <a:lnTo>
                    <a:pt x="426" y="395"/>
                  </a:lnTo>
                  <a:lnTo>
                    <a:pt x="430" y="398"/>
                  </a:lnTo>
                  <a:lnTo>
                    <a:pt x="430" y="398"/>
                  </a:lnTo>
                  <a:lnTo>
                    <a:pt x="433" y="400"/>
                  </a:lnTo>
                  <a:lnTo>
                    <a:pt x="433" y="400"/>
                  </a:lnTo>
                  <a:lnTo>
                    <a:pt x="433" y="400"/>
                  </a:lnTo>
                  <a:lnTo>
                    <a:pt x="430" y="400"/>
                  </a:lnTo>
                  <a:lnTo>
                    <a:pt x="430" y="402"/>
                  </a:lnTo>
                  <a:lnTo>
                    <a:pt x="430" y="402"/>
                  </a:lnTo>
                  <a:lnTo>
                    <a:pt x="430" y="402"/>
                  </a:lnTo>
                  <a:lnTo>
                    <a:pt x="428" y="405"/>
                  </a:lnTo>
                  <a:lnTo>
                    <a:pt x="430" y="405"/>
                  </a:lnTo>
                  <a:lnTo>
                    <a:pt x="430" y="405"/>
                  </a:lnTo>
                  <a:lnTo>
                    <a:pt x="430" y="407"/>
                  </a:lnTo>
                  <a:lnTo>
                    <a:pt x="430" y="407"/>
                  </a:lnTo>
                  <a:lnTo>
                    <a:pt x="435" y="407"/>
                  </a:lnTo>
                  <a:lnTo>
                    <a:pt x="437" y="407"/>
                  </a:lnTo>
                  <a:lnTo>
                    <a:pt x="437" y="407"/>
                  </a:lnTo>
                  <a:lnTo>
                    <a:pt x="437" y="407"/>
                  </a:lnTo>
                  <a:lnTo>
                    <a:pt x="437" y="407"/>
                  </a:lnTo>
                  <a:lnTo>
                    <a:pt x="440" y="407"/>
                  </a:lnTo>
                  <a:lnTo>
                    <a:pt x="440" y="407"/>
                  </a:lnTo>
                  <a:lnTo>
                    <a:pt x="440" y="405"/>
                  </a:lnTo>
                  <a:lnTo>
                    <a:pt x="440" y="405"/>
                  </a:lnTo>
                  <a:lnTo>
                    <a:pt x="440" y="405"/>
                  </a:lnTo>
                  <a:lnTo>
                    <a:pt x="442" y="402"/>
                  </a:lnTo>
                  <a:lnTo>
                    <a:pt x="442" y="402"/>
                  </a:lnTo>
                  <a:lnTo>
                    <a:pt x="442" y="402"/>
                  </a:lnTo>
                  <a:lnTo>
                    <a:pt x="445" y="402"/>
                  </a:lnTo>
                  <a:lnTo>
                    <a:pt x="445" y="405"/>
                  </a:lnTo>
                  <a:lnTo>
                    <a:pt x="445" y="405"/>
                  </a:lnTo>
                  <a:lnTo>
                    <a:pt x="445" y="407"/>
                  </a:lnTo>
                  <a:lnTo>
                    <a:pt x="445" y="409"/>
                  </a:lnTo>
                  <a:lnTo>
                    <a:pt x="445" y="409"/>
                  </a:lnTo>
                  <a:lnTo>
                    <a:pt x="447" y="409"/>
                  </a:lnTo>
                  <a:lnTo>
                    <a:pt x="447" y="409"/>
                  </a:lnTo>
                  <a:lnTo>
                    <a:pt x="447" y="409"/>
                  </a:lnTo>
                  <a:lnTo>
                    <a:pt x="447" y="409"/>
                  </a:lnTo>
                  <a:lnTo>
                    <a:pt x="449" y="409"/>
                  </a:lnTo>
                  <a:lnTo>
                    <a:pt x="449" y="409"/>
                  </a:lnTo>
                  <a:lnTo>
                    <a:pt x="449" y="409"/>
                  </a:lnTo>
                  <a:lnTo>
                    <a:pt x="452" y="409"/>
                  </a:lnTo>
                  <a:lnTo>
                    <a:pt x="452" y="409"/>
                  </a:lnTo>
                  <a:lnTo>
                    <a:pt x="452" y="409"/>
                  </a:lnTo>
                  <a:lnTo>
                    <a:pt x="452" y="409"/>
                  </a:lnTo>
                  <a:lnTo>
                    <a:pt x="454" y="409"/>
                  </a:lnTo>
                  <a:lnTo>
                    <a:pt x="454" y="412"/>
                  </a:lnTo>
                  <a:lnTo>
                    <a:pt x="454" y="412"/>
                  </a:lnTo>
                  <a:lnTo>
                    <a:pt x="454" y="417"/>
                  </a:lnTo>
                  <a:lnTo>
                    <a:pt x="454" y="417"/>
                  </a:lnTo>
                  <a:lnTo>
                    <a:pt x="454" y="417"/>
                  </a:lnTo>
                  <a:lnTo>
                    <a:pt x="454" y="417"/>
                  </a:lnTo>
                  <a:lnTo>
                    <a:pt x="454" y="419"/>
                  </a:lnTo>
                  <a:lnTo>
                    <a:pt x="454" y="421"/>
                  </a:lnTo>
                  <a:lnTo>
                    <a:pt x="454" y="421"/>
                  </a:lnTo>
                  <a:lnTo>
                    <a:pt x="454" y="424"/>
                  </a:lnTo>
                  <a:lnTo>
                    <a:pt x="447" y="440"/>
                  </a:lnTo>
                  <a:lnTo>
                    <a:pt x="447" y="440"/>
                  </a:lnTo>
                  <a:lnTo>
                    <a:pt x="447" y="443"/>
                  </a:lnTo>
                  <a:lnTo>
                    <a:pt x="445" y="443"/>
                  </a:lnTo>
                  <a:lnTo>
                    <a:pt x="445" y="443"/>
                  </a:lnTo>
                  <a:lnTo>
                    <a:pt x="440" y="445"/>
                  </a:lnTo>
                  <a:lnTo>
                    <a:pt x="437" y="445"/>
                  </a:lnTo>
                  <a:lnTo>
                    <a:pt x="437" y="445"/>
                  </a:lnTo>
                  <a:lnTo>
                    <a:pt x="437" y="447"/>
                  </a:lnTo>
                  <a:lnTo>
                    <a:pt x="437" y="447"/>
                  </a:lnTo>
                  <a:lnTo>
                    <a:pt x="437" y="450"/>
                  </a:lnTo>
                  <a:lnTo>
                    <a:pt x="437" y="450"/>
                  </a:lnTo>
                  <a:lnTo>
                    <a:pt x="437" y="452"/>
                  </a:lnTo>
                  <a:lnTo>
                    <a:pt x="440" y="454"/>
                  </a:lnTo>
                  <a:lnTo>
                    <a:pt x="440" y="457"/>
                  </a:lnTo>
                  <a:lnTo>
                    <a:pt x="440" y="457"/>
                  </a:lnTo>
                  <a:lnTo>
                    <a:pt x="442" y="459"/>
                  </a:lnTo>
                  <a:lnTo>
                    <a:pt x="442" y="459"/>
                  </a:lnTo>
                  <a:lnTo>
                    <a:pt x="445" y="459"/>
                  </a:lnTo>
                  <a:lnTo>
                    <a:pt x="445" y="461"/>
                  </a:lnTo>
                  <a:lnTo>
                    <a:pt x="445" y="461"/>
                  </a:lnTo>
                  <a:lnTo>
                    <a:pt x="445" y="461"/>
                  </a:lnTo>
                  <a:lnTo>
                    <a:pt x="447" y="461"/>
                  </a:lnTo>
                  <a:lnTo>
                    <a:pt x="478" y="461"/>
                  </a:lnTo>
                  <a:lnTo>
                    <a:pt x="480" y="459"/>
                  </a:lnTo>
                  <a:lnTo>
                    <a:pt x="487" y="454"/>
                  </a:lnTo>
                  <a:lnTo>
                    <a:pt x="489" y="454"/>
                  </a:lnTo>
                  <a:lnTo>
                    <a:pt x="497" y="459"/>
                  </a:lnTo>
                  <a:lnTo>
                    <a:pt x="497" y="459"/>
                  </a:lnTo>
                  <a:lnTo>
                    <a:pt x="499" y="459"/>
                  </a:lnTo>
                  <a:lnTo>
                    <a:pt x="501" y="457"/>
                  </a:lnTo>
                  <a:lnTo>
                    <a:pt x="501" y="457"/>
                  </a:lnTo>
                  <a:lnTo>
                    <a:pt x="504" y="459"/>
                  </a:lnTo>
                  <a:lnTo>
                    <a:pt x="504" y="459"/>
                  </a:lnTo>
                  <a:lnTo>
                    <a:pt x="504" y="457"/>
                  </a:lnTo>
                  <a:lnTo>
                    <a:pt x="506" y="457"/>
                  </a:lnTo>
                  <a:lnTo>
                    <a:pt x="506" y="457"/>
                  </a:lnTo>
                  <a:lnTo>
                    <a:pt x="506" y="457"/>
                  </a:lnTo>
                  <a:lnTo>
                    <a:pt x="506" y="454"/>
                  </a:lnTo>
                  <a:lnTo>
                    <a:pt x="508" y="454"/>
                  </a:lnTo>
                  <a:lnTo>
                    <a:pt x="508" y="454"/>
                  </a:lnTo>
                  <a:lnTo>
                    <a:pt x="508" y="454"/>
                  </a:lnTo>
                  <a:lnTo>
                    <a:pt x="508" y="457"/>
                  </a:lnTo>
                  <a:lnTo>
                    <a:pt x="508" y="457"/>
                  </a:lnTo>
                  <a:lnTo>
                    <a:pt x="508" y="457"/>
                  </a:lnTo>
                  <a:lnTo>
                    <a:pt x="511" y="459"/>
                  </a:lnTo>
                  <a:lnTo>
                    <a:pt x="511" y="459"/>
                  </a:lnTo>
                  <a:lnTo>
                    <a:pt x="511" y="459"/>
                  </a:lnTo>
                  <a:lnTo>
                    <a:pt x="508" y="464"/>
                  </a:lnTo>
                  <a:lnTo>
                    <a:pt x="508" y="466"/>
                  </a:lnTo>
                  <a:lnTo>
                    <a:pt x="511" y="466"/>
                  </a:lnTo>
                  <a:lnTo>
                    <a:pt x="511" y="466"/>
                  </a:lnTo>
                  <a:lnTo>
                    <a:pt x="511" y="469"/>
                  </a:lnTo>
                  <a:lnTo>
                    <a:pt x="511" y="469"/>
                  </a:lnTo>
                  <a:lnTo>
                    <a:pt x="513" y="469"/>
                  </a:lnTo>
                  <a:lnTo>
                    <a:pt x="515" y="469"/>
                  </a:lnTo>
                  <a:lnTo>
                    <a:pt x="523" y="471"/>
                  </a:lnTo>
                  <a:lnTo>
                    <a:pt x="523" y="473"/>
                  </a:lnTo>
                  <a:lnTo>
                    <a:pt x="525" y="473"/>
                  </a:lnTo>
                  <a:lnTo>
                    <a:pt x="530" y="473"/>
                  </a:lnTo>
                  <a:lnTo>
                    <a:pt x="530" y="473"/>
                  </a:lnTo>
                  <a:lnTo>
                    <a:pt x="532" y="476"/>
                  </a:lnTo>
                  <a:lnTo>
                    <a:pt x="534" y="476"/>
                  </a:lnTo>
                  <a:lnTo>
                    <a:pt x="537" y="476"/>
                  </a:lnTo>
                  <a:lnTo>
                    <a:pt x="541" y="476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2944020" y="3850815"/>
              <a:ext cx="825622" cy="541975"/>
            </a:xfrm>
            <a:custGeom>
              <a:avLst/>
              <a:gdLst>
                <a:gd name="T0" fmla="*/ 97 w 953"/>
                <a:gd name="T1" fmla="*/ 584 h 624"/>
                <a:gd name="T2" fmla="*/ 373 w 953"/>
                <a:gd name="T3" fmla="*/ 484 h 624"/>
                <a:gd name="T4" fmla="*/ 388 w 953"/>
                <a:gd name="T5" fmla="*/ 477 h 624"/>
                <a:gd name="T6" fmla="*/ 936 w 953"/>
                <a:gd name="T7" fmla="*/ 255 h 624"/>
                <a:gd name="T8" fmla="*/ 908 w 953"/>
                <a:gd name="T9" fmla="*/ 137 h 624"/>
                <a:gd name="T10" fmla="*/ 837 w 953"/>
                <a:gd name="T11" fmla="*/ 108 h 624"/>
                <a:gd name="T12" fmla="*/ 780 w 953"/>
                <a:gd name="T13" fmla="*/ 120 h 624"/>
                <a:gd name="T14" fmla="*/ 726 w 953"/>
                <a:gd name="T15" fmla="*/ 113 h 624"/>
                <a:gd name="T16" fmla="*/ 659 w 953"/>
                <a:gd name="T17" fmla="*/ 125 h 624"/>
                <a:gd name="T18" fmla="*/ 600 w 953"/>
                <a:gd name="T19" fmla="*/ 127 h 624"/>
                <a:gd name="T20" fmla="*/ 638 w 953"/>
                <a:gd name="T21" fmla="*/ 68 h 624"/>
                <a:gd name="T22" fmla="*/ 633 w 953"/>
                <a:gd name="T23" fmla="*/ 23 h 624"/>
                <a:gd name="T24" fmla="*/ 570 w 953"/>
                <a:gd name="T25" fmla="*/ 37 h 624"/>
                <a:gd name="T26" fmla="*/ 515 w 953"/>
                <a:gd name="T27" fmla="*/ 26 h 624"/>
                <a:gd name="T28" fmla="*/ 440 w 953"/>
                <a:gd name="T29" fmla="*/ 18 h 624"/>
                <a:gd name="T30" fmla="*/ 442 w 953"/>
                <a:gd name="T31" fmla="*/ 49 h 624"/>
                <a:gd name="T32" fmla="*/ 376 w 953"/>
                <a:gd name="T33" fmla="*/ 35 h 624"/>
                <a:gd name="T34" fmla="*/ 333 w 953"/>
                <a:gd name="T35" fmla="*/ 78 h 624"/>
                <a:gd name="T36" fmla="*/ 324 w 953"/>
                <a:gd name="T37" fmla="*/ 134 h 624"/>
                <a:gd name="T38" fmla="*/ 283 w 953"/>
                <a:gd name="T39" fmla="*/ 196 h 624"/>
                <a:gd name="T40" fmla="*/ 231 w 953"/>
                <a:gd name="T41" fmla="*/ 257 h 624"/>
                <a:gd name="T42" fmla="*/ 203 w 953"/>
                <a:gd name="T43" fmla="*/ 326 h 624"/>
                <a:gd name="T44" fmla="*/ 149 w 953"/>
                <a:gd name="T45" fmla="*/ 340 h 624"/>
                <a:gd name="T46" fmla="*/ 139 w 953"/>
                <a:gd name="T47" fmla="*/ 378 h 624"/>
                <a:gd name="T48" fmla="*/ 94 w 953"/>
                <a:gd name="T49" fmla="*/ 390 h 624"/>
                <a:gd name="T50" fmla="*/ 23 w 953"/>
                <a:gd name="T51" fmla="*/ 444 h 624"/>
                <a:gd name="T52" fmla="*/ 21 w 953"/>
                <a:gd name="T53" fmla="*/ 480 h 624"/>
                <a:gd name="T54" fmla="*/ 9 w 953"/>
                <a:gd name="T55" fmla="*/ 539 h 624"/>
                <a:gd name="T56" fmla="*/ 19 w 953"/>
                <a:gd name="T57" fmla="*/ 579 h 624"/>
                <a:gd name="T58" fmla="*/ 21 w 953"/>
                <a:gd name="T59" fmla="*/ 600 h 624"/>
                <a:gd name="T60" fmla="*/ 75 w 953"/>
                <a:gd name="T61" fmla="*/ 622 h 624"/>
                <a:gd name="T62" fmla="*/ 78 w 953"/>
                <a:gd name="T63" fmla="*/ 563 h 624"/>
                <a:gd name="T64" fmla="*/ 61 w 953"/>
                <a:gd name="T65" fmla="*/ 546 h 624"/>
                <a:gd name="T66" fmla="*/ 90 w 953"/>
                <a:gd name="T67" fmla="*/ 492 h 624"/>
                <a:gd name="T68" fmla="*/ 99 w 953"/>
                <a:gd name="T69" fmla="*/ 496 h 624"/>
                <a:gd name="T70" fmla="*/ 127 w 953"/>
                <a:gd name="T71" fmla="*/ 494 h 624"/>
                <a:gd name="T72" fmla="*/ 179 w 953"/>
                <a:gd name="T73" fmla="*/ 477 h 624"/>
                <a:gd name="T74" fmla="*/ 215 w 953"/>
                <a:gd name="T75" fmla="*/ 480 h 624"/>
                <a:gd name="T76" fmla="*/ 269 w 953"/>
                <a:gd name="T77" fmla="*/ 468 h 624"/>
                <a:gd name="T78" fmla="*/ 291 w 953"/>
                <a:gd name="T79" fmla="*/ 442 h 624"/>
                <a:gd name="T80" fmla="*/ 350 w 953"/>
                <a:gd name="T81" fmla="*/ 428 h 624"/>
                <a:gd name="T82" fmla="*/ 421 w 953"/>
                <a:gd name="T83" fmla="*/ 454 h 624"/>
                <a:gd name="T84" fmla="*/ 458 w 953"/>
                <a:gd name="T85" fmla="*/ 428 h 624"/>
                <a:gd name="T86" fmla="*/ 499 w 953"/>
                <a:gd name="T87" fmla="*/ 416 h 624"/>
                <a:gd name="T88" fmla="*/ 489 w 953"/>
                <a:gd name="T89" fmla="*/ 331 h 624"/>
                <a:gd name="T90" fmla="*/ 503 w 953"/>
                <a:gd name="T91" fmla="*/ 319 h 624"/>
                <a:gd name="T92" fmla="*/ 518 w 953"/>
                <a:gd name="T93" fmla="*/ 354 h 624"/>
                <a:gd name="T94" fmla="*/ 612 w 953"/>
                <a:gd name="T95" fmla="*/ 390 h 624"/>
                <a:gd name="T96" fmla="*/ 626 w 953"/>
                <a:gd name="T97" fmla="*/ 364 h 624"/>
                <a:gd name="T98" fmla="*/ 667 w 953"/>
                <a:gd name="T99" fmla="*/ 369 h 624"/>
                <a:gd name="T100" fmla="*/ 704 w 953"/>
                <a:gd name="T101" fmla="*/ 357 h 624"/>
                <a:gd name="T102" fmla="*/ 745 w 953"/>
                <a:gd name="T103" fmla="*/ 366 h 624"/>
                <a:gd name="T104" fmla="*/ 761 w 953"/>
                <a:gd name="T105" fmla="*/ 352 h 624"/>
                <a:gd name="T106" fmla="*/ 811 w 953"/>
                <a:gd name="T107" fmla="*/ 361 h 624"/>
                <a:gd name="T108" fmla="*/ 870 w 953"/>
                <a:gd name="T109" fmla="*/ 317 h 624"/>
                <a:gd name="T110" fmla="*/ 884 w 953"/>
                <a:gd name="T111" fmla="*/ 298 h 624"/>
                <a:gd name="T112" fmla="*/ 938 w 953"/>
                <a:gd name="T113" fmla="*/ 269 h 624"/>
                <a:gd name="T114" fmla="*/ 931 w 953"/>
                <a:gd name="T115" fmla="*/ 290 h 624"/>
                <a:gd name="T116" fmla="*/ 461 w 953"/>
                <a:gd name="T117" fmla="*/ 437 h 624"/>
                <a:gd name="T118" fmla="*/ 288 w 953"/>
                <a:gd name="T119" fmla="*/ 473 h 624"/>
                <a:gd name="T120" fmla="*/ 94 w 953"/>
                <a:gd name="T121" fmla="*/ 510 h 624"/>
                <a:gd name="T122" fmla="*/ 73 w 953"/>
                <a:gd name="T123" fmla="*/ 527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53" h="624">
                  <a:moveTo>
                    <a:pt x="589" y="447"/>
                  </a:moveTo>
                  <a:lnTo>
                    <a:pt x="589" y="447"/>
                  </a:lnTo>
                  <a:lnTo>
                    <a:pt x="589" y="449"/>
                  </a:lnTo>
                  <a:lnTo>
                    <a:pt x="589" y="449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7" y="449"/>
                  </a:lnTo>
                  <a:lnTo>
                    <a:pt x="584" y="449"/>
                  </a:lnTo>
                  <a:lnTo>
                    <a:pt x="586" y="447"/>
                  </a:lnTo>
                  <a:lnTo>
                    <a:pt x="586" y="447"/>
                  </a:lnTo>
                  <a:lnTo>
                    <a:pt x="586" y="447"/>
                  </a:lnTo>
                  <a:lnTo>
                    <a:pt x="589" y="447"/>
                  </a:lnTo>
                  <a:lnTo>
                    <a:pt x="589" y="447"/>
                  </a:lnTo>
                  <a:lnTo>
                    <a:pt x="589" y="447"/>
                  </a:lnTo>
                  <a:lnTo>
                    <a:pt x="589" y="447"/>
                  </a:lnTo>
                  <a:lnTo>
                    <a:pt x="589" y="447"/>
                  </a:lnTo>
                  <a:close/>
                  <a:moveTo>
                    <a:pt x="520" y="449"/>
                  </a:moveTo>
                  <a:lnTo>
                    <a:pt x="520" y="449"/>
                  </a:lnTo>
                  <a:lnTo>
                    <a:pt x="520" y="451"/>
                  </a:lnTo>
                  <a:lnTo>
                    <a:pt x="518" y="454"/>
                  </a:lnTo>
                  <a:lnTo>
                    <a:pt x="518" y="451"/>
                  </a:lnTo>
                  <a:lnTo>
                    <a:pt x="515" y="451"/>
                  </a:lnTo>
                  <a:lnTo>
                    <a:pt x="515" y="449"/>
                  </a:lnTo>
                  <a:lnTo>
                    <a:pt x="518" y="449"/>
                  </a:lnTo>
                  <a:lnTo>
                    <a:pt x="518" y="449"/>
                  </a:lnTo>
                  <a:lnTo>
                    <a:pt x="520" y="449"/>
                  </a:lnTo>
                  <a:close/>
                  <a:moveTo>
                    <a:pt x="484" y="435"/>
                  </a:moveTo>
                  <a:lnTo>
                    <a:pt x="484" y="435"/>
                  </a:lnTo>
                  <a:lnTo>
                    <a:pt x="484" y="435"/>
                  </a:lnTo>
                  <a:lnTo>
                    <a:pt x="484" y="432"/>
                  </a:lnTo>
                  <a:lnTo>
                    <a:pt x="484" y="432"/>
                  </a:lnTo>
                  <a:lnTo>
                    <a:pt x="489" y="430"/>
                  </a:lnTo>
                  <a:lnTo>
                    <a:pt x="492" y="432"/>
                  </a:lnTo>
                  <a:lnTo>
                    <a:pt x="492" y="432"/>
                  </a:lnTo>
                  <a:lnTo>
                    <a:pt x="492" y="432"/>
                  </a:lnTo>
                  <a:lnTo>
                    <a:pt x="492" y="435"/>
                  </a:lnTo>
                  <a:lnTo>
                    <a:pt x="492" y="435"/>
                  </a:lnTo>
                  <a:lnTo>
                    <a:pt x="494" y="435"/>
                  </a:lnTo>
                  <a:lnTo>
                    <a:pt x="492" y="437"/>
                  </a:lnTo>
                  <a:lnTo>
                    <a:pt x="484" y="437"/>
                  </a:lnTo>
                  <a:lnTo>
                    <a:pt x="484" y="437"/>
                  </a:lnTo>
                  <a:lnTo>
                    <a:pt x="484" y="435"/>
                  </a:lnTo>
                  <a:lnTo>
                    <a:pt x="484" y="435"/>
                  </a:lnTo>
                  <a:close/>
                  <a:moveTo>
                    <a:pt x="99" y="579"/>
                  </a:moveTo>
                  <a:lnTo>
                    <a:pt x="99" y="579"/>
                  </a:lnTo>
                  <a:lnTo>
                    <a:pt x="99" y="581"/>
                  </a:lnTo>
                  <a:lnTo>
                    <a:pt x="99" y="584"/>
                  </a:lnTo>
                  <a:lnTo>
                    <a:pt x="97" y="584"/>
                  </a:lnTo>
                  <a:lnTo>
                    <a:pt x="97" y="584"/>
                  </a:lnTo>
                  <a:lnTo>
                    <a:pt x="97" y="584"/>
                  </a:lnTo>
                  <a:lnTo>
                    <a:pt x="94" y="584"/>
                  </a:lnTo>
                  <a:lnTo>
                    <a:pt x="94" y="584"/>
                  </a:lnTo>
                  <a:lnTo>
                    <a:pt x="94" y="579"/>
                  </a:lnTo>
                  <a:lnTo>
                    <a:pt x="94" y="577"/>
                  </a:lnTo>
                  <a:lnTo>
                    <a:pt x="92" y="577"/>
                  </a:lnTo>
                  <a:lnTo>
                    <a:pt x="92" y="574"/>
                  </a:lnTo>
                  <a:lnTo>
                    <a:pt x="92" y="574"/>
                  </a:lnTo>
                  <a:lnTo>
                    <a:pt x="92" y="574"/>
                  </a:lnTo>
                  <a:lnTo>
                    <a:pt x="94" y="574"/>
                  </a:lnTo>
                  <a:lnTo>
                    <a:pt x="94" y="574"/>
                  </a:lnTo>
                  <a:lnTo>
                    <a:pt x="94" y="574"/>
                  </a:lnTo>
                  <a:lnTo>
                    <a:pt x="94" y="574"/>
                  </a:lnTo>
                  <a:lnTo>
                    <a:pt x="94" y="574"/>
                  </a:lnTo>
                  <a:lnTo>
                    <a:pt x="97" y="577"/>
                  </a:lnTo>
                  <a:lnTo>
                    <a:pt x="97" y="577"/>
                  </a:lnTo>
                  <a:lnTo>
                    <a:pt x="99" y="579"/>
                  </a:lnTo>
                  <a:close/>
                  <a:moveTo>
                    <a:pt x="458" y="454"/>
                  </a:moveTo>
                  <a:lnTo>
                    <a:pt x="458" y="454"/>
                  </a:lnTo>
                  <a:lnTo>
                    <a:pt x="461" y="456"/>
                  </a:lnTo>
                  <a:lnTo>
                    <a:pt x="458" y="456"/>
                  </a:lnTo>
                  <a:lnTo>
                    <a:pt x="458" y="456"/>
                  </a:lnTo>
                  <a:lnTo>
                    <a:pt x="458" y="458"/>
                  </a:lnTo>
                  <a:lnTo>
                    <a:pt x="458" y="458"/>
                  </a:lnTo>
                  <a:lnTo>
                    <a:pt x="456" y="458"/>
                  </a:lnTo>
                  <a:lnTo>
                    <a:pt x="456" y="458"/>
                  </a:lnTo>
                  <a:lnTo>
                    <a:pt x="454" y="458"/>
                  </a:lnTo>
                  <a:lnTo>
                    <a:pt x="454" y="456"/>
                  </a:lnTo>
                  <a:lnTo>
                    <a:pt x="451" y="456"/>
                  </a:lnTo>
                  <a:lnTo>
                    <a:pt x="451" y="454"/>
                  </a:lnTo>
                  <a:lnTo>
                    <a:pt x="454" y="451"/>
                  </a:lnTo>
                  <a:lnTo>
                    <a:pt x="456" y="451"/>
                  </a:lnTo>
                  <a:lnTo>
                    <a:pt x="456" y="451"/>
                  </a:lnTo>
                  <a:lnTo>
                    <a:pt x="458" y="451"/>
                  </a:lnTo>
                  <a:lnTo>
                    <a:pt x="458" y="454"/>
                  </a:lnTo>
                  <a:lnTo>
                    <a:pt x="458" y="454"/>
                  </a:lnTo>
                  <a:lnTo>
                    <a:pt x="458" y="454"/>
                  </a:lnTo>
                  <a:close/>
                  <a:moveTo>
                    <a:pt x="378" y="473"/>
                  </a:moveTo>
                  <a:lnTo>
                    <a:pt x="378" y="473"/>
                  </a:lnTo>
                  <a:lnTo>
                    <a:pt x="380" y="475"/>
                  </a:lnTo>
                  <a:lnTo>
                    <a:pt x="378" y="477"/>
                  </a:lnTo>
                  <a:lnTo>
                    <a:pt x="378" y="477"/>
                  </a:lnTo>
                  <a:lnTo>
                    <a:pt x="378" y="480"/>
                  </a:lnTo>
                  <a:lnTo>
                    <a:pt x="378" y="482"/>
                  </a:lnTo>
                  <a:lnTo>
                    <a:pt x="378" y="482"/>
                  </a:lnTo>
                  <a:lnTo>
                    <a:pt x="376" y="482"/>
                  </a:lnTo>
                  <a:lnTo>
                    <a:pt x="373" y="484"/>
                  </a:lnTo>
                  <a:lnTo>
                    <a:pt x="373" y="484"/>
                  </a:lnTo>
                  <a:lnTo>
                    <a:pt x="369" y="484"/>
                  </a:lnTo>
                  <a:lnTo>
                    <a:pt x="369" y="484"/>
                  </a:lnTo>
                  <a:lnTo>
                    <a:pt x="366" y="484"/>
                  </a:lnTo>
                  <a:lnTo>
                    <a:pt x="366" y="484"/>
                  </a:lnTo>
                  <a:lnTo>
                    <a:pt x="364" y="487"/>
                  </a:lnTo>
                  <a:lnTo>
                    <a:pt x="364" y="487"/>
                  </a:lnTo>
                  <a:lnTo>
                    <a:pt x="362" y="487"/>
                  </a:lnTo>
                  <a:lnTo>
                    <a:pt x="362" y="484"/>
                  </a:lnTo>
                  <a:lnTo>
                    <a:pt x="362" y="484"/>
                  </a:lnTo>
                  <a:lnTo>
                    <a:pt x="362" y="482"/>
                  </a:lnTo>
                  <a:lnTo>
                    <a:pt x="366" y="480"/>
                  </a:lnTo>
                  <a:lnTo>
                    <a:pt x="369" y="480"/>
                  </a:lnTo>
                  <a:lnTo>
                    <a:pt x="366" y="477"/>
                  </a:lnTo>
                  <a:lnTo>
                    <a:pt x="369" y="477"/>
                  </a:lnTo>
                  <a:lnTo>
                    <a:pt x="376" y="475"/>
                  </a:lnTo>
                  <a:lnTo>
                    <a:pt x="378" y="473"/>
                  </a:lnTo>
                  <a:close/>
                  <a:moveTo>
                    <a:pt x="406" y="468"/>
                  </a:moveTo>
                  <a:lnTo>
                    <a:pt x="406" y="468"/>
                  </a:lnTo>
                  <a:lnTo>
                    <a:pt x="406" y="470"/>
                  </a:lnTo>
                  <a:lnTo>
                    <a:pt x="406" y="473"/>
                  </a:lnTo>
                  <a:lnTo>
                    <a:pt x="402" y="473"/>
                  </a:lnTo>
                  <a:lnTo>
                    <a:pt x="399" y="473"/>
                  </a:lnTo>
                  <a:lnTo>
                    <a:pt x="399" y="475"/>
                  </a:lnTo>
                  <a:lnTo>
                    <a:pt x="397" y="475"/>
                  </a:lnTo>
                  <a:lnTo>
                    <a:pt x="397" y="477"/>
                  </a:lnTo>
                  <a:lnTo>
                    <a:pt x="399" y="480"/>
                  </a:lnTo>
                  <a:lnTo>
                    <a:pt x="399" y="482"/>
                  </a:lnTo>
                  <a:lnTo>
                    <a:pt x="397" y="484"/>
                  </a:lnTo>
                  <a:lnTo>
                    <a:pt x="397" y="487"/>
                  </a:lnTo>
                  <a:lnTo>
                    <a:pt x="397" y="489"/>
                  </a:lnTo>
                  <a:lnTo>
                    <a:pt x="399" y="492"/>
                  </a:lnTo>
                  <a:lnTo>
                    <a:pt x="397" y="492"/>
                  </a:lnTo>
                  <a:lnTo>
                    <a:pt x="395" y="492"/>
                  </a:lnTo>
                  <a:lnTo>
                    <a:pt x="392" y="492"/>
                  </a:lnTo>
                  <a:lnTo>
                    <a:pt x="392" y="492"/>
                  </a:lnTo>
                  <a:lnTo>
                    <a:pt x="392" y="489"/>
                  </a:lnTo>
                  <a:lnTo>
                    <a:pt x="392" y="489"/>
                  </a:lnTo>
                  <a:lnTo>
                    <a:pt x="392" y="487"/>
                  </a:lnTo>
                  <a:lnTo>
                    <a:pt x="390" y="487"/>
                  </a:lnTo>
                  <a:lnTo>
                    <a:pt x="390" y="487"/>
                  </a:lnTo>
                  <a:lnTo>
                    <a:pt x="390" y="487"/>
                  </a:lnTo>
                  <a:lnTo>
                    <a:pt x="390" y="484"/>
                  </a:lnTo>
                  <a:lnTo>
                    <a:pt x="392" y="482"/>
                  </a:lnTo>
                  <a:lnTo>
                    <a:pt x="395" y="477"/>
                  </a:lnTo>
                  <a:lnTo>
                    <a:pt x="392" y="477"/>
                  </a:lnTo>
                  <a:lnTo>
                    <a:pt x="390" y="477"/>
                  </a:lnTo>
                  <a:lnTo>
                    <a:pt x="388" y="477"/>
                  </a:lnTo>
                  <a:lnTo>
                    <a:pt x="385" y="477"/>
                  </a:lnTo>
                  <a:lnTo>
                    <a:pt x="388" y="475"/>
                  </a:lnTo>
                  <a:lnTo>
                    <a:pt x="388" y="475"/>
                  </a:lnTo>
                  <a:lnTo>
                    <a:pt x="392" y="473"/>
                  </a:lnTo>
                  <a:lnTo>
                    <a:pt x="392" y="473"/>
                  </a:lnTo>
                  <a:lnTo>
                    <a:pt x="395" y="468"/>
                  </a:lnTo>
                  <a:lnTo>
                    <a:pt x="397" y="468"/>
                  </a:lnTo>
                  <a:lnTo>
                    <a:pt x="399" y="468"/>
                  </a:lnTo>
                  <a:lnTo>
                    <a:pt x="402" y="468"/>
                  </a:lnTo>
                  <a:lnTo>
                    <a:pt x="404" y="468"/>
                  </a:lnTo>
                  <a:lnTo>
                    <a:pt x="404" y="468"/>
                  </a:lnTo>
                  <a:lnTo>
                    <a:pt x="406" y="468"/>
                  </a:lnTo>
                  <a:close/>
                  <a:moveTo>
                    <a:pt x="475" y="437"/>
                  </a:moveTo>
                  <a:lnTo>
                    <a:pt x="475" y="437"/>
                  </a:lnTo>
                  <a:lnTo>
                    <a:pt x="477" y="437"/>
                  </a:lnTo>
                  <a:lnTo>
                    <a:pt x="477" y="437"/>
                  </a:lnTo>
                  <a:lnTo>
                    <a:pt x="473" y="442"/>
                  </a:lnTo>
                  <a:lnTo>
                    <a:pt x="475" y="444"/>
                  </a:lnTo>
                  <a:lnTo>
                    <a:pt x="475" y="444"/>
                  </a:lnTo>
                  <a:lnTo>
                    <a:pt x="475" y="444"/>
                  </a:lnTo>
                  <a:lnTo>
                    <a:pt x="475" y="444"/>
                  </a:lnTo>
                  <a:lnTo>
                    <a:pt x="466" y="444"/>
                  </a:lnTo>
                  <a:lnTo>
                    <a:pt x="463" y="442"/>
                  </a:lnTo>
                  <a:lnTo>
                    <a:pt x="468" y="437"/>
                  </a:lnTo>
                  <a:lnTo>
                    <a:pt x="468" y="437"/>
                  </a:lnTo>
                  <a:lnTo>
                    <a:pt x="470" y="435"/>
                  </a:lnTo>
                  <a:lnTo>
                    <a:pt x="473" y="435"/>
                  </a:lnTo>
                  <a:lnTo>
                    <a:pt x="473" y="435"/>
                  </a:lnTo>
                  <a:lnTo>
                    <a:pt x="473" y="435"/>
                  </a:lnTo>
                  <a:lnTo>
                    <a:pt x="473" y="435"/>
                  </a:lnTo>
                  <a:lnTo>
                    <a:pt x="473" y="435"/>
                  </a:lnTo>
                  <a:lnTo>
                    <a:pt x="473" y="435"/>
                  </a:lnTo>
                  <a:lnTo>
                    <a:pt x="473" y="435"/>
                  </a:lnTo>
                  <a:lnTo>
                    <a:pt x="473" y="437"/>
                  </a:lnTo>
                  <a:lnTo>
                    <a:pt x="475" y="437"/>
                  </a:lnTo>
                  <a:lnTo>
                    <a:pt x="475" y="437"/>
                  </a:lnTo>
                  <a:close/>
                  <a:moveTo>
                    <a:pt x="953" y="269"/>
                  </a:moveTo>
                  <a:lnTo>
                    <a:pt x="953" y="269"/>
                  </a:lnTo>
                  <a:lnTo>
                    <a:pt x="950" y="267"/>
                  </a:lnTo>
                  <a:lnTo>
                    <a:pt x="950" y="264"/>
                  </a:lnTo>
                  <a:lnTo>
                    <a:pt x="950" y="264"/>
                  </a:lnTo>
                  <a:lnTo>
                    <a:pt x="948" y="264"/>
                  </a:lnTo>
                  <a:lnTo>
                    <a:pt x="943" y="262"/>
                  </a:lnTo>
                  <a:lnTo>
                    <a:pt x="941" y="260"/>
                  </a:lnTo>
                  <a:lnTo>
                    <a:pt x="941" y="260"/>
                  </a:lnTo>
                  <a:lnTo>
                    <a:pt x="938" y="257"/>
                  </a:lnTo>
                  <a:lnTo>
                    <a:pt x="936" y="255"/>
                  </a:lnTo>
                  <a:lnTo>
                    <a:pt x="936" y="255"/>
                  </a:lnTo>
                  <a:lnTo>
                    <a:pt x="931" y="236"/>
                  </a:lnTo>
                  <a:lnTo>
                    <a:pt x="931" y="234"/>
                  </a:lnTo>
                  <a:lnTo>
                    <a:pt x="931" y="234"/>
                  </a:lnTo>
                  <a:lnTo>
                    <a:pt x="929" y="231"/>
                  </a:lnTo>
                  <a:lnTo>
                    <a:pt x="929" y="231"/>
                  </a:lnTo>
                  <a:lnTo>
                    <a:pt x="929" y="231"/>
                  </a:lnTo>
                  <a:lnTo>
                    <a:pt x="927" y="222"/>
                  </a:lnTo>
                  <a:lnTo>
                    <a:pt x="927" y="220"/>
                  </a:lnTo>
                  <a:lnTo>
                    <a:pt x="927" y="220"/>
                  </a:lnTo>
                  <a:lnTo>
                    <a:pt x="927" y="220"/>
                  </a:lnTo>
                  <a:lnTo>
                    <a:pt x="924" y="217"/>
                  </a:lnTo>
                  <a:lnTo>
                    <a:pt x="924" y="217"/>
                  </a:lnTo>
                  <a:lnTo>
                    <a:pt x="924" y="210"/>
                  </a:lnTo>
                  <a:lnTo>
                    <a:pt x="924" y="208"/>
                  </a:lnTo>
                  <a:lnTo>
                    <a:pt x="924" y="208"/>
                  </a:lnTo>
                  <a:lnTo>
                    <a:pt x="924" y="203"/>
                  </a:lnTo>
                  <a:lnTo>
                    <a:pt x="924" y="203"/>
                  </a:lnTo>
                  <a:lnTo>
                    <a:pt x="927" y="203"/>
                  </a:lnTo>
                  <a:lnTo>
                    <a:pt x="927" y="198"/>
                  </a:lnTo>
                  <a:lnTo>
                    <a:pt x="929" y="198"/>
                  </a:lnTo>
                  <a:lnTo>
                    <a:pt x="929" y="196"/>
                  </a:lnTo>
                  <a:lnTo>
                    <a:pt x="929" y="193"/>
                  </a:lnTo>
                  <a:lnTo>
                    <a:pt x="927" y="189"/>
                  </a:lnTo>
                  <a:lnTo>
                    <a:pt x="920" y="172"/>
                  </a:lnTo>
                  <a:lnTo>
                    <a:pt x="920" y="170"/>
                  </a:lnTo>
                  <a:lnTo>
                    <a:pt x="920" y="170"/>
                  </a:lnTo>
                  <a:lnTo>
                    <a:pt x="920" y="170"/>
                  </a:lnTo>
                  <a:lnTo>
                    <a:pt x="915" y="167"/>
                  </a:lnTo>
                  <a:lnTo>
                    <a:pt x="915" y="165"/>
                  </a:lnTo>
                  <a:lnTo>
                    <a:pt x="912" y="165"/>
                  </a:lnTo>
                  <a:lnTo>
                    <a:pt x="912" y="163"/>
                  </a:lnTo>
                  <a:lnTo>
                    <a:pt x="912" y="163"/>
                  </a:lnTo>
                  <a:lnTo>
                    <a:pt x="912" y="163"/>
                  </a:lnTo>
                  <a:lnTo>
                    <a:pt x="912" y="160"/>
                  </a:lnTo>
                  <a:lnTo>
                    <a:pt x="912" y="160"/>
                  </a:lnTo>
                  <a:lnTo>
                    <a:pt x="912" y="158"/>
                  </a:lnTo>
                  <a:lnTo>
                    <a:pt x="912" y="158"/>
                  </a:lnTo>
                  <a:lnTo>
                    <a:pt x="910" y="158"/>
                  </a:lnTo>
                  <a:lnTo>
                    <a:pt x="903" y="153"/>
                  </a:lnTo>
                  <a:lnTo>
                    <a:pt x="903" y="151"/>
                  </a:lnTo>
                  <a:lnTo>
                    <a:pt x="903" y="151"/>
                  </a:lnTo>
                  <a:lnTo>
                    <a:pt x="903" y="149"/>
                  </a:lnTo>
                  <a:lnTo>
                    <a:pt x="905" y="144"/>
                  </a:lnTo>
                  <a:lnTo>
                    <a:pt x="905" y="141"/>
                  </a:lnTo>
                  <a:lnTo>
                    <a:pt x="905" y="139"/>
                  </a:lnTo>
                  <a:lnTo>
                    <a:pt x="905" y="137"/>
                  </a:lnTo>
                  <a:lnTo>
                    <a:pt x="908" y="137"/>
                  </a:lnTo>
                  <a:lnTo>
                    <a:pt x="908" y="137"/>
                  </a:lnTo>
                  <a:lnTo>
                    <a:pt x="908" y="137"/>
                  </a:lnTo>
                  <a:lnTo>
                    <a:pt x="905" y="134"/>
                  </a:lnTo>
                  <a:lnTo>
                    <a:pt x="905" y="134"/>
                  </a:lnTo>
                  <a:lnTo>
                    <a:pt x="905" y="134"/>
                  </a:lnTo>
                  <a:lnTo>
                    <a:pt x="903" y="134"/>
                  </a:lnTo>
                  <a:lnTo>
                    <a:pt x="894" y="134"/>
                  </a:lnTo>
                  <a:lnTo>
                    <a:pt x="891" y="134"/>
                  </a:lnTo>
                  <a:lnTo>
                    <a:pt x="889" y="134"/>
                  </a:lnTo>
                  <a:lnTo>
                    <a:pt x="886" y="134"/>
                  </a:lnTo>
                  <a:lnTo>
                    <a:pt x="882" y="137"/>
                  </a:lnTo>
                  <a:lnTo>
                    <a:pt x="877" y="139"/>
                  </a:lnTo>
                  <a:lnTo>
                    <a:pt x="877" y="139"/>
                  </a:lnTo>
                  <a:lnTo>
                    <a:pt x="877" y="139"/>
                  </a:lnTo>
                  <a:lnTo>
                    <a:pt x="875" y="139"/>
                  </a:lnTo>
                  <a:lnTo>
                    <a:pt x="875" y="139"/>
                  </a:lnTo>
                  <a:lnTo>
                    <a:pt x="875" y="139"/>
                  </a:lnTo>
                  <a:lnTo>
                    <a:pt x="872" y="139"/>
                  </a:lnTo>
                  <a:lnTo>
                    <a:pt x="872" y="139"/>
                  </a:lnTo>
                  <a:lnTo>
                    <a:pt x="872" y="137"/>
                  </a:lnTo>
                  <a:lnTo>
                    <a:pt x="872" y="137"/>
                  </a:lnTo>
                  <a:lnTo>
                    <a:pt x="870" y="130"/>
                  </a:lnTo>
                  <a:lnTo>
                    <a:pt x="870" y="130"/>
                  </a:lnTo>
                  <a:lnTo>
                    <a:pt x="868" y="127"/>
                  </a:lnTo>
                  <a:lnTo>
                    <a:pt x="865" y="123"/>
                  </a:lnTo>
                  <a:lnTo>
                    <a:pt x="863" y="123"/>
                  </a:lnTo>
                  <a:lnTo>
                    <a:pt x="863" y="120"/>
                  </a:lnTo>
                  <a:lnTo>
                    <a:pt x="860" y="118"/>
                  </a:lnTo>
                  <a:lnTo>
                    <a:pt x="858" y="113"/>
                  </a:lnTo>
                  <a:lnTo>
                    <a:pt x="858" y="113"/>
                  </a:lnTo>
                  <a:lnTo>
                    <a:pt x="858" y="113"/>
                  </a:lnTo>
                  <a:lnTo>
                    <a:pt x="858" y="111"/>
                  </a:lnTo>
                  <a:lnTo>
                    <a:pt x="858" y="111"/>
                  </a:lnTo>
                  <a:lnTo>
                    <a:pt x="858" y="111"/>
                  </a:lnTo>
                  <a:lnTo>
                    <a:pt x="856" y="111"/>
                  </a:lnTo>
                  <a:lnTo>
                    <a:pt x="853" y="111"/>
                  </a:lnTo>
                  <a:lnTo>
                    <a:pt x="853" y="111"/>
                  </a:lnTo>
                  <a:lnTo>
                    <a:pt x="851" y="111"/>
                  </a:lnTo>
                  <a:lnTo>
                    <a:pt x="849" y="113"/>
                  </a:lnTo>
                  <a:lnTo>
                    <a:pt x="849" y="113"/>
                  </a:lnTo>
                  <a:lnTo>
                    <a:pt x="846" y="113"/>
                  </a:lnTo>
                  <a:lnTo>
                    <a:pt x="844" y="113"/>
                  </a:lnTo>
                  <a:lnTo>
                    <a:pt x="844" y="113"/>
                  </a:lnTo>
                  <a:lnTo>
                    <a:pt x="844" y="113"/>
                  </a:lnTo>
                  <a:lnTo>
                    <a:pt x="844" y="111"/>
                  </a:lnTo>
                  <a:lnTo>
                    <a:pt x="844" y="111"/>
                  </a:lnTo>
                  <a:lnTo>
                    <a:pt x="844" y="111"/>
                  </a:lnTo>
                  <a:lnTo>
                    <a:pt x="842" y="108"/>
                  </a:lnTo>
                  <a:lnTo>
                    <a:pt x="837" y="108"/>
                  </a:lnTo>
                  <a:lnTo>
                    <a:pt x="832" y="108"/>
                  </a:lnTo>
                  <a:lnTo>
                    <a:pt x="830" y="108"/>
                  </a:lnTo>
                  <a:lnTo>
                    <a:pt x="830" y="108"/>
                  </a:lnTo>
                  <a:lnTo>
                    <a:pt x="825" y="108"/>
                  </a:lnTo>
                  <a:lnTo>
                    <a:pt x="825" y="108"/>
                  </a:lnTo>
                  <a:lnTo>
                    <a:pt x="823" y="108"/>
                  </a:lnTo>
                  <a:lnTo>
                    <a:pt x="820" y="106"/>
                  </a:lnTo>
                  <a:lnTo>
                    <a:pt x="820" y="106"/>
                  </a:lnTo>
                  <a:lnTo>
                    <a:pt x="818" y="104"/>
                  </a:lnTo>
                  <a:lnTo>
                    <a:pt x="818" y="104"/>
                  </a:lnTo>
                  <a:lnTo>
                    <a:pt x="818" y="101"/>
                  </a:lnTo>
                  <a:lnTo>
                    <a:pt x="816" y="101"/>
                  </a:lnTo>
                  <a:lnTo>
                    <a:pt x="816" y="101"/>
                  </a:lnTo>
                  <a:lnTo>
                    <a:pt x="816" y="101"/>
                  </a:lnTo>
                  <a:lnTo>
                    <a:pt x="813" y="101"/>
                  </a:lnTo>
                  <a:lnTo>
                    <a:pt x="813" y="101"/>
                  </a:lnTo>
                  <a:lnTo>
                    <a:pt x="811" y="101"/>
                  </a:lnTo>
                  <a:lnTo>
                    <a:pt x="811" y="101"/>
                  </a:lnTo>
                  <a:lnTo>
                    <a:pt x="808" y="101"/>
                  </a:lnTo>
                  <a:lnTo>
                    <a:pt x="806" y="99"/>
                  </a:lnTo>
                  <a:lnTo>
                    <a:pt x="804" y="99"/>
                  </a:lnTo>
                  <a:lnTo>
                    <a:pt x="799" y="97"/>
                  </a:lnTo>
                  <a:lnTo>
                    <a:pt x="799" y="99"/>
                  </a:lnTo>
                  <a:lnTo>
                    <a:pt x="799" y="99"/>
                  </a:lnTo>
                  <a:lnTo>
                    <a:pt x="801" y="101"/>
                  </a:lnTo>
                  <a:lnTo>
                    <a:pt x="801" y="104"/>
                  </a:lnTo>
                  <a:lnTo>
                    <a:pt x="801" y="104"/>
                  </a:lnTo>
                  <a:lnTo>
                    <a:pt x="799" y="104"/>
                  </a:lnTo>
                  <a:lnTo>
                    <a:pt x="799" y="104"/>
                  </a:lnTo>
                  <a:lnTo>
                    <a:pt x="797" y="104"/>
                  </a:lnTo>
                  <a:lnTo>
                    <a:pt x="794" y="104"/>
                  </a:lnTo>
                  <a:lnTo>
                    <a:pt x="792" y="104"/>
                  </a:lnTo>
                  <a:lnTo>
                    <a:pt x="790" y="104"/>
                  </a:lnTo>
                  <a:lnTo>
                    <a:pt x="787" y="104"/>
                  </a:lnTo>
                  <a:lnTo>
                    <a:pt x="785" y="104"/>
                  </a:lnTo>
                  <a:lnTo>
                    <a:pt x="785" y="106"/>
                  </a:lnTo>
                  <a:lnTo>
                    <a:pt x="782" y="106"/>
                  </a:lnTo>
                  <a:lnTo>
                    <a:pt x="782" y="108"/>
                  </a:lnTo>
                  <a:lnTo>
                    <a:pt x="782" y="108"/>
                  </a:lnTo>
                  <a:lnTo>
                    <a:pt x="782" y="111"/>
                  </a:lnTo>
                  <a:lnTo>
                    <a:pt x="782" y="113"/>
                  </a:lnTo>
                  <a:lnTo>
                    <a:pt x="782" y="115"/>
                  </a:lnTo>
                  <a:lnTo>
                    <a:pt x="782" y="115"/>
                  </a:lnTo>
                  <a:lnTo>
                    <a:pt x="780" y="118"/>
                  </a:lnTo>
                  <a:lnTo>
                    <a:pt x="780" y="118"/>
                  </a:lnTo>
                  <a:lnTo>
                    <a:pt x="780" y="120"/>
                  </a:lnTo>
                  <a:lnTo>
                    <a:pt x="780" y="120"/>
                  </a:lnTo>
                  <a:lnTo>
                    <a:pt x="780" y="120"/>
                  </a:lnTo>
                  <a:lnTo>
                    <a:pt x="782" y="120"/>
                  </a:lnTo>
                  <a:lnTo>
                    <a:pt x="782" y="125"/>
                  </a:lnTo>
                  <a:lnTo>
                    <a:pt x="785" y="125"/>
                  </a:lnTo>
                  <a:lnTo>
                    <a:pt x="785" y="125"/>
                  </a:lnTo>
                  <a:lnTo>
                    <a:pt x="785" y="125"/>
                  </a:lnTo>
                  <a:lnTo>
                    <a:pt x="785" y="127"/>
                  </a:lnTo>
                  <a:lnTo>
                    <a:pt x="785" y="132"/>
                  </a:lnTo>
                  <a:lnTo>
                    <a:pt x="785" y="134"/>
                  </a:lnTo>
                  <a:lnTo>
                    <a:pt x="785" y="141"/>
                  </a:lnTo>
                  <a:lnTo>
                    <a:pt x="787" y="141"/>
                  </a:lnTo>
                  <a:lnTo>
                    <a:pt x="785" y="141"/>
                  </a:lnTo>
                  <a:lnTo>
                    <a:pt x="785" y="141"/>
                  </a:lnTo>
                  <a:lnTo>
                    <a:pt x="785" y="141"/>
                  </a:lnTo>
                  <a:lnTo>
                    <a:pt x="782" y="141"/>
                  </a:lnTo>
                  <a:lnTo>
                    <a:pt x="780" y="141"/>
                  </a:lnTo>
                  <a:lnTo>
                    <a:pt x="775" y="144"/>
                  </a:lnTo>
                  <a:lnTo>
                    <a:pt x="773" y="144"/>
                  </a:lnTo>
                  <a:lnTo>
                    <a:pt x="773" y="144"/>
                  </a:lnTo>
                  <a:lnTo>
                    <a:pt x="771" y="144"/>
                  </a:lnTo>
                  <a:lnTo>
                    <a:pt x="768" y="139"/>
                  </a:lnTo>
                  <a:lnTo>
                    <a:pt x="768" y="139"/>
                  </a:lnTo>
                  <a:lnTo>
                    <a:pt x="761" y="134"/>
                  </a:lnTo>
                  <a:lnTo>
                    <a:pt x="761" y="134"/>
                  </a:lnTo>
                  <a:lnTo>
                    <a:pt x="756" y="130"/>
                  </a:lnTo>
                  <a:lnTo>
                    <a:pt x="756" y="127"/>
                  </a:lnTo>
                  <a:lnTo>
                    <a:pt x="756" y="127"/>
                  </a:lnTo>
                  <a:lnTo>
                    <a:pt x="756" y="125"/>
                  </a:lnTo>
                  <a:lnTo>
                    <a:pt x="754" y="125"/>
                  </a:lnTo>
                  <a:lnTo>
                    <a:pt x="754" y="125"/>
                  </a:lnTo>
                  <a:lnTo>
                    <a:pt x="749" y="123"/>
                  </a:lnTo>
                  <a:lnTo>
                    <a:pt x="749" y="123"/>
                  </a:lnTo>
                  <a:lnTo>
                    <a:pt x="749" y="120"/>
                  </a:lnTo>
                  <a:lnTo>
                    <a:pt x="747" y="120"/>
                  </a:lnTo>
                  <a:lnTo>
                    <a:pt x="745" y="113"/>
                  </a:lnTo>
                  <a:lnTo>
                    <a:pt x="745" y="113"/>
                  </a:lnTo>
                  <a:lnTo>
                    <a:pt x="742" y="113"/>
                  </a:lnTo>
                  <a:lnTo>
                    <a:pt x="742" y="113"/>
                  </a:lnTo>
                  <a:lnTo>
                    <a:pt x="740" y="111"/>
                  </a:lnTo>
                  <a:lnTo>
                    <a:pt x="740" y="111"/>
                  </a:lnTo>
                  <a:lnTo>
                    <a:pt x="737" y="111"/>
                  </a:lnTo>
                  <a:lnTo>
                    <a:pt x="730" y="113"/>
                  </a:lnTo>
                  <a:lnTo>
                    <a:pt x="730" y="113"/>
                  </a:lnTo>
                  <a:lnTo>
                    <a:pt x="730" y="115"/>
                  </a:lnTo>
                  <a:lnTo>
                    <a:pt x="730" y="115"/>
                  </a:lnTo>
                  <a:lnTo>
                    <a:pt x="728" y="115"/>
                  </a:lnTo>
                  <a:lnTo>
                    <a:pt x="728" y="115"/>
                  </a:lnTo>
                  <a:lnTo>
                    <a:pt x="726" y="113"/>
                  </a:lnTo>
                  <a:lnTo>
                    <a:pt x="726" y="113"/>
                  </a:lnTo>
                  <a:lnTo>
                    <a:pt x="723" y="113"/>
                  </a:lnTo>
                  <a:lnTo>
                    <a:pt x="723" y="113"/>
                  </a:lnTo>
                  <a:lnTo>
                    <a:pt x="723" y="113"/>
                  </a:lnTo>
                  <a:lnTo>
                    <a:pt x="721" y="113"/>
                  </a:lnTo>
                  <a:lnTo>
                    <a:pt x="721" y="113"/>
                  </a:lnTo>
                  <a:lnTo>
                    <a:pt x="719" y="113"/>
                  </a:lnTo>
                  <a:lnTo>
                    <a:pt x="719" y="115"/>
                  </a:lnTo>
                  <a:lnTo>
                    <a:pt x="709" y="120"/>
                  </a:lnTo>
                  <a:lnTo>
                    <a:pt x="709" y="120"/>
                  </a:lnTo>
                  <a:lnTo>
                    <a:pt x="707" y="123"/>
                  </a:lnTo>
                  <a:lnTo>
                    <a:pt x="707" y="123"/>
                  </a:lnTo>
                  <a:lnTo>
                    <a:pt x="704" y="123"/>
                  </a:lnTo>
                  <a:lnTo>
                    <a:pt x="702" y="123"/>
                  </a:lnTo>
                  <a:lnTo>
                    <a:pt x="700" y="123"/>
                  </a:lnTo>
                  <a:lnTo>
                    <a:pt x="700" y="123"/>
                  </a:lnTo>
                  <a:lnTo>
                    <a:pt x="695" y="120"/>
                  </a:lnTo>
                  <a:lnTo>
                    <a:pt x="695" y="118"/>
                  </a:lnTo>
                  <a:lnTo>
                    <a:pt x="695" y="118"/>
                  </a:lnTo>
                  <a:lnTo>
                    <a:pt x="695" y="118"/>
                  </a:lnTo>
                  <a:lnTo>
                    <a:pt x="693" y="120"/>
                  </a:lnTo>
                  <a:lnTo>
                    <a:pt x="693" y="120"/>
                  </a:lnTo>
                  <a:lnTo>
                    <a:pt x="693" y="120"/>
                  </a:lnTo>
                  <a:lnTo>
                    <a:pt x="693" y="120"/>
                  </a:lnTo>
                  <a:lnTo>
                    <a:pt x="690" y="120"/>
                  </a:lnTo>
                  <a:lnTo>
                    <a:pt x="690" y="120"/>
                  </a:lnTo>
                  <a:lnTo>
                    <a:pt x="681" y="123"/>
                  </a:lnTo>
                  <a:lnTo>
                    <a:pt x="681" y="123"/>
                  </a:lnTo>
                  <a:lnTo>
                    <a:pt x="681" y="123"/>
                  </a:lnTo>
                  <a:lnTo>
                    <a:pt x="678" y="123"/>
                  </a:lnTo>
                  <a:lnTo>
                    <a:pt x="678" y="125"/>
                  </a:lnTo>
                  <a:lnTo>
                    <a:pt x="674" y="130"/>
                  </a:lnTo>
                  <a:lnTo>
                    <a:pt x="674" y="132"/>
                  </a:lnTo>
                  <a:lnTo>
                    <a:pt x="674" y="132"/>
                  </a:lnTo>
                  <a:lnTo>
                    <a:pt x="671" y="132"/>
                  </a:lnTo>
                  <a:lnTo>
                    <a:pt x="671" y="132"/>
                  </a:lnTo>
                  <a:lnTo>
                    <a:pt x="671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0"/>
                  </a:lnTo>
                  <a:lnTo>
                    <a:pt x="667" y="130"/>
                  </a:lnTo>
                  <a:lnTo>
                    <a:pt x="667" y="130"/>
                  </a:lnTo>
                  <a:lnTo>
                    <a:pt x="667" y="127"/>
                  </a:lnTo>
                  <a:lnTo>
                    <a:pt x="667" y="127"/>
                  </a:lnTo>
                  <a:lnTo>
                    <a:pt x="667" y="127"/>
                  </a:lnTo>
                  <a:lnTo>
                    <a:pt x="664" y="127"/>
                  </a:lnTo>
                  <a:lnTo>
                    <a:pt x="662" y="127"/>
                  </a:lnTo>
                  <a:lnTo>
                    <a:pt x="659" y="125"/>
                  </a:lnTo>
                  <a:lnTo>
                    <a:pt x="659" y="125"/>
                  </a:lnTo>
                  <a:lnTo>
                    <a:pt x="657" y="125"/>
                  </a:lnTo>
                  <a:lnTo>
                    <a:pt x="655" y="127"/>
                  </a:lnTo>
                  <a:lnTo>
                    <a:pt x="655" y="127"/>
                  </a:lnTo>
                  <a:lnTo>
                    <a:pt x="655" y="130"/>
                  </a:lnTo>
                  <a:lnTo>
                    <a:pt x="652" y="132"/>
                  </a:lnTo>
                  <a:lnTo>
                    <a:pt x="652" y="134"/>
                  </a:lnTo>
                  <a:lnTo>
                    <a:pt x="652" y="134"/>
                  </a:lnTo>
                  <a:lnTo>
                    <a:pt x="652" y="134"/>
                  </a:lnTo>
                  <a:lnTo>
                    <a:pt x="652" y="134"/>
                  </a:lnTo>
                  <a:lnTo>
                    <a:pt x="652" y="137"/>
                  </a:lnTo>
                  <a:lnTo>
                    <a:pt x="650" y="137"/>
                  </a:lnTo>
                  <a:lnTo>
                    <a:pt x="650" y="137"/>
                  </a:lnTo>
                  <a:lnTo>
                    <a:pt x="648" y="134"/>
                  </a:lnTo>
                  <a:lnTo>
                    <a:pt x="648" y="134"/>
                  </a:lnTo>
                  <a:lnTo>
                    <a:pt x="645" y="134"/>
                  </a:lnTo>
                  <a:lnTo>
                    <a:pt x="645" y="134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1" y="132"/>
                  </a:lnTo>
                  <a:lnTo>
                    <a:pt x="636" y="134"/>
                  </a:lnTo>
                  <a:lnTo>
                    <a:pt x="633" y="134"/>
                  </a:lnTo>
                  <a:lnTo>
                    <a:pt x="633" y="134"/>
                  </a:lnTo>
                  <a:lnTo>
                    <a:pt x="631" y="134"/>
                  </a:lnTo>
                  <a:lnTo>
                    <a:pt x="629" y="134"/>
                  </a:lnTo>
                  <a:lnTo>
                    <a:pt x="626" y="134"/>
                  </a:lnTo>
                  <a:lnTo>
                    <a:pt x="624" y="134"/>
                  </a:lnTo>
                  <a:lnTo>
                    <a:pt x="624" y="134"/>
                  </a:lnTo>
                  <a:lnTo>
                    <a:pt x="622" y="134"/>
                  </a:lnTo>
                  <a:lnTo>
                    <a:pt x="622" y="137"/>
                  </a:lnTo>
                  <a:lnTo>
                    <a:pt x="619" y="139"/>
                  </a:lnTo>
                  <a:lnTo>
                    <a:pt x="619" y="139"/>
                  </a:lnTo>
                  <a:lnTo>
                    <a:pt x="617" y="139"/>
                  </a:lnTo>
                  <a:lnTo>
                    <a:pt x="617" y="139"/>
                  </a:lnTo>
                  <a:lnTo>
                    <a:pt x="617" y="139"/>
                  </a:lnTo>
                  <a:lnTo>
                    <a:pt x="617" y="139"/>
                  </a:lnTo>
                  <a:lnTo>
                    <a:pt x="615" y="139"/>
                  </a:lnTo>
                  <a:lnTo>
                    <a:pt x="615" y="139"/>
                  </a:lnTo>
                  <a:lnTo>
                    <a:pt x="612" y="139"/>
                  </a:lnTo>
                  <a:lnTo>
                    <a:pt x="612" y="139"/>
                  </a:lnTo>
                  <a:lnTo>
                    <a:pt x="612" y="137"/>
                  </a:lnTo>
                  <a:lnTo>
                    <a:pt x="610" y="132"/>
                  </a:lnTo>
                  <a:lnTo>
                    <a:pt x="610" y="132"/>
                  </a:lnTo>
                  <a:lnTo>
                    <a:pt x="607" y="130"/>
                  </a:lnTo>
                  <a:lnTo>
                    <a:pt x="603" y="127"/>
                  </a:lnTo>
                  <a:lnTo>
                    <a:pt x="600" y="127"/>
                  </a:lnTo>
                  <a:lnTo>
                    <a:pt x="600" y="127"/>
                  </a:lnTo>
                  <a:lnTo>
                    <a:pt x="598" y="125"/>
                  </a:lnTo>
                  <a:lnTo>
                    <a:pt x="598" y="123"/>
                  </a:lnTo>
                  <a:lnTo>
                    <a:pt x="596" y="123"/>
                  </a:lnTo>
                  <a:lnTo>
                    <a:pt x="596" y="120"/>
                  </a:lnTo>
                  <a:lnTo>
                    <a:pt x="596" y="120"/>
                  </a:lnTo>
                  <a:lnTo>
                    <a:pt x="596" y="120"/>
                  </a:lnTo>
                  <a:lnTo>
                    <a:pt x="591" y="120"/>
                  </a:lnTo>
                  <a:lnTo>
                    <a:pt x="586" y="118"/>
                  </a:lnTo>
                  <a:lnTo>
                    <a:pt x="586" y="118"/>
                  </a:lnTo>
                  <a:lnTo>
                    <a:pt x="586" y="115"/>
                  </a:lnTo>
                  <a:lnTo>
                    <a:pt x="586" y="115"/>
                  </a:lnTo>
                  <a:lnTo>
                    <a:pt x="586" y="115"/>
                  </a:lnTo>
                  <a:lnTo>
                    <a:pt x="586" y="115"/>
                  </a:lnTo>
                  <a:lnTo>
                    <a:pt x="589" y="113"/>
                  </a:lnTo>
                  <a:lnTo>
                    <a:pt x="589" y="113"/>
                  </a:lnTo>
                  <a:lnTo>
                    <a:pt x="598" y="108"/>
                  </a:lnTo>
                  <a:lnTo>
                    <a:pt x="600" y="108"/>
                  </a:lnTo>
                  <a:lnTo>
                    <a:pt x="603" y="106"/>
                  </a:lnTo>
                  <a:lnTo>
                    <a:pt x="605" y="104"/>
                  </a:lnTo>
                  <a:lnTo>
                    <a:pt x="605" y="104"/>
                  </a:lnTo>
                  <a:lnTo>
                    <a:pt x="605" y="101"/>
                  </a:lnTo>
                  <a:lnTo>
                    <a:pt x="607" y="97"/>
                  </a:lnTo>
                  <a:lnTo>
                    <a:pt x="607" y="97"/>
                  </a:lnTo>
                  <a:lnTo>
                    <a:pt x="610" y="94"/>
                  </a:lnTo>
                  <a:lnTo>
                    <a:pt x="612" y="94"/>
                  </a:lnTo>
                  <a:lnTo>
                    <a:pt x="612" y="92"/>
                  </a:lnTo>
                  <a:lnTo>
                    <a:pt x="612" y="92"/>
                  </a:lnTo>
                  <a:lnTo>
                    <a:pt x="615" y="89"/>
                  </a:lnTo>
                  <a:lnTo>
                    <a:pt x="615" y="85"/>
                  </a:lnTo>
                  <a:lnTo>
                    <a:pt x="615" y="82"/>
                  </a:lnTo>
                  <a:lnTo>
                    <a:pt x="615" y="82"/>
                  </a:lnTo>
                  <a:lnTo>
                    <a:pt x="617" y="80"/>
                  </a:lnTo>
                  <a:lnTo>
                    <a:pt x="617" y="80"/>
                  </a:lnTo>
                  <a:lnTo>
                    <a:pt x="617" y="78"/>
                  </a:lnTo>
                  <a:lnTo>
                    <a:pt x="617" y="78"/>
                  </a:lnTo>
                  <a:lnTo>
                    <a:pt x="619" y="78"/>
                  </a:lnTo>
                  <a:lnTo>
                    <a:pt x="619" y="78"/>
                  </a:lnTo>
                  <a:lnTo>
                    <a:pt x="622" y="78"/>
                  </a:lnTo>
                  <a:lnTo>
                    <a:pt x="622" y="78"/>
                  </a:lnTo>
                  <a:lnTo>
                    <a:pt x="622" y="78"/>
                  </a:lnTo>
                  <a:lnTo>
                    <a:pt x="624" y="78"/>
                  </a:lnTo>
                  <a:lnTo>
                    <a:pt x="624" y="75"/>
                  </a:lnTo>
                  <a:lnTo>
                    <a:pt x="631" y="73"/>
                  </a:lnTo>
                  <a:lnTo>
                    <a:pt x="633" y="70"/>
                  </a:lnTo>
                  <a:lnTo>
                    <a:pt x="636" y="70"/>
                  </a:lnTo>
                  <a:lnTo>
                    <a:pt x="636" y="70"/>
                  </a:lnTo>
                  <a:lnTo>
                    <a:pt x="638" y="68"/>
                  </a:lnTo>
                  <a:lnTo>
                    <a:pt x="643" y="68"/>
                  </a:lnTo>
                  <a:lnTo>
                    <a:pt x="645" y="68"/>
                  </a:lnTo>
                  <a:lnTo>
                    <a:pt x="645" y="68"/>
                  </a:lnTo>
                  <a:lnTo>
                    <a:pt x="650" y="66"/>
                  </a:lnTo>
                  <a:lnTo>
                    <a:pt x="650" y="66"/>
                  </a:lnTo>
                  <a:lnTo>
                    <a:pt x="650" y="66"/>
                  </a:lnTo>
                  <a:lnTo>
                    <a:pt x="652" y="66"/>
                  </a:lnTo>
                  <a:lnTo>
                    <a:pt x="655" y="66"/>
                  </a:lnTo>
                  <a:lnTo>
                    <a:pt x="655" y="63"/>
                  </a:lnTo>
                  <a:lnTo>
                    <a:pt x="655" y="63"/>
                  </a:lnTo>
                  <a:lnTo>
                    <a:pt x="657" y="63"/>
                  </a:lnTo>
                  <a:lnTo>
                    <a:pt x="657" y="63"/>
                  </a:lnTo>
                  <a:lnTo>
                    <a:pt x="657" y="63"/>
                  </a:lnTo>
                  <a:lnTo>
                    <a:pt x="657" y="61"/>
                  </a:lnTo>
                  <a:lnTo>
                    <a:pt x="657" y="61"/>
                  </a:lnTo>
                  <a:lnTo>
                    <a:pt x="652" y="59"/>
                  </a:lnTo>
                  <a:lnTo>
                    <a:pt x="652" y="59"/>
                  </a:lnTo>
                  <a:lnTo>
                    <a:pt x="652" y="59"/>
                  </a:lnTo>
                  <a:lnTo>
                    <a:pt x="652" y="59"/>
                  </a:lnTo>
                  <a:lnTo>
                    <a:pt x="652" y="59"/>
                  </a:lnTo>
                  <a:lnTo>
                    <a:pt x="652" y="56"/>
                  </a:lnTo>
                  <a:lnTo>
                    <a:pt x="657" y="47"/>
                  </a:lnTo>
                  <a:lnTo>
                    <a:pt x="657" y="47"/>
                  </a:lnTo>
                  <a:lnTo>
                    <a:pt x="657" y="44"/>
                  </a:lnTo>
                  <a:lnTo>
                    <a:pt x="657" y="44"/>
                  </a:lnTo>
                  <a:lnTo>
                    <a:pt x="655" y="42"/>
                  </a:lnTo>
                  <a:lnTo>
                    <a:pt x="655" y="42"/>
                  </a:lnTo>
                  <a:lnTo>
                    <a:pt x="655" y="42"/>
                  </a:lnTo>
                  <a:lnTo>
                    <a:pt x="655" y="42"/>
                  </a:lnTo>
                  <a:lnTo>
                    <a:pt x="655" y="40"/>
                  </a:lnTo>
                  <a:lnTo>
                    <a:pt x="652" y="40"/>
                  </a:lnTo>
                  <a:lnTo>
                    <a:pt x="652" y="40"/>
                  </a:lnTo>
                  <a:lnTo>
                    <a:pt x="645" y="37"/>
                  </a:lnTo>
                  <a:lnTo>
                    <a:pt x="645" y="35"/>
                  </a:lnTo>
                  <a:lnTo>
                    <a:pt x="643" y="35"/>
                  </a:lnTo>
                  <a:lnTo>
                    <a:pt x="641" y="33"/>
                  </a:lnTo>
                  <a:lnTo>
                    <a:pt x="641" y="33"/>
                  </a:lnTo>
                  <a:lnTo>
                    <a:pt x="641" y="33"/>
                  </a:lnTo>
                  <a:lnTo>
                    <a:pt x="641" y="33"/>
                  </a:lnTo>
                  <a:lnTo>
                    <a:pt x="641" y="30"/>
                  </a:lnTo>
                  <a:lnTo>
                    <a:pt x="638" y="28"/>
                  </a:lnTo>
                  <a:lnTo>
                    <a:pt x="638" y="26"/>
                  </a:lnTo>
                  <a:lnTo>
                    <a:pt x="638" y="26"/>
                  </a:lnTo>
                  <a:lnTo>
                    <a:pt x="638" y="26"/>
                  </a:lnTo>
                  <a:lnTo>
                    <a:pt x="638" y="26"/>
                  </a:lnTo>
                  <a:lnTo>
                    <a:pt x="636" y="23"/>
                  </a:lnTo>
                  <a:lnTo>
                    <a:pt x="636" y="23"/>
                  </a:lnTo>
                  <a:lnTo>
                    <a:pt x="633" y="23"/>
                  </a:lnTo>
                  <a:lnTo>
                    <a:pt x="633" y="23"/>
                  </a:lnTo>
                  <a:lnTo>
                    <a:pt x="633" y="26"/>
                  </a:lnTo>
                  <a:lnTo>
                    <a:pt x="633" y="26"/>
                  </a:lnTo>
                  <a:lnTo>
                    <a:pt x="631" y="28"/>
                  </a:lnTo>
                  <a:lnTo>
                    <a:pt x="631" y="28"/>
                  </a:lnTo>
                  <a:lnTo>
                    <a:pt x="631" y="28"/>
                  </a:lnTo>
                  <a:lnTo>
                    <a:pt x="629" y="28"/>
                  </a:lnTo>
                  <a:lnTo>
                    <a:pt x="629" y="28"/>
                  </a:lnTo>
                  <a:lnTo>
                    <a:pt x="629" y="28"/>
                  </a:lnTo>
                  <a:lnTo>
                    <a:pt x="629" y="28"/>
                  </a:lnTo>
                  <a:lnTo>
                    <a:pt x="626" y="28"/>
                  </a:lnTo>
                  <a:lnTo>
                    <a:pt x="624" y="28"/>
                  </a:lnTo>
                  <a:lnTo>
                    <a:pt x="624" y="26"/>
                  </a:lnTo>
                  <a:lnTo>
                    <a:pt x="624" y="26"/>
                  </a:lnTo>
                  <a:lnTo>
                    <a:pt x="622" y="26"/>
                  </a:lnTo>
                  <a:lnTo>
                    <a:pt x="622" y="28"/>
                  </a:lnTo>
                  <a:lnTo>
                    <a:pt x="622" y="28"/>
                  </a:lnTo>
                  <a:lnTo>
                    <a:pt x="619" y="28"/>
                  </a:lnTo>
                  <a:lnTo>
                    <a:pt x="619" y="30"/>
                  </a:lnTo>
                  <a:lnTo>
                    <a:pt x="617" y="33"/>
                  </a:lnTo>
                  <a:lnTo>
                    <a:pt x="615" y="33"/>
                  </a:lnTo>
                  <a:lnTo>
                    <a:pt x="615" y="35"/>
                  </a:lnTo>
                  <a:lnTo>
                    <a:pt x="612" y="35"/>
                  </a:lnTo>
                  <a:lnTo>
                    <a:pt x="610" y="35"/>
                  </a:lnTo>
                  <a:lnTo>
                    <a:pt x="607" y="35"/>
                  </a:lnTo>
                  <a:lnTo>
                    <a:pt x="607" y="35"/>
                  </a:lnTo>
                  <a:lnTo>
                    <a:pt x="605" y="37"/>
                  </a:lnTo>
                  <a:lnTo>
                    <a:pt x="605" y="37"/>
                  </a:lnTo>
                  <a:lnTo>
                    <a:pt x="605" y="37"/>
                  </a:lnTo>
                  <a:lnTo>
                    <a:pt x="603" y="37"/>
                  </a:lnTo>
                  <a:lnTo>
                    <a:pt x="603" y="37"/>
                  </a:lnTo>
                  <a:lnTo>
                    <a:pt x="598" y="37"/>
                  </a:lnTo>
                  <a:lnTo>
                    <a:pt x="593" y="37"/>
                  </a:lnTo>
                  <a:lnTo>
                    <a:pt x="591" y="35"/>
                  </a:lnTo>
                  <a:lnTo>
                    <a:pt x="589" y="35"/>
                  </a:lnTo>
                  <a:lnTo>
                    <a:pt x="589" y="35"/>
                  </a:lnTo>
                  <a:lnTo>
                    <a:pt x="586" y="35"/>
                  </a:lnTo>
                  <a:lnTo>
                    <a:pt x="586" y="35"/>
                  </a:lnTo>
                  <a:lnTo>
                    <a:pt x="584" y="35"/>
                  </a:lnTo>
                  <a:lnTo>
                    <a:pt x="584" y="35"/>
                  </a:lnTo>
                  <a:lnTo>
                    <a:pt x="581" y="35"/>
                  </a:lnTo>
                  <a:lnTo>
                    <a:pt x="577" y="37"/>
                  </a:lnTo>
                  <a:lnTo>
                    <a:pt x="574" y="37"/>
                  </a:lnTo>
                  <a:lnTo>
                    <a:pt x="572" y="40"/>
                  </a:lnTo>
                  <a:lnTo>
                    <a:pt x="572" y="40"/>
                  </a:lnTo>
                  <a:lnTo>
                    <a:pt x="572" y="40"/>
                  </a:lnTo>
                  <a:lnTo>
                    <a:pt x="570" y="37"/>
                  </a:lnTo>
                  <a:lnTo>
                    <a:pt x="570" y="37"/>
                  </a:lnTo>
                  <a:lnTo>
                    <a:pt x="570" y="37"/>
                  </a:lnTo>
                  <a:lnTo>
                    <a:pt x="570" y="37"/>
                  </a:lnTo>
                  <a:lnTo>
                    <a:pt x="570" y="35"/>
                  </a:lnTo>
                  <a:lnTo>
                    <a:pt x="570" y="35"/>
                  </a:lnTo>
                  <a:lnTo>
                    <a:pt x="570" y="33"/>
                  </a:lnTo>
                  <a:lnTo>
                    <a:pt x="572" y="30"/>
                  </a:lnTo>
                  <a:lnTo>
                    <a:pt x="572" y="30"/>
                  </a:lnTo>
                  <a:lnTo>
                    <a:pt x="572" y="28"/>
                  </a:lnTo>
                  <a:lnTo>
                    <a:pt x="572" y="26"/>
                  </a:lnTo>
                  <a:lnTo>
                    <a:pt x="572" y="23"/>
                  </a:lnTo>
                  <a:lnTo>
                    <a:pt x="572" y="23"/>
                  </a:lnTo>
                  <a:lnTo>
                    <a:pt x="570" y="21"/>
                  </a:lnTo>
                  <a:lnTo>
                    <a:pt x="572" y="18"/>
                  </a:lnTo>
                  <a:lnTo>
                    <a:pt x="572" y="18"/>
                  </a:lnTo>
                  <a:lnTo>
                    <a:pt x="572" y="18"/>
                  </a:lnTo>
                  <a:lnTo>
                    <a:pt x="572" y="16"/>
                  </a:lnTo>
                  <a:lnTo>
                    <a:pt x="570" y="16"/>
                  </a:lnTo>
                  <a:lnTo>
                    <a:pt x="570" y="18"/>
                  </a:lnTo>
                  <a:lnTo>
                    <a:pt x="570" y="18"/>
                  </a:lnTo>
                  <a:lnTo>
                    <a:pt x="567" y="18"/>
                  </a:lnTo>
                  <a:lnTo>
                    <a:pt x="567" y="18"/>
                  </a:lnTo>
                  <a:lnTo>
                    <a:pt x="567" y="18"/>
                  </a:lnTo>
                  <a:lnTo>
                    <a:pt x="563" y="16"/>
                  </a:lnTo>
                  <a:lnTo>
                    <a:pt x="563" y="14"/>
                  </a:lnTo>
                  <a:lnTo>
                    <a:pt x="560" y="14"/>
                  </a:lnTo>
                  <a:lnTo>
                    <a:pt x="555" y="16"/>
                  </a:lnTo>
                  <a:lnTo>
                    <a:pt x="555" y="16"/>
                  </a:lnTo>
                  <a:lnTo>
                    <a:pt x="555" y="16"/>
                  </a:lnTo>
                  <a:lnTo>
                    <a:pt x="553" y="18"/>
                  </a:lnTo>
                  <a:lnTo>
                    <a:pt x="553" y="18"/>
                  </a:lnTo>
                  <a:lnTo>
                    <a:pt x="551" y="23"/>
                  </a:lnTo>
                  <a:lnTo>
                    <a:pt x="551" y="23"/>
                  </a:lnTo>
                  <a:lnTo>
                    <a:pt x="548" y="23"/>
                  </a:lnTo>
                  <a:lnTo>
                    <a:pt x="548" y="26"/>
                  </a:lnTo>
                  <a:lnTo>
                    <a:pt x="546" y="26"/>
                  </a:lnTo>
                  <a:lnTo>
                    <a:pt x="546" y="26"/>
                  </a:lnTo>
                  <a:lnTo>
                    <a:pt x="544" y="28"/>
                  </a:lnTo>
                  <a:lnTo>
                    <a:pt x="541" y="28"/>
                  </a:lnTo>
                  <a:lnTo>
                    <a:pt x="539" y="26"/>
                  </a:lnTo>
                  <a:lnTo>
                    <a:pt x="534" y="23"/>
                  </a:lnTo>
                  <a:lnTo>
                    <a:pt x="532" y="23"/>
                  </a:lnTo>
                  <a:lnTo>
                    <a:pt x="532" y="23"/>
                  </a:lnTo>
                  <a:lnTo>
                    <a:pt x="529" y="23"/>
                  </a:lnTo>
                  <a:lnTo>
                    <a:pt x="525" y="26"/>
                  </a:lnTo>
                  <a:lnTo>
                    <a:pt x="518" y="28"/>
                  </a:lnTo>
                  <a:lnTo>
                    <a:pt x="515" y="28"/>
                  </a:lnTo>
                  <a:lnTo>
                    <a:pt x="515" y="28"/>
                  </a:lnTo>
                  <a:lnTo>
                    <a:pt x="515" y="26"/>
                  </a:lnTo>
                  <a:lnTo>
                    <a:pt x="515" y="26"/>
                  </a:lnTo>
                  <a:lnTo>
                    <a:pt x="515" y="26"/>
                  </a:lnTo>
                  <a:lnTo>
                    <a:pt x="515" y="26"/>
                  </a:lnTo>
                  <a:lnTo>
                    <a:pt x="513" y="23"/>
                  </a:lnTo>
                  <a:lnTo>
                    <a:pt x="513" y="23"/>
                  </a:lnTo>
                  <a:lnTo>
                    <a:pt x="513" y="21"/>
                  </a:lnTo>
                  <a:lnTo>
                    <a:pt x="513" y="21"/>
                  </a:lnTo>
                  <a:lnTo>
                    <a:pt x="510" y="18"/>
                  </a:lnTo>
                  <a:lnTo>
                    <a:pt x="510" y="18"/>
                  </a:lnTo>
                  <a:lnTo>
                    <a:pt x="510" y="18"/>
                  </a:lnTo>
                  <a:lnTo>
                    <a:pt x="508" y="18"/>
                  </a:lnTo>
                  <a:lnTo>
                    <a:pt x="508" y="18"/>
                  </a:lnTo>
                  <a:lnTo>
                    <a:pt x="506" y="18"/>
                  </a:lnTo>
                  <a:lnTo>
                    <a:pt x="503" y="18"/>
                  </a:lnTo>
                  <a:lnTo>
                    <a:pt x="503" y="18"/>
                  </a:lnTo>
                  <a:lnTo>
                    <a:pt x="499" y="18"/>
                  </a:lnTo>
                  <a:lnTo>
                    <a:pt x="499" y="18"/>
                  </a:lnTo>
                  <a:lnTo>
                    <a:pt x="496" y="16"/>
                  </a:lnTo>
                  <a:lnTo>
                    <a:pt x="496" y="16"/>
                  </a:lnTo>
                  <a:lnTo>
                    <a:pt x="496" y="16"/>
                  </a:lnTo>
                  <a:lnTo>
                    <a:pt x="496" y="16"/>
                  </a:lnTo>
                  <a:lnTo>
                    <a:pt x="496" y="16"/>
                  </a:lnTo>
                  <a:lnTo>
                    <a:pt x="496" y="14"/>
                  </a:lnTo>
                  <a:lnTo>
                    <a:pt x="494" y="14"/>
                  </a:lnTo>
                  <a:lnTo>
                    <a:pt x="492" y="11"/>
                  </a:lnTo>
                  <a:lnTo>
                    <a:pt x="484" y="7"/>
                  </a:lnTo>
                  <a:lnTo>
                    <a:pt x="484" y="7"/>
                  </a:lnTo>
                  <a:lnTo>
                    <a:pt x="484" y="4"/>
                  </a:lnTo>
                  <a:lnTo>
                    <a:pt x="484" y="4"/>
                  </a:lnTo>
                  <a:lnTo>
                    <a:pt x="484" y="4"/>
                  </a:lnTo>
                  <a:lnTo>
                    <a:pt x="484" y="2"/>
                  </a:lnTo>
                  <a:lnTo>
                    <a:pt x="484" y="0"/>
                  </a:lnTo>
                  <a:lnTo>
                    <a:pt x="484" y="0"/>
                  </a:lnTo>
                  <a:lnTo>
                    <a:pt x="482" y="0"/>
                  </a:lnTo>
                  <a:lnTo>
                    <a:pt x="482" y="0"/>
                  </a:lnTo>
                  <a:lnTo>
                    <a:pt x="482" y="0"/>
                  </a:lnTo>
                  <a:lnTo>
                    <a:pt x="480" y="0"/>
                  </a:lnTo>
                  <a:lnTo>
                    <a:pt x="475" y="0"/>
                  </a:lnTo>
                  <a:lnTo>
                    <a:pt x="473" y="2"/>
                  </a:lnTo>
                  <a:lnTo>
                    <a:pt x="470" y="2"/>
                  </a:lnTo>
                  <a:lnTo>
                    <a:pt x="466" y="4"/>
                  </a:lnTo>
                  <a:lnTo>
                    <a:pt x="458" y="11"/>
                  </a:lnTo>
                  <a:lnTo>
                    <a:pt x="454" y="14"/>
                  </a:lnTo>
                  <a:lnTo>
                    <a:pt x="449" y="16"/>
                  </a:lnTo>
                  <a:lnTo>
                    <a:pt x="447" y="16"/>
                  </a:lnTo>
                  <a:lnTo>
                    <a:pt x="444" y="16"/>
                  </a:lnTo>
                  <a:lnTo>
                    <a:pt x="440" y="16"/>
                  </a:lnTo>
                  <a:lnTo>
                    <a:pt x="440" y="18"/>
                  </a:lnTo>
                  <a:lnTo>
                    <a:pt x="440" y="18"/>
                  </a:lnTo>
                  <a:lnTo>
                    <a:pt x="437" y="21"/>
                  </a:lnTo>
                  <a:lnTo>
                    <a:pt x="435" y="21"/>
                  </a:lnTo>
                  <a:lnTo>
                    <a:pt x="435" y="21"/>
                  </a:lnTo>
                  <a:lnTo>
                    <a:pt x="435" y="21"/>
                  </a:lnTo>
                  <a:lnTo>
                    <a:pt x="435" y="21"/>
                  </a:lnTo>
                  <a:lnTo>
                    <a:pt x="432" y="21"/>
                  </a:lnTo>
                  <a:lnTo>
                    <a:pt x="432" y="18"/>
                  </a:lnTo>
                  <a:lnTo>
                    <a:pt x="432" y="18"/>
                  </a:lnTo>
                  <a:lnTo>
                    <a:pt x="432" y="18"/>
                  </a:lnTo>
                  <a:lnTo>
                    <a:pt x="432" y="18"/>
                  </a:lnTo>
                  <a:lnTo>
                    <a:pt x="430" y="18"/>
                  </a:lnTo>
                  <a:lnTo>
                    <a:pt x="430" y="18"/>
                  </a:lnTo>
                  <a:lnTo>
                    <a:pt x="430" y="18"/>
                  </a:lnTo>
                  <a:lnTo>
                    <a:pt x="428" y="18"/>
                  </a:lnTo>
                  <a:lnTo>
                    <a:pt x="428" y="18"/>
                  </a:lnTo>
                  <a:lnTo>
                    <a:pt x="428" y="21"/>
                  </a:lnTo>
                  <a:lnTo>
                    <a:pt x="428" y="21"/>
                  </a:lnTo>
                  <a:lnTo>
                    <a:pt x="430" y="26"/>
                  </a:lnTo>
                  <a:lnTo>
                    <a:pt x="430" y="26"/>
                  </a:lnTo>
                  <a:lnTo>
                    <a:pt x="430" y="28"/>
                  </a:lnTo>
                  <a:lnTo>
                    <a:pt x="430" y="28"/>
                  </a:lnTo>
                  <a:lnTo>
                    <a:pt x="432" y="30"/>
                  </a:lnTo>
                  <a:lnTo>
                    <a:pt x="432" y="30"/>
                  </a:lnTo>
                  <a:lnTo>
                    <a:pt x="432" y="30"/>
                  </a:lnTo>
                  <a:lnTo>
                    <a:pt x="435" y="30"/>
                  </a:lnTo>
                  <a:lnTo>
                    <a:pt x="442" y="30"/>
                  </a:lnTo>
                  <a:lnTo>
                    <a:pt x="442" y="30"/>
                  </a:lnTo>
                  <a:lnTo>
                    <a:pt x="442" y="30"/>
                  </a:lnTo>
                  <a:lnTo>
                    <a:pt x="447" y="30"/>
                  </a:lnTo>
                  <a:lnTo>
                    <a:pt x="447" y="30"/>
                  </a:lnTo>
                  <a:lnTo>
                    <a:pt x="449" y="33"/>
                  </a:lnTo>
                  <a:lnTo>
                    <a:pt x="449" y="33"/>
                  </a:lnTo>
                  <a:lnTo>
                    <a:pt x="449" y="33"/>
                  </a:lnTo>
                  <a:lnTo>
                    <a:pt x="449" y="33"/>
                  </a:lnTo>
                  <a:lnTo>
                    <a:pt x="449" y="35"/>
                  </a:lnTo>
                  <a:lnTo>
                    <a:pt x="449" y="35"/>
                  </a:lnTo>
                  <a:lnTo>
                    <a:pt x="447" y="35"/>
                  </a:lnTo>
                  <a:lnTo>
                    <a:pt x="447" y="37"/>
                  </a:lnTo>
                  <a:lnTo>
                    <a:pt x="444" y="37"/>
                  </a:lnTo>
                  <a:lnTo>
                    <a:pt x="444" y="37"/>
                  </a:lnTo>
                  <a:lnTo>
                    <a:pt x="442" y="37"/>
                  </a:lnTo>
                  <a:lnTo>
                    <a:pt x="442" y="40"/>
                  </a:lnTo>
                  <a:lnTo>
                    <a:pt x="442" y="40"/>
                  </a:lnTo>
                  <a:lnTo>
                    <a:pt x="442" y="42"/>
                  </a:lnTo>
                  <a:lnTo>
                    <a:pt x="442" y="49"/>
                  </a:lnTo>
                  <a:lnTo>
                    <a:pt x="442" y="49"/>
                  </a:lnTo>
                  <a:lnTo>
                    <a:pt x="442" y="49"/>
                  </a:lnTo>
                  <a:lnTo>
                    <a:pt x="440" y="54"/>
                  </a:lnTo>
                  <a:lnTo>
                    <a:pt x="440" y="54"/>
                  </a:lnTo>
                  <a:lnTo>
                    <a:pt x="440" y="56"/>
                  </a:lnTo>
                  <a:lnTo>
                    <a:pt x="440" y="56"/>
                  </a:lnTo>
                  <a:lnTo>
                    <a:pt x="440" y="59"/>
                  </a:lnTo>
                  <a:lnTo>
                    <a:pt x="440" y="61"/>
                  </a:lnTo>
                  <a:lnTo>
                    <a:pt x="442" y="63"/>
                  </a:lnTo>
                  <a:lnTo>
                    <a:pt x="442" y="66"/>
                  </a:lnTo>
                  <a:lnTo>
                    <a:pt x="444" y="66"/>
                  </a:lnTo>
                  <a:lnTo>
                    <a:pt x="442" y="66"/>
                  </a:lnTo>
                  <a:lnTo>
                    <a:pt x="442" y="68"/>
                  </a:lnTo>
                  <a:lnTo>
                    <a:pt x="440" y="68"/>
                  </a:lnTo>
                  <a:lnTo>
                    <a:pt x="437" y="68"/>
                  </a:lnTo>
                  <a:lnTo>
                    <a:pt x="435" y="68"/>
                  </a:lnTo>
                  <a:lnTo>
                    <a:pt x="430" y="68"/>
                  </a:lnTo>
                  <a:lnTo>
                    <a:pt x="428" y="68"/>
                  </a:lnTo>
                  <a:lnTo>
                    <a:pt x="425" y="68"/>
                  </a:lnTo>
                  <a:lnTo>
                    <a:pt x="423" y="68"/>
                  </a:lnTo>
                  <a:lnTo>
                    <a:pt x="421" y="68"/>
                  </a:lnTo>
                  <a:lnTo>
                    <a:pt x="418" y="68"/>
                  </a:lnTo>
                  <a:lnTo>
                    <a:pt x="418" y="66"/>
                  </a:lnTo>
                  <a:lnTo>
                    <a:pt x="416" y="66"/>
                  </a:lnTo>
                  <a:lnTo>
                    <a:pt x="409" y="59"/>
                  </a:lnTo>
                  <a:lnTo>
                    <a:pt x="409" y="59"/>
                  </a:lnTo>
                  <a:lnTo>
                    <a:pt x="409" y="59"/>
                  </a:lnTo>
                  <a:lnTo>
                    <a:pt x="406" y="56"/>
                  </a:lnTo>
                  <a:lnTo>
                    <a:pt x="406" y="56"/>
                  </a:lnTo>
                  <a:lnTo>
                    <a:pt x="406" y="56"/>
                  </a:lnTo>
                  <a:lnTo>
                    <a:pt x="406" y="54"/>
                  </a:lnTo>
                  <a:lnTo>
                    <a:pt x="406" y="52"/>
                  </a:lnTo>
                  <a:lnTo>
                    <a:pt x="406" y="52"/>
                  </a:lnTo>
                  <a:lnTo>
                    <a:pt x="406" y="52"/>
                  </a:lnTo>
                  <a:lnTo>
                    <a:pt x="406" y="49"/>
                  </a:lnTo>
                  <a:lnTo>
                    <a:pt x="406" y="49"/>
                  </a:lnTo>
                  <a:lnTo>
                    <a:pt x="406" y="47"/>
                  </a:lnTo>
                  <a:lnTo>
                    <a:pt x="404" y="44"/>
                  </a:lnTo>
                  <a:lnTo>
                    <a:pt x="402" y="42"/>
                  </a:lnTo>
                  <a:lnTo>
                    <a:pt x="402" y="42"/>
                  </a:lnTo>
                  <a:lnTo>
                    <a:pt x="399" y="42"/>
                  </a:lnTo>
                  <a:lnTo>
                    <a:pt x="397" y="40"/>
                  </a:lnTo>
                  <a:lnTo>
                    <a:pt x="390" y="40"/>
                  </a:lnTo>
                  <a:lnTo>
                    <a:pt x="388" y="40"/>
                  </a:lnTo>
                  <a:lnTo>
                    <a:pt x="388" y="40"/>
                  </a:lnTo>
                  <a:lnTo>
                    <a:pt x="385" y="37"/>
                  </a:lnTo>
                  <a:lnTo>
                    <a:pt x="380" y="35"/>
                  </a:lnTo>
                  <a:lnTo>
                    <a:pt x="378" y="35"/>
                  </a:lnTo>
                  <a:lnTo>
                    <a:pt x="376" y="35"/>
                  </a:lnTo>
                  <a:lnTo>
                    <a:pt x="376" y="35"/>
                  </a:lnTo>
                  <a:lnTo>
                    <a:pt x="373" y="35"/>
                  </a:lnTo>
                  <a:lnTo>
                    <a:pt x="371" y="35"/>
                  </a:lnTo>
                  <a:lnTo>
                    <a:pt x="364" y="33"/>
                  </a:lnTo>
                  <a:lnTo>
                    <a:pt x="357" y="33"/>
                  </a:lnTo>
                  <a:lnTo>
                    <a:pt x="354" y="33"/>
                  </a:lnTo>
                  <a:lnTo>
                    <a:pt x="354" y="33"/>
                  </a:lnTo>
                  <a:lnTo>
                    <a:pt x="354" y="30"/>
                  </a:lnTo>
                  <a:lnTo>
                    <a:pt x="352" y="28"/>
                  </a:lnTo>
                  <a:lnTo>
                    <a:pt x="350" y="28"/>
                  </a:lnTo>
                  <a:lnTo>
                    <a:pt x="350" y="28"/>
                  </a:lnTo>
                  <a:lnTo>
                    <a:pt x="350" y="28"/>
                  </a:lnTo>
                  <a:lnTo>
                    <a:pt x="347" y="28"/>
                  </a:lnTo>
                  <a:lnTo>
                    <a:pt x="347" y="28"/>
                  </a:lnTo>
                  <a:lnTo>
                    <a:pt x="347" y="28"/>
                  </a:lnTo>
                  <a:lnTo>
                    <a:pt x="347" y="28"/>
                  </a:lnTo>
                  <a:lnTo>
                    <a:pt x="347" y="30"/>
                  </a:lnTo>
                  <a:lnTo>
                    <a:pt x="345" y="30"/>
                  </a:lnTo>
                  <a:lnTo>
                    <a:pt x="345" y="35"/>
                  </a:lnTo>
                  <a:lnTo>
                    <a:pt x="343" y="42"/>
                  </a:lnTo>
                  <a:lnTo>
                    <a:pt x="340" y="44"/>
                  </a:lnTo>
                  <a:lnTo>
                    <a:pt x="340" y="44"/>
                  </a:lnTo>
                  <a:lnTo>
                    <a:pt x="340" y="47"/>
                  </a:lnTo>
                  <a:lnTo>
                    <a:pt x="340" y="49"/>
                  </a:lnTo>
                  <a:lnTo>
                    <a:pt x="338" y="56"/>
                  </a:lnTo>
                  <a:lnTo>
                    <a:pt x="336" y="59"/>
                  </a:lnTo>
                  <a:lnTo>
                    <a:pt x="336" y="59"/>
                  </a:lnTo>
                  <a:lnTo>
                    <a:pt x="338" y="59"/>
                  </a:lnTo>
                  <a:lnTo>
                    <a:pt x="338" y="61"/>
                  </a:lnTo>
                  <a:lnTo>
                    <a:pt x="338" y="61"/>
                  </a:lnTo>
                  <a:lnTo>
                    <a:pt x="338" y="61"/>
                  </a:lnTo>
                  <a:lnTo>
                    <a:pt x="340" y="63"/>
                  </a:lnTo>
                  <a:lnTo>
                    <a:pt x="340" y="63"/>
                  </a:lnTo>
                  <a:lnTo>
                    <a:pt x="343" y="63"/>
                  </a:lnTo>
                  <a:lnTo>
                    <a:pt x="343" y="66"/>
                  </a:lnTo>
                  <a:lnTo>
                    <a:pt x="343" y="66"/>
                  </a:lnTo>
                  <a:lnTo>
                    <a:pt x="343" y="66"/>
                  </a:lnTo>
                  <a:lnTo>
                    <a:pt x="340" y="68"/>
                  </a:lnTo>
                  <a:lnTo>
                    <a:pt x="338" y="75"/>
                  </a:lnTo>
                  <a:lnTo>
                    <a:pt x="338" y="78"/>
                  </a:lnTo>
                  <a:lnTo>
                    <a:pt x="338" y="80"/>
                  </a:lnTo>
                  <a:lnTo>
                    <a:pt x="338" y="80"/>
                  </a:lnTo>
                  <a:lnTo>
                    <a:pt x="338" y="80"/>
                  </a:lnTo>
                  <a:lnTo>
                    <a:pt x="336" y="80"/>
                  </a:lnTo>
                  <a:lnTo>
                    <a:pt x="336" y="80"/>
                  </a:lnTo>
                  <a:lnTo>
                    <a:pt x="336" y="80"/>
                  </a:lnTo>
                  <a:lnTo>
                    <a:pt x="336" y="78"/>
                  </a:lnTo>
                  <a:lnTo>
                    <a:pt x="336" y="78"/>
                  </a:lnTo>
                  <a:lnTo>
                    <a:pt x="333" y="78"/>
                  </a:lnTo>
                  <a:lnTo>
                    <a:pt x="333" y="78"/>
                  </a:lnTo>
                  <a:lnTo>
                    <a:pt x="333" y="78"/>
                  </a:lnTo>
                  <a:lnTo>
                    <a:pt x="331" y="78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26" y="80"/>
                  </a:lnTo>
                  <a:lnTo>
                    <a:pt x="324" y="82"/>
                  </a:lnTo>
                  <a:lnTo>
                    <a:pt x="321" y="85"/>
                  </a:lnTo>
                  <a:lnTo>
                    <a:pt x="319" y="85"/>
                  </a:lnTo>
                  <a:lnTo>
                    <a:pt x="319" y="85"/>
                  </a:lnTo>
                  <a:lnTo>
                    <a:pt x="317" y="87"/>
                  </a:lnTo>
                  <a:lnTo>
                    <a:pt x="314" y="87"/>
                  </a:lnTo>
                  <a:lnTo>
                    <a:pt x="314" y="87"/>
                  </a:lnTo>
                  <a:lnTo>
                    <a:pt x="312" y="87"/>
                  </a:lnTo>
                  <a:lnTo>
                    <a:pt x="312" y="89"/>
                  </a:lnTo>
                  <a:lnTo>
                    <a:pt x="312" y="89"/>
                  </a:lnTo>
                  <a:lnTo>
                    <a:pt x="312" y="89"/>
                  </a:lnTo>
                  <a:lnTo>
                    <a:pt x="312" y="89"/>
                  </a:lnTo>
                  <a:lnTo>
                    <a:pt x="312" y="92"/>
                  </a:lnTo>
                  <a:lnTo>
                    <a:pt x="312" y="94"/>
                  </a:lnTo>
                  <a:lnTo>
                    <a:pt x="312" y="94"/>
                  </a:lnTo>
                  <a:lnTo>
                    <a:pt x="312" y="94"/>
                  </a:lnTo>
                  <a:lnTo>
                    <a:pt x="309" y="97"/>
                  </a:lnTo>
                  <a:lnTo>
                    <a:pt x="309" y="97"/>
                  </a:lnTo>
                  <a:lnTo>
                    <a:pt x="309" y="97"/>
                  </a:lnTo>
                  <a:lnTo>
                    <a:pt x="309" y="99"/>
                  </a:lnTo>
                  <a:lnTo>
                    <a:pt x="309" y="101"/>
                  </a:lnTo>
                  <a:lnTo>
                    <a:pt x="312" y="101"/>
                  </a:lnTo>
                  <a:lnTo>
                    <a:pt x="312" y="104"/>
                  </a:lnTo>
                  <a:lnTo>
                    <a:pt x="314" y="104"/>
                  </a:lnTo>
                  <a:lnTo>
                    <a:pt x="314" y="104"/>
                  </a:lnTo>
                  <a:lnTo>
                    <a:pt x="314" y="106"/>
                  </a:lnTo>
                  <a:lnTo>
                    <a:pt x="317" y="106"/>
                  </a:lnTo>
                  <a:lnTo>
                    <a:pt x="319" y="108"/>
                  </a:lnTo>
                  <a:lnTo>
                    <a:pt x="319" y="108"/>
                  </a:lnTo>
                  <a:lnTo>
                    <a:pt x="319" y="108"/>
                  </a:lnTo>
                  <a:lnTo>
                    <a:pt x="319" y="108"/>
                  </a:lnTo>
                  <a:lnTo>
                    <a:pt x="319" y="111"/>
                  </a:lnTo>
                  <a:lnTo>
                    <a:pt x="317" y="115"/>
                  </a:lnTo>
                  <a:lnTo>
                    <a:pt x="317" y="115"/>
                  </a:lnTo>
                  <a:lnTo>
                    <a:pt x="317" y="118"/>
                  </a:lnTo>
                  <a:lnTo>
                    <a:pt x="317" y="118"/>
                  </a:lnTo>
                  <a:lnTo>
                    <a:pt x="317" y="120"/>
                  </a:lnTo>
                  <a:lnTo>
                    <a:pt x="319" y="123"/>
                  </a:lnTo>
                  <a:lnTo>
                    <a:pt x="324" y="130"/>
                  </a:lnTo>
                  <a:lnTo>
                    <a:pt x="324" y="132"/>
                  </a:lnTo>
                  <a:lnTo>
                    <a:pt x="324" y="132"/>
                  </a:lnTo>
                  <a:lnTo>
                    <a:pt x="324" y="134"/>
                  </a:lnTo>
                  <a:lnTo>
                    <a:pt x="324" y="134"/>
                  </a:lnTo>
                  <a:lnTo>
                    <a:pt x="321" y="134"/>
                  </a:lnTo>
                  <a:lnTo>
                    <a:pt x="321" y="137"/>
                  </a:lnTo>
                  <a:lnTo>
                    <a:pt x="321" y="137"/>
                  </a:lnTo>
                  <a:lnTo>
                    <a:pt x="314" y="141"/>
                  </a:lnTo>
                  <a:lnTo>
                    <a:pt x="314" y="144"/>
                  </a:lnTo>
                  <a:lnTo>
                    <a:pt x="312" y="144"/>
                  </a:lnTo>
                  <a:lnTo>
                    <a:pt x="312" y="144"/>
                  </a:lnTo>
                  <a:lnTo>
                    <a:pt x="309" y="141"/>
                  </a:lnTo>
                  <a:lnTo>
                    <a:pt x="309" y="144"/>
                  </a:lnTo>
                  <a:lnTo>
                    <a:pt x="307" y="144"/>
                  </a:lnTo>
                  <a:lnTo>
                    <a:pt x="305" y="146"/>
                  </a:lnTo>
                  <a:lnTo>
                    <a:pt x="302" y="146"/>
                  </a:lnTo>
                  <a:lnTo>
                    <a:pt x="300" y="146"/>
                  </a:lnTo>
                  <a:lnTo>
                    <a:pt x="300" y="149"/>
                  </a:lnTo>
                  <a:lnTo>
                    <a:pt x="300" y="149"/>
                  </a:lnTo>
                  <a:lnTo>
                    <a:pt x="300" y="149"/>
                  </a:lnTo>
                  <a:lnTo>
                    <a:pt x="298" y="151"/>
                  </a:lnTo>
                  <a:lnTo>
                    <a:pt x="300" y="151"/>
                  </a:lnTo>
                  <a:lnTo>
                    <a:pt x="300" y="153"/>
                  </a:lnTo>
                  <a:lnTo>
                    <a:pt x="300" y="153"/>
                  </a:lnTo>
                  <a:lnTo>
                    <a:pt x="300" y="153"/>
                  </a:lnTo>
                  <a:lnTo>
                    <a:pt x="300" y="156"/>
                  </a:lnTo>
                  <a:lnTo>
                    <a:pt x="300" y="156"/>
                  </a:lnTo>
                  <a:lnTo>
                    <a:pt x="300" y="158"/>
                  </a:lnTo>
                  <a:lnTo>
                    <a:pt x="300" y="165"/>
                  </a:lnTo>
                  <a:lnTo>
                    <a:pt x="300" y="165"/>
                  </a:lnTo>
                  <a:lnTo>
                    <a:pt x="300" y="167"/>
                  </a:lnTo>
                  <a:lnTo>
                    <a:pt x="302" y="172"/>
                  </a:lnTo>
                  <a:lnTo>
                    <a:pt x="302" y="175"/>
                  </a:lnTo>
                  <a:lnTo>
                    <a:pt x="302" y="177"/>
                  </a:lnTo>
                  <a:lnTo>
                    <a:pt x="302" y="177"/>
                  </a:lnTo>
                  <a:lnTo>
                    <a:pt x="302" y="177"/>
                  </a:lnTo>
                  <a:lnTo>
                    <a:pt x="302" y="179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8" y="184"/>
                  </a:lnTo>
                  <a:lnTo>
                    <a:pt x="295" y="184"/>
                  </a:lnTo>
                  <a:lnTo>
                    <a:pt x="295" y="184"/>
                  </a:lnTo>
                  <a:lnTo>
                    <a:pt x="293" y="186"/>
                  </a:lnTo>
                  <a:lnTo>
                    <a:pt x="291" y="186"/>
                  </a:lnTo>
                  <a:lnTo>
                    <a:pt x="291" y="186"/>
                  </a:lnTo>
                  <a:lnTo>
                    <a:pt x="288" y="196"/>
                  </a:lnTo>
                  <a:lnTo>
                    <a:pt x="288" y="196"/>
                  </a:lnTo>
                  <a:lnTo>
                    <a:pt x="286" y="196"/>
                  </a:lnTo>
                  <a:lnTo>
                    <a:pt x="286" y="196"/>
                  </a:lnTo>
                  <a:lnTo>
                    <a:pt x="286" y="196"/>
                  </a:lnTo>
                  <a:lnTo>
                    <a:pt x="283" y="196"/>
                  </a:lnTo>
                  <a:lnTo>
                    <a:pt x="283" y="196"/>
                  </a:lnTo>
                  <a:lnTo>
                    <a:pt x="281" y="196"/>
                  </a:lnTo>
                  <a:lnTo>
                    <a:pt x="281" y="196"/>
                  </a:lnTo>
                  <a:lnTo>
                    <a:pt x="279" y="193"/>
                  </a:lnTo>
                  <a:lnTo>
                    <a:pt x="276" y="193"/>
                  </a:lnTo>
                  <a:lnTo>
                    <a:pt x="276" y="193"/>
                  </a:lnTo>
                  <a:lnTo>
                    <a:pt x="272" y="193"/>
                  </a:lnTo>
                  <a:lnTo>
                    <a:pt x="272" y="193"/>
                  </a:lnTo>
                  <a:lnTo>
                    <a:pt x="269" y="196"/>
                  </a:lnTo>
                  <a:lnTo>
                    <a:pt x="267" y="198"/>
                  </a:lnTo>
                  <a:lnTo>
                    <a:pt x="265" y="203"/>
                  </a:lnTo>
                  <a:lnTo>
                    <a:pt x="265" y="205"/>
                  </a:lnTo>
                  <a:lnTo>
                    <a:pt x="265" y="205"/>
                  </a:lnTo>
                  <a:lnTo>
                    <a:pt x="265" y="208"/>
                  </a:lnTo>
                  <a:lnTo>
                    <a:pt x="265" y="208"/>
                  </a:lnTo>
                  <a:lnTo>
                    <a:pt x="265" y="208"/>
                  </a:lnTo>
                  <a:lnTo>
                    <a:pt x="265" y="208"/>
                  </a:lnTo>
                  <a:lnTo>
                    <a:pt x="265" y="210"/>
                  </a:lnTo>
                  <a:lnTo>
                    <a:pt x="267" y="210"/>
                  </a:lnTo>
                  <a:lnTo>
                    <a:pt x="267" y="210"/>
                  </a:lnTo>
                  <a:lnTo>
                    <a:pt x="267" y="212"/>
                  </a:lnTo>
                  <a:lnTo>
                    <a:pt x="265" y="215"/>
                  </a:lnTo>
                  <a:lnTo>
                    <a:pt x="265" y="215"/>
                  </a:lnTo>
                  <a:lnTo>
                    <a:pt x="265" y="217"/>
                  </a:lnTo>
                  <a:lnTo>
                    <a:pt x="262" y="217"/>
                  </a:lnTo>
                  <a:lnTo>
                    <a:pt x="262" y="217"/>
                  </a:lnTo>
                  <a:lnTo>
                    <a:pt x="255" y="217"/>
                  </a:lnTo>
                  <a:lnTo>
                    <a:pt x="255" y="217"/>
                  </a:lnTo>
                  <a:lnTo>
                    <a:pt x="248" y="220"/>
                  </a:lnTo>
                  <a:lnTo>
                    <a:pt x="248" y="220"/>
                  </a:lnTo>
                  <a:lnTo>
                    <a:pt x="246" y="220"/>
                  </a:lnTo>
                  <a:lnTo>
                    <a:pt x="246" y="222"/>
                  </a:lnTo>
                  <a:lnTo>
                    <a:pt x="246" y="222"/>
                  </a:lnTo>
                  <a:lnTo>
                    <a:pt x="246" y="224"/>
                  </a:lnTo>
                  <a:lnTo>
                    <a:pt x="246" y="224"/>
                  </a:lnTo>
                  <a:lnTo>
                    <a:pt x="246" y="227"/>
                  </a:lnTo>
                  <a:lnTo>
                    <a:pt x="246" y="227"/>
                  </a:lnTo>
                  <a:lnTo>
                    <a:pt x="246" y="229"/>
                  </a:lnTo>
                  <a:lnTo>
                    <a:pt x="243" y="234"/>
                  </a:lnTo>
                  <a:lnTo>
                    <a:pt x="234" y="243"/>
                  </a:lnTo>
                  <a:lnTo>
                    <a:pt x="234" y="243"/>
                  </a:lnTo>
                  <a:lnTo>
                    <a:pt x="234" y="246"/>
                  </a:lnTo>
                  <a:lnTo>
                    <a:pt x="234" y="248"/>
                  </a:lnTo>
                  <a:lnTo>
                    <a:pt x="231" y="250"/>
                  </a:lnTo>
                  <a:lnTo>
                    <a:pt x="231" y="253"/>
                  </a:lnTo>
                  <a:lnTo>
                    <a:pt x="231" y="253"/>
                  </a:lnTo>
                  <a:lnTo>
                    <a:pt x="231" y="255"/>
                  </a:lnTo>
                  <a:lnTo>
                    <a:pt x="231" y="257"/>
                  </a:lnTo>
                  <a:lnTo>
                    <a:pt x="231" y="257"/>
                  </a:lnTo>
                  <a:lnTo>
                    <a:pt x="229" y="260"/>
                  </a:lnTo>
                  <a:lnTo>
                    <a:pt x="229" y="262"/>
                  </a:lnTo>
                  <a:lnTo>
                    <a:pt x="229" y="262"/>
                  </a:lnTo>
                  <a:lnTo>
                    <a:pt x="231" y="264"/>
                  </a:lnTo>
                  <a:lnTo>
                    <a:pt x="231" y="267"/>
                  </a:lnTo>
                  <a:lnTo>
                    <a:pt x="231" y="269"/>
                  </a:lnTo>
                  <a:lnTo>
                    <a:pt x="231" y="269"/>
                  </a:lnTo>
                  <a:lnTo>
                    <a:pt x="231" y="272"/>
                  </a:lnTo>
                  <a:lnTo>
                    <a:pt x="231" y="272"/>
                  </a:lnTo>
                  <a:lnTo>
                    <a:pt x="231" y="274"/>
                  </a:lnTo>
                  <a:lnTo>
                    <a:pt x="231" y="276"/>
                  </a:lnTo>
                  <a:lnTo>
                    <a:pt x="231" y="276"/>
                  </a:lnTo>
                  <a:lnTo>
                    <a:pt x="229" y="279"/>
                  </a:lnTo>
                  <a:lnTo>
                    <a:pt x="229" y="279"/>
                  </a:lnTo>
                  <a:lnTo>
                    <a:pt x="229" y="281"/>
                  </a:lnTo>
                  <a:lnTo>
                    <a:pt x="229" y="281"/>
                  </a:lnTo>
                  <a:lnTo>
                    <a:pt x="231" y="283"/>
                  </a:lnTo>
                  <a:lnTo>
                    <a:pt x="231" y="283"/>
                  </a:lnTo>
                  <a:lnTo>
                    <a:pt x="231" y="283"/>
                  </a:lnTo>
                  <a:lnTo>
                    <a:pt x="231" y="286"/>
                  </a:lnTo>
                  <a:lnTo>
                    <a:pt x="234" y="286"/>
                  </a:lnTo>
                  <a:lnTo>
                    <a:pt x="234" y="288"/>
                  </a:lnTo>
                  <a:lnTo>
                    <a:pt x="234" y="288"/>
                  </a:lnTo>
                  <a:lnTo>
                    <a:pt x="234" y="290"/>
                  </a:lnTo>
                  <a:lnTo>
                    <a:pt x="234" y="290"/>
                  </a:lnTo>
                  <a:lnTo>
                    <a:pt x="234" y="290"/>
                  </a:lnTo>
                  <a:lnTo>
                    <a:pt x="234" y="293"/>
                  </a:lnTo>
                  <a:lnTo>
                    <a:pt x="231" y="295"/>
                  </a:lnTo>
                  <a:lnTo>
                    <a:pt x="231" y="295"/>
                  </a:lnTo>
                  <a:lnTo>
                    <a:pt x="231" y="298"/>
                  </a:lnTo>
                  <a:lnTo>
                    <a:pt x="229" y="298"/>
                  </a:lnTo>
                  <a:lnTo>
                    <a:pt x="229" y="300"/>
                  </a:lnTo>
                  <a:lnTo>
                    <a:pt x="229" y="300"/>
                  </a:lnTo>
                  <a:lnTo>
                    <a:pt x="229" y="300"/>
                  </a:lnTo>
                  <a:lnTo>
                    <a:pt x="227" y="300"/>
                  </a:lnTo>
                  <a:lnTo>
                    <a:pt x="227" y="305"/>
                  </a:lnTo>
                  <a:lnTo>
                    <a:pt x="224" y="307"/>
                  </a:lnTo>
                  <a:lnTo>
                    <a:pt x="224" y="309"/>
                  </a:lnTo>
                  <a:lnTo>
                    <a:pt x="222" y="312"/>
                  </a:lnTo>
                  <a:lnTo>
                    <a:pt x="215" y="319"/>
                  </a:lnTo>
                  <a:lnTo>
                    <a:pt x="215" y="319"/>
                  </a:lnTo>
                  <a:lnTo>
                    <a:pt x="213" y="319"/>
                  </a:lnTo>
                  <a:lnTo>
                    <a:pt x="210" y="321"/>
                  </a:lnTo>
                  <a:lnTo>
                    <a:pt x="208" y="324"/>
                  </a:lnTo>
                  <a:lnTo>
                    <a:pt x="205" y="324"/>
                  </a:lnTo>
                  <a:lnTo>
                    <a:pt x="205" y="326"/>
                  </a:lnTo>
                  <a:lnTo>
                    <a:pt x="203" y="326"/>
                  </a:lnTo>
                  <a:lnTo>
                    <a:pt x="189" y="326"/>
                  </a:lnTo>
                  <a:lnTo>
                    <a:pt x="187" y="326"/>
                  </a:lnTo>
                  <a:lnTo>
                    <a:pt x="187" y="326"/>
                  </a:lnTo>
                  <a:lnTo>
                    <a:pt x="187" y="326"/>
                  </a:lnTo>
                  <a:lnTo>
                    <a:pt x="187" y="326"/>
                  </a:lnTo>
                  <a:lnTo>
                    <a:pt x="189" y="328"/>
                  </a:lnTo>
                  <a:lnTo>
                    <a:pt x="189" y="328"/>
                  </a:lnTo>
                  <a:lnTo>
                    <a:pt x="191" y="328"/>
                  </a:lnTo>
                  <a:lnTo>
                    <a:pt x="191" y="328"/>
                  </a:lnTo>
                  <a:lnTo>
                    <a:pt x="191" y="331"/>
                  </a:lnTo>
                  <a:lnTo>
                    <a:pt x="191" y="331"/>
                  </a:lnTo>
                  <a:lnTo>
                    <a:pt x="187" y="335"/>
                  </a:lnTo>
                  <a:lnTo>
                    <a:pt x="184" y="338"/>
                  </a:lnTo>
                  <a:lnTo>
                    <a:pt x="182" y="338"/>
                  </a:lnTo>
                  <a:lnTo>
                    <a:pt x="182" y="338"/>
                  </a:lnTo>
                  <a:lnTo>
                    <a:pt x="182" y="338"/>
                  </a:lnTo>
                  <a:lnTo>
                    <a:pt x="182" y="338"/>
                  </a:lnTo>
                  <a:lnTo>
                    <a:pt x="179" y="338"/>
                  </a:lnTo>
                  <a:lnTo>
                    <a:pt x="179" y="338"/>
                  </a:lnTo>
                  <a:lnTo>
                    <a:pt x="179" y="335"/>
                  </a:lnTo>
                  <a:lnTo>
                    <a:pt x="177" y="335"/>
                  </a:lnTo>
                  <a:lnTo>
                    <a:pt x="177" y="335"/>
                  </a:lnTo>
                  <a:lnTo>
                    <a:pt x="177" y="335"/>
                  </a:lnTo>
                  <a:lnTo>
                    <a:pt x="175" y="335"/>
                  </a:lnTo>
                  <a:lnTo>
                    <a:pt x="175" y="335"/>
                  </a:lnTo>
                  <a:lnTo>
                    <a:pt x="172" y="335"/>
                  </a:lnTo>
                  <a:lnTo>
                    <a:pt x="172" y="335"/>
                  </a:lnTo>
                  <a:lnTo>
                    <a:pt x="172" y="338"/>
                  </a:lnTo>
                  <a:lnTo>
                    <a:pt x="170" y="338"/>
                  </a:lnTo>
                  <a:lnTo>
                    <a:pt x="170" y="338"/>
                  </a:lnTo>
                  <a:lnTo>
                    <a:pt x="170" y="340"/>
                  </a:lnTo>
                  <a:lnTo>
                    <a:pt x="165" y="340"/>
                  </a:lnTo>
                  <a:lnTo>
                    <a:pt x="163" y="340"/>
                  </a:lnTo>
                  <a:lnTo>
                    <a:pt x="161" y="340"/>
                  </a:lnTo>
                  <a:lnTo>
                    <a:pt x="158" y="340"/>
                  </a:lnTo>
                  <a:lnTo>
                    <a:pt x="158" y="340"/>
                  </a:lnTo>
                  <a:lnTo>
                    <a:pt x="158" y="340"/>
                  </a:lnTo>
                  <a:lnTo>
                    <a:pt x="156" y="340"/>
                  </a:lnTo>
                  <a:lnTo>
                    <a:pt x="156" y="340"/>
                  </a:lnTo>
                  <a:lnTo>
                    <a:pt x="153" y="343"/>
                  </a:lnTo>
                  <a:lnTo>
                    <a:pt x="153" y="343"/>
                  </a:lnTo>
                  <a:lnTo>
                    <a:pt x="153" y="343"/>
                  </a:lnTo>
                  <a:lnTo>
                    <a:pt x="151" y="343"/>
                  </a:lnTo>
                  <a:lnTo>
                    <a:pt x="151" y="343"/>
                  </a:lnTo>
                  <a:lnTo>
                    <a:pt x="151" y="340"/>
                  </a:lnTo>
                  <a:lnTo>
                    <a:pt x="149" y="340"/>
                  </a:lnTo>
                  <a:lnTo>
                    <a:pt x="149" y="340"/>
                  </a:lnTo>
                  <a:lnTo>
                    <a:pt x="149" y="340"/>
                  </a:lnTo>
                  <a:lnTo>
                    <a:pt x="149" y="343"/>
                  </a:lnTo>
                  <a:lnTo>
                    <a:pt x="146" y="343"/>
                  </a:lnTo>
                  <a:lnTo>
                    <a:pt x="146" y="345"/>
                  </a:lnTo>
                  <a:lnTo>
                    <a:pt x="146" y="345"/>
                  </a:lnTo>
                  <a:lnTo>
                    <a:pt x="146" y="347"/>
                  </a:lnTo>
                  <a:lnTo>
                    <a:pt x="146" y="347"/>
                  </a:lnTo>
                  <a:lnTo>
                    <a:pt x="146" y="347"/>
                  </a:lnTo>
                  <a:lnTo>
                    <a:pt x="146" y="350"/>
                  </a:lnTo>
                  <a:lnTo>
                    <a:pt x="144" y="350"/>
                  </a:lnTo>
                  <a:lnTo>
                    <a:pt x="144" y="352"/>
                  </a:lnTo>
                  <a:lnTo>
                    <a:pt x="144" y="352"/>
                  </a:lnTo>
                  <a:lnTo>
                    <a:pt x="144" y="354"/>
                  </a:lnTo>
                  <a:lnTo>
                    <a:pt x="142" y="354"/>
                  </a:lnTo>
                  <a:lnTo>
                    <a:pt x="142" y="354"/>
                  </a:lnTo>
                  <a:lnTo>
                    <a:pt x="139" y="352"/>
                  </a:lnTo>
                  <a:lnTo>
                    <a:pt x="139" y="352"/>
                  </a:lnTo>
                  <a:lnTo>
                    <a:pt x="139" y="352"/>
                  </a:lnTo>
                  <a:lnTo>
                    <a:pt x="139" y="352"/>
                  </a:lnTo>
                  <a:lnTo>
                    <a:pt x="139" y="352"/>
                  </a:lnTo>
                  <a:lnTo>
                    <a:pt x="139" y="354"/>
                  </a:lnTo>
                  <a:lnTo>
                    <a:pt x="139" y="354"/>
                  </a:lnTo>
                  <a:lnTo>
                    <a:pt x="139" y="357"/>
                  </a:lnTo>
                  <a:lnTo>
                    <a:pt x="142" y="357"/>
                  </a:lnTo>
                  <a:lnTo>
                    <a:pt x="142" y="359"/>
                  </a:lnTo>
                  <a:lnTo>
                    <a:pt x="142" y="359"/>
                  </a:lnTo>
                  <a:lnTo>
                    <a:pt x="142" y="359"/>
                  </a:lnTo>
                  <a:lnTo>
                    <a:pt x="142" y="361"/>
                  </a:lnTo>
                  <a:lnTo>
                    <a:pt x="139" y="364"/>
                  </a:lnTo>
                  <a:lnTo>
                    <a:pt x="139" y="364"/>
                  </a:lnTo>
                  <a:lnTo>
                    <a:pt x="139" y="366"/>
                  </a:lnTo>
                  <a:lnTo>
                    <a:pt x="139" y="366"/>
                  </a:lnTo>
                  <a:lnTo>
                    <a:pt x="139" y="366"/>
                  </a:lnTo>
                  <a:lnTo>
                    <a:pt x="142" y="369"/>
                  </a:lnTo>
                  <a:lnTo>
                    <a:pt x="142" y="369"/>
                  </a:lnTo>
                  <a:lnTo>
                    <a:pt x="146" y="373"/>
                  </a:lnTo>
                  <a:lnTo>
                    <a:pt x="149" y="373"/>
                  </a:lnTo>
                  <a:lnTo>
                    <a:pt x="149" y="376"/>
                  </a:lnTo>
                  <a:lnTo>
                    <a:pt x="149" y="376"/>
                  </a:lnTo>
                  <a:lnTo>
                    <a:pt x="149" y="378"/>
                  </a:lnTo>
                  <a:lnTo>
                    <a:pt x="149" y="378"/>
                  </a:lnTo>
                  <a:lnTo>
                    <a:pt x="149" y="378"/>
                  </a:lnTo>
                  <a:lnTo>
                    <a:pt x="149" y="380"/>
                  </a:lnTo>
                  <a:lnTo>
                    <a:pt x="146" y="380"/>
                  </a:lnTo>
                  <a:lnTo>
                    <a:pt x="146" y="380"/>
                  </a:lnTo>
                  <a:lnTo>
                    <a:pt x="144" y="380"/>
                  </a:lnTo>
                  <a:lnTo>
                    <a:pt x="144" y="380"/>
                  </a:lnTo>
                  <a:lnTo>
                    <a:pt x="139" y="378"/>
                  </a:lnTo>
                  <a:lnTo>
                    <a:pt x="139" y="378"/>
                  </a:lnTo>
                  <a:lnTo>
                    <a:pt x="137" y="378"/>
                  </a:lnTo>
                  <a:lnTo>
                    <a:pt x="137" y="378"/>
                  </a:lnTo>
                  <a:lnTo>
                    <a:pt x="137" y="378"/>
                  </a:lnTo>
                  <a:lnTo>
                    <a:pt x="137" y="378"/>
                  </a:lnTo>
                  <a:lnTo>
                    <a:pt x="132" y="383"/>
                  </a:lnTo>
                  <a:lnTo>
                    <a:pt x="132" y="383"/>
                  </a:lnTo>
                  <a:lnTo>
                    <a:pt x="132" y="385"/>
                  </a:lnTo>
                  <a:lnTo>
                    <a:pt x="132" y="387"/>
                  </a:lnTo>
                  <a:lnTo>
                    <a:pt x="132" y="387"/>
                  </a:lnTo>
                  <a:lnTo>
                    <a:pt x="132" y="390"/>
                  </a:lnTo>
                  <a:lnTo>
                    <a:pt x="132" y="390"/>
                  </a:lnTo>
                  <a:lnTo>
                    <a:pt x="130" y="390"/>
                  </a:lnTo>
                  <a:lnTo>
                    <a:pt x="127" y="390"/>
                  </a:lnTo>
                  <a:lnTo>
                    <a:pt x="125" y="392"/>
                  </a:lnTo>
                  <a:lnTo>
                    <a:pt x="125" y="390"/>
                  </a:lnTo>
                  <a:lnTo>
                    <a:pt x="123" y="390"/>
                  </a:lnTo>
                  <a:lnTo>
                    <a:pt x="123" y="387"/>
                  </a:lnTo>
                  <a:lnTo>
                    <a:pt x="120" y="387"/>
                  </a:lnTo>
                  <a:lnTo>
                    <a:pt x="120" y="387"/>
                  </a:lnTo>
                  <a:lnTo>
                    <a:pt x="120" y="387"/>
                  </a:lnTo>
                  <a:lnTo>
                    <a:pt x="118" y="387"/>
                  </a:lnTo>
                  <a:lnTo>
                    <a:pt x="118" y="387"/>
                  </a:lnTo>
                  <a:lnTo>
                    <a:pt x="116" y="390"/>
                  </a:lnTo>
                  <a:lnTo>
                    <a:pt x="113" y="392"/>
                  </a:lnTo>
                  <a:lnTo>
                    <a:pt x="113" y="392"/>
                  </a:lnTo>
                  <a:lnTo>
                    <a:pt x="113" y="392"/>
                  </a:lnTo>
                  <a:lnTo>
                    <a:pt x="111" y="392"/>
                  </a:lnTo>
                  <a:lnTo>
                    <a:pt x="111" y="392"/>
                  </a:lnTo>
                  <a:lnTo>
                    <a:pt x="111" y="390"/>
                  </a:lnTo>
                  <a:lnTo>
                    <a:pt x="108" y="390"/>
                  </a:lnTo>
                  <a:lnTo>
                    <a:pt x="104" y="383"/>
                  </a:lnTo>
                  <a:lnTo>
                    <a:pt x="104" y="383"/>
                  </a:lnTo>
                  <a:lnTo>
                    <a:pt x="101" y="383"/>
                  </a:lnTo>
                  <a:lnTo>
                    <a:pt x="101" y="383"/>
                  </a:lnTo>
                  <a:lnTo>
                    <a:pt x="101" y="383"/>
                  </a:lnTo>
                  <a:lnTo>
                    <a:pt x="99" y="383"/>
                  </a:lnTo>
                  <a:lnTo>
                    <a:pt x="99" y="383"/>
                  </a:lnTo>
                  <a:lnTo>
                    <a:pt x="99" y="385"/>
                  </a:lnTo>
                  <a:lnTo>
                    <a:pt x="99" y="385"/>
                  </a:lnTo>
                  <a:lnTo>
                    <a:pt x="97" y="385"/>
                  </a:lnTo>
                  <a:lnTo>
                    <a:pt x="94" y="383"/>
                  </a:lnTo>
                  <a:lnTo>
                    <a:pt x="94" y="383"/>
                  </a:lnTo>
                  <a:lnTo>
                    <a:pt x="92" y="385"/>
                  </a:lnTo>
                  <a:lnTo>
                    <a:pt x="92" y="385"/>
                  </a:lnTo>
                  <a:lnTo>
                    <a:pt x="94" y="387"/>
                  </a:lnTo>
                  <a:lnTo>
                    <a:pt x="94" y="387"/>
                  </a:lnTo>
                  <a:lnTo>
                    <a:pt x="94" y="390"/>
                  </a:lnTo>
                  <a:lnTo>
                    <a:pt x="94" y="390"/>
                  </a:lnTo>
                  <a:lnTo>
                    <a:pt x="94" y="390"/>
                  </a:lnTo>
                  <a:lnTo>
                    <a:pt x="94" y="392"/>
                  </a:lnTo>
                  <a:lnTo>
                    <a:pt x="94" y="392"/>
                  </a:lnTo>
                  <a:lnTo>
                    <a:pt x="94" y="395"/>
                  </a:lnTo>
                  <a:lnTo>
                    <a:pt x="94" y="404"/>
                  </a:lnTo>
                  <a:lnTo>
                    <a:pt x="92" y="409"/>
                  </a:lnTo>
                  <a:lnTo>
                    <a:pt x="94" y="411"/>
                  </a:lnTo>
                  <a:lnTo>
                    <a:pt x="97" y="413"/>
                  </a:lnTo>
                  <a:lnTo>
                    <a:pt x="97" y="416"/>
                  </a:lnTo>
                  <a:lnTo>
                    <a:pt x="97" y="421"/>
                  </a:lnTo>
                  <a:lnTo>
                    <a:pt x="97" y="421"/>
                  </a:lnTo>
                  <a:lnTo>
                    <a:pt x="94" y="421"/>
                  </a:lnTo>
                  <a:lnTo>
                    <a:pt x="94" y="421"/>
                  </a:lnTo>
                  <a:lnTo>
                    <a:pt x="94" y="421"/>
                  </a:lnTo>
                  <a:lnTo>
                    <a:pt x="92" y="421"/>
                  </a:lnTo>
                  <a:lnTo>
                    <a:pt x="90" y="421"/>
                  </a:lnTo>
                  <a:lnTo>
                    <a:pt x="87" y="421"/>
                  </a:lnTo>
                  <a:lnTo>
                    <a:pt x="82" y="421"/>
                  </a:lnTo>
                  <a:lnTo>
                    <a:pt x="80" y="421"/>
                  </a:lnTo>
                  <a:lnTo>
                    <a:pt x="78" y="421"/>
                  </a:lnTo>
                  <a:lnTo>
                    <a:pt x="75" y="421"/>
                  </a:lnTo>
                  <a:lnTo>
                    <a:pt x="75" y="421"/>
                  </a:lnTo>
                  <a:lnTo>
                    <a:pt x="71" y="418"/>
                  </a:lnTo>
                  <a:lnTo>
                    <a:pt x="66" y="416"/>
                  </a:lnTo>
                  <a:lnTo>
                    <a:pt x="64" y="416"/>
                  </a:lnTo>
                  <a:lnTo>
                    <a:pt x="64" y="416"/>
                  </a:lnTo>
                  <a:lnTo>
                    <a:pt x="61" y="416"/>
                  </a:lnTo>
                  <a:lnTo>
                    <a:pt x="56" y="418"/>
                  </a:lnTo>
                  <a:lnTo>
                    <a:pt x="54" y="418"/>
                  </a:lnTo>
                  <a:lnTo>
                    <a:pt x="54" y="418"/>
                  </a:lnTo>
                  <a:lnTo>
                    <a:pt x="52" y="418"/>
                  </a:lnTo>
                  <a:lnTo>
                    <a:pt x="47" y="418"/>
                  </a:lnTo>
                  <a:lnTo>
                    <a:pt x="47" y="418"/>
                  </a:lnTo>
                  <a:lnTo>
                    <a:pt x="45" y="418"/>
                  </a:lnTo>
                  <a:lnTo>
                    <a:pt x="45" y="418"/>
                  </a:lnTo>
                  <a:lnTo>
                    <a:pt x="45" y="418"/>
                  </a:lnTo>
                  <a:lnTo>
                    <a:pt x="45" y="418"/>
                  </a:lnTo>
                  <a:lnTo>
                    <a:pt x="42" y="421"/>
                  </a:lnTo>
                  <a:lnTo>
                    <a:pt x="42" y="421"/>
                  </a:lnTo>
                  <a:lnTo>
                    <a:pt x="38" y="440"/>
                  </a:lnTo>
                  <a:lnTo>
                    <a:pt x="38" y="440"/>
                  </a:lnTo>
                  <a:lnTo>
                    <a:pt x="35" y="442"/>
                  </a:lnTo>
                  <a:lnTo>
                    <a:pt x="35" y="442"/>
                  </a:lnTo>
                  <a:lnTo>
                    <a:pt x="33" y="442"/>
                  </a:lnTo>
                  <a:lnTo>
                    <a:pt x="33" y="444"/>
                  </a:lnTo>
                  <a:lnTo>
                    <a:pt x="30" y="444"/>
                  </a:lnTo>
                  <a:lnTo>
                    <a:pt x="26" y="444"/>
                  </a:lnTo>
                  <a:lnTo>
                    <a:pt x="23" y="444"/>
                  </a:lnTo>
                  <a:lnTo>
                    <a:pt x="23" y="444"/>
                  </a:lnTo>
                  <a:lnTo>
                    <a:pt x="21" y="444"/>
                  </a:lnTo>
                  <a:lnTo>
                    <a:pt x="21" y="444"/>
                  </a:lnTo>
                  <a:lnTo>
                    <a:pt x="21" y="444"/>
                  </a:lnTo>
                  <a:lnTo>
                    <a:pt x="19" y="442"/>
                  </a:lnTo>
                  <a:lnTo>
                    <a:pt x="19" y="442"/>
                  </a:lnTo>
                  <a:lnTo>
                    <a:pt x="19" y="442"/>
                  </a:lnTo>
                  <a:lnTo>
                    <a:pt x="19" y="440"/>
                  </a:lnTo>
                  <a:lnTo>
                    <a:pt x="16" y="442"/>
                  </a:lnTo>
                  <a:lnTo>
                    <a:pt x="16" y="442"/>
                  </a:lnTo>
                  <a:lnTo>
                    <a:pt x="16" y="442"/>
                  </a:lnTo>
                  <a:lnTo>
                    <a:pt x="14" y="451"/>
                  </a:lnTo>
                  <a:lnTo>
                    <a:pt x="16" y="451"/>
                  </a:lnTo>
                  <a:lnTo>
                    <a:pt x="16" y="451"/>
                  </a:lnTo>
                  <a:lnTo>
                    <a:pt x="19" y="451"/>
                  </a:lnTo>
                  <a:lnTo>
                    <a:pt x="19" y="451"/>
                  </a:lnTo>
                  <a:lnTo>
                    <a:pt x="16" y="454"/>
                  </a:lnTo>
                  <a:lnTo>
                    <a:pt x="19" y="454"/>
                  </a:lnTo>
                  <a:lnTo>
                    <a:pt x="19" y="456"/>
                  </a:lnTo>
                  <a:lnTo>
                    <a:pt x="21" y="454"/>
                  </a:lnTo>
                  <a:lnTo>
                    <a:pt x="21" y="461"/>
                  </a:lnTo>
                  <a:lnTo>
                    <a:pt x="21" y="466"/>
                  </a:lnTo>
                  <a:lnTo>
                    <a:pt x="23" y="466"/>
                  </a:lnTo>
                  <a:lnTo>
                    <a:pt x="23" y="466"/>
                  </a:lnTo>
                  <a:lnTo>
                    <a:pt x="23" y="466"/>
                  </a:lnTo>
                  <a:lnTo>
                    <a:pt x="23" y="466"/>
                  </a:lnTo>
                  <a:lnTo>
                    <a:pt x="26" y="463"/>
                  </a:lnTo>
                  <a:lnTo>
                    <a:pt x="26" y="463"/>
                  </a:lnTo>
                  <a:lnTo>
                    <a:pt x="23" y="463"/>
                  </a:lnTo>
                  <a:lnTo>
                    <a:pt x="23" y="463"/>
                  </a:lnTo>
                  <a:lnTo>
                    <a:pt x="26" y="461"/>
                  </a:lnTo>
                  <a:lnTo>
                    <a:pt x="28" y="463"/>
                  </a:lnTo>
                  <a:lnTo>
                    <a:pt x="33" y="466"/>
                  </a:lnTo>
                  <a:lnTo>
                    <a:pt x="35" y="463"/>
                  </a:lnTo>
                  <a:lnTo>
                    <a:pt x="40" y="463"/>
                  </a:lnTo>
                  <a:lnTo>
                    <a:pt x="40" y="466"/>
                  </a:lnTo>
                  <a:lnTo>
                    <a:pt x="38" y="466"/>
                  </a:lnTo>
                  <a:lnTo>
                    <a:pt x="35" y="468"/>
                  </a:lnTo>
                  <a:lnTo>
                    <a:pt x="38" y="468"/>
                  </a:lnTo>
                  <a:lnTo>
                    <a:pt x="40" y="468"/>
                  </a:lnTo>
                  <a:lnTo>
                    <a:pt x="38" y="470"/>
                  </a:lnTo>
                  <a:lnTo>
                    <a:pt x="35" y="473"/>
                  </a:lnTo>
                  <a:lnTo>
                    <a:pt x="33" y="477"/>
                  </a:lnTo>
                  <a:lnTo>
                    <a:pt x="35" y="480"/>
                  </a:lnTo>
                  <a:lnTo>
                    <a:pt x="35" y="480"/>
                  </a:lnTo>
                  <a:lnTo>
                    <a:pt x="26" y="480"/>
                  </a:lnTo>
                  <a:lnTo>
                    <a:pt x="21" y="480"/>
                  </a:lnTo>
                  <a:lnTo>
                    <a:pt x="21" y="480"/>
                  </a:lnTo>
                  <a:lnTo>
                    <a:pt x="21" y="480"/>
                  </a:lnTo>
                  <a:lnTo>
                    <a:pt x="21" y="482"/>
                  </a:lnTo>
                  <a:lnTo>
                    <a:pt x="19" y="482"/>
                  </a:lnTo>
                  <a:lnTo>
                    <a:pt x="19" y="482"/>
                  </a:lnTo>
                  <a:lnTo>
                    <a:pt x="19" y="480"/>
                  </a:lnTo>
                  <a:lnTo>
                    <a:pt x="19" y="480"/>
                  </a:lnTo>
                  <a:lnTo>
                    <a:pt x="16" y="480"/>
                  </a:lnTo>
                  <a:lnTo>
                    <a:pt x="16" y="477"/>
                  </a:lnTo>
                  <a:lnTo>
                    <a:pt x="16" y="482"/>
                  </a:lnTo>
                  <a:lnTo>
                    <a:pt x="16" y="484"/>
                  </a:lnTo>
                  <a:lnTo>
                    <a:pt x="14" y="487"/>
                  </a:lnTo>
                  <a:lnTo>
                    <a:pt x="14" y="487"/>
                  </a:lnTo>
                  <a:lnTo>
                    <a:pt x="16" y="489"/>
                  </a:lnTo>
                  <a:lnTo>
                    <a:pt x="16" y="496"/>
                  </a:lnTo>
                  <a:lnTo>
                    <a:pt x="14" y="496"/>
                  </a:lnTo>
                  <a:lnTo>
                    <a:pt x="12" y="499"/>
                  </a:lnTo>
                  <a:lnTo>
                    <a:pt x="12" y="501"/>
                  </a:lnTo>
                  <a:lnTo>
                    <a:pt x="12" y="501"/>
                  </a:lnTo>
                  <a:lnTo>
                    <a:pt x="9" y="501"/>
                  </a:lnTo>
                  <a:lnTo>
                    <a:pt x="9" y="501"/>
                  </a:lnTo>
                  <a:lnTo>
                    <a:pt x="9" y="499"/>
                  </a:lnTo>
                  <a:lnTo>
                    <a:pt x="7" y="499"/>
                  </a:lnTo>
                  <a:lnTo>
                    <a:pt x="4" y="501"/>
                  </a:lnTo>
                  <a:lnTo>
                    <a:pt x="2" y="503"/>
                  </a:lnTo>
                  <a:lnTo>
                    <a:pt x="2" y="506"/>
                  </a:lnTo>
                  <a:lnTo>
                    <a:pt x="4" y="508"/>
                  </a:lnTo>
                  <a:lnTo>
                    <a:pt x="4" y="510"/>
                  </a:lnTo>
                  <a:lnTo>
                    <a:pt x="7" y="515"/>
                  </a:lnTo>
                  <a:lnTo>
                    <a:pt x="7" y="518"/>
                  </a:lnTo>
                  <a:lnTo>
                    <a:pt x="4" y="518"/>
                  </a:lnTo>
                  <a:lnTo>
                    <a:pt x="4" y="518"/>
                  </a:lnTo>
                  <a:lnTo>
                    <a:pt x="4" y="518"/>
                  </a:lnTo>
                  <a:lnTo>
                    <a:pt x="2" y="522"/>
                  </a:lnTo>
                  <a:lnTo>
                    <a:pt x="2" y="525"/>
                  </a:lnTo>
                  <a:lnTo>
                    <a:pt x="2" y="527"/>
                  </a:lnTo>
                  <a:lnTo>
                    <a:pt x="0" y="529"/>
                  </a:lnTo>
                  <a:lnTo>
                    <a:pt x="0" y="537"/>
                  </a:lnTo>
                  <a:lnTo>
                    <a:pt x="2" y="541"/>
                  </a:lnTo>
                  <a:lnTo>
                    <a:pt x="4" y="546"/>
                  </a:lnTo>
                  <a:lnTo>
                    <a:pt x="4" y="544"/>
                  </a:lnTo>
                  <a:lnTo>
                    <a:pt x="4" y="541"/>
                  </a:lnTo>
                  <a:lnTo>
                    <a:pt x="4" y="541"/>
                  </a:lnTo>
                  <a:lnTo>
                    <a:pt x="7" y="546"/>
                  </a:lnTo>
                  <a:lnTo>
                    <a:pt x="7" y="546"/>
                  </a:lnTo>
                  <a:lnTo>
                    <a:pt x="7" y="539"/>
                  </a:lnTo>
                  <a:lnTo>
                    <a:pt x="7" y="539"/>
                  </a:lnTo>
                  <a:lnTo>
                    <a:pt x="9" y="539"/>
                  </a:lnTo>
                  <a:lnTo>
                    <a:pt x="9" y="539"/>
                  </a:lnTo>
                  <a:lnTo>
                    <a:pt x="9" y="541"/>
                  </a:lnTo>
                  <a:lnTo>
                    <a:pt x="9" y="541"/>
                  </a:lnTo>
                  <a:lnTo>
                    <a:pt x="9" y="541"/>
                  </a:lnTo>
                  <a:lnTo>
                    <a:pt x="9" y="541"/>
                  </a:lnTo>
                  <a:lnTo>
                    <a:pt x="12" y="546"/>
                  </a:lnTo>
                  <a:lnTo>
                    <a:pt x="12" y="546"/>
                  </a:lnTo>
                  <a:lnTo>
                    <a:pt x="9" y="546"/>
                  </a:lnTo>
                  <a:lnTo>
                    <a:pt x="9" y="548"/>
                  </a:lnTo>
                  <a:lnTo>
                    <a:pt x="9" y="551"/>
                  </a:lnTo>
                  <a:lnTo>
                    <a:pt x="12" y="551"/>
                  </a:lnTo>
                  <a:lnTo>
                    <a:pt x="9" y="553"/>
                  </a:lnTo>
                  <a:lnTo>
                    <a:pt x="9" y="555"/>
                  </a:lnTo>
                  <a:lnTo>
                    <a:pt x="12" y="560"/>
                  </a:lnTo>
                  <a:lnTo>
                    <a:pt x="14" y="560"/>
                  </a:lnTo>
                  <a:lnTo>
                    <a:pt x="14" y="560"/>
                  </a:lnTo>
                  <a:lnTo>
                    <a:pt x="16" y="560"/>
                  </a:lnTo>
                  <a:lnTo>
                    <a:pt x="19" y="560"/>
                  </a:lnTo>
                  <a:lnTo>
                    <a:pt x="21" y="558"/>
                  </a:lnTo>
                  <a:lnTo>
                    <a:pt x="21" y="560"/>
                  </a:lnTo>
                  <a:lnTo>
                    <a:pt x="21" y="560"/>
                  </a:lnTo>
                  <a:lnTo>
                    <a:pt x="21" y="560"/>
                  </a:lnTo>
                  <a:lnTo>
                    <a:pt x="21" y="560"/>
                  </a:lnTo>
                  <a:lnTo>
                    <a:pt x="21" y="563"/>
                  </a:lnTo>
                  <a:lnTo>
                    <a:pt x="19" y="563"/>
                  </a:lnTo>
                  <a:lnTo>
                    <a:pt x="19" y="563"/>
                  </a:lnTo>
                  <a:lnTo>
                    <a:pt x="19" y="563"/>
                  </a:lnTo>
                  <a:lnTo>
                    <a:pt x="19" y="563"/>
                  </a:lnTo>
                  <a:lnTo>
                    <a:pt x="19" y="560"/>
                  </a:lnTo>
                  <a:lnTo>
                    <a:pt x="16" y="563"/>
                  </a:lnTo>
                  <a:lnTo>
                    <a:pt x="14" y="563"/>
                  </a:lnTo>
                  <a:lnTo>
                    <a:pt x="14" y="563"/>
                  </a:lnTo>
                  <a:lnTo>
                    <a:pt x="12" y="563"/>
                  </a:lnTo>
                  <a:lnTo>
                    <a:pt x="12" y="563"/>
                  </a:lnTo>
                  <a:lnTo>
                    <a:pt x="12" y="563"/>
                  </a:lnTo>
                  <a:lnTo>
                    <a:pt x="9" y="563"/>
                  </a:lnTo>
                  <a:lnTo>
                    <a:pt x="7" y="563"/>
                  </a:lnTo>
                  <a:lnTo>
                    <a:pt x="7" y="565"/>
                  </a:lnTo>
                  <a:lnTo>
                    <a:pt x="7" y="567"/>
                  </a:lnTo>
                  <a:lnTo>
                    <a:pt x="7" y="567"/>
                  </a:lnTo>
                  <a:lnTo>
                    <a:pt x="12" y="567"/>
                  </a:lnTo>
                  <a:lnTo>
                    <a:pt x="14" y="570"/>
                  </a:lnTo>
                  <a:lnTo>
                    <a:pt x="16" y="574"/>
                  </a:lnTo>
                  <a:lnTo>
                    <a:pt x="16" y="579"/>
                  </a:lnTo>
                  <a:lnTo>
                    <a:pt x="16" y="579"/>
                  </a:lnTo>
                  <a:lnTo>
                    <a:pt x="19" y="574"/>
                  </a:lnTo>
                  <a:lnTo>
                    <a:pt x="19" y="574"/>
                  </a:lnTo>
                  <a:lnTo>
                    <a:pt x="19" y="577"/>
                  </a:lnTo>
                  <a:lnTo>
                    <a:pt x="19" y="579"/>
                  </a:lnTo>
                  <a:lnTo>
                    <a:pt x="19" y="579"/>
                  </a:lnTo>
                  <a:lnTo>
                    <a:pt x="19" y="579"/>
                  </a:lnTo>
                  <a:lnTo>
                    <a:pt x="16" y="579"/>
                  </a:lnTo>
                  <a:lnTo>
                    <a:pt x="16" y="579"/>
                  </a:lnTo>
                  <a:lnTo>
                    <a:pt x="16" y="581"/>
                  </a:lnTo>
                  <a:lnTo>
                    <a:pt x="14" y="581"/>
                  </a:lnTo>
                  <a:lnTo>
                    <a:pt x="16" y="584"/>
                  </a:lnTo>
                  <a:lnTo>
                    <a:pt x="16" y="584"/>
                  </a:lnTo>
                  <a:lnTo>
                    <a:pt x="16" y="584"/>
                  </a:lnTo>
                  <a:lnTo>
                    <a:pt x="19" y="586"/>
                  </a:lnTo>
                  <a:lnTo>
                    <a:pt x="23" y="586"/>
                  </a:lnTo>
                  <a:lnTo>
                    <a:pt x="23" y="589"/>
                  </a:lnTo>
                  <a:lnTo>
                    <a:pt x="26" y="589"/>
                  </a:lnTo>
                  <a:lnTo>
                    <a:pt x="26" y="591"/>
                  </a:lnTo>
                  <a:lnTo>
                    <a:pt x="26" y="591"/>
                  </a:lnTo>
                  <a:lnTo>
                    <a:pt x="26" y="593"/>
                  </a:lnTo>
                  <a:lnTo>
                    <a:pt x="28" y="593"/>
                  </a:lnTo>
                  <a:lnTo>
                    <a:pt x="28" y="591"/>
                  </a:lnTo>
                  <a:lnTo>
                    <a:pt x="28" y="586"/>
                  </a:lnTo>
                  <a:lnTo>
                    <a:pt x="30" y="589"/>
                  </a:lnTo>
                  <a:lnTo>
                    <a:pt x="30" y="591"/>
                  </a:lnTo>
                  <a:lnTo>
                    <a:pt x="30" y="591"/>
                  </a:lnTo>
                  <a:lnTo>
                    <a:pt x="33" y="593"/>
                  </a:lnTo>
                  <a:lnTo>
                    <a:pt x="33" y="593"/>
                  </a:lnTo>
                  <a:lnTo>
                    <a:pt x="33" y="591"/>
                  </a:lnTo>
                  <a:lnTo>
                    <a:pt x="33" y="591"/>
                  </a:lnTo>
                  <a:lnTo>
                    <a:pt x="33" y="591"/>
                  </a:lnTo>
                  <a:lnTo>
                    <a:pt x="33" y="591"/>
                  </a:lnTo>
                  <a:lnTo>
                    <a:pt x="35" y="593"/>
                  </a:lnTo>
                  <a:lnTo>
                    <a:pt x="38" y="596"/>
                  </a:lnTo>
                  <a:lnTo>
                    <a:pt x="40" y="598"/>
                  </a:lnTo>
                  <a:lnTo>
                    <a:pt x="38" y="600"/>
                  </a:lnTo>
                  <a:lnTo>
                    <a:pt x="35" y="603"/>
                  </a:lnTo>
                  <a:lnTo>
                    <a:pt x="35" y="603"/>
                  </a:lnTo>
                  <a:lnTo>
                    <a:pt x="35" y="605"/>
                  </a:lnTo>
                  <a:lnTo>
                    <a:pt x="33" y="605"/>
                  </a:lnTo>
                  <a:lnTo>
                    <a:pt x="30" y="603"/>
                  </a:lnTo>
                  <a:lnTo>
                    <a:pt x="30" y="600"/>
                  </a:lnTo>
                  <a:lnTo>
                    <a:pt x="26" y="596"/>
                  </a:lnTo>
                  <a:lnTo>
                    <a:pt x="26" y="596"/>
                  </a:lnTo>
                  <a:lnTo>
                    <a:pt x="23" y="596"/>
                  </a:lnTo>
                  <a:lnTo>
                    <a:pt x="23" y="596"/>
                  </a:lnTo>
                  <a:lnTo>
                    <a:pt x="23" y="598"/>
                  </a:lnTo>
                  <a:lnTo>
                    <a:pt x="21" y="598"/>
                  </a:lnTo>
                  <a:lnTo>
                    <a:pt x="21" y="598"/>
                  </a:lnTo>
                  <a:lnTo>
                    <a:pt x="19" y="598"/>
                  </a:lnTo>
                  <a:lnTo>
                    <a:pt x="23" y="600"/>
                  </a:lnTo>
                  <a:lnTo>
                    <a:pt x="21" y="600"/>
                  </a:lnTo>
                  <a:lnTo>
                    <a:pt x="21" y="603"/>
                  </a:lnTo>
                  <a:lnTo>
                    <a:pt x="26" y="605"/>
                  </a:lnTo>
                  <a:lnTo>
                    <a:pt x="26" y="605"/>
                  </a:lnTo>
                  <a:lnTo>
                    <a:pt x="28" y="607"/>
                  </a:lnTo>
                  <a:lnTo>
                    <a:pt x="28" y="610"/>
                  </a:lnTo>
                  <a:lnTo>
                    <a:pt x="26" y="612"/>
                  </a:lnTo>
                  <a:lnTo>
                    <a:pt x="26" y="615"/>
                  </a:lnTo>
                  <a:lnTo>
                    <a:pt x="26" y="615"/>
                  </a:lnTo>
                  <a:lnTo>
                    <a:pt x="26" y="617"/>
                  </a:lnTo>
                  <a:lnTo>
                    <a:pt x="26" y="617"/>
                  </a:lnTo>
                  <a:lnTo>
                    <a:pt x="26" y="619"/>
                  </a:lnTo>
                  <a:lnTo>
                    <a:pt x="26" y="619"/>
                  </a:lnTo>
                  <a:lnTo>
                    <a:pt x="28" y="619"/>
                  </a:lnTo>
                  <a:lnTo>
                    <a:pt x="28" y="617"/>
                  </a:lnTo>
                  <a:lnTo>
                    <a:pt x="28" y="617"/>
                  </a:lnTo>
                  <a:lnTo>
                    <a:pt x="30" y="615"/>
                  </a:lnTo>
                  <a:lnTo>
                    <a:pt x="30" y="615"/>
                  </a:lnTo>
                  <a:lnTo>
                    <a:pt x="35" y="615"/>
                  </a:lnTo>
                  <a:lnTo>
                    <a:pt x="35" y="615"/>
                  </a:lnTo>
                  <a:lnTo>
                    <a:pt x="35" y="615"/>
                  </a:lnTo>
                  <a:lnTo>
                    <a:pt x="35" y="615"/>
                  </a:lnTo>
                  <a:lnTo>
                    <a:pt x="38" y="615"/>
                  </a:lnTo>
                  <a:lnTo>
                    <a:pt x="38" y="615"/>
                  </a:lnTo>
                  <a:lnTo>
                    <a:pt x="38" y="615"/>
                  </a:lnTo>
                  <a:lnTo>
                    <a:pt x="40" y="612"/>
                  </a:lnTo>
                  <a:lnTo>
                    <a:pt x="40" y="612"/>
                  </a:lnTo>
                  <a:lnTo>
                    <a:pt x="42" y="615"/>
                  </a:lnTo>
                  <a:lnTo>
                    <a:pt x="42" y="615"/>
                  </a:lnTo>
                  <a:lnTo>
                    <a:pt x="42" y="615"/>
                  </a:lnTo>
                  <a:lnTo>
                    <a:pt x="45" y="617"/>
                  </a:lnTo>
                  <a:lnTo>
                    <a:pt x="45" y="617"/>
                  </a:lnTo>
                  <a:lnTo>
                    <a:pt x="45" y="617"/>
                  </a:lnTo>
                  <a:lnTo>
                    <a:pt x="47" y="617"/>
                  </a:lnTo>
                  <a:lnTo>
                    <a:pt x="47" y="617"/>
                  </a:lnTo>
                  <a:lnTo>
                    <a:pt x="49" y="619"/>
                  </a:lnTo>
                  <a:lnTo>
                    <a:pt x="52" y="622"/>
                  </a:lnTo>
                  <a:lnTo>
                    <a:pt x="59" y="622"/>
                  </a:lnTo>
                  <a:lnTo>
                    <a:pt x="59" y="622"/>
                  </a:lnTo>
                  <a:lnTo>
                    <a:pt x="59" y="619"/>
                  </a:lnTo>
                  <a:lnTo>
                    <a:pt x="61" y="619"/>
                  </a:lnTo>
                  <a:lnTo>
                    <a:pt x="61" y="619"/>
                  </a:lnTo>
                  <a:lnTo>
                    <a:pt x="66" y="619"/>
                  </a:lnTo>
                  <a:lnTo>
                    <a:pt x="66" y="619"/>
                  </a:lnTo>
                  <a:lnTo>
                    <a:pt x="68" y="622"/>
                  </a:lnTo>
                  <a:lnTo>
                    <a:pt x="68" y="622"/>
                  </a:lnTo>
                  <a:lnTo>
                    <a:pt x="71" y="624"/>
                  </a:lnTo>
                  <a:lnTo>
                    <a:pt x="73" y="622"/>
                  </a:lnTo>
                  <a:lnTo>
                    <a:pt x="75" y="622"/>
                  </a:lnTo>
                  <a:lnTo>
                    <a:pt x="80" y="622"/>
                  </a:lnTo>
                  <a:lnTo>
                    <a:pt x="80" y="619"/>
                  </a:lnTo>
                  <a:lnTo>
                    <a:pt x="82" y="617"/>
                  </a:lnTo>
                  <a:lnTo>
                    <a:pt x="82" y="617"/>
                  </a:lnTo>
                  <a:lnTo>
                    <a:pt x="87" y="619"/>
                  </a:lnTo>
                  <a:lnTo>
                    <a:pt x="87" y="619"/>
                  </a:lnTo>
                  <a:lnTo>
                    <a:pt x="94" y="612"/>
                  </a:lnTo>
                  <a:lnTo>
                    <a:pt x="97" y="607"/>
                  </a:lnTo>
                  <a:lnTo>
                    <a:pt x="97" y="607"/>
                  </a:lnTo>
                  <a:lnTo>
                    <a:pt x="99" y="607"/>
                  </a:lnTo>
                  <a:lnTo>
                    <a:pt x="101" y="605"/>
                  </a:lnTo>
                  <a:lnTo>
                    <a:pt x="104" y="598"/>
                  </a:lnTo>
                  <a:lnTo>
                    <a:pt x="101" y="593"/>
                  </a:lnTo>
                  <a:lnTo>
                    <a:pt x="99" y="589"/>
                  </a:lnTo>
                  <a:lnTo>
                    <a:pt x="99" y="586"/>
                  </a:lnTo>
                  <a:lnTo>
                    <a:pt x="97" y="586"/>
                  </a:lnTo>
                  <a:lnTo>
                    <a:pt x="97" y="586"/>
                  </a:lnTo>
                  <a:lnTo>
                    <a:pt x="94" y="586"/>
                  </a:lnTo>
                  <a:lnTo>
                    <a:pt x="94" y="586"/>
                  </a:lnTo>
                  <a:lnTo>
                    <a:pt x="92" y="584"/>
                  </a:lnTo>
                  <a:lnTo>
                    <a:pt x="90" y="584"/>
                  </a:lnTo>
                  <a:lnTo>
                    <a:pt x="87" y="581"/>
                  </a:lnTo>
                  <a:lnTo>
                    <a:pt x="87" y="581"/>
                  </a:lnTo>
                  <a:lnTo>
                    <a:pt x="87" y="579"/>
                  </a:lnTo>
                  <a:lnTo>
                    <a:pt x="87" y="579"/>
                  </a:lnTo>
                  <a:lnTo>
                    <a:pt x="87" y="577"/>
                  </a:lnTo>
                  <a:lnTo>
                    <a:pt x="85" y="577"/>
                  </a:lnTo>
                  <a:lnTo>
                    <a:pt x="85" y="579"/>
                  </a:lnTo>
                  <a:lnTo>
                    <a:pt x="85" y="577"/>
                  </a:lnTo>
                  <a:lnTo>
                    <a:pt x="82" y="577"/>
                  </a:lnTo>
                  <a:lnTo>
                    <a:pt x="80" y="577"/>
                  </a:lnTo>
                  <a:lnTo>
                    <a:pt x="80" y="577"/>
                  </a:lnTo>
                  <a:lnTo>
                    <a:pt x="78" y="577"/>
                  </a:lnTo>
                  <a:lnTo>
                    <a:pt x="80" y="574"/>
                  </a:lnTo>
                  <a:lnTo>
                    <a:pt x="80" y="574"/>
                  </a:lnTo>
                  <a:lnTo>
                    <a:pt x="80" y="572"/>
                  </a:lnTo>
                  <a:lnTo>
                    <a:pt x="80" y="572"/>
                  </a:lnTo>
                  <a:lnTo>
                    <a:pt x="80" y="572"/>
                  </a:lnTo>
                  <a:lnTo>
                    <a:pt x="78" y="572"/>
                  </a:lnTo>
                  <a:lnTo>
                    <a:pt x="78" y="572"/>
                  </a:lnTo>
                  <a:lnTo>
                    <a:pt x="78" y="572"/>
                  </a:lnTo>
                  <a:lnTo>
                    <a:pt x="75" y="574"/>
                  </a:lnTo>
                  <a:lnTo>
                    <a:pt x="78" y="570"/>
                  </a:lnTo>
                  <a:lnTo>
                    <a:pt x="80" y="567"/>
                  </a:lnTo>
                  <a:lnTo>
                    <a:pt x="82" y="565"/>
                  </a:lnTo>
                  <a:lnTo>
                    <a:pt x="78" y="563"/>
                  </a:lnTo>
                  <a:lnTo>
                    <a:pt x="78" y="563"/>
                  </a:lnTo>
                  <a:lnTo>
                    <a:pt x="78" y="563"/>
                  </a:lnTo>
                  <a:lnTo>
                    <a:pt x="78" y="563"/>
                  </a:lnTo>
                  <a:lnTo>
                    <a:pt x="80" y="563"/>
                  </a:lnTo>
                  <a:lnTo>
                    <a:pt x="78" y="563"/>
                  </a:lnTo>
                  <a:lnTo>
                    <a:pt x="80" y="560"/>
                  </a:lnTo>
                  <a:lnTo>
                    <a:pt x="82" y="560"/>
                  </a:lnTo>
                  <a:lnTo>
                    <a:pt x="82" y="558"/>
                  </a:lnTo>
                  <a:lnTo>
                    <a:pt x="80" y="558"/>
                  </a:lnTo>
                  <a:lnTo>
                    <a:pt x="80" y="555"/>
                  </a:lnTo>
                  <a:lnTo>
                    <a:pt x="82" y="555"/>
                  </a:lnTo>
                  <a:lnTo>
                    <a:pt x="82" y="553"/>
                  </a:lnTo>
                  <a:lnTo>
                    <a:pt x="82" y="555"/>
                  </a:lnTo>
                  <a:lnTo>
                    <a:pt x="82" y="560"/>
                  </a:lnTo>
                  <a:lnTo>
                    <a:pt x="82" y="563"/>
                  </a:lnTo>
                  <a:lnTo>
                    <a:pt x="85" y="565"/>
                  </a:lnTo>
                  <a:lnTo>
                    <a:pt x="85" y="567"/>
                  </a:lnTo>
                  <a:lnTo>
                    <a:pt x="87" y="567"/>
                  </a:lnTo>
                  <a:lnTo>
                    <a:pt x="90" y="567"/>
                  </a:lnTo>
                  <a:lnTo>
                    <a:pt x="92" y="563"/>
                  </a:lnTo>
                  <a:lnTo>
                    <a:pt x="90" y="558"/>
                  </a:lnTo>
                  <a:lnTo>
                    <a:pt x="90" y="553"/>
                  </a:lnTo>
                  <a:lnTo>
                    <a:pt x="87" y="551"/>
                  </a:lnTo>
                  <a:lnTo>
                    <a:pt x="87" y="553"/>
                  </a:lnTo>
                  <a:lnTo>
                    <a:pt x="85" y="553"/>
                  </a:lnTo>
                  <a:lnTo>
                    <a:pt x="85" y="551"/>
                  </a:lnTo>
                  <a:lnTo>
                    <a:pt x="85" y="551"/>
                  </a:lnTo>
                  <a:lnTo>
                    <a:pt x="82" y="551"/>
                  </a:lnTo>
                  <a:lnTo>
                    <a:pt x="82" y="548"/>
                  </a:lnTo>
                  <a:lnTo>
                    <a:pt x="80" y="548"/>
                  </a:lnTo>
                  <a:lnTo>
                    <a:pt x="78" y="548"/>
                  </a:lnTo>
                  <a:lnTo>
                    <a:pt x="75" y="551"/>
                  </a:lnTo>
                  <a:lnTo>
                    <a:pt x="66" y="548"/>
                  </a:lnTo>
                  <a:lnTo>
                    <a:pt x="64" y="551"/>
                  </a:lnTo>
                  <a:lnTo>
                    <a:pt x="64" y="548"/>
                  </a:lnTo>
                  <a:lnTo>
                    <a:pt x="64" y="548"/>
                  </a:lnTo>
                  <a:lnTo>
                    <a:pt x="64" y="548"/>
                  </a:lnTo>
                  <a:lnTo>
                    <a:pt x="64" y="548"/>
                  </a:lnTo>
                  <a:lnTo>
                    <a:pt x="61" y="548"/>
                  </a:lnTo>
                  <a:lnTo>
                    <a:pt x="61" y="548"/>
                  </a:lnTo>
                  <a:lnTo>
                    <a:pt x="61" y="548"/>
                  </a:lnTo>
                  <a:lnTo>
                    <a:pt x="61" y="548"/>
                  </a:lnTo>
                  <a:lnTo>
                    <a:pt x="61" y="548"/>
                  </a:lnTo>
                  <a:lnTo>
                    <a:pt x="61" y="548"/>
                  </a:lnTo>
                  <a:lnTo>
                    <a:pt x="61" y="548"/>
                  </a:lnTo>
                  <a:lnTo>
                    <a:pt x="61" y="548"/>
                  </a:lnTo>
                  <a:lnTo>
                    <a:pt x="59" y="548"/>
                  </a:lnTo>
                  <a:lnTo>
                    <a:pt x="61" y="546"/>
                  </a:lnTo>
                  <a:lnTo>
                    <a:pt x="61" y="546"/>
                  </a:lnTo>
                  <a:lnTo>
                    <a:pt x="61" y="546"/>
                  </a:lnTo>
                  <a:lnTo>
                    <a:pt x="61" y="544"/>
                  </a:lnTo>
                  <a:lnTo>
                    <a:pt x="61" y="544"/>
                  </a:lnTo>
                  <a:lnTo>
                    <a:pt x="61" y="544"/>
                  </a:lnTo>
                  <a:lnTo>
                    <a:pt x="64" y="546"/>
                  </a:lnTo>
                  <a:lnTo>
                    <a:pt x="61" y="544"/>
                  </a:lnTo>
                  <a:lnTo>
                    <a:pt x="61" y="541"/>
                  </a:lnTo>
                  <a:lnTo>
                    <a:pt x="59" y="539"/>
                  </a:lnTo>
                  <a:lnTo>
                    <a:pt x="61" y="537"/>
                  </a:lnTo>
                  <a:lnTo>
                    <a:pt x="61" y="534"/>
                  </a:lnTo>
                  <a:lnTo>
                    <a:pt x="61" y="532"/>
                  </a:lnTo>
                  <a:lnTo>
                    <a:pt x="59" y="529"/>
                  </a:lnTo>
                  <a:lnTo>
                    <a:pt x="59" y="529"/>
                  </a:lnTo>
                  <a:lnTo>
                    <a:pt x="61" y="529"/>
                  </a:lnTo>
                  <a:lnTo>
                    <a:pt x="64" y="527"/>
                  </a:lnTo>
                  <a:lnTo>
                    <a:pt x="66" y="525"/>
                  </a:lnTo>
                  <a:lnTo>
                    <a:pt x="66" y="522"/>
                  </a:lnTo>
                  <a:lnTo>
                    <a:pt x="66" y="520"/>
                  </a:lnTo>
                  <a:lnTo>
                    <a:pt x="68" y="520"/>
                  </a:lnTo>
                  <a:lnTo>
                    <a:pt x="68" y="522"/>
                  </a:lnTo>
                  <a:lnTo>
                    <a:pt x="68" y="522"/>
                  </a:lnTo>
                  <a:lnTo>
                    <a:pt x="68" y="525"/>
                  </a:lnTo>
                  <a:lnTo>
                    <a:pt x="68" y="527"/>
                  </a:lnTo>
                  <a:lnTo>
                    <a:pt x="71" y="525"/>
                  </a:lnTo>
                  <a:lnTo>
                    <a:pt x="75" y="520"/>
                  </a:lnTo>
                  <a:lnTo>
                    <a:pt x="78" y="518"/>
                  </a:lnTo>
                  <a:lnTo>
                    <a:pt x="82" y="518"/>
                  </a:lnTo>
                  <a:lnTo>
                    <a:pt x="85" y="518"/>
                  </a:lnTo>
                  <a:lnTo>
                    <a:pt x="87" y="515"/>
                  </a:lnTo>
                  <a:lnTo>
                    <a:pt x="90" y="513"/>
                  </a:lnTo>
                  <a:lnTo>
                    <a:pt x="92" y="513"/>
                  </a:lnTo>
                  <a:lnTo>
                    <a:pt x="92" y="513"/>
                  </a:lnTo>
                  <a:lnTo>
                    <a:pt x="92" y="510"/>
                  </a:lnTo>
                  <a:lnTo>
                    <a:pt x="94" y="508"/>
                  </a:lnTo>
                  <a:lnTo>
                    <a:pt x="94" y="506"/>
                  </a:lnTo>
                  <a:lnTo>
                    <a:pt x="94" y="506"/>
                  </a:lnTo>
                  <a:lnTo>
                    <a:pt x="94" y="506"/>
                  </a:lnTo>
                  <a:lnTo>
                    <a:pt x="94" y="506"/>
                  </a:lnTo>
                  <a:lnTo>
                    <a:pt x="94" y="503"/>
                  </a:lnTo>
                  <a:lnTo>
                    <a:pt x="94" y="503"/>
                  </a:lnTo>
                  <a:lnTo>
                    <a:pt x="94" y="501"/>
                  </a:lnTo>
                  <a:lnTo>
                    <a:pt x="94" y="501"/>
                  </a:lnTo>
                  <a:lnTo>
                    <a:pt x="92" y="501"/>
                  </a:lnTo>
                  <a:lnTo>
                    <a:pt x="92" y="499"/>
                  </a:lnTo>
                  <a:lnTo>
                    <a:pt x="90" y="496"/>
                  </a:lnTo>
                  <a:lnTo>
                    <a:pt x="90" y="496"/>
                  </a:lnTo>
                  <a:lnTo>
                    <a:pt x="90" y="496"/>
                  </a:lnTo>
                  <a:lnTo>
                    <a:pt x="90" y="494"/>
                  </a:lnTo>
                  <a:lnTo>
                    <a:pt x="90" y="492"/>
                  </a:lnTo>
                  <a:lnTo>
                    <a:pt x="87" y="492"/>
                  </a:lnTo>
                  <a:lnTo>
                    <a:pt x="85" y="489"/>
                  </a:lnTo>
                  <a:lnTo>
                    <a:pt x="85" y="489"/>
                  </a:lnTo>
                  <a:lnTo>
                    <a:pt x="87" y="489"/>
                  </a:lnTo>
                  <a:lnTo>
                    <a:pt x="90" y="492"/>
                  </a:lnTo>
                  <a:lnTo>
                    <a:pt x="92" y="492"/>
                  </a:lnTo>
                  <a:lnTo>
                    <a:pt x="92" y="492"/>
                  </a:lnTo>
                  <a:lnTo>
                    <a:pt x="92" y="492"/>
                  </a:lnTo>
                  <a:lnTo>
                    <a:pt x="92" y="492"/>
                  </a:lnTo>
                  <a:lnTo>
                    <a:pt x="94" y="487"/>
                  </a:lnTo>
                  <a:lnTo>
                    <a:pt x="92" y="482"/>
                  </a:lnTo>
                  <a:lnTo>
                    <a:pt x="90" y="477"/>
                  </a:lnTo>
                  <a:lnTo>
                    <a:pt x="94" y="477"/>
                  </a:lnTo>
                  <a:lnTo>
                    <a:pt x="94" y="477"/>
                  </a:lnTo>
                  <a:lnTo>
                    <a:pt x="94" y="477"/>
                  </a:lnTo>
                  <a:lnTo>
                    <a:pt x="92" y="477"/>
                  </a:lnTo>
                  <a:lnTo>
                    <a:pt x="92" y="480"/>
                  </a:lnTo>
                  <a:lnTo>
                    <a:pt x="94" y="484"/>
                  </a:lnTo>
                  <a:lnTo>
                    <a:pt x="97" y="487"/>
                  </a:lnTo>
                  <a:lnTo>
                    <a:pt x="99" y="484"/>
                  </a:lnTo>
                  <a:lnTo>
                    <a:pt x="99" y="484"/>
                  </a:lnTo>
                  <a:lnTo>
                    <a:pt x="97" y="492"/>
                  </a:lnTo>
                  <a:lnTo>
                    <a:pt x="97" y="492"/>
                  </a:lnTo>
                  <a:lnTo>
                    <a:pt x="99" y="494"/>
                  </a:lnTo>
                  <a:lnTo>
                    <a:pt x="99" y="494"/>
                  </a:lnTo>
                  <a:lnTo>
                    <a:pt x="101" y="492"/>
                  </a:lnTo>
                  <a:lnTo>
                    <a:pt x="104" y="489"/>
                  </a:lnTo>
                  <a:lnTo>
                    <a:pt x="101" y="492"/>
                  </a:lnTo>
                  <a:lnTo>
                    <a:pt x="104" y="492"/>
                  </a:lnTo>
                  <a:lnTo>
                    <a:pt x="104" y="492"/>
                  </a:lnTo>
                  <a:lnTo>
                    <a:pt x="104" y="492"/>
                  </a:lnTo>
                  <a:lnTo>
                    <a:pt x="106" y="492"/>
                  </a:lnTo>
                  <a:lnTo>
                    <a:pt x="106" y="494"/>
                  </a:lnTo>
                  <a:lnTo>
                    <a:pt x="99" y="494"/>
                  </a:lnTo>
                  <a:lnTo>
                    <a:pt x="99" y="496"/>
                  </a:lnTo>
                  <a:lnTo>
                    <a:pt x="101" y="496"/>
                  </a:lnTo>
                  <a:lnTo>
                    <a:pt x="101" y="496"/>
                  </a:lnTo>
                  <a:lnTo>
                    <a:pt x="104" y="496"/>
                  </a:lnTo>
                  <a:lnTo>
                    <a:pt x="104" y="496"/>
                  </a:lnTo>
                  <a:lnTo>
                    <a:pt x="106" y="496"/>
                  </a:lnTo>
                  <a:lnTo>
                    <a:pt x="104" y="496"/>
                  </a:lnTo>
                  <a:lnTo>
                    <a:pt x="104" y="499"/>
                  </a:lnTo>
                  <a:lnTo>
                    <a:pt x="104" y="499"/>
                  </a:lnTo>
                  <a:lnTo>
                    <a:pt x="104" y="499"/>
                  </a:lnTo>
                  <a:lnTo>
                    <a:pt x="104" y="499"/>
                  </a:lnTo>
                  <a:lnTo>
                    <a:pt x="101" y="499"/>
                  </a:lnTo>
                  <a:lnTo>
                    <a:pt x="101" y="499"/>
                  </a:lnTo>
                  <a:lnTo>
                    <a:pt x="99" y="496"/>
                  </a:lnTo>
                  <a:lnTo>
                    <a:pt x="99" y="496"/>
                  </a:lnTo>
                  <a:lnTo>
                    <a:pt x="99" y="496"/>
                  </a:lnTo>
                  <a:lnTo>
                    <a:pt x="99" y="496"/>
                  </a:lnTo>
                  <a:lnTo>
                    <a:pt x="97" y="496"/>
                  </a:lnTo>
                  <a:lnTo>
                    <a:pt x="97" y="496"/>
                  </a:lnTo>
                  <a:lnTo>
                    <a:pt x="97" y="496"/>
                  </a:lnTo>
                  <a:lnTo>
                    <a:pt x="97" y="499"/>
                  </a:lnTo>
                  <a:lnTo>
                    <a:pt x="99" y="499"/>
                  </a:lnTo>
                  <a:lnTo>
                    <a:pt x="99" y="499"/>
                  </a:lnTo>
                  <a:lnTo>
                    <a:pt x="99" y="499"/>
                  </a:lnTo>
                  <a:lnTo>
                    <a:pt x="97" y="499"/>
                  </a:lnTo>
                  <a:lnTo>
                    <a:pt x="97" y="501"/>
                  </a:lnTo>
                  <a:lnTo>
                    <a:pt x="99" y="501"/>
                  </a:lnTo>
                  <a:lnTo>
                    <a:pt x="99" y="503"/>
                  </a:lnTo>
                  <a:lnTo>
                    <a:pt x="99" y="506"/>
                  </a:lnTo>
                  <a:lnTo>
                    <a:pt x="97" y="508"/>
                  </a:lnTo>
                  <a:lnTo>
                    <a:pt x="97" y="508"/>
                  </a:lnTo>
                  <a:lnTo>
                    <a:pt x="97" y="508"/>
                  </a:lnTo>
                  <a:lnTo>
                    <a:pt x="99" y="508"/>
                  </a:lnTo>
                  <a:lnTo>
                    <a:pt x="101" y="508"/>
                  </a:lnTo>
                  <a:lnTo>
                    <a:pt x="104" y="506"/>
                  </a:lnTo>
                  <a:lnTo>
                    <a:pt x="118" y="508"/>
                  </a:lnTo>
                  <a:lnTo>
                    <a:pt x="116" y="506"/>
                  </a:lnTo>
                  <a:lnTo>
                    <a:pt x="116" y="506"/>
                  </a:lnTo>
                  <a:lnTo>
                    <a:pt x="116" y="506"/>
                  </a:lnTo>
                  <a:lnTo>
                    <a:pt x="116" y="503"/>
                  </a:lnTo>
                  <a:lnTo>
                    <a:pt x="120" y="508"/>
                  </a:lnTo>
                  <a:lnTo>
                    <a:pt x="123" y="508"/>
                  </a:lnTo>
                  <a:lnTo>
                    <a:pt x="125" y="506"/>
                  </a:lnTo>
                  <a:lnTo>
                    <a:pt x="123" y="499"/>
                  </a:lnTo>
                  <a:lnTo>
                    <a:pt x="120" y="499"/>
                  </a:lnTo>
                  <a:lnTo>
                    <a:pt x="123" y="494"/>
                  </a:lnTo>
                  <a:lnTo>
                    <a:pt x="125" y="489"/>
                  </a:lnTo>
                  <a:lnTo>
                    <a:pt x="137" y="484"/>
                  </a:lnTo>
                  <a:lnTo>
                    <a:pt x="139" y="482"/>
                  </a:lnTo>
                  <a:lnTo>
                    <a:pt x="142" y="482"/>
                  </a:lnTo>
                  <a:lnTo>
                    <a:pt x="139" y="487"/>
                  </a:lnTo>
                  <a:lnTo>
                    <a:pt x="135" y="487"/>
                  </a:lnTo>
                  <a:lnTo>
                    <a:pt x="132" y="487"/>
                  </a:lnTo>
                  <a:lnTo>
                    <a:pt x="130" y="489"/>
                  </a:lnTo>
                  <a:lnTo>
                    <a:pt x="125" y="489"/>
                  </a:lnTo>
                  <a:lnTo>
                    <a:pt x="125" y="489"/>
                  </a:lnTo>
                  <a:lnTo>
                    <a:pt x="123" y="492"/>
                  </a:lnTo>
                  <a:lnTo>
                    <a:pt x="125" y="494"/>
                  </a:lnTo>
                  <a:lnTo>
                    <a:pt x="125" y="494"/>
                  </a:lnTo>
                  <a:lnTo>
                    <a:pt x="125" y="496"/>
                  </a:lnTo>
                  <a:lnTo>
                    <a:pt x="125" y="494"/>
                  </a:lnTo>
                  <a:lnTo>
                    <a:pt x="127" y="494"/>
                  </a:lnTo>
                  <a:lnTo>
                    <a:pt x="127" y="494"/>
                  </a:lnTo>
                  <a:lnTo>
                    <a:pt x="130" y="494"/>
                  </a:lnTo>
                  <a:lnTo>
                    <a:pt x="127" y="494"/>
                  </a:lnTo>
                  <a:lnTo>
                    <a:pt x="125" y="496"/>
                  </a:lnTo>
                  <a:lnTo>
                    <a:pt x="125" y="503"/>
                  </a:lnTo>
                  <a:lnTo>
                    <a:pt x="125" y="503"/>
                  </a:lnTo>
                  <a:lnTo>
                    <a:pt x="127" y="501"/>
                  </a:lnTo>
                  <a:lnTo>
                    <a:pt x="130" y="499"/>
                  </a:lnTo>
                  <a:lnTo>
                    <a:pt x="130" y="496"/>
                  </a:lnTo>
                  <a:lnTo>
                    <a:pt x="132" y="494"/>
                  </a:lnTo>
                  <a:lnTo>
                    <a:pt x="137" y="489"/>
                  </a:lnTo>
                  <a:lnTo>
                    <a:pt x="142" y="489"/>
                  </a:lnTo>
                  <a:lnTo>
                    <a:pt x="144" y="489"/>
                  </a:lnTo>
                  <a:lnTo>
                    <a:pt x="146" y="489"/>
                  </a:lnTo>
                  <a:lnTo>
                    <a:pt x="149" y="489"/>
                  </a:lnTo>
                  <a:lnTo>
                    <a:pt x="151" y="492"/>
                  </a:lnTo>
                  <a:lnTo>
                    <a:pt x="153" y="492"/>
                  </a:lnTo>
                  <a:lnTo>
                    <a:pt x="153" y="492"/>
                  </a:lnTo>
                  <a:lnTo>
                    <a:pt x="153" y="492"/>
                  </a:lnTo>
                  <a:lnTo>
                    <a:pt x="156" y="492"/>
                  </a:lnTo>
                  <a:lnTo>
                    <a:pt x="156" y="489"/>
                  </a:lnTo>
                  <a:lnTo>
                    <a:pt x="161" y="489"/>
                  </a:lnTo>
                  <a:lnTo>
                    <a:pt x="163" y="487"/>
                  </a:lnTo>
                  <a:lnTo>
                    <a:pt x="165" y="487"/>
                  </a:lnTo>
                  <a:lnTo>
                    <a:pt x="170" y="489"/>
                  </a:lnTo>
                  <a:lnTo>
                    <a:pt x="175" y="484"/>
                  </a:lnTo>
                  <a:lnTo>
                    <a:pt x="177" y="484"/>
                  </a:lnTo>
                  <a:lnTo>
                    <a:pt x="179" y="484"/>
                  </a:lnTo>
                  <a:lnTo>
                    <a:pt x="177" y="482"/>
                  </a:lnTo>
                  <a:lnTo>
                    <a:pt x="177" y="482"/>
                  </a:lnTo>
                  <a:lnTo>
                    <a:pt x="175" y="482"/>
                  </a:lnTo>
                  <a:lnTo>
                    <a:pt x="172" y="482"/>
                  </a:lnTo>
                  <a:lnTo>
                    <a:pt x="172" y="484"/>
                  </a:lnTo>
                  <a:lnTo>
                    <a:pt x="172" y="484"/>
                  </a:lnTo>
                  <a:lnTo>
                    <a:pt x="170" y="487"/>
                  </a:lnTo>
                  <a:lnTo>
                    <a:pt x="168" y="487"/>
                  </a:lnTo>
                  <a:lnTo>
                    <a:pt x="168" y="484"/>
                  </a:lnTo>
                  <a:lnTo>
                    <a:pt x="170" y="484"/>
                  </a:lnTo>
                  <a:lnTo>
                    <a:pt x="170" y="484"/>
                  </a:lnTo>
                  <a:lnTo>
                    <a:pt x="172" y="482"/>
                  </a:lnTo>
                  <a:lnTo>
                    <a:pt x="170" y="480"/>
                  </a:lnTo>
                  <a:lnTo>
                    <a:pt x="170" y="477"/>
                  </a:lnTo>
                  <a:lnTo>
                    <a:pt x="170" y="477"/>
                  </a:lnTo>
                  <a:lnTo>
                    <a:pt x="172" y="477"/>
                  </a:lnTo>
                  <a:lnTo>
                    <a:pt x="175" y="475"/>
                  </a:lnTo>
                  <a:lnTo>
                    <a:pt x="175" y="475"/>
                  </a:lnTo>
                  <a:lnTo>
                    <a:pt x="175" y="475"/>
                  </a:lnTo>
                  <a:lnTo>
                    <a:pt x="179" y="477"/>
                  </a:lnTo>
                  <a:lnTo>
                    <a:pt x="182" y="480"/>
                  </a:lnTo>
                  <a:lnTo>
                    <a:pt x="179" y="480"/>
                  </a:lnTo>
                  <a:lnTo>
                    <a:pt x="182" y="480"/>
                  </a:lnTo>
                  <a:lnTo>
                    <a:pt x="182" y="482"/>
                  </a:lnTo>
                  <a:lnTo>
                    <a:pt x="182" y="482"/>
                  </a:lnTo>
                  <a:lnTo>
                    <a:pt x="184" y="482"/>
                  </a:lnTo>
                  <a:lnTo>
                    <a:pt x="187" y="480"/>
                  </a:lnTo>
                  <a:lnTo>
                    <a:pt x="187" y="480"/>
                  </a:lnTo>
                  <a:lnTo>
                    <a:pt x="187" y="480"/>
                  </a:lnTo>
                  <a:lnTo>
                    <a:pt x="187" y="482"/>
                  </a:lnTo>
                  <a:lnTo>
                    <a:pt x="187" y="482"/>
                  </a:lnTo>
                  <a:lnTo>
                    <a:pt x="182" y="482"/>
                  </a:lnTo>
                  <a:lnTo>
                    <a:pt x="182" y="484"/>
                  </a:lnTo>
                  <a:lnTo>
                    <a:pt x="187" y="484"/>
                  </a:lnTo>
                  <a:lnTo>
                    <a:pt x="187" y="484"/>
                  </a:lnTo>
                  <a:lnTo>
                    <a:pt x="189" y="484"/>
                  </a:lnTo>
                  <a:lnTo>
                    <a:pt x="191" y="484"/>
                  </a:lnTo>
                  <a:lnTo>
                    <a:pt x="194" y="484"/>
                  </a:lnTo>
                  <a:lnTo>
                    <a:pt x="198" y="482"/>
                  </a:lnTo>
                  <a:lnTo>
                    <a:pt x="198" y="482"/>
                  </a:lnTo>
                  <a:lnTo>
                    <a:pt x="196" y="480"/>
                  </a:lnTo>
                  <a:lnTo>
                    <a:pt x="194" y="482"/>
                  </a:lnTo>
                  <a:lnTo>
                    <a:pt x="191" y="482"/>
                  </a:lnTo>
                  <a:lnTo>
                    <a:pt x="191" y="480"/>
                  </a:lnTo>
                  <a:lnTo>
                    <a:pt x="191" y="480"/>
                  </a:lnTo>
                  <a:lnTo>
                    <a:pt x="191" y="480"/>
                  </a:lnTo>
                  <a:lnTo>
                    <a:pt x="191" y="480"/>
                  </a:lnTo>
                  <a:lnTo>
                    <a:pt x="191" y="480"/>
                  </a:lnTo>
                  <a:lnTo>
                    <a:pt x="196" y="477"/>
                  </a:lnTo>
                  <a:lnTo>
                    <a:pt x="196" y="477"/>
                  </a:lnTo>
                  <a:lnTo>
                    <a:pt x="198" y="480"/>
                  </a:lnTo>
                  <a:lnTo>
                    <a:pt x="201" y="480"/>
                  </a:lnTo>
                  <a:lnTo>
                    <a:pt x="203" y="480"/>
                  </a:lnTo>
                  <a:lnTo>
                    <a:pt x="205" y="482"/>
                  </a:lnTo>
                  <a:lnTo>
                    <a:pt x="208" y="484"/>
                  </a:lnTo>
                  <a:lnTo>
                    <a:pt x="205" y="487"/>
                  </a:lnTo>
                  <a:lnTo>
                    <a:pt x="203" y="489"/>
                  </a:lnTo>
                  <a:lnTo>
                    <a:pt x="203" y="489"/>
                  </a:lnTo>
                  <a:lnTo>
                    <a:pt x="203" y="489"/>
                  </a:lnTo>
                  <a:lnTo>
                    <a:pt x="208" y="489"/>
                  </a:lnTo>
                  <a:lnTo>
                    <a:pt x="215" y="484"/>
                  </a:lnTo>
                  <a:lnTo>
                    <a:pt x="215" y="484"/>
                  </a:lnTo>
                  <a:lnTo>
                    <a:pt x="217" y="482"/>
                  </a:lnTo>
                  <a:lnTo>
                    <a:pt x="220" y="482"/>
                  </a:lnTo>
                  <a:lnTo>
                    <a:pt x="222" y="482"/>
                  </a:lnTo>
                  <a:lnTo>
                    <a:pt x="217" y="480"/>
                  </a:lnTo>
                  <a:lnTo>
                    <a:pt x="217" y="480"/>
                  </a:lnTo>
                  <a:lnTo>
                    <a:pt x="215" y="480"/>
                  </a:lnTo>
                  <a:lnTo>
                    <a:pt x="217" y="480"/>
                  </a:lnTo>
                  <a:lnTo>
                    <a:pt x="220" y="480"/>
                  </a:lnTo>
                  <a:lnTo>
                    <a:pt x="227" y="480"/>
                  </a:lnTo>
                  <a:lnTo>
                    <a:pt x="224" y="480"/>
                  </a:lnTo>
                  <a:lnTo>
                    <a:pt x="222" y="477"/>
                  </a:lnTo>
                  <a:lnTo>
                    <a:pt x="222" y="477"/>
                  </a:lnTo>
                  <a:lnTo>
                    <a:pt x="222" y="475"/>
                  </a:lnTo>
                  <a:lnTo>
                    <a:pt x="224" y="473"/>
                  </a:lnTo>
                  <a:lnTo>
                    <a:pt x="227" y="473"/>
                  </a:lnTo>
                  <a:lnTo>
                    <a:pt x="227" y="477"/>
                  </a:lnTo>
                  <a:lnTo>
                    <a:pt x="229" y="480"/>
                  </a:lnTo>
                  <a:lnTo>
                    <a:pt x="231" y="480"/>
                  </a:lnTo>
                  <a:lnTo>
                    <a:pt x="229" y="482"/>
                  </a:lnTo>
                  <a:lnTo>
                    <a:pt x="229" y="482"/>
                  </a:lnTo>
                  <a:lnTo>
                    <a:pt x="231" y="484"/>
                  </a:lnTo>
                  <a:lnTo>
                    <a:pt x="231" y="484"/>
                  </a:lnTo>
                  <a:lnTo>
                    <a:pt x="234" y="484"/>
                  </a:lnTo>
                  <a:lnTo>
                    <a:pt x="236" y="482"/>
                  </a:lnTo>
                  <a:lnTo>
                    <a:pt x="236" y="482"/>
                  </a:lnTo>
                  <a:lnTo>
                    <a:pt x="236" y="482"/>
                  </a:lnTo>
                  <a:lnTo>
                    <a:pt x="239" y="484"/>
                  </a:lnTo>
                  <a:lnTo>
                    <a:pt x="241" y="484"/>
                  </a:lnTo>
                  <a:lnTo>
                    <a:pt x="243" y="482"/>
                  </a:lnTo>
                  <a:lnTo>
                    <a:pt x="246" y="482"/>
                  </a:lnTo>
                  <a:lnTo>
                    <a:pt x="246" y="482"/>
                  </a:lnTo>
                  <a:lnTo>
                    <a:pt x="243" y="480"/>
                  </a:lnTo>
                  <a:lnTo>
                    <a:pt x="243" y="477"/>
                  </a:lnTo>
                  <a:lnTo>
                    <a:pt x="243" y="477"/>
                  </a:lnTo>
                  <a:lnTo>
                    <a:pt x="246" y="477"/>
                  </a:lnTo>
                  <a:lnTo>
                    <a:pt x="246" y="480"/>
                  </a:lnTo>
                  <a:lnTo>
                    <a:pt x="246" y="480"/>
                  </a:lnTo>
                  <a:lnTo>
                    <a:pt x="248" y="482"/>
                  </a:lnTo>
                  <a:lnTo>
                    <a:pt x="248" y="484"/>
                  </a:lnTo>
                  <a:lnTo>
                    <a:pt x="250" y="484"/>
                  </a:lnTo>
                  <a:lnTo>
                    <a:pt x="250" y="484"/>
                  </a:lnTo>
                  <a:lnTo>
                    <a:pt x="253" y="482"/>
                  </a:lnTo>
                  <a:lnTo>
                    <a:pt x="255" y="480"/>
                  </a:lnTo>
                  <a:lnTo>
                    <a:pt x="257" y="475"/>
                  </a:lnTo>
                  <a:lnTo>
                    <a:pt x="260" y="473"/>
                  </a:lnTo>
                  <a:lnTo>
                    <a:pt x="262" y="475"/>
                  </a:lnTo>
                  <a:lnTo>
                    <a:pt x="265" y="475"/>
                  </a:lnTo>
                  <a:lnTo>
                    <a:pt x="269" y="475"/>
                  </a:lnTo>
                  <a:lnTo>
                    <a:pt x="269" y="473"/>
                  </a:lnTo>
                  <a:lnTo>
                    <a:pt x="269" y="473"/>
                  </a:lnTo>
                  <a:lnTo>
                    <a:pt x="267" y="473"/>
                  </a:lnTo>
                  <a:lnTo>
                    <a:pt x="265" y="470"/>
                  </a:lnTo>
                  <a:lnTo>
                    <a:pt x="269" y="470"/>
                  </a:lnTo>
                  <a:lnTo>
                    <a:pt x="269" y="468"/>
                  </a:lnTo>
                  <a:lnTo>
                    <a:pt x="269" y="463"/>
                  </a:lnTo>
                  <a:lnTo>
                    <a:pt x="267" y="461"/>
                  </a:lnTo>
                  <a:lnTo>
                    <a:pt x="260" y="456"/>
                  </a:lnTo>
                  <a:lnTo>
                    <a:pt x="257" y="454"/>
                  </a:lnTo>
                  <a:lnTo>
                    <a:pt x="260" y="456"/>
                  </a:lnTo>
                  <a:lnTo>
                    <a:pt x="262" y="456"/>
                  </a:lnTo>
                  <a:lnTo>
                    <a:pt x="265" y="456"/>
                  </a:lnTo>
                  <a:lnTo>
                    <a:pt x="267" y="458"/>
                  </a:lnTo>
                  <a:lnTo>
                    <a:pt x="269" y="458"/>
                  </a:lnTo>
                  <a:lnTo>
                    <a:pt x="272" y="456"/>
                  </a:lnTo>
                  <a:lnTo>
                    <a:pt x="272" y="458"/>
                  </a:lnTo>
                  <a:lnTo>
                    <a:pt x="274" y="458"/>
                  </a:lnTo>
                  <a:lnTo>
                    <a:pt x="276" y="458"/>
                  </a:lnTo>
                  <a:lnTo>
                    <a:pt x="276" y="456"/>
                  </a:lnTo>
                  <a:lnTo>
                    <a:pt x="276" y="458"/>
                  </a:lnTo>
                  <a:lnTo>
                    <a:pt x="276" y="461"/>
                  </a:lnTo>
                  <a:lnTo>
                    <a:pt x="276" y="463"/>
                  </a:lnTo>
                  <a:lnTo>
                    <a:pt x="279" y="463"/>
                  </a:lnTo>
                  <a:lnTo>
                    <a:pt x="281" y="463"/>
                  </a:lnTo>
                  <a:lnTo>
                    <a:pt x="281" y="463"/>
                  </a:lnTo>
                  <a:lnTo>
                    <a:pt x="281" y="466"/>
                  </a:lnTo>
                  <a:lnTo>
                    <a:pt x="281" y="466"/>
                  </a:lnTo>
                  <a:lnTo>
                    <a:pt x="281" y="466"/>
                  </a:lnTo>
                  <a:lnTo>
                    <a:pt x="279" y="466"/>
                  </a:lnTo>
                  <a:lnTo>
                    <a:pt x="279" y="466"/>
                  </a:lnTo>
                  <a:lnTo>
                    <a:pt x="276" y="468"/>
                  </a:lnTo>
                  <a:lnTo>
                    <a:pt x="276" y="468"/>
                  </a:lnTo>
                  <a:lnTo>
                    <a:pt x="281" y="468"/>
                  </a:lnTo>
                  <a:lnTo>
                    <a:pt x="281" y="468"/>
                  </a:lnTo>
                  <a:lnTo>
                    <a:pt x="283" y="468"/>
                  </a:lnTo>
                  <a:lnTo>
                    <a:pt x="283" y="466"/>
                  </a:lnTo>
                  <a:lnTo>
                    <a:pt x="286" y="466"/>
                  </a:lnTo>
                  <a:lnTo>
                    <a:pt x="286" y="466"/>
                  </a:lnTo>
                  <a:lnTo>
                    <a:pt x="286" y="466"/>
                  </a:lnTo>
                  <a:lnTo>
                    <a:pt x="286" y="463"/>
                  </a:lnTo>
                  <a:lnTo>
                    <a:pt x="286" y="463"/>
                  </a:lnTo>
                  <a:lnTo>
                    <a:pt x="298" y="458"/>
                  </a:lnTo>
                  <a:lnTo>
                    <a:pt x="298" y="458"/>
                  </a:lnTo>
                  <a:lnTo>
                    <a:pt x="295" y="458"/>
                  </a:lnTo>
                  <a:lnTo>
                    <a:pt x="291" y="456"/>
                  </a:lnTo>
                  <a:lnTo>
                    <a:pt x="288" y="454"/>
                  </a:lnTo>
                  <a:lnTo>
                    <a:pt x="286" y="451"/>
                  </a:lnTo>
                  <a:lnTo>
                    <a:pt x="286" y="449"/>
                  </a:lnTo>
                  <a:lnTo>
                    <a:pt x="286" y="444"/>
                  </a:lnTo>
                  <a:lnTo>
                    <a:pt x="286" y="442"/>
                  </a:lnTo>
                  <a:lnTo>
                    <a:pt x="286" y="437"/>
                  </a:lnTo>
                  <a:lnTo>
                    <a:pt x="288" y="440"/>
                  </a:lnTo>
                  <a:lnTo>
                    <a:pt x="291" y="442"/>
                  </a:lnTo>
                  <a:lnTo>
                    <a:pt x="293" y="447"/>
                  </a:lnTo>
                  <a:lnTo>
                    <a:pt x="295" y="451"/>
                  </a:lnTo>
                  <a:lnTo>
                    <a:pt x="298" y="451"/>
                  </a:lnTo>
                  <a:lnTo>
                    <a:pt x="300" y="447"/>
                  </a:lnTo>
                  <a:lnTo>
                    <a:pt x="302" y="444"/>
                  </a:lnTo>
                  <a:lnTo>
                    <a:pt x="305" y="444"/>
                  </a:lnTo>
                  <a:lnTo>
                    <a:pt x="302" y="447"/>
                  </a:lnTo>
                  <a:lnTo>
                    <a:pt x="300" y="451"/>
                  </a:lnTo>
                  <a:lnTo>
                    <a:pt x="300" y="454"/>
                  </a:lnTo>
                  <a:lnTo>
                    <a:pt x="300" y="454"/>
                  </a:lnTo>
                  <a:lnTo>
                    <a:pt x="302" y="456"/>
                  </a:lnTo>
                  <a:lnTo>
                    <a:pt x="305" y="456"/>
                  </a:lnTo>
                  <a:lnTo>
                    <a:pt x="309" y="456"/>
                  </a:lnTo>
                  <a:lnTo>
                    <a:pt x="319" y="456"/>
                  </a:lnTo>
                  <a:lnTo>
                    <a:pt x="321" y="454"/>
                  </a:lnTo>
                  <a:lnTo>
                    <a:pt x="321" y="451"/>
                  </a:lnTo>
                  <a:lnTo>
                    <a:pt x="324" y="454"/>
                  </a:lnTo>
                  <a:lnTo>
                    <a:pt x="324" y="456"/>
                  </a:lnTo>
                  <a:lnTo>
                    <a:pt x="324" y="458"/>
                  </a:lnTo>
                  <a:lnTo>
                    <a:pt x="321" y="461"/>
                  </a:lnTo>
                  <a:lnTo>
                    <a:pt x="321" y="463"/>
                  </a:lnTo>
                  <a:lnTo>
                    <a:pt x="321" y="466"/>
                  </a:lnTo>
                  <a:lnTo>
                    <a:pt x="324" y="466"/>
                  </a:lnTo>
                  <a:lnTo>
                    <a:pt x="326" y="466"/>
                  </a:lnTo>
                  <a:lnTo>
                    <a:pt x="328" y="470"/>
                  </a:lnTo>
                  <a:lnTo>
                    <a:pt x="333" y="470"/>
                  </a:lnTo>
                  <a:lnTo>
                    <a:pt x="340" y="468"/>
                  </a:lnTo>
                  <a:lnTo>
                    <a:pt x="343" y="468"/>
                  </a:lnTo>
                  <a:lnTo>
                    <a:pt x="345" y="466"/>
                  </a:lnTo>
                  <a:lnTo>
                    <a:pt x="345" y="466"/>
                  </a:lnTo>
                  <a:lnTo>
                    <a:pt x="347" y="466"/>
                  </a:lnTo>
                  <a:lnTo>
                    <a:pt x="347" y="461"/>
                  </a:lnTo>
                  <a:lnTo>
                    <a:pt x="347" y="461"/>
                  </a:lnTo>
                  <a:lnTo>
                    <a:pt x="350" y="458"/>
                  </a:lnTo>
                  <a:lnTo>
                    <a:pt x="347" y="456"/>
                  </a:lnTo>
                  <a:lnTo>
                    <a:pt x="347" y="454"/>
                  </a:lnTo>
                  <a:lnTo>
                    <a:pt x="347" y="454"/>
                  </a:lnTo>
                  <a:lnTo>
                    <a:pt x="347" y="451"/>
                  </a:lnTo>
                  <a:lnTo>
                    <a:pt x="347" y="449"/>
                  </a:lnTo>
                  <a:lnTo>
                    <a:pt x="347" y="447"/>
                  </a:lnTo>
                  <a:lnTo>
                    <a:pt x="347" y="447"/>
                  </a:lnTo>
                  <a:lnTo>
                    <a:pt x="345" y="442"/>
                  </a:lnTo>
                  <a:lnTo>
                    <a:pt x="345" y="437"/>
                  </a:lnTo>
                  <a:lnTo>
                    <a:pt x="345" y="435"/>
                  </a:lnTo>
                  <a:lnTo>
                    <a:pt x="345" y="430"/>
                  </a:lnTo>
                  <a:lnTo>
                    <a:pt x="347" y="428"/>
                  </a:lnTo>
                  <a:lnTo>
                    <a:pt x="350" y="425"/>
                  </a:lnTo>
                  <a:lnTo>
                    <a:pt x="350" y="428"/>
                  </a:lnTo>
                  <a:lnTo>
                    <a:pt x="347" y="435"/>
                  </a:lnTo>
                  <a:lnTo>
                    <a:pt x="347" y="435"/>
                  </a:lnTo>
                  <a:lnTo>
                    <a:pt x="347" y="437"/>
                  </a:lnTo>
                  <a:lnTo>
                    <a:pt x="347" y="437"/>
                  </a:lnTo>
                  <a:lnTo>
                    <a:pt x="347" y="440"/>
                  </a:lnTo>
                  <a:lnTo>
                    <a:pt x="347" y="440"/>
                  </a:lnTo>
                  <a:lnTo>
                    <a:pt x="350" y="442"/>
                  </a:lnTo>
                  <a:lnTo>
                    <a:pt x="354" y="442"/>
                  </a:lnTo>
                  <a:lnTo>
                    <a:pt x="357" y="442"/>
                  </a:lnTo>
                  <a:lnTo>
                    <a:pt x="359" y="440"/>
                  </a:lnTo>
                  <a:lnTo>
                    <a:pt x="362" y="440"/>
                  </a:lnTo>
                  <a:lnTo>
                    <a:pt x="359" y="442"/>
                  </a:lnTo>
                  <a:lnTo>
                    <a:pt x="352" y="444"/>
                  </a:lnTo>
                  <a:lnTo>
                    <a:pt x="350" y="447"/>
                  </a:lnTo>
                  <a:lnTo>
                    <a:pt x="350" y="451"/>
                  </a:lnTo>
                  <a:lnTo>
                    <a:pt x="352" y="454"/>
                  </a:lnTo>
                  <a:lnTo>
                    <a:pt x="354" y="456"/>
                  </a:lnTo>
                  <a:lnTo>
                    <a:pt x="366" y="466"/>
                  </a:lnTo>
                  <a:lnTo>
                    <a:pt x="371" y="466"/>
                  </a:lnTo>
                  <a:lnTo>
                    <a:pt x="373" y="466"/>
                  </a:lnTo>
                  <a:lnTo>
                    <a:pt x="378" y="463"/>
                  </a:lnTo>
                  <a:lnTo>
                    <a:pt x="380" y="461"/>
                  </a:lnTo>
                  <a:lnTo>
                    <a:pt x="378" y="456"/>
                  </a:lnTo>
                  <a:lnTo>
                    <a:pt x="385" y="454"/>
                  </a:lnTo>
                  <a:lnTo>
                    <a:pt x="385" y="454"/>
                  </a:lnTo>
                  <a:lnTo>
                    <a:pt x="385" y="451"/>
                  </a:lnTo>
                  <a:lnTo>
                    <a:pt x="385" y="451"/>
                  </a:lnTo>
                  <a:lnTo>
                    <a:pt x="388" y="451"/>
                  </a:lnTo>
                  <a:lnTo>
                    <a:pt x="390" y="451"/>
                  </a:lnTo>
                  <a:lnTo>
                    <a:pt x="390" y="451"/>
                  </a:lnTo>
                  <a:lnTo>
                    <a:pt x="392" y="449"/>
                  </a:lnTo>
                  <a:lnTo>
                    <a:pt x="392" y="447"/>
                  </a:lnTo>
                  <a:lnTo>
                    <a:pt x="397" y="444"/>
                  </a:lnTo>
                  <a:lnTo>
                    <a:pt x="399" y="447"/>
                  </a:lnTo>
                  <a:lnTo>
                    <a:pt x="399" y="444"/>
                  </a:lnTo>
                  <a:lnTo>
                    <a:pt x="402" y="444"/>
                  </a:lnTo>
                  <a:lnTo>
                    <a:pt x="402" y="444"/>
                  </a:lnTo>
                  <a:lnTo>
                    <a:pt x="404" y="444"/>
                  </a:lnTo>
                  <a:lnTo>
                    <a:pt x="406" y="447"/>
                  </a:lnTo>
                  <a:lnTo>
                    <a:pt x="406" y="449"/>
                  </a:lnTo>
                  <a:lnTo>
                    <a:pt x="409" y="454"/>
                  </a:lnTo>
                  <a:lnTo>
                    <a:pt x="409" y="456"/>
                  </a:lnTo>
                  <a:lnTo>
                    <a:pt x="411" y="456"/>
                  </a:lnTo>
                  <a:lnTo>
                    <a:pt x="414" y="456"/>
                  </a:lnTo>
                  <a:lnTo>
                    <a:pt x="418" y="456"/>
                  </a:lnTo>
                  <a:lnTo>
                    <a:pt x="421" y="454"/>
                  </a:lnTo>
                  <a:lnTo>
                    <a:pt x="421" y="454"/>
                  </a:lnTo>
                  <a:lnTo>
                    <a:pt x="421" y="454"/>
                  </a:lnTo>
                  <a:lnTo>
                    <a:pt x="423" y="451"/>
                  </a:lnTo>
                  <a:lnTo>
                    <a:pt x="423" y="451"/>
                  </a:lnTo>
                  <a:lnTo>
                    <a:pt x="423" y="449"/>
                  </a:lnTo>
                  <a:lnTo>
                    <a:pt x="423" y="449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47"/>
                  </a:lnTo>
                  <a:lnTo>
                    <a:pt x="425" y="447"/>
                  </a:lnTo>
                  <a:lnTo>
                    <a:pt x="425" y="447"/>
                  </a:lnTo>
                  <a:lnTo>
                    <a:pt x="425" y="447"/>
                  </a:lnTo>
                  <a:lnTo>
                    <a:pt x="425" y="447"/>
                  </a:lnTo>
                  <a:lnTo>
                    <a:pt x="425" y="444"/>
                  </a:lnTo>
                  <a:lnTo>
                    <a:pt x="425" y="444"/>
                  </a:lnTo>
                  <a:lnTo>
                    <a:pt x="425" y="444"/>
                  </a:lnTo>
                  <a:lnTo>
                    <a:pt x="425" y="442"/>
                  </a:lnTo>
                  <a:lnTo>
                    <a:pt x="423" y="440"/>
                  </a:lnTo>
                  <a:lnTo>
                    <a:pt x="423" y="437"/>
                  </a:lnTo>
                  <a:lnTo>
                    <a:pt x="425" y="437"/>
                  </a:lnTo>
                  <a:lnTo>
                    <a:pt x="423" y="432"/>
                  </a:lnTo>
                  <a:lnTo>
                    <a:pt x="423" y="430"/>
                  </a:lnTo>
                  <a:lnTo>
                    <a:pt x="425" y="428"/>
                  </a:lnTo>
                  <a:lnTo>
                    <a:pt x="428" y="425"/>
                  </a:lnTo>
                  <a:lnTo>
                    <a:pt x="432" y="418"/>
                  </a:lnTo>
                  <a:lnTo>
                    <a:pt x="437" y="416"/>
                  </a:lnTo>
                  <a:lnTo>
                    <a:pt x="440" y="416"/>
                  </a:lnTo>
                  <a:lnTo>
                    <a:pt x="440" y="418"/>
                  </a:lnTo>
                  <a:lnTo>
                    <a:pt x="440" y="418"/>
                  </a:lnTo>
                  <a:lnTo>
                    <a:pt x="440" y="421"/>
                  </a:lnTo>
                  <a:lnTo>
                    <a:pt x="442" y="423"/>
                  </a:lnTo>
                  <a:lnTo>
                    <a:pt x="442" y="425"/>
                  </a:lnTo>
                  <a:lnTo>
                    <a:pt x="442" y="428"/>
                  </a:lnTo>
                  <a:lnTo>
                    <a:pt x="440" y="428"/>
                  </a:lnTo>
                  <a:lnTo>
                    <a:pt x="440" y="430"/>
                  </a:lnTo>
                  <a:lnTo>
                    <a:pt x="440" y="432"/>
                  </a:lnTo>
                  <a:lnTo>
                    <a:pt x="444" y="435"/>
                  </a:lnTo>
                  <a:lnTo>
                    <a:pt x="447" y="435"/>
                  </a:lnTo>
                  <a:lnTo>
                    <a:pt x="449" y="432"/>
                  </a:lnTo>
                  <a:lnTo>
                    <a:pt x="451" y="437"/>
                  </a:lnTo>
                  <a:lnTo>
                    <a:pt x="451" y="437"/>
                  </a:lnTo>
                  <a:lnTo>
                    <a:pt x="454" y="440"/>
                  </a:lnTo>
                  <a:lnTo>
                    <a:pt x="456" y="437"/>
                  </a:lnTo>
                  <a:lnTo>
                    <a:pt x="456" y="437"/>
                  </a:lnTo>
                  <a:lnTo>
                    <a:pt x="456" y="435"/>
                  </a:lnTo>
                  <a:lnTo>
                    <a:pt x="456" y="435"/>
                  </a:lnTo>
                  <a:lnTo>
                    <a:pt x="456" y="432"/>
                  </a:lnTo>
                  <a:lnTo>
                    <a:pt x="456" y="430"/>
                  </a:lnTo>
                  <a:lnTo>
                    <a:pt x="458" y="428"/>
                  </a:lnTo>
                  <a:lnTo>
                    <a:pt x="458" y="428"/>
                  </a:lnTo>
                  <a:lnTo>
                    <a:pt x="461" y="428"/>
                  </a:lnTo>
                  <a:lnTo>
                    <a:pt x="461" y="425"/>
                  </a:lnTo>
                  <a:lnTo>
                    <a:pt x="461" y="425"/>
                  </a:lnTo>
                  <a:lnTo>
                    <a:pt x="463" y="423"/>
                  </a:lnTo>
                  <a:lnTo>
                    <a:pt x="463" y="423"/>
                  </a:lnTo>
                  <a:lnTo>
                    <a:pt x="463" y="423"/>
                  </a:lnTo>
                  <a:lnTo>
                    <a:pt x="466" y="421"/>
                  </a:lnTo>
                  <a:lnTo>
                    <a:pt x="466" y="423"/>
                  </a:lnTo>
                  <a:lnTo>
                    <a:pt x="470" y="423"/>
                  </a:lnTo>
                  <a:lnTo>
                    <a:pt x="470" y="423"/>
                  </a:lnTo>
                  <a:lnTo>
                    <a:pt x="475" y="423"/>
                  </a:lnTo>
                  <a:lnTo>
                    <a:pt x="473" y="416"/>
                  </a:lnTo>
                  <a:lnTo>
                    <a:pt x="470" y="416"/>
                  </a:lnTo>
                  <a:lnTo>
                    <a:pt x="466" y="411"/>
                  </a:lnTo>
                  <a:lnTo>
                    <a:pt x="466" y="411"/>
                  </a:lnTo>
                  <a:lnTo>
                    <a:pt x="463" y="406"/>
                  </a:lnTo>
                  <a:lnTo>
                    <a:pt x="456" y="390"/>
                  </a:lnTo>
                  <a:lnTo>
                    <a:pt x="451" y="385"/>
                  </a:lnTo>
                  <a:lnTo>
                    <a:pt x="449" y="383"/>
                  </a:lnTo>
                  <a:lnTo>
                    <a:pt x="447" y="383"/>
                  </a:lnTo>
                  <a:lnTo>
                    <a:pt x="447" y="380"/>
                  </a:lnTo>
                  <a:lnTo>
                    <a:pt x="449" y="371"/>
                  </a:lnTo>
                  <a:lnTo>
                    <a:pt x="451" y="373"/>
                  </a:lnTo>
                  <a:lnTo>
                    <a:pt x="456" y="385"/>
                  </a:lnTo>
                  <a:lnTo>
                    <a:pt x="458" y="387"/>
                  </a:lnTo>
                  <a:lnTo>
                    <a:pt x="458" y="395"/>
                  </a:lnTo>
                  <a:lnTo>
                    <a:pt x="461" y="397"/>
                  </a:lnTo>
                  <a:lnTo>
                    <a:pt x="466" y="402"/>
                  </a:lnTo>
                  <a:lnTo>
                    <a:pt x="470" y="406"/>
                  </a:lnTo>
                  <a:lnTo>
                    <a:pt x="470" y="409"/>
                  </a:lnTo>
                  <a:lnTo>
                    <a:pt x="470" y="409"/>
                  </a:lnTo>
                  <a:lnTo>
                    <a:pt x="473" y="411"/>
                  </a:lnTo>
                  <a:lnTo>
                    <a:pt x="473" y="411"/>
                  </a:lnTo>
                  <a:lnTo>
                    <a:pt x="477" y="418"/>
                  </a:lnTo>
                  <a:lnTo>
                    <a:pt x="477" y="421"/>
                  </a:lnTo>
                  <a:lnTo>
                    <a:pt x="480" y="423"/>
                  </a:lnTo>
                  <a:lnTo>
                    <a:pt x="480" y="423"/>
                  </a:lnTo>
                  <a:lnTo>
                    <a:pt x="487" y="425"/>
                  </a:lnTo>
                  <a:lnTo>
                    <a:pt x="489" y="423"/>
                  </a:lnTo>
                  <a:lnTo>
                    <a:pt x="492" y="423"/>
                  </a:lnTo>
                  <a:lnTo>
                    <a:pt x="492" y="423"/>
                  </a:lnTo>
                  <a:lnTo>
                    <a:pt x="492" y="423"/>
                  </a:lnTo>
                  <a:lnTo>
                    <a:pt x="492" y="421"/>
                  </a:lnTo>
                  <a:lnTo>
                    <a:pt x="492" y="421"/>
                  </a:lnTo>
                  <a:lnTo>
                    <a:pt x="494" y="421"/>
                  </a:lnTo>
                  <a:lnTo>
                    <a:pt x="496" y="421"/>
                  </a:lnTo>
                  <a:lnTo>
                    <a:pt x="499" y="416"/>
                  </a:lnTo>
                  <a:lnTo>
                    <a:pt x="499" y="416"/>
                  </a:lnTo>
                  <a:lnTo>
                    <a:pt x="499" y="413"/>
                  </a:lnTo>
                  <a:lnTo>
                    <a:pt x="499" y="413"/>
                  </a:lnTo>
                  <a:lnTo>
                    <a:pt x="496" y="411"/>
                  </a:lnTo>
                  <a:lnTo>
                    <a:pt x="499" y="411"/>
                  </a:lnTo>
                  <a:lnTo>
                    <a:pt x="499" y="409"/>
                  </a:lnTo>
                  <a:lnTo>
                    <a:pt x="501" y="409"/>
                  </a:lnTo>
                  <a:lnTo>
                    <a:pt x="501" y="406"/>
                  </a:lnTo>
                  <a:lnTo>
                    <a:pt x="501" y="404"/>
                  </a:lnTo>
                  <a:lnTo>
                    <a:pt x="501" y="404"/>
                  </a:lnTo>
                  <a:lnTo>
                    <a:pt x="503" y="402"/>
                  </a:lnTo>
                  <a:lnTo>
                    <a:pt x="499" y="402"/>
                  </a:lnTo>
                  <a:lnTo>
                    <a:pt x="496" y="399"/>
                  </a:lnTo>
                  <a:lnTo>
                    <a:pt x="494" y="397"/>
                  </a:lnTo>
                  <a:lnTo>
                    <a:pt x="494" y="395"/>
                  </a:lnTo>
                  <a:lnTo>
                    <a:pt x="499" y="387"/>
                  </a:lnTo>
                  <a:lnTo>
                    <a:pt x="499" y="385"/>
                  </a:lnTo>
                  <a:lnTo>
                    <a:pt x="499" y="376"/>
                  </a:lnTo>
                  <a:lnTo>
                    <a:pt x="496" y="373"/>
                  </a:lnTo>
                  <a:lnTo>
                    <a:pt x="496" y="369"/>
                  </a:lnTo>
                  <a:lnTo>
                    <a:pt x="494" y="366"/>
                  </a:lnTo>
                  <a:lnTo>
                    <a:pt x="489" y="359"/>
                  </a:lnTo>
                  <a:lnTo>
                    <a:pt x="487" y="357"/>
                  </a:lnTo>
                  <a:lnTo>
                    <a:pt x="484" y="354"/>
                  </a:lnTo>
                  <a:lnTo>
                    <a:pt x="477" y="352"/>
                  </a:lnTo>
                  <a:lnTo>
                    <a:pt x="477" y="350"/>
                  </a:lnTo>
                  <a:lnTo>
                    <a:pt x="482" y="352"/>
                  </a:lnTo>
                  <a:lnTo>
                    <a:pt x="484" y="354"/>
                  </a:lnTo>
                  <a:lnTo>
                    <a:pt x="484" y="352"/>
                  </a:lnTo>
                  <a:lnTo>
                    <a:pt x="487" y="352"/>
                  </a:lnTo>
                  <a:lnTo>
                    <a:pt x="492" y="350"/>
                  </a:lnTo>
                  <a:lnTo>
                    <a:pt x="484" y="345"/>
                  </a:lnTo>
                  <a:lnTo>
                    <a:pt x="482" y="345"/>
                  </a:lnTo>
                  <a:lnTo>
                    <a:pt x="475" y="335"/>
                  </a:lnTo>
                  <a:lnTo>
                    <a:pt x="473" y="333"/>
                  </a:lnTo>
                  <a:lnTo>
                    <a:pt x="470" y="333"/>
                  </a:lnTo>
                  <a:lnTo>
                    <a:pt x="468" y="335"/>
                  </a:lnTo>
                  <a:lnTo>
                    <a:pt x="466" y="335"/>
                  </a:lnTo>
                  <a:lnTo>
                    <a:pt x="466" y="333"/>
                  </a:lnTo>
                  <a:lnTo>
                    <a:pt x="463" y="333"/>
                  </a:lnTo>
                  <a:lnTo>
                    <a:pt x="463" y="331"/>
                  </a:lnTo>
                  <a:lnTo>
                    <a:pt x="458" y="331"/>
                  </a:lnTo>
                  <a:lnTo>
                    <a:pt x="456" y="331"/>
                  </a:lnTo>
                  <a:lnTo>
                    <a:pt x="456" y="328"/>
                  </a:lnTo>
                  <a:lnTo>
                    <a:pt x="468" y="333"/>
                  </a:lnTo>
                  <a:lnTo>
                    <a:pt x="473" y="333"/>
                  </a:lnTo>
                  <a:lnTo>
                    <a:pt x="484" y="328"/>
                  </a:lnTo>
                  <a:lnTo>
                    <a:pt x="487" y="331"/>
                  </a:lnTo>
                  <a:lnTo>
                    <a:pt x="489" y="331"/>
                  </a:lnTo>
                  <a:lnTo>
                    <a:pt x="489" y="331"/>
                  </a:lnTo>
                  <a:lnTo>
                    <a:pt x="492" y="331"/>
                  </a:lnTo>
                  <a:lnTo>
                    <a:pt x="492" y="331"/>
                  </a:lnTo>
                  <a:lnTo>
                    <a:pt x="489" y="328"/>
                  </a:lnTo>
                  <a:lnTo>
                    <a:pt x="489" y="328"/>
                  </a:lnTo>
                  <a:lnTo>
                    <a:pt x="492" y="321"/>
                  </a:lnTo>
                  <a:lnTo>
                    <a:pt x="492" y="319"/>
                  </a:lnTo>
                  <a:lnTo>
                    <a:pt x="492" y="314"/>
                  </a:lnTo>
                  <a:lnTo>
                    <a:pt x="487" y="314"/>
                  </a:lnTo>
                  <a:lnTo>
                    <a:pt x="484" y="312"/>
                  </a:lnTo>
                  <a:lnTo>
                    <a:pt x="482" y="309"/>
                  </a:lnTo>
                  <a:lnTo>
                    <a:pt x="484" y="309"/>
                  </a:lnTo>
                  <a:lnTo>
                    <a:pt x="487" y="309"/>
                  </a:lnTo>
                  <a:lnTo>
                    <a:pt x="492" y="314"/>
                  </a:lnTo>
                  <a:lnTo>
                    <a:pt x="494" y="314"/>
                  </a:lnTo>
                  <a:lnTo>
                    <a:pt x="496" y="314"/>
                  </a:lnTo>
                  <a:lnTo>
                    <a:pt x="499" y="312"/>
                  </a:lnTo>
                  <a:lnTo>
                    <a:pt x="499" y="312"/>
                  </a:lnTo>
                  <a:lnTo>
                    <a:pt x="501" y="312"/>
                  </a:lnTo>
                  <a:lnTo>
                    <a:pt x="503" y="309"/>
                  </a:lnTo>
                  <a:lnTo>
                    <a:pt x="506" y="309"/>
                  </a:lnTo>
                  <a:lnTo>
                    <a:pt x="510" y="307"/>
                  </a:lnTo>
                  <a:lnTo>
                    <a:pt x="515" y="305"/>
                  </a:lnTo>
                  <a:lnTo>
                    <a:pt x="520" y="302"/>
                  </a:lnTo>
                  <a:lnTo>
                    <a:pt x="522" y="305"/>
                  </a:lnTo>
                  <a:lnTo>
                    <a:pt x="525" y="305"/>
                  </a:lnTo>
                  <a:lnTo>
                    <a:pt x="527" y="307"/>
                  </a:lnTo>
                  <a:lnTo>
                    <a:pt x="532" y="307"/>
                  </a:lnTo>
                  <a:lnTo>
                    <a:pt x="532" y="307"/>
                  </a:lnTo>
                  <a:lnTo>
                    <a:pt x="534" y="309"/>
                  </a:lnTo>
                  <a:lnTo>
                    <a:pt x="532" y="307"/>
                  </a:lnTo>
                  <a:lnTo>
                    <a:pt x="529" y="307"/>
                  </a:lnTo>
                  <a:lnTo>
                    <a:pt x="525" y="309"/>
                  </a:lnTo>
                  <a:lnTo>
                    <a:pt x="525" y="307"/>
                  </a:lnTo>
                  <a:lnTo>
                    <a:pt x="522" y="307"/>
                  </a:lnTo>
                  <a:lnTo>
                    <a:pt x="522" y="307"/>
                  </a:lnTo>
                  <a:lnTo>
                    <a:pt x="518" y="307"/>
                  </a:lnTo>
                  <a:lnTo>
                    <a:pt x="510" y="309"/>
                  </a:lnTo>
                  <a:lnTo>
                    <a:pt x="503" y="309"/>
                  </a:lnTo>
                  <a:lnTo>
                    <a:pt x="501" y="312"/>
                  </a:lnTo>
                  <a:lnTo>
                    <a:pt x="499" y="314"/>
                  </a:lnTo>
                  <a:lnTo>
                    <a:pt x="496" y="317"/>
                  </a:lnTo>
                  <a:lnTo>
                    <a:pt x="496" y="321"/>
                  </a:lnTo>
                  <a:lnTo>
                    <a:pt x="496" y="321"/>
                  </a:lnTo>
                  <a:lnTo>
                    <a:pt x="499" y="324"/>
                  </a:lnTo>
                  <a:lnTo>
                    <a:pt x="499" y="324"/>
                  </a:lnTo>
                  <a:lnTo>
                    <a:pt x="501" y="321"/>
                  </a:lnTo>
                  <a:lnTo>
                    <a:pt x="503" y="319"/>
                  </a:lnTo>
                  <a:lnTo>
                    <a:pt x="503" y="326"/>
                  </a:lnTo>
                  <a:lnTo>
                    <a:pt x="503" y="328"/>
                  </a:lnTo>
                  <a:lnTo>
                    <a:pt x="501" y="331"/>
                  </a:lnTo>
                  <a:lnTo>
                    <a:pt x="503" y="328"/>
                  </a:lnTo>
                  <a:lnTo>
                    <a:pt x="506" y="321"/>
                  </a:lnTo>
                  <a:lnTo>
                    <a:pt x="508" y="319"/>
                  </a:lnTo>
                  <a:lnTo>
                    <a:pt x="506" y="321"/>
                  </a:lnTo>
                  <a:lnTo>
                    <a:pt x="506" y="324"/>
                  </a:lnTo>
                  <a:lnTo>
                    <a:pt x="506" y="326"/>
                  </a:lnTo>
                  <a:lnTo>
                    <a:pt x="506" y="328"/>
                  </a:lnTo>
                  <a:lnTo>
                    <a:pt x="503" y="328"/>
                  </a:lnTo>
                  <a:lnTo>
                    <a:pt x="503" y="331"/>
                  </a:lnTo>
                  <a:lnTo>
                    <a:pt x="506" y="333"/>
                  </a:lnTo>
                  <a:lnTo>
                    <a:pt x="506" y="331"/>
                  </a:lnTo>
                  <a:lnTo>
                    <a:pt x="506" y="326"/>
                  </a:lnTo>
                  <a:lnTo>
                    <a:pt x="508" y="324"/>
                  </a:lnTo>
                  <a:lnTo>
                    <a:pt x="508" y="321"/>
                  </a:lnTo>
                  <a:lnTo>
                    <a:pt x="510" y="319"/>
                  </a:lnTo>
                  <a:lnTo>
                    <a:pt x="510" y="319"/>
                  </a:lnTo>
                  <a:lnTo>
                    <a:pt x="508" y="324"/>
                  </a:lnTo>
                  <a:lnTo>
                    <a:pt x="508" y="326"/>
                  </a:lnTo>
                  <a:lnTo>
                    <a:pt x="508" y="328"/>
                  </a:lnTo>
                  <a:lnTo>
                    <a:pt x="506" y="331"/>
                  </a:lnTo>
                  <a:lnTo>
                    <a:pt x="503" y="335"/>
                  </a:lnTo>
                  <a:lnTo>
                    <a:pt x="503" y="338"/>
                  </a:lnTo>
                  <a:lnTo>
                    <a:pt x="506" y="335"/>
                  </a:lnTo>
                  <a:lnTo>
                    <a:pt x="506" y="335"/>
                  </a:lnTo>
                  <a:lnTo>
                    <a:pt x="506" y="335"/>
                  </a:lnTo>
                  <a:lnTo>
                    <a:pt x="506" y="335"/>
                  </a:lnTo>
                  <a:lnTo>
                    <a:pt x="506" y="340"/>
                  </a:lnTo>
                  <a:lnTo>
                    <a:pt x="506" y="343"/>
                  </a:lnTo>
                  <a:lnTo>
                    <a:pt x="506" y="343"/>
                  </a:lnTo>
                  <a:lnTo>
                    <a:pt x="506" y="343"/>
                  </a:lnTo>
                  <a:lnTo>
                    <a:pt x="506" y="340"/>
                  </a:lnTo>
                  <a:lnTo>
                    <a:pt x="506" y="338"/>
                  </a:lnTo>
                  <a:lnTo>
                    <a:pt x="508" y="335"/>
                  </a:lnTo>
                  <a:lnTo>
                    <a:pt x="508" y="340"/>
                  </a:lnTo>
                  <a:lnTo>
                    <a:pt x="510" y="343"/>
                  </a:lnTo>
                  <a:lnTo>
                    <a:pt x="510" y="345"/>
                  </a:lnTo>
                  <a:lnTo>
                    <a:pt x="513" y="347"/>
                  </a:lnTo>
                  <a:lnTo>
                    <a:pt x="510" y="352"/>
                  </a:lnTo>
                  <a:lnTo>
                    <a:pt x="510" y="354"/>
                  </a:lnTo>
                  <a:lnTo>
                    <a:pt x="513" y="354"/>
                  </a:lnTo>
                  <a:lnTo>
                    <a:pt x="515" y="354"/>
                  </a:lnTo>
                  <a:lnTo>
                    <a:pt x="515" y="354"/>
                  </a:lnTo>
                  <a:lnTo>
                    <a:pt x="515" y="354"/>
                  </a:lnTo>
                  <a:lnTo>
                    <a:pt x="518" y="354"/>
                  </a:lnTo>
                  <a:lnTo>
                    <a:pt x="518" y="354"/>
                  </a:lnTo>
                  <a:lnTo>
                    <a:pt x="522" y="354"/>
                  </a:lnTo>
                  <a:lnTo>
                    <a:pt x="525" y="354"/>
                  </a:lnTo>
                  <a:lnTo>
                    <a:pt x="525" y="357"/>
                  </a:lnTo>
                  <a:lnTo>
                    <a:pt x="525" y="364"/>
                  </a:lnTo>
                  <a:lnTo>
                    <a:pt x="527" y="366"/>
                  </a:lnTo>
                  <a:lnTo>
                    <a:pt x="529" y="369"/>
                  </a:lnTo>
                  <a:lnTo>
                    <a:pt x="529" y="373"/>
                  </a:lnTo>
                  <a:lnTo>
                    <a:pt x="532" y="376"/>
                  </a:lnTo>
                  <a:lnTo>
                    <a:pt x="532" y="378"/>
                  </a:lnTo>
                  <a:lnTo>
                    <a:pt x="534" y="380"/>
                  </a:lnTo>
                  <a:lnTo>
                    <a:pt x="539" y="383"/>
                  </a:lnTo>
                  <a:lnTo>
                    <a:pt x="539" y="385"/>
                  </a:lnTo>
                  <a:lnTo>
                    <a:pt x="539" y="385"/>
                  </a:lnTo>
                  <a:lnTo>
                    <a:pt x="537" y="387"/>
                  </a:lnTo>
                  <a:lnTo>
                    <a:pt x="537" y="390"/>
                  </a:lnTo>
                  <a:lnTo>
                    <a:pt x="537" y="392"/>
                  </a:lnTo>
                  <a:lnTo>
                    <a:pt x="539" y="390"/>
                  </a:lnTo>
                  <a:lnTo>
                    <a:pt x="541" y="390"/>
                  </a:lnTo>
                  <a:lnTo>
                    <a:pt x="541" y="390"/>
                  </a:lnTo>
                  <a:lnTo>
                    <a:pt x="544" y="387"/>
                  </a:lnTo>
                  <a:lnTo>
                    <a:pt x="544" y="385"/>
                  </a:lnTo>
                  <a:lnTo>
                    <a:pt x="544" y="385"/>
                  </a:lnTo>
                  <a:lnTo>
                    <a:pt x="548" y="385"/>
                  </a:lnTo>
                  <a:lnTo>
                    <a:pt x="558" y="387"/>
                  </a:lnTo>
                  <a:lnTo>
                    <a:pt x="558" y="387"/>
                  </a:lnTo>
                  <a:lnTo>
                    <a:pt x="558" y="387"/>
                  </a:lnTo>
                  <a:lnTo>
                    <a:pt x="560" y="387"/>
                  </a:lnTo>
                  <a:lnTo>
                    <a:pt x="560" y="387"/>
                  </a:lnTo>
                  <a:lnTo>
                    <a:pt x="560" y="385"/>
                  </a:lnTo>
                  <a:lnTo>
                    <a:pt x="563" y="385"/>
                  </a:lnTo>
                  <a:lnTo>
                    <a:pt x="565" y="385"/>
                  </a:lnTo>
                  <a:lnTo>
                    <a:pt x="565" y="385"/>
                  </a:lnTo>
                  <a:lnTo>
                    <a:pt x="567" y="385"/>
                  </a:lnTo>
                  <a:lnTo>
                    <a:pt x="570" y="383"/>
                  </a:lnTo>
                  <a:lnTo>
                    <a:pt x="572" y="383"/>
                  </a:lnTo>
                  <a:lnTo>
                    <a:pt x="572" y="383"/>
                  </a:lnTo>
                  <a:lnTo>
                    <a:pt x="574" y="383"/>
                  </a:lnTo>
                  <a:lnTo>
                    <a:pt x="577" y="383"/>
                  </a:lnTo>
                  <a:lnTo>
                    <a:pt x="579" y="383"/>
                  </a:lnTo>
                  <a:lnTo>
                    <a:pt x="579" y="383"/>
                  </a:lnTo>
                  <a:lnTo>
                    <a:pt x="581" y="385"/>
                  </a:lnTo>
                  <a:lnTo>
                    <a:pt x="589" y="380"/>
                  </a:lnTo>
                  <a:lnTo>
                    <a:pt x="593" y="378"/>
                  </a:lnTo>
                  <a:lnTo>
                    <a:pt x="600" y="378"/>
                  </a:lnTo>
                  <a:lnTo>
                    <a:pt x="603" y="378"/>
                  </a:lnTo>
                  <a:lnTo>
                    <a:pt x="612" y="387"/>
                  </a:lnTo>
                  <a:lnTo>
                    <a:pt x="612" y="387"/>
                  </a:lnTo>
                  <a:lnTo>
                    <a:pt x="612" y="390"/>
                  </a:lnTo>
                  <a:lnTo>
                    <a:pt x="612" y="392"/>
                  </a:lnTo>
                  <a:lnTo>
                    <a:pt x="612" y="395"/>
                  </a:lnTo>
                  <a:lnTo>
                    <a:pt x="612" y="397"/>
                  </a:lnTo>
                  <a:lnTo>
                    <a:pt x="615" y="397"/>
                  </a:lnTo>
                  <a:lnTo>
                    <a:pt x="615" y="399"/>
                  </a:lnTo>
                  <a:lnTo>
                    <a:pt x="617" y="399"/>
                  </a:lnTo>
                  <a:lnTo>
                    <a:pt x="617" y="397"/>
                  </a:lnTo>
                  <a:lnTo>
                    <a:pt x="619" y="397"/>
                  </a:lnTo>
                  <a:lnTo>
                    <a:pt x="626" y="395"/>
                  </a:lnTo>
                  <a:lnTo>
                    <a:pt x="629" y="395"/>
                  </a:lnTo>
                  <a:lnTo>
                    <a:pt x="629" y="392"/>
                  </a:lnTo>
                  <a:lnTo>
                    <a:pt x="629" y="390"/>
                  </a:lnTo>
                  <a:lnTo>
                    <a:pt x="626" y="390"/>
                  </a:lnTo>
                  <a:lnTo>
                    <a:pt x="624" y="387"/>
                  </a:lnTo>
                  <a:lnTo>
                    <a:pt x="624" y="387"/>
                  </a:lnTo>
                  <a:lnTo>
                    <a:pt x="622" y="387"/>
                  </a:lnTo>
                  <a:lnTo>
                    <a:pt x="622" y="385"/>
                  </a:lnTo>
                  <a:lnTo>
                    <a:pt x="622" y="385"/>
                  </a:lnTo>
                  <a:lnTo>
                    <a:pt x="619" y="385"/>
                  </a:lnTo>
                  <a:lnTo>
                    <a:pt x="619" y="385"/>
                  </a:lnTo>
                  <a:lnTo>
                    <a:pt x="619" y="387"/>
                  </a:lnTo>
                  <a:lnTo>
                    <a:pt x="619" y="387"/>
                  </a:lnTo>
                  <a:lnTo>
                    <a:pt x="617" y="387"/>
                  </a:lnTo>
                  <a:lnTo>
                    <a:pt x="617" y="387"/>
                  </a:lnTo>
                  <a:lnTo>
                    <a:pt x="615" y="387"/>
                  </a:lnTo>
                  <a:lnTo>
                    <a:pt x="615" y="385"/>
                  </a:lnTo>
                  <a:lnTo>
                    <a:pt x="615" y="385"/>
                  </a:lnTo>
                  <a:lnTo>
                    <a:pt x="617" y="383"/>
                  </a:lnTo>
                  <a:lnTo>
                    <a:pt x="619" y="380"/>
                  </a:lnTo>
                  <a:lnTo>
                    <a:pt x="622" y="380"/>
                  </a:lnTo>
                  <a:lnTo>
                    <a:pt x="624" y="380"/>
                  </a:lnTo>
                  <a:lnTo>
                    <a:pt x="626" y="378"/>
                  </a:lnTo>
                  <a:lnTo>
                    <a:pt x="626" y="376"/>
                  </a:lnTo>
                  <a:lnTo>
                    <a:pt x="626" y="376"/>
                  </a:lnTo>
                  <a:lnTo>
                    <a:pt x="624" y="376"/>
                  </a:lnTo>
                  <a:lnTo>
                    <a:pt x="624" y="376"/>
                  </a:lnTo>
                  <a:lnTo>
                    <a:pt x="622" y="376"/>
                  </a:lnTo>
                  <a:lnTo>
                    <a:pt x="617" y="376"/>
                  </a:lnTo>
                  <a:lnTo>
                    <a:pt x="617" y="371"/>
                  </a:lnTo>
                  <a:lnTo>
                    <a:pt x="619" y="371"/>
                  </a:lnTo>
                  <a:lnTo>
                    <a:pt x="619" y="369"/>
                  </a:lnTo>
                  <a:lnTo>
                    <a:pt x="619" y="369"/>
                  </a:lnTo>
                  <a:lnTo>
                    <a:pt x="622" y="369"/>
                  </a:lnTo>
                  <a:lnTo>
                    <a:pt x="622" y="369"/>
                  </a:lnTo>
                  <a:lnTo>
                    <a:pt x="624" y="369"/>
                  </a:lnTo>
                  <a:lnTo>
                    <a:pt x="622" y="366"/>
                  </a:lnTo>
                  <a:lnTo>
                    <a:pt x="624" y="364"/>
                  </a:lnTo>
                  <a:lnTo>
                    <a:pt x="626" y="364"/>
                  </a:lnTo>
                  <a:lnTo>
                    <a:pt x="629" y="361"/>
                  </a:lnTo>
                  <a:lnTo>
                    <a:pt x="631" y="364"/>
                  </a:lnTo>
                  <a:lnTo>
                    <a:pt x="633" y="361"/>
                  </a:lnTo>
                  <a:lnTo>
                    <a:pt x="636" y="361"/>
                  </a:lnTo>
                  <a:lnTo>
                    <a:pt x="638" y="359"/>
                  </a:lnTo>
                  <a:lnTo>
                    <a:pt x="641" y="359"/>
                  </a:lnTo>
                  <a:lnTo>
                    <a:pt x="645" y="361"/>
                  </a:lnTo>
                  <a:lnTo>
                    <a:pt x="648" y="359"/>
                  </a:lnTo>
                  <a:lnTo>
                    <a:pt x="650" y="359"/>
                  </a:lnTo>
                  <a:lnTo>
                    <a:pt x="650" y="357"/>
                  </a:lnTo>
                  <a:lnTo>
                    <a:pt x="650" y="357"/>
                  </a:lnTo>
                  <a:lnTo>
                    <a:pt x="652" y="357"/>
                  </a:lnTo>
                  <a:lnTo>
                    <a:pt x="652" y="357"/>
                  </a:lnTo>
                  <a:lnTo>
                    <a:pt x="655" y="357"/>
                  </a:lnTo>
                  <a:lnTo>
                    <a:pt x="655" y="359"/>
                  </a:lnTo>
                  <a:lnTo>
                    <a:pt x="655" y="359"/>
                  </a:lnTo>
                  <a:lnTo>
                    <a:pt x="657" y="359"/>
                  </a:lnTo>
                  <a:lnTo>
                    <a:pt x="657" y="361"/>
                  </a:lnTo>
                  <a:lnTo>
                    <a:pt x="655" y="361"/>
                  </a:lnTo>
                  <a:lnTo>
                    <a:pt x="655" y="361"/>
                  </a:lnTo>
                  <a:lnTo>
                    <a:pt x="652" y="361"/>
                  </a:lnTo>
                  <a:lnTo>
                    <a:pt x="652" y="361"/>
                  </a:lnTo>
                  <a:lnTo>
                    <a:pt x="652" y="364"/>
                  </a:lnTo>
                  <a:lnTo>
                    <a:pt x="645" y="364"/>
                  </a:lnTo>
                  <a:lnTo>
                    <a:pt x="645" y="366"/>
                  </a:lnTo>
                  <a:lnTo>
                    <a:pt x="643" y="371"/>
                  </a:lnTo>
                  <a:lnTo>
                    <a:pt x="643" y="376"/>
                  </a:lnTo>
                  <a:lnTo>
                    <a:pt x="645" y="380"/>
                  </a:lnTo>
                  <a:lnTo>
                    <a:pt x="645" y="383"/>
                  </a:lnTo>
                  <a:lnTo>
                    <a:pt x="645" y="383"/>
                  </a:lnTo>
                  <a:lnTo>
                    <a:pt x="648" y="385"/>
                  </a:lnTo>
                  <a:lnTo>
                    <a:pt x="657" y="385"/>
                  </a:lnTo>
                  <a:lnTo>
                    <a:pt x="659" y="385"/>
                  </a:lnTo>
                  <a:lnTo>
                    <a:pt x="662" y="387"/>
                  </a:lnTo>
                  <a:lnTo>
                    <a:pt x="662" y="387"/>
                  </a:lnTo>
                  <a:lnTo>
                    <a:pt x="662" y="390"/>
                  </a:lnTo>
                  <a:lnTo>
                    <a:pt x="662" y="392"/>
                  </a:lnTo>
                  <a:lnTo>
                    <a:pt x="664" y="392"/>
                  </a:lnTo>
                  <a:lnTo>
                    <a:pt x="667" y="390"/>
                  </a:lnTo>
                  <a:lnTo>
                    <a:pt x="667" y="385"/>
                  </a:lnTo>
                  <a:lnTo>
                    <a:pt x="667" y="383"/>
                  </a:lnTo>
                  <a:lnTo>
                    <a:pt x="669" y="380"/>
                  </a:lnTo>
                  <a:lnTo>
                    <a:pt x="671" y="378"/>
                  </a:lnTo>
                  <a:lnTo>
                    <a:pt x="671" y="376"/>
                  </a:lnTo>
                  <a:lnTo>
                    <a:pt x="674" y="376"/>
                  </a:lnTo>
                  <a:lnTo>
                    <a:pt x="671" y="376"/>
                  </a:lnTo>
                  <a:lnTo>
                    <a:pt x="669" y="373"/>
                  </a:lnTo>
                  <a:lnTo>
                    <a:pt x="667" y="369"/>
                  </a:lnTo>
                  <a:lnTo>
                    <a:pt x="667" y="369"/>
                  </a:lnTo>
                  <a:lnTo>
                    <a:pt x="667" y="369"/>
                  </a:lnTo>
                  <a:lnTo>
                    <a:pt x="664" y="371"/>
                  </a:lnTo>
                  <a:lnTo>
                    <a:pt x="664" y="371"/>
                  </a:lnTo>
                  <a:lnTo>
                    <a:pt x="662" y="371"/>
                  </a:lnTo>
                  <a:lnTo>
                    <a:pt x="662" y="369"/>
                  </a:lnTo>
                  <a:lnTo>
                    <a:pt x="662" y="369"/>
                  </a:lnTo>
                  <a:lnTo>
                    <a:pt x="662" y="366"/>
                  </a:lnTo>
                  <a:lnTo>
                    <a:pt x="659" y="366"/>
                  </a:lnTo>
                  <a:lnTo>
                    <a:pt x="659" y="364"/>
                  </a:lnTo>
                  <a:lnTo>
                    <a:pt x="662" y="364"/>
                  </a:lnTo>
                  <a:lnTo>
                    <a:pt x="664" y="364"/>
                  </a:lnTo>
                  <a:lnTo>
                    <a:pt x="664" y="364"/>
                  </a:lnTo>
                  <a:lnTo>
                    <a:pt x="667" y="366"/>
                  </a:lnTo>
                  <a:lnTo>
                    <a:pt x="669" y="366"/>
                  </a:lnTo>
                  <a:lnTo>
                    <a:pt x="669" y="364"/>
                  </a:lnTo>
                  <a:lnTo>
                    <a:pt x="671" y="366"/>
                  </a:lnTo>
                  <a:lnTo>
                    <a:pt x="671" y="366"/>
                  </a:lnTo>
                  <a:lnTo>
                    <a:pt x="671" y="369"/>
                  </a:lnTo>
                  <a:lnTo>
                    <a:pt x="671" y="371"/>
                  </a:lnTo>
                  <a:lnTo>
                    <a:pt x="674" y="371"/>
                  </a:lnTo>
                  <a:lnTo>
                    <a:pt x="674" y="373"/>
                  </a:lnTo>
                  <a:lnTo>
                    <a:pt x="674" y="373"/>
                  </a:lnTo>
                  <a:lnTo>
                    <a:pt x="676" y="376"/>
                  </a:lnTo>
                  <a:lnTo>
                    <a:pt x="676" y="373"/>
                  </a:lnTo>
                  <a:lnTo>
                    <a:pt x="678" y="373"/>
                  </a:lnTo>
                  <a:lnTo>
                    <a:pt x="678" y="373"/>
                  </a:lnTo>
                  <a:lnTo>
                    <a:pt x="681" y="373"/>
                  </a:lnTo>
                  <a:lnTo>
                    <a:pt x="681" y="373"/>
                  </a:lnTo>
                  <a:lnTo>
                    <a:pt x="681" y="373"/>
                  </a:lnTo>
                  <a:lnTo>
                    <a:pt x="681" y="373"/>
                  </a:lnTo>
                  <a:lnTo>
                    <a:pt x="681" y="369"/>
                  </a:lnTo>
                  <a:lnTo>
                    <a:pt x="681" y="369"/>
                  </a:lnTo>
                  <a:lnTo>
                    <a:pt x="681" y="369"/>
                  </a:lnTo>
                  <a:lnTo>
                    <a:pt x="683" y="366"/>
                  </a:lnTo>
                  <a:lnTo>
                    <a:pt x="683" y="366"/>
                  </a:lnTo>
                  <a:lnTo>
                    <a:pt x="685" y="364"/>
                  </a:lnTo>
                  <a:lnTo>
                    <a:pt x="685" y="361"/>
                  </a:lnTo>
                  <a:lnTo>
                    <a:pt x="688" y="361"/>
                  </a:lnTo>
                  <a:lnTo>
                    <a:pt x="693" y="361"/>
                  </a:lnTo>
                  <a:lnTo>
                    <a:pt x="693" y="361"/>
                  </a:lnTo>
                  <a:lnTo>
                    <a:pt x="695" y="361"/>
                  </a:lnTo>
                  <a:lnTo>
                    <a:pt x="697" y="361"/>
                  </a:lnTo>
                  <a:lnTo>
                    <a:pt x="697" y="364"/>
                  </a:lnTo>
                  <a:lnTo>
                    <a:pt x="700" y="364"/>
                  </a:lnTo>
                  <a:lnTo>
                    <a:pt x="700" y="361"/>
                  </a:lnTo>
                  <a:lnTo>
                    <a:pt x="700" y="359"/>
                  </a:lnTo>
                  <a:lnTo>
                    <a:pt x="704" y="357"/>
                  </a:lnTo>
                  <a:lnTo>
                    <a:pt x="709" y="357"/>
                  </a:lnTo>
                  <a:lnTo>
                    <a:pt x="709" y="357"/>
                  </a:lnTo>
                  <a:lnTo>
                    <a:pt x="711" y="357"/>
                  </a:lnTo>
                  <a:lnTo>
                    <a:pt x="714" y="352"/>
                  </a:lnTo>
                  <a:lnTo>
                    <a:pt x="716" y="350"/>
                  </a:lnTo>
                  <a:lnTo>
                    <a:pt x="719" y="350"/>
                  </a:lnTo>
                  <a:lnTo>
                    <a:pt x="719" y="350"/>
                  </a:lnTo>
                  <a:lnTo>
                    <a:pt x="719" y="352"/>
                  </a:lnTo>
                  <a:lnTo>
                    <a:pt x="719" y="354"/>
                  </a:lnTo>
                  <a:lnTo>
                    <a:pt x="719" y="354"/>
                  </a:lnTo>
                  <a:lnTo>
                    <a:pt x="721" y="354"/>
                  </a:lnTo>
                  <a:lnTo>
                    <a:pt x="719" y="357"/>
                  </a:lnTo>
                  <a:lnTo>
                    <a:pt x="716" y="357"/>
                  </a:lnTo>
                  <a:lnTo>
                    <a:pt x="707" y="361"/>
                  </a:lnTo>
                  <a:lnTo>
                    <a:pt x="709" y="364"/>
                  </a:lnTo>
                  <a:lnTo>
                    <a:pt x="709" y="364"/>
                  </a:lnTo>
                  <a:lnTo>
                    <a:pt x="714" y="364"/>
                  </a:lnTo>
                  <a:lnTo>
                    <a:pt x="716" y="364"/>
                  </a:lnTo>
                  <a:lnTo>
                    <a:pt x="723" y="369"/>
                  </a:lnTo>
                  <a:lnTo>
                    <a:pt x="726" y="366"/>
                  </a:lnTo>
                  <a:lnTo>
                    <a:pt x="728" y="364"/>
                  </a:lnTo>
                  <a:lnTo>
                    <a:pt x="730" y="366"/>
                  </a:lnTo>
                  <a:lnTo>
                    <a:pt x="730" y="366"/>
                  </a:lnTo>
                  <a:lnTo>
                    <a:pt x="730" y="369"/>
                  </a:lnTo>
                  <a:lnTo>
                    <a:pt x="730" y="369"/>
                  </a:lnTo>
                  <a:lnTo>
                    <a:pt x="728" y="369"/>
                  </a:lnTo>
                  <a:lnTo>
                    <a:pt x="728" y="369"/>
                  </a:lnTo>
                  <a:lnTo>
                    <a:pt x="723" y="369"/>
                  </a:lnTo>
                  <a:lnTo>
                    <a:pt x="723" y="369"/>
                  </a:lnTo>
                  <a:lnTo>
                    <a:pt x="721" y="371"/>
                  </a:lnTo>
                  <a:lnTo>
                    <a:pt x="721" y="373"/>
                  </a:lnTo>
                  <a:lnTo>
                    <a:pt x="723" y="373"/>
                  </a:lnTo>
                  <a:lnTo>
                    <a:pt x="723" y="376"/>
                  </a:lnTo>
                  <a:lnTo>
                    <a:pt x="728" y="376"/>
                  </a:lnTo>
                  <a:lnTo>
                    <a:pt x="735" y="378"/>
                  </a:lnTo>
                  <a:lnTo>
                    <a:pt x="740" y="380"/>
                  </a:lnTo>
                  <a:lnTo>
                    <a:pt x="742" y="380"/>
                  </a:lnTo>
                  <a:lnTo>
                    <a:pt x="747" y="380"/>
                  </a:lnTo>
                  <a:lnTo>
                    <a:pt x="749" y="383"/>
                  </a:lnTo>
                  <a:lnTo>
                    <a:pt x="749" y="378"/>
                  </a:lnTo>
                  <a:lnTo>
                    <a:pt x="749" y="376"/>
                  </a:lnTo>
                  <a:lnTo>
                    <a:pt x="752" y="373"/>
                  </a:lnTo>
                  <a:lnTo>
                    <a:pt x="752" y="371"/>
                  </a:lnTo>
                  <a:lnTo>
                    <a:pt x="752" y="371"/>
                  </a:lnTo>
                  <a:lnTo>
                    <a:pt x="749" y="371"/>
                  </a:lnTo>
                  <a:lnTo>
                    <a:pt x="747" y="373"/>
                  </a:lnTo>
                  <a:lnTo>
                    <a:pt x="745" y="371"/>
                  </a:lnTo>
                  <a:lnTo>
                    <a:pt x="745" y="366"/>
                  </a:lnTo>
                  <a:lnTo>
                    <a:pt x="745" y="364"/>
                  </a:lnTo>
                  <a:lnTo>
                    <a:pt x="747" y="364"/>
                  </a:lnTo>
                  <a:lnTo>
                    <a:pt x="754" y="359"/>
                  </a:lnTo>
                  <a:lnTo>
                    <a:pt x="756" y="357"/>
                  </a:lnTo>
                  <a:lnTo>
                    <a:pt x="754" y="357"/>
                  </a:lnTo>
                  <a:lnTo>
                    <a:pt x="754" y="357"/>
                  </a:lnTo>
                  <a:lnTo>
                    <a:pt x="752" y="359"/>
                  </a:lnTo>
                  <a:lnTo>
                    <a:pt x="752" y="359"/>
                  </a:lnTo>
                  <a:lnTo>
                    <a:pt x="749" y="359"/>
                  </a:lnTo>
                  <a:lnTo>
                    <a:pt x="749" y="359"/>
                  </a:lnTo>
                  <a:lnTo>
                    <a:pt x="747" y="359"/>
                  </a:lnTo>
                  <a:lnTo>
                    <a:pt x="745" y="359"/>
                  </a:lnTo>
                  <a:lnTo>
                    <a:pt x="745" y="357"/>
                  </a:lnTo>
                  <a:lnTo>
                    <a:pt x="742" y="357"/>
                  </a:lnTo>
                  <a:lnTo>
                    <a:pt x="740" y="357"/>
                  </a:lnTo>
                  <a:lnTo>
                    <a:pt x="737" y="357"/>
                  </a:lnTo>
                  <a:lnTo>
                    <a:pt x="737" y="357"/>
                  </a:lnTo>
                  <a:lnTo>
                    <a:pt x="740" y="357"/>
                  </a:lnTo>
                  <a:lnTo>
                    <a:pt x="742" y="354"/>
                  </a:lnTo>
                  <a:lnTo>
                    <a:pt x="740" y="350"/>
                  </a:lnTo>
                  <a:lnTo>
                    <a:pt x="737" y="350"/>
                  </a:lnTo>
                  <a:lnTo>
                    <a:pt x="737" y="350"/>
                  </a:lnTo>
                  <a:lnTo>
                    <a:pt x="735" y="350"/>
                  </a:lnTo>
                  <a:lnTo>
                    <a:pt x="735" y="350"/>
                  </a:lnTo>
                  <a:lnTo>
                    <a:pt x="733" y="350"/>
                  </a:lnTo>
                  <a:lnTo>
                    <a:pt x="733" y="350"/>
                  </a:lnTo>
                  <a:lnTo>
                    <a:pt x="730" y="347"/>
                  </a:lnTo>
                  <a:lnTo>
                    <a:pt x="733" y="347"/>
                  </a:lnTo>
                  <a:lnTo>
                    <a:pt x="733" y="347"/>
                  </a:lnTo>
                  <a:lnTo>
                    <a:pt x="735" y="347"/>
                  </a:lnTo>
                  <a:lnTo>
                    <a:pt x="735" y="347"/>
                  </a:lnTo>
                  <a:lnTo>
                    <a:pt x="735" y="347"/>
                  </a:lnTo>
                  <a:lnTo>
                    <a:pt x="737" y="347"/>
                  </a:lnTo>
                  <a:lnTo>
                    <a:pt x="742" y="350"/>
                  </a:lnTo>
                  <a:lnTo>
                    <a:pt x="742" y="352"/>
                  </a:lnTo>
                  <a:lnTo>
                    <a:pt x="747" y="352"/>
                  </a:lnTo>
                  <a:lnTo>
                    <a:pt x="747" y="352"/>
                  </a:lnTo>
                  <a:lnTo>
                    <a:pt x="747" y="352"/>
                  </a:lnTo>
                  <a:lnTo>
                    <a:pt x="747" y="354"/>
                  </a:lnTo>
                  <a:lnTo>
                    <a:pt x="747" y="357"/>
                  </a:lnTo>
                  <a:lnTo>
                    <a:pt x="747" y="357"/>
                  </a:lnTo>
                  <a:lnTo>
                    <a:pt x="749" y="357"/>
                  </a:lnTo>
                  <a:lnTo>
                    <a:pt x="749" y="357"/>
                  </a:lnTo>
                  <a:lnTo>
                    <a:pt x="752" y="354"/>
                  </a:lnTo>
                  <a:lnTo>
                    <a:pt x="752" y="354"/>
                  </a:lnTo>
                  <a:lnTo>
                    <a:pt x="752" y="354"/>
                  </a:lnTo>
                  <a:lnTo>
                    <a:pt x="759" y="354"/>
                  </a:lnTo>
                  <a:lnTo>
                    <a:pt x="761" y="352"/>
                  </a:lnTo>
                  <a:lnTo>
                    <a:pt x="764" y="352"/>
                  </a:lnTo>
                  <a:lnTo>
                    <a:pt x="766" y="350"/>
                  </a:lnTo>
                  <a:lnTo>
                    <a:pt x="766" y="350"/>
                  </a:lnTo>
                  <a:lnTo>
                    <a:pt x="771" y="347"/>
                  </a:lnTo>
                  <a:lnTo>
                    <a:pt x="771" y="350"/>
                  </a:lnTo>
                  <a:lnTo>
                    <a:pt x="771" y="350"/>
                  </a:lnTo>
                  <a:lnTo>
                    <a:pt x="771" y="352"/>
                  </a:lnTo>
                  <a:lnTo>
                    <a:pt x="768" y="352"/>
                  </a:lnTo>
                  <a:lnTo>
                    <a:pt x="768" y="352"/>
                  </a:lnTo>
                  <a:lnTo>
                    <a:pt x="766" y="352"/>
                  </a:lnTo>
                  <a:lnTo>
                    <a:pt x="764" y="354"/>
                  </a:lnTo>
                  <a:lnTo>
                    <a:pt x="764" y="354"/>
                  </a:lnTo>
                  <a:lnTo>
                    <a:pt x="766" y="357"/>
                  </a:lnTo>
                  <a:lnTo>
                    <a:pt x="768" y="359"/>
                  </a:lnTo>
                  <a:lnTo>
                    <a:pt x="773" y="359"/>
                  </a:lnTo>
                  <a:lnTo>
                    <a:pt x="773" y="361"/>
                  </a:lnTo>
                  <a:lnTo>
                    <a:pt x="775" y="361"/>
                  </a:lnTo>
                  <a:lnTo>
                    <a:pt x="775" y="361"/>
                  </a:lnTo>
                  <a:lnTo>
                    <a:pt x="778" y="364"/>
                  </a:lnTo>
                  <a:lnTo>
                    <a:pt x="780" y="364"/>
                  </a:lnTo>
                  <a:lnTo>
                    <a:pt x="780" y="364"/>
                  </a:lnTo>
                  <a:lnTo>
                    <a:pt x="780" y="364"/>
                  </a:lnTo>
                  <a:lnTo>
                    <a:pt x="780" y="366"/>
                  </a:lnTo>
                  <a:lnTo>
                    <a:pt x="780" y="369"/>
                  </a:lnTo>
                  <a:lnTo>
                    <a:pt x="780" y="369"/>
                  </a:lnTo>
                  <a:lnTo>
                    <a:pt x="780" y="369"/>
                  </a:lnTo>
                  <a:lnTo>
                    <a:pt x="780" y="366"/>
                  </a:lnTo>
                  <a:lnTo>
                    <a:pt x="780" y="366"/>
                  </a:lnTo>
                  <a:lnTo>
                    <a:pt x="778" y="366"/>
                  </a:lnTo>
                  <a:lnTo>
                    <a:pt x="778" y="366"/>
                  </a:lnTo>
                  <a:lnTo>
                    <a:pt x="778" y="366"/>
                  </a:lnTo>
                  <a:lnTo>
                    <a:pt x="778" y="371"/>
                  </a:lnTo>
                  <a:lnTo>
                    <a:pt x="778" y="373"/>
                  </a:lnTo>
                  <a:lnTo>
                    <a:pt x="780" y="373"/>
                  </a:lnTo>
                  <a:lnTo>
                    <a:pt x="782" y="371"/>
                  </a:lnTo>
                  <a:lnTo>
                    <a:pt x="782" y="369"/>
                  </a:lnTo>
                  <a:lnTo>
                    <a:pt x="785" y="369"/>
                  </a:lnTo>
                  <a:lnTo>
                    <a:pt x="794" y="366"/>
                  </a:lnTo>
                  <a:lnTo>
                    <a:pt x="799" y="361"/>
                  </a:lnTo>
                  <a:lnTo>
                    <a:pt x="799" y="364"/>
                  </a:lnTo>
                  <a:lnTo>
                    <a:pt x="797" y="364"/>
                  </a:lnTo>
                  <a:lnTo>
                    <a:pt x="797" y="366"/>
                  </a:lnTo>
                  <a:lnTo>
                    <a:pt x="799" y="364"/>
                  </a:lnTo>
                  <a:lnTo>
                    <a:pt x="804" y="361"/>
                  </a:lnTo>
                  <a:lnTo>
                    <a:pt x="806" y="361"/>
                  </a:lnTo>
                  <a:lnTo>
                    <a:pt x="808" y="361"/>
                  </a:lnTo>
                  <a:lnTo>
                    <a:pt x="808" y="361"/>
                  </a:lnTo>
                  <a:lnTo>
                    <a:pt x="811" y="361"/>
                  </a:lnTo>
                  <a:lnTo>
                    <a:pt x="811" y="359"/>
                  </a:lnTo>
                  <a:lnTo>
                    <a:pt x="811" y="359"/>
                  </a:lnTo>
                  <a:lnTo>
                    <a:pt x="813" y="357"/>
                  </a:lnTo>
                  <a:lnTo>
                    <a:pt x="813" y="354"/>
                  </a:lnTo>
                  <a:lnTo>
                    <a:pt x="808" y="352"/>
                  </a:lnTo>
                  <a:lnTo>
                    <a:pt x="808" y="350"/>
                  </a:lnTo>
                  <a:lnTo>
                    <a:pt x="816" y="354"/>
                  </a:lnTo>
                  <a:lnTo>
                    <a:pt x="818" y="354"/>
                  </a:lnTo>
                  <a:lnTo>
                    <a:pt x="813" y="359"/>
                  </a:lnTo>
                  <a:lnTo>
                    <a:pt x="813" y="361"/>
                  </a:lnTo>
                  <a:lnTo>
                    <a:pt x="813" y="364"/>
                  </a:lnTo>
                  <a:lnTo>
                    <a:pt x="818" y="361"/>
                  </a:lnTo>
                  <a:lnTo>
                    <a:pt x="820" y="361"/>
                  </a:lnTo>
                  <a:lnTo>
                    <a:pt x="823" y="361"/>
                  </a:lnTo>
                  <a:lnTo>
                    <a:pt x="823" y="359"/>
                  </a:lnTo>
                  <a:lnTo>
                    <a:pt x="827" y="354"/>
                  </a:lnTo>
                  <a:lnTo>
                    <a:pt x="830" y="352"/>
                  </a:lnTo>
                  <a:lnTo>
                    <a:pt x="832" y="352"/>
                  </a:lnTo>
                  <a:lnTo>
                    <a:pt x="834" y="352"/>
                  </a:lnTo>
                  <a:lnTo>
                    <a:pt x="837" y="350"/>
                  </a:lnTo>
                  <a:lnTo>
                    <a:pt x="839" y="347"/>
                  </a:lnTo>
                  <a:lnTo>
                    <a:pt x="837" y="347"/>
                  </a:lnTo>
                  <a:lnTo>
                    <a:pt x="834" y="347"/>
                  </a:lnTo>
                  <a:lnTo>
                    <a:pt x="830" y="347"/>
                  </a:lnTo>
                  <a:lnTo>
                    <a:pt x="832" y="345"/>
                  </a:lnTo>
                  <a:lnTo>
                    <a:pt x="834" y="345"/>
                  </a:lnTo>
                  <a:lnTo>
                    <a:pt x="837" y="345"/>
                  </a:lnTo>
                  <a:lnTo>
                    <a:pt x="839" y="343"/>
                  </a:lnTo>
                  <a:lnTo>
                    <a:pt x="842" y="347"/>
                  </a:lnTo>
                  <a:lnTo>
                    <a:pt x="844" y="350"/>
                  </a:lnTo>
                  <a:lnTo>
                    <a:pt x="849" y="352"/>
                  </a:lnTo>
                  <a:lnTo>
                    <a:pt x="863" y="352"/>
                  </a:lnTo>
                  <a:lnTo>
                    <a:pt x="865" y="350"/>
                  </a:lnTo>
                  <a:lnTo>
                    <a:pt x="868" y="345"/>
                  </a:lnTo>
                  <a:lnTo>
                    <a:pt x="872" y="343"/>
                  </a:lnTo>
                  <a:lnTo>
                    <a:pt x="872" y="343"/>
                  </a:lnTo>
                  <a:lnTo>
                    <a:pt x="872" y="340"/>
                  </a:lnTo>
                  <a:lnTo>
                    <a:pt x="872" y="340"/>
                  </a:lnTo>
                  <a:lnTo>
                    <a:pt x="872" y="328"/>
                  </a:lnTo>
                  <a:lnTo>
                    <a:pt x="872" y="326"/>
                  </a:lnTo>
                  <a:lnTo>
                    <a:pt x="879" y="319"/>
                  </a:lnTo>
                  <a:lnTo>
                    <a:pt x="879" y="317"/>
                  </a:lnTo>
                  <a:lnTo>
                    <a:pt x="877" y="317"/>
                  </a:lnTo>
                  <a:lnTo>
                    <a:pt x="877" y="317"/>
                  </a:lnTo>
                  <a:lnTo>
                    <a:pt x="875" y="317"/>
                  </a:lnTo>
                  <a:lnTo>
                    <a:pt x="872" y="317"/>
                  </a:lnTo>
                  <a:lnTo>
                    <a:pt x="870" y="319"/>
                  </a:lnTo>
                  <a:lnTo>
                    <a:pt x="870" y="317"/>
                  </a:lnTo>
                  <a:lnTo>
                    <a:pt x="870" y="314"/>
                  </a:lnTo>
                  <a:lnTo>
                    <a:pt x="870" y="314"/>
                  </a:lnTo>
                  <a:lnTo>
                    <a:pt x="877" y="314"/>
                  </a:lnTo>
                  <a:lnTo>
                    <a:pt x="877" y="314"/>
                  </a:lnTo>
                  <a:lnTo>
                    <a:pt x="879" y="317"/>
                  </a:lnTo>
                  <a:lnTo>
                    <a:pt x="879" y="317"/>
                  </a:lnTo>
                  <a:lnTo>
                    <a:pt x="879" y="319"/>
                  </a:lnTo>
                  <a:lnTo>
                    <a:pt x="882" y="321"/>
                  </a:lnTo>
                  <a:lnTo>
                    <a:pt x="882" y="324"/>
                  </a:lnTo>
                  <a:lnTo>
                    <a:pt x="884" y="324"/>
                  </a:lnTo>
                  <a:lnTo>
                    <a:pt x="889" y="317"/>
                  </a:lnTo>
                  <a:lnTo>
                    <a:pt x="889" y="317"/>
                  </a:lnTo>
                  <a:lnTo>
                    <a:pt x="894" y="314"/>
                  </a:lnTo>
                  <a:lnTo>
                    <a:pt x="896" y="314"/>
                  </a:lnTo>
                  <a:lnTo>
                    <a:pt x="894" y="314"/>
                  </a:lnTo>
                  <a:lnTo>
                    <a:pt x="894" y="312"/>
                  </a:lnTo>
                  <a:lnTo>
                    <a:pt x="891" y="312"/>
                  </a:lnTo>
                  <a:lnTo>
                    <a:pt x="889" y="309"/>
                  </a:lnTo>
                  <a:lnTo>
                    <a:pt x="894" y="312"/>
                  </a:lnTo>
                  <a:lnTo>
                    <a:pt x="896" y="314"/>
                  </a:lnTo>
                  <a:lnTo>
                    <a:pt x="901" y="317"/>
                  </a:lnTo>
                  <a:lnTo>
                    <a:pt x="903" y="319"/>
                  </a:lnTo>
                  <a:lnTo>
                    <a:pt x="903" y="317"/>
                  </a:lnTo>
                  <a:lnTo>
                    <a:pt x="903" y="317"/>
                  </a:lnTo>
                  <a:lnTo>
                    <a:pt x="903" y="314"/>
                  </a:lnTo>
                  <a:lnTo>
                    <a:pt x="903" y="317"/>
                  </a:lnTo>
                  <a:lnTo>
                    <a:pt x="901" y="314"/>
                  </a:lnTo>
                  <a:lnTo>
                    <a:pt x="901" y="307"/>
                  </a:lnTo>
                  <a:lnTo>
                    <a:pt x="898" y="305"/>
                  </a:lnTo>
                  <a:lnTo>
                    <a:pt x="896" y="305"/>
                  </a:lnTo>
                  <a:lnTo>
                    <a:pt x="894" y="305"/>
                  </a:lnTo>
                  <a:lnTo>
                    <a:pt x="889" y="302"/>
                  </a:lnTo>
                  <a:lnTo>
                    <a:pt x="886" y="302"/>
                  </a:lnTo>
                  <a:lnTo>
                    <a:pt x="886" y="302"/>
                  </a:lnTo>
                  <a:lnTo>
                    <a:pt x="882" y="305"/>
                  </a:lnTo>
                  <a:lnTo>
                    <a:pt x="879" y="305"/>
                  </a:lnTo>
                  <a:lnTo>
                    <a:pt x="877" y="305"/>
                  </a:lnTo>
                  <a:lnTo>
                    <a:pt x="875" y="302"/>
                  </a:lnTo>
                  <a:lnTo>
                    <a:pt x="872" y="300"/>
                  </a:lnTo>
                  <a:lnTo>
                    <a:pt x="872" y="298"/>
                  </a:lnTo>
                  <a:lnTo>
                    <a:pt x="872" y="293"/>
                  </a:lnTo>
                  <a:lnTo>
                    <a:pt x="872" y="293"/>
                  </a:lnTo>
                  <a:lnTo>
                    <a:pt x="872" y="290"/>
                  </a:lnTo>
                  <a:lnTo>
                    <a:pt x="875" y="290"/>
                  </a:lnTo>
                  <a:lnTo>
                    <a:pt x="875" y="293"/>
                  </a:lnTo>
                  <a:lnTo>
                    <a:pt x="875" y="295"/>
                  </a:lnTo>
                  <a:lnTo>
                    <a:pt x="877" y="295"/>
                  </a:lnTo>
                  <a:lnTo>
                    <a:pt x="884" y="298"/>
                  </a:lnTo>
                  <a:lnTo>
                    <a:pt x="889" y="300"/>
                  </a:lnTo>
                  <a:lnTo>
                    <a:pt x="891" y="300"/>
                  </a:lnTo>
                  <a:lnTo>
                    <a:pt x="894" y="300"/>
                  </a:lnTo>
                  <a:lnTo>
                    <a:pt x="896" y="300"/>
                  </a:lnTo>
                  <a:lnTo>
                    <a:pt x="896" y="300"/>
                  </a:lnTo>
                  <a:lnTo>
                    <a:pt x="898" y="300"/>
                  </a:lnTo>
                  <a:lnTo>
                    <a:pt x="898" y="300"/>
                  </a:lnTo>
                  <a:lnTo>
                    <a:pt x="898" y="302"/>
                  </a:lnTo>
                  <a:lnTo>
                    <a:pt x="901" y="302"/>
                  </a:lnTo>
                  <a:lnTo>
                    <a:pt x="901" y="302"/>
                  </a:lnTo>
                  <a:lnTo>
                    <a:pt x="915" y="286"/>
                  </a:lnTo>
                  <a:lnTo>
                    <a:pt x="915" y="286"/>
                  </a:lnTo>
                  <a:lnTo>
                    <a:pt x="912" y="283"/>
                  </a:lnTo>
                  <a:lnTo>
                    <a:pt x="912" y="281"/>
                  </a:lnTo>
                  <a:lnTo>
                    <a:pt x="912" y="281"/>
                  </a:lnTo>
                  <a:lnTo>
                    <a:pt x="915" y="276"/>
                  </a:lnTo>
                  <a:lnTo>
                    <a:pt x="917" y="276"/>
                  </a:lnTo>
                  <a:lnTo>
                    <a:pt x="917" y="274"/>
                  </a:lnTo>
                  <a:lnTo>
                    <a:pt x="917" y="272"/>
                  </a:lnTo>
                  <a:lnTo>
                    <a:pt x="917" y="272"/>
                  </a:lnTo>
                  <a:lnTo>
                    <a:pt x="915" y="272"/>
                  </a:lnTo>
                  <a:lnTo>
                    <a:pt x="915" y="269"/>
                  </a:lnTo>
                  <a:lnTo>
                    <a:pt x="917" y="269"/>
                  </a:lnTo>
                  <a:lnTo>
                    <a:pt x="920" y="267"/>
                  </a:lnTo>
                  <a:lnTo>
                    <a:pt x="920" y="264"/>
                  </a:lnTo>
                  <a:lnTo>
                    <a:pt x="920" y="264"/>
                  </a:lnTo>
                  <a:lnTo>
                    <a:pt x="922" y="262"/>
                  </a:lnTo>
                  <a:lnTo>
                    <a:pt x="922" y="262"/>
                  </a:lnTo>
                  <a:lnTo>
                    <a:pt x="924" y="264"/>
                  </a:lnTo>
                  <a:lnTo>
                    <a:pt x="922" y="267"/>
                  </a:lnTo>
                  <a:lnTo>
                    <a:pt x="922" y="267"/>
                  </a:lnTo>
                  <a:lnTo>
                    <a:pt x="924" y="269"/>
                  </a:lnTo>
                  <a:lnTo>
                    <a:pt x="927" y="269"/>
                  </a:lnTo>
                  <a:lnTo>
                    <a:pt x="927" y="267"/>
                  </a:lnTo>
                  <a:lnTo>
                    <a:pt x="927" y="264"/>
                  </a:lnTo>
                  <a:lnTo>
                    <a:pt x="929" y="264"/>
                  </a:lnTo>
                  <a:lnTo>
                    <a:pt x="934" y="267"/>
                  </a:lnTo>
                  <a:lnTo>
                    <a:pt x="934" y="269"/>
                  </a:lnTo>
                  <a:lnTo>
                    <a:pt x="934" y="267"/>
                  </a:lnTo>
                  <a:lnTo>
                    <a:pt x="934" y="264"/>
                  </a:lnTo>
                  <a:lnTo>
                    <a:pt x="934" y="264"/>
                  </a:lnTo>
                  <a:lnTo>
                    <a:pt x="936" y="264"/>
                  </a:lnTo>
                  <a:lnTo>
                    <a:pt x="936" y="264"/>
                  </a:lnTo>
                  <a:lnTo>
                    <a:pt x="938" y="264"/>
                  </a:lnTo>
                  <a:lnTo>
                    <a:pt x="938" y="267"/>
                  </a:lnTo>
                  <a:lnTo>
                    <a:pt x="938" y="269"/>
                  </a:lnTo>
                  <a:lnTo>
                    <a:pt x="938" y="269"/>
                  </a:lnTo>
                  <a:lnTo>
                    <a:pt x="938" y="269"/>
                  </a:lnTo>
                  <a:lnTo>
                    <a:pt x="938" y="272"/>
                  </a:lnTo>
                  <a:lnTo>
                    <a:pt x="938" y="274"/>
                  </a:lnTo>
                  <a:lnTo>
                    <a:pt x="941" y="274"/>
                  </a:lnTo>
                  <a:lnTo>
                    <a:pt x="941" y="276"/>
                  </a:lnTo>
                  <a:lnTo>
                    <a:pt x="938" y="279"/>
                  </a:lnTo>
                  <a:lnTo>
                    <a:pt x="943" y="276"/>
                  </a:lnTo>
                  <a:lnTo>
                    <a:pt x="950" y="272"/>
                  </a:lnTo>
                  <a:lnTo>
                    <a:pt x="953" y="269"/>
                  </a:lnTo>
                  <a:lnTo>
                    <a:pt x="953" y="269"/>
                  </a:lnTo>
                  <a:close/>
                  <a:moveTo>
                    <a:pt x="931" y="276"/>
                  </a:moveTo>
                  <a:lnTo>
                    <a:pt x="931" y="276"/>
                  </a:lnTo>
                  <a:lnTo>
                    <a:pt x="931" y="276"/>
                  </a:lnTo>
                  <a:lnTo>
                    <a:pt x="931" y="279"/>
                  </a:lnTo>
                  <a:lnTo>
                    <a:pt x="931" y="279"/>
                  </a:lnTo>
                  <a:lnTo>
                    <a:pt x="931" y="279"/>
                  </a:lnTo>
                  <a:lnTo>
                    <a:pt x="929" y="281"/>
                  </a:lnTo>
                  <a:lnTo>
                    <a:pt x="927" y="281"/>
                  </a:lnTo>
                  <a:lnTo>
                    <a:pt x="924" y="281"/>
                  </a:lnTo>
                  <a:lnTo>
                    <a:pt x="924" y="281"/>
                  </a:lnTo>
                  <a:lnTo>
                    <a:pt x="924" y="279"/>
                  </a:lnTo>
                  <a:lnTo>
                    <a:pt x="924" y="279"/>
                  </a:lnTo>
                  <a:lnTo>
                    <a:pt x="927" y="279"/>
                  </a:lnTo>
                  <a:lnTo>
                    <a:pt x="927" y="276"/>
                  </a:lnTo>
                  <a:lnTo>
                    <a:pt x="929" y="276"/>
                  </a:lnTo>
                  <a:lnTo>
                    <a:pt x="929" y="276"/>
                  </a:lnTo>
                  <a:lnTo>
                    <a:pt x="929" y="276"/>
                  </a:lnTo>
                  <a:lnTo>
                    <a:pt x="931" y="276"/>
                  </a:lnTo>
                  <a:lnTo>
                    <a:pt x="931" y="276"/>
                  </a:lnTo>
                  <a:close/>
                  <a:moveTo>
                    <a:pt x="948" y="290"/>
                  </a:moveTo>
                  <a:lnTo>
                    <a:pt x="948" y="290"/>
                  </a:lnTo>
                  <a:lnTo>
                    <a:pt x="948" y="290"/>
                  </a:lnTo>
                  <a:lnTo>
                    <a:pt x="946" y="295"/>
                  </a:lnTo>
                  <a:lnTo>
                    <a:pt x="946" y="295"/>
                  </a:lnTo>
                  <a:lnTo>
                    <a:pt x="943" y="298"/>
                  </a:lnTo>
                  <a:lnTo>
                    <a:pt x="934" y="295"/>
                  </a:lnTo>
                  <a:lnTo>
                    <a:pt x="934" y="295"/>
                  </a:lnTo>
                  <a:lnTo>
                    <a:pt x="931" y="293"/>
                  </a:lnTo>
                  <a:lnTo>
                    <a:pt x="931" y="293"/>
                  </a:lnTo>
                  <a:lnTo>
                    <a:pt x="929" y="293"/>
                  </a:lnTo>
                  <a:lnTo>
                    <a:pt x="927" y="293"/>
                  </a:lnTo>
                  <a:lnTo>
                    <a:pt x="927" y="293"/>
                  </a:lnTo>
                  <a:lnTo>
                    <a:pt x="924" y="290"/>
                  </a:lnTo>
                  <a:lnTo>
                    <a:pt x="924" y="290"/>
                  </a:lnTo>
                  <a:lnTo>
                    <a:pt x="927" y="288"/>
                  </a:lnTo>
                  <a:lnTo>
                    <a:pt x="929" y="288"/>
                  </a:lnTo>
                  <a:lnTo>
                    <a:pt x="929" y="290"/>
                  </a:lnTo>
                  <a:lnTo>
                    <a:pt x="931" y="290"/>
                  </a:lnTo>
                  <a:lnTo>
                    <a:pt x="931" y="290"/>
                  </a:lnTo>
                  <a:lnTo>
                    <a:pt x="931" y="290"/>
                  </a:lnTo>
                  <a:lnTo>
                    <a:pt x="934" y="290"/>
                  </a:lnTo>
                  <a:lnTo>
                    <a:pt x="934" y="290"/>
                  </a:lnTo>
                  <a:lnTo>
                    <a:pt x="936" y="286"/>
                  </a:lnTo>
                  <a:lnTo>
                    <a:pt x="936" y="286"/>
                  </a:lnTo>
                  <a:lnTo>
                    <a:pt x="938" y="286"/>
                  </a:lnTo>
                  <a:lnTo>
                    <a:pt x="938" y="286"/>
                  </a:lnTo>
                  <a:lnTo>
                    <a:pt x="941" y="288"/>
                  </a:lnTo>
                  <a:lnTo>
                    <a:pt x="941" y="288"/>
                  </a:lnTo>
                  <a:lnTo>
                    <a:pt x="941" y="286"/>
                  </a:lnTo>
                  <a:lnTo>
                    <a:pt x="943" y="286"/>
                  </a:lnTo>
                  <a:lnTo>
                    <a:pt x="943" y="286"/>
                  </a:lnTo>
                  <a:lnTo>
                    <a:pt x="946" y="286"/>
                  </a:lnTo>
                  <a:lnTo>
                    <a:pt x="946" y="288"/>
                  </a:lnTo>
                  <a:lnTo>
                    <a:pt x="948" y="290"/>
                  </a:lnTo>
                  <a:close/>
                  <a:moveTo>
                    <a:pt x="503" y="350"/>
                  </a:moveTo>
                  <a:lnTo>
                    <a:pt x="503" y="350"/>
                  </a:lnTo>
                  <a:lnTo>
                    <a:pt x="503" y="352"/>
                  </a:lnTo>
                  <a:lnTo>
                    <a:pt x="503" y="352"/>
                  </a:lnTo>
                  <a:lnTo>
                    <a:pt x="503" y="352"/>
                  </a:lnTo>
                  <a:lnTo>
                    <a:pt x="501" y="352"/>
                  </a:lnTo>
                  <a:lnTo>
                    <a:pt x="499" y="352"/>
                  </a:lnTo>
                  <a:lnTo>
                    <a:pt x="496" y="352"/>
                  </a:lnTo>
                  <a:lnTo>
                    <a:pt x="496" y="350"/>
                  </a:lnTo>
                  <a:lnTo>
                    <a:pt x="496" y="347"/>
                  </a:lnTo>
                  <a:lnTo>
                    <a:pt x="494" y="347"/>
                  </a:lnTo>
                  <a:lnTo>
                    <a:pt x="492" y="347"/>
                  </a:lnTo>
                  <a:lnTo>
                    <a:pt x="492" y="345"/>
                  </a:lnTo>
                  <a:lnTo>
                    <a:pt x="489" y="340"/>
                  </a:lnTo>
                  <a:lnTo>
                    <a:pt x="489" y="340"/>
                  </a:lnTo>
                  <a:lnTo>
                    <a:pt x="489" y="343"/>
                  </a:lnTo>
                  <a:lnTo>
                    <a:pt x="487" y="343"/>
                  </a:lnTo>
                  <a:lnTo>
                    <a:pt x="484" y="340"/>
                  </a:lnTo>
                  <a:lnTo>
                    <a:pt x="480" y="335"/>
                  </a:lnTo>
                  <a:lnTo>
                    <a:pt x="480" y="333"/>
                  </a:lnTo>
                  <a:lnTo>
                    <a:pt x="480" y="333"/>
                  </a:lnTo>
                  <a:lnTo>
                    <a:pt x="484" y="331"/>
                  </a:lnTo>
                  <a:lnTo>
                    <a:pt x="489" y="333"/>
                  </a:lnTo>
                  <a:lnTo>
                    <a:pt x="492" y="335"/>
                  </a:lnTo>
                  <a:lnTo>
                    <a:pt x="496" y="340"/>
                  </a:lnTo>
                  <a:lnTo>
                    <a:pt x="499" y="343"/>
                  </a:lnTo>
                  <a:lnTo>
                    <a:pt x="501" y="343"/>
                  </a:lnTo>
                  <a:lnTo>
                    <a:pt x="501" y="345"/>
                  </a:lnTo>
                  <a:lnTo>
                    <a:pt x="503" y="347"/>
                  </a:lnTo>
                  <a:lnTo>
                    <a:pt x="503" y="350"/>
                  </a:lnTo>
                  <a:close/>
                  <a:moveTo>
                    <a:pt x="463" y="435"/>
                  </a:moveTo>
                  <a:lnTo>
                    <a:pt x="463" y="435"/>
                  </a:lnTo>
                  <a:lnTo>
                    <a:pt x="461" y="437"/>
                  </a:lnTo>
                  <a:lnTo>
                    <a:pt x="461" y="435"/>
                  </a:lnTo>
                  <a:lnTo>
                    <a:pt x="458" y="432"/>
                  </a:lnTo>
                  <a:lnTo>
                    <a:pt x="458" y="432"/>
                  </a:lnTo>
                  <a:lnTo>
                    <a:pt x="458" y="430"/>
                  </a:lnTo>
                  <a:lnTo>
                    <a:pt x="461" y="430"/>
                  </a:lnTo>
                  <a:lnTo>
                    <a:pt x="461" y="430"/>
                  </a:lnTo>
                  <a:lnTo>
                    <a:pt x="463" y="428"/>
                  </a:lnTo>
                  <a:lnTo>
                    <a:pt x="463" y="428"/>
                  </a:lnTo>
                  <a:lnTo>
                    <a:pt x="463" y="428"/>
                  </a:lnTo>
                  <a:lnTo>
                    <a:pt x="463" y="425"/>
                  </a:lnTo>
                  <a:lnTo>
                    <a:pt x="466" y="425"/>
                  </a:lnTo>
                  <a:lnTo>
                    <a:pt x="466" y="425"/>
                  </a:lnTo>
                  <a:lnTo>
                    <a:pt x="466" y="428"/>
                  </a:lnTo>
                  <a:lnTo>
                    <a:pt x="468" y="428"/>
                  </a:lnTo>
                  <a:lnTo>
                    <a:pt x="468" y="425"/>
                  </a:lnTo>
                  <a:lnTo>
                    <a:pt x="470" y="425"/>
                  </a:lnTo>
                  <a:lnTo>
                    <a:pt x="470" y="430"/>
                  </a:lnTo>
                  <a:lnTo>
                    <a:pt x="468" y="432"/>
                  </a:lnTo>
                  <a:lnTo>
                    <a:pt x="463" y="435"/>
                  </a:lnTo>
                  <a:close/>
                  <a:moveTo>
                    <a:pt x="298" y="473"/>
                  </a:moveTo>
                  <a:lnTo>
                    <a:pt x="298" y="473"/>
                  </a:lnTo>
                  <a:lnTo>
                    <a:pt x="298" y="475"/>
                  </a:lnTo>
                  <a:lnTo>
                    <a:pt x="298" y="475"/>
                  </a:lnTo>
                  <a:lnTo>
                    <a:pt x="298" y="477"/>
                  </a:lnTo>
                  <a:lnTo>
                    <a:pt x="295" y="477"/>
                  </a:lnTo>
                  <a:lnTo>
                    <a:pt x="288" y="480"/>
                  </a:lnTo>
                  <a:lnTo>
                    <a:pt x="286" y="480"/>
                  </a:lnTo>
                  <a:lnTo>
                    <a:pt x="286" y="480"/>
                  </a:lnTo>
                  <a:lnTo>
                    <a:pt x="283" y="480"/>
                  </a:lnTo>
                  <a:lnTo>
                    <a:pt x="283" y="480"/>
                  </a:lnTo>
                  <a:lnTo>
                    <a:pt x="281" y="482"/>
                  </a:lnTo>
                  <a:lnTo>
                    <a:pt x="279" y="482"/>
                  </a:lnTo>
                  <a:lnTo>
                    <a:pt x="274" y="482"/>
                  </a:lnTo>
                  <a:lnTo>
                    <a:pt x="272" y="482"/>
                  </a:lnTo>
                  <a:lnTo>
                    <a:pt x="272" y="482"/>
                  </a:lnTo>
                  <a:lnTo>
                    <a:pt x="274" y="482"/>
                  </a:lnTo>
                  <a:lnTo>
                    <a:pt x="274" y="480"/>
                  </a:lnTo>
                  <a:lnTo>
                    <a:pt x="276" y="477"/>
                  </a:lnTo>
                  <a:lnTo>
                    <a:pt x="276" y="475"/>
                  </a:lnTo>
                  <a:lnTo>
                    <a:pt x="276" y="473"/>
                  </a:lnTo>
                  <a:lnTo>
                    <a:pt x="279" y="473"/>
                  </a:lnTo>
                  <a:lnTo>
                    <a:pt x="283" y="473"/>
                  </a:lnTo>
                  <a:lnTo>
                    <a:pt x="283" y="473"/>
                  </a:lnTo>
                  <a:lnTo>
                    <a:pt x="286" y="470"/>
                  </a:lnTo>
                  <a:lnTo>
                    <a:pt x="288" y="470"/>
                  </a:lnTo>
                  <a:lnTo>
                    <a:pt x="288" y="470"/>
                  </a:lnTo>
                  <a:lnTo>
                    <a:pt x="288" y="473"/>
                  </a:lnTo>
                  <a:lnTo>
                    <a:pt x="288" y="473"/>
                  </a:lnTo>
                  <a:lnTo>
                    <a:pt x="291" y="473"/>
                  </a:lnTo>
                  <a:lnTo>
                    <a:pt x="291" y="473"/>
                  </a:lnTo>
                  <a:lnTo>
                    <a:pt x="291" y="473"/>
                  </a:lnTo>
                  <a:lnTo>
                    <a:pt x="293" y="473"/>
                  </a:lnTo>
                  <a:lnTo>
                    <a:pt x="295" y="473"/>
                  </a:lnTo>
                  <a:lnTo>
                    <a:pt x="298" y="473"/>
                  </a:lnTo>
                  <a:close/>
                  <a:moveTo>
                    <a:pt x="101" y="510"/>
                  </a:moveTo>
                  <a:lnTo>
                    <a:pt x="101" y="510"/>
                  </a:lnTo>
                  <a:lnTo>
                    <a:pt x="101" y="510"/>
                  </a:lnTo>
                  <a:lnTo>
                    <a:pt x="104" y="510"/>
                  </a:lnTo>
                  <a:lnTo>
                    <a:pt x="104" y="510"/>
                  </a:lnTo>
                  <a:lnTo>
                    <a:pt x="106" y="510"/>
                  </a:lnTo>
                  <a:lnTo>
                    <a:pt x="108" y="510"/>
                  </a:lnTo>
                  <a:lnTo>
                    <a:pt x="111" y="508"/>
                  </a:lnTo>
                  <a:lnTo>
                    <a:pt x="111" y="508"/>
                  </a:lnTo>
                  <a:lnTo>
                    <a:pt x="111" y="508"/>
                  </a:lnTo>
                  <a:lnTo>
                    <a:pt x="113" y="510"/>
                  </a:lnTo>
                  <a:lnTo>
                    <a:pt x="113" y="510"/>
                  </a:lnTo>
                  <a:lnTo>
                    <a:pt x="113" y="510"/>
                  </a:lnTo>
                  <a:lnTo>
                    <a:pt x="113" y="513"/>
                  </a:lnTo>
                  <a:lnTo>
                    <a:pt x="111" y="513"/>
                  </a:lnTo>
                  <a:lnTo>
                    <a:pt x="111" y="515"/>
                  </a:lnTo>
                  <a:lnTo>
                    <a:pt x="113" y="515"/>
                  </a:lnTo>
                  <a:lnTo>
                    <a:pt x="116" y="510"/>
                  </a:lnTo>
                  <a:lnTo>
                    <a:pt x="118" y="510"/>
                  </a:lnTo>
                  <a:lnTo>
                    <a:pt x="120" y="510"/>
                  </a:lnTo>
                  <a:lnTo>
                    <a:pt x="120" y="513"/>
                  </a:lnTo>
                  <a:lnTo>
                    <a:pt x="118" y="513"/>
                  </a:lnTo>
                  <a:lnTo>
                    <a:pt x="116" y="520"/>
                  </a:lnTo>
                  <a:lnTo>
                    <a:pt x="113" y="520"/>
                  </a:lnTo>
                  <a:lnTo>
                    <a:pt x="111" y="522"/>
                  </a:lnTo>
                  <a:lnTo>
                    <a:pt x="108" y="520"/>
                  </a:lnTo>
                  <a:lnTo>
                    <a:pt x="106" y="518"/>
                  </a:lnTo>
                  <a:lnTo>
                    <a:pt x="106" y="515"/>
                  </a:lnTo>
                  <a:lnTo>
                    <a:pt x="106" y="515"/>
                  </a:lnTo>
                  <a:lnTo>
                    <a:pt x="104" y="515"/>
                  </a:lnTo>
                  <a:lnTo>
                    <a:pt x="104" y="515"/>
                  </a:lnTo>
                  <a:lnTo>
                    <a:pt x="104" y="513"/>
                  </a:lnTo>
                  <a:lnTo>
                    <a:pt x="101" y="513"/>
                  </a:lnTo>
                  <a:lnTo>
                    <a:pt x="104" y="515"/>
                  </a:lnTo>
                  <a:lnTo>
                    <a:pt x="101" y="515"/>
                  </a:lnTo>
                  <a:lnTo>
                    <a:pt x="99" y="513"/>
                  </a:lnTo>
                  <a:lnTo>
                    <a:pt x="99" y="513"/>
                  </a:lnTo>
                  <a:lnTo>
                    <a:pt x="99" y="510"/>
                  </a:lnTo>
                  <a:lnTo>
                    <a:pt x="99" y="510"/>
                  </a:lnTo>
                  <a:lnTo>
                    <a:pt x="97" y="510"/>
                  </a:lnTo>
                  <a:lnTo>
                    <a:pt x="94" y="510"/>
                  </a:lnTo>
                  <a:lnTo>
                    <a:pt x="94" y="510"/>
                  </a:lnTo>
                  <a:lnTo>
                    <a:pt x="97" y="510"/>
                  </a:lnTo>
                  <a:lnTo>
                    <a:pt x="99" y="508"/>
                  </a:lnTo>
                  <a:lnTo>
                    <a:pt x="99" y="508"/>
                  </a:lnTo>
                  <a:lnTo>
                    <a:pt x="101" y="508"/>
                  </a:lnTo>
                  <a:lnTo>
                    <a:pt x="104" y="508"/>
                  </a:lnTo>
                  <a:lnTo>
                    <a:pt x="106" y="508"/>
                  </a:lnTo>
                  <a:lnTo>
                    <a:pt x="106" y="510"/>
                  </a:lnTo>
                  <a:lnTo>
                    <a:pt x="101" y="510"/>
                  </a:lnTo>
                  <a:close/>
                  <a:moveTo>
                    <a:pt x="120" y="541"/>
                  </a:moveTo>
                  <a:lnTo>
                    <a:pt x="120" y="541"/>
                  </a:lnTo>
                  <a:lnTo>
                    <a:pt x="120" y="544"/>
                  </a:lnTo>
                  <a:lnTo>
                    <a:pt x="120" y="546"/>
                  </a:lnTo>
                  <a:lnTo>
                    <a:pt x="120" y="546"/>
                  </a:lnTo>
                  <a:lnTo>
                    <a:pt x="118" y="548"/>
                  </a:lnTo>
                  <a:lnTo>
                    <a:pt x="116" y="551"/>
                  </a:lnTo>
                  <a:lnTo>
                    <a:pt x="113" y="548"/>
                  </a:lnTo>
                  <a:lnTo>
                    <a:pt x="111" y="546"/>
                  </a:lnTo>
                  <a:lnTo>
                    <a:pt x="108" y="546"/>
                  </a:lnTo>
                  <a:lnTo>
                    <a:pt x="113" y="541"/>
                  </a:lnTo>
                  <a:lnTo>
                    <a:pt x="116" y="541"/>
                  </a:lnTo>
                  <a:lnTo>
                    <a:pt x="118" y="539"/>
                  </a:lnTo>
                  <a:lnTo>
                    <a:pt x="116" y="541"/>
                  </a:lnTo>
                  <a:lnTo>
                    <a:pt x="118" y="541"/>
                  </a:lnTo>
                  <a:lnTo>
                    <a:pt x="118" y="541"/>
                  </a:lnTo>
                  <a:lnTo>
                    <a:pt x="120" y="541"/>
                  </a:lnTo>
                  <a:close/>
                  <a:moveTo>
                    <a:pt x="108" y="537"/>
                  </a:moveTo>
                  <a:lnTo>
                    <a:pt x="108" y="537"/>
                  </a:lnTo>
                  <a:lnTo>
                    <a:pt x="106" y="537"/>
                  </a:lnTo>
                  <a:lnTo>
                    <a:pt x="106" y="539"/>
                  </a:lnTo>
                  <a:lnTo>
                    <a:pt x="106" y="541"/>
                  </a:lnTo>
                  <a:lnTo>
                    <a:pt x="106" y="541"/>
                  </a:lnTo>
                  <a:lnTo>
                    <a:pt x="106" y="541"/>
                  </a:lnTo>
                  <a:lnTo>
                    <a:pt x="104" y="541"/>
                  </a:lnTo>
                  <a:lnTo>
                    <a:pt x="104" y="541"/>
                  </a:lnTo>
                  <a:lnTo>
                    <a:pt x="104" y="539"/>
                  </a:lnTo>
                  <a:lnTo>
                    <a:pt x="104" y="539"/>
                  </a:lnTo>
                  <a:lnTo>
                    <a:pt x="104" y="537"/>
                  </a:lnTo>
                  <a:lnTo>
                    <a:pt x="101" y="534"/>
                  </a:lnTo>
                  <a:lnTo>
                    <a:pt x="99" y="534"/>
                  </a:lnTo>
                  <a:lnTo>
                    <a:pt x="97" y="532"/>
                  </a:lnTo>
                  <a:lnTo>
                    <a:pt x="87" y="532"/>
                  </a:lnTo>
                  <a:lnTo>
                    <a:pt x="82" y="532"/>
                  </a:lnTo>
                  <a:lnTo>
                    <a:pt x="78" y="534"/>
                  </a:lnTo>
                  <a:lnTo>
                    <a:pt x="75" y="534"/>
                  </a:lnTo>
                  <a:lnTo>
                    <a:pt x="73" y="532"/>
                  </a:lnTo>
                  <a:lnTo>
                    <a:pt x="75" y="532"/>
                  </a:lnTo>
                  <a:lnTo>
                    <a:pt x="75" y="529"/>
                  </a:lnTo>
                  <a:lnTo>
                    <a:pt x="73" y="527"/>
                  </a:lnTo>
                  <a:lnTo>
                    <a:pt x="73" y="527"/>
                  </a:lnTo>
                  <a:lnTo>
                    <a:pt x="75" y="527"/>
                  </a:lnTo>
                  <a:lnTo>
                    <a:pt x="75" y="527"/>
                  </a:lnTo>
                  <a:lnTo>
                    <a:pt x="78" y="527"/>
                  </a:lnTo>
                  <a:lnTo>
                    <a:pt x="78" y="525"/>
                  </a:lnTo>
                  <a:lnTo>
                    <a:pt x="75" y="525"/>
                  </a:lnTo>
                  <a:lnTo>
                    <a:pt x="75" y="525"/>
                  </a:lnTo>
                  <a:lnTo>
                    <a:pt x="75" y="525"/>
                  </a:lnTo>
                  <a:lnTo>
                    <a:pt x="75" y="522"/>
                  </a:lnTo>
                  <a:lnTo>
                    <a:pt x="78" y="525"/>
                  </a:lnTo>
                  <a:lnTo>
                    <a:pt x="80" y="525"/>
                  </a:lnTo>
                  <a:lnTo>
                    <a:pt x="82" y="525"/>
                  </a:lnTo>
                  <a:lnTo>
                    <a:pt x="85" y="522"/>
                  </a:lnTo>
                  <a:lnTo>
                    <a:pt x="82" y="522"/>
                  </a:lnTo>
                  <a:lnTo>
                    <a:pt x="80" y="525"/>
                  </a:lnTo>
                  <a:lnTo>
                    <a:pt x="80" y="522"/>
                  </a:lnTo>
                  <a:lnTo>
                    <a:pt x="78" y="522"/>
                  </a:lnTo>
                  <a:lnTo>
                    <a:pt x="85" y="522"/>
                  </a:lnTo>
                  <a:lnTo>
                    <a:pt x="90" y="522"/>
                  </a:lnTo>
                  <a:lnTo>
                    <a:pt x="92" y="520"/>
                  </a:lnTo>
                  <a:lnTo>
                    <a:pt x="92" y="525"/>
                  </a:lnTo>
                  <a:lnTo>
                    <a:pt x="92" y="527"/>
                  </a:lnTo>
                  <a:lnTo>
                    <a:pt x="94" y="527"/>
                  </a:lnTo>
                  <a:lnTo>
                    <a:pt x="94" y="527"/>
                  </a:lnTo>
                  <a:lnTo>
                    <a:pt x="97" y="525"/>
                  </a:lnTo>
                  <a:lnTo>
                    <a:pt x="97" y="525"/>
                  </a:lnTo>
                  <a:lnTo>
                    <a:pt x="99" y="525"/>
                  </a:lnTo>
                  <a:lnTo>
                    <a:pt x="99" y="525"/>
                  </a:lnTo>
                  <a:lnTo>
                    <a:pt x="101" y="527"/>
                  </a:lnTo>
                  <a:lnTo>
                    <a:pt x="104" y="525"/>
                  </a:lnTo>
                  <a:lnTo>
                    <a:pt x="104" y="525"/>
                  </a:lnTo>
                  <a:lnTo>
                    <a:pt x="106" y="525"/>
                  </a:lnTo>
                  <a:lnTo>
                    <a:pt x="108" y="525"/>
                  </a:lnTo>
                  <a:lnTo>
                    <a:pt x="108" y="525"/>
                  </a:lnTo>
                  <a:lnTo>
                    <a:pt x="111" y="527"/>
                  </a:lnTo>
                  <a:lnTo>
                    <a:pt x="111" y="529"/>
                  </a:lnTo>
                  <a:lnTo>
                    <a:pt x="111" y="532"/>
                  </a:lnTo>
                  <a:lnTo>
                    <a:pt x="108" y="537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270495" y="1836649"/>
              <a:ext cx="1726616" cy="1444398"/>
            </a:xfrm>
            <a:custGeom>
              <a:avLst/>
              <a:gdLst>
                <a:gd name="T0" fmla="*/ 1929 w 1993"/>
                <a:gd name="T1" fmla="*/ 1602 h 1663"/>
                <a:gd name="T2" fmla="*/ 1894 w 1993"/>
                <a:gd name="T3" fmla="*/ 1616 h 1663"/>
                <a:gd name="T4" fmla="*/ 1806 w 1993"/>
                <a:gd name="T5" fmla="*/ 1625 h 1663"/>
                <a:gd name="T6" fmla="*/ 1724 w 1993"/>
                <a:gd name="T7" fmla="*/ 1602 h 1663"/>
                <a:gd name="T8" fmla="*/ 1643 w 1993"/>
                <a:gd name="T9" fmla="*/ 1552 h 1663"/>
                <a:gd name="T10" fmla="*/ 1634 w 1993"/>
                <a:gd name="T11" fmla="*/ 1483 h 1663"/>
                <a:gd name="T12" fmla="*/ 1598 w 1993"/>
                <a:gd name="T13" fmla="*/ 1434 h 1663"/>
                <a:gd name="T14" fmla="*/ 1525 w 1993"/>
                <a:gd name="T15" fmla="*/ 1441 h 1663"/>
                <a:gd name="T16" fmla="*/ 1407 w 1993"/>
                <a:gd name="T17" fmla="*/ 1417 h 1663"/>
                <a:gd name="T18" fmla="*/ 1317 w 1993"/>
                <a:gd name="T19" fmla="*/ 1429 h 1663"/>
                <a:gd name="T20" fmla="*/ 1237 w 1993"/>
                <a:gd name="T21" fmla="*/ 1486 h 1663"/>
                <a:gd name="T22" fmla="*/ 1168 w 1993"/>
                <a:gd name="T23" fmla="*/ 1491 h 1663"/>
                <a:gd name="T24" fmla="*/ 1059 w 1993"/>
                <a:gd name="T25" fmla="*/ 1429 h 1663"/>
                <a:gd name="T26" fmla="*/ 941 w 1993"/>
                <a:gd name="T27" fmla="*/ 1339 h 1663"/>
                <a:gd name="T28" fmla="*/ 811 w 1993"/>
                <a:gd name="T29" fmla="*/ 1410 h 1663"/>
                <a:gd name="T30" fmla="*/ 792 w 1993"/>
                <a:gd name="T31" fmla="*/ 1308 h 1663"/>
                <a:gd name="T32" fmla="*/ 693 w 1993"/>
                <a:gd name="T33" fmla="*/ 1294 h 1663"/>
                <a:gd name="T34" fmla="*/ 612 w 1993"/>
                <a:gd name="T35" fmla="*/ 1219 h 1663"/>
                <a:gd name="T36" fmla="*/ 563 w 1993"/>
                <a:gd name="T37" fmla="*/ 1202 h 1663"/>
                <a:gd name="T38" fmla="*/ 537 w 1993"/>
                <a:gd name="T39" fmla="*/ 1197 h 1663"/>
                <a:gd name="T40" fmla="*/ 487 w 1993"/>
                <a:gd name="T41" fmla="*/ 1136 h 1663"/>
                <a:gd name="T42" fmla="*/ 463 w 1993"/>
                <a:gd name="T43" fmla="*/ 1079 h 1663"/>
                <a:gd name="T44" fmla="*/ 407 w 1993"/>
                <a:gd name="T45" fmla="*/ 989 h 1663"/>
                <a:gd name="T46" fmla="*/ 369 w 1993"/>
                <a:gd name="T47" fmla="*/ 939 h 1663"/>
                <a:gd name="T48" fmla="*/ 336 w 1993"/>
                <a:gd name="T49" fmla="*/ 878 h 1663"/>
                <a:gd name="T50" fmla="*/ 291 w 1993"/>
                <a:gd name="T51" fmla="*/ 816 h 1663"/>
                <a:gd name="T52" fmla="*/ 253 w 1993"/>
                <a:gd name="T53" fmla="*/ 731 h 1663"/>
                <a:gd name="T54" fmla="*/ 191 w 1993"/>
                <a:gd name="T55" fmla="*/ 686 h 1663"/>
                <a:gd name="T56" fmla="*/ 154 w 1993"/>
                <a:gd name="T57" fmla="*/ 679 h 1663"/>
                <a:gd name="T58" fmla="*/ 99 w 1993"/>
                <a:gd name="T59" fmla="*/ 566 h 1663"/>
                <a:gd name="T60" fmla="*/ 40 w 1993"/>
                <a:gd name="T61" fmla="*/ 480 h 1663"/>
                <a:gd name="T62" fmla="*/ 9 w 1993"/>
                <a:gd name="T63" fmla="*/ 436 h 1663"/>
                <a:gd name="T64" fmla="*/ 26 w 1993"/>
                <a:gd name="T65" fmla="*/ 336 h 1663"/>
                <a:gd name="T66" fmla="*/ 71 w 1993"/>
                <a:gd name="T67" fmla="*/ 315 h 1663"/>
                <a:gd name="T68" fmla="*/ 132 w 1993"/>
                <a:gd name="T69" fmla="*/ 227 h 1663"/>
                <a:gd name="T70" fmla="*/ 213 w 1993"/>
                <a:gd name="T71" fmla="*/ 85 h 1663"/>
                <a:gd name="T72" fmla="*/ 291 w 1993"/>
                <a:gd name="T73" fmla="*/ 52 h 1663"/>
                <a:gd name="T74" fmla="*/ 378 w 1993"/>
                <a:gd name="T75" fmla="*/ 50 h 1663"/>
                <a:gd name="T76" fmla="*/ 480 w 1993"/>
                <a:gd name="T77" fmla="*/ 109 h 1663"/>
                <a:gd name="T78" fmla="*/ 570 w 1993"/>
                <a:gd name="T79" fmla="*/ 135 h 1663"/>
                <a:gd name="T80" fmla="*/ 783 w 1993"/>
                <a:gd name="T81" fmla="*/ 206 h 1663"/>
                <a:gd name="T82" fmla="*/ 877 w 1993"/>
                <a:gd name="T83" fmla="*/ 218 h 1663"/>
                <a:gd name="T84" fmla="*/ 1024 w 1993"/>
                <a:gd name="T85" fmla="*/ 234 h 1663"/>
                <a:gd name="T86" fmla="*/ 1203 w 1993"/>
                <a:gd name="T87" fmla="*/ 348 h 1663"/>
                <a:gd name="T88" fmla="*/ 1189 w 1993"/>
                <a:gd name="T89" fmla="*/ 426 h 1663"/>
                <a:gd name="T90" fmla="*/ 1161 w 1993"/>
                <a:gd name="T91" fmla="*/ 495 h 1663"/>
                <a:gd name="T92" fmla="*/ 1140 w 1993"/>
                <a:gd name="T93" fmla="*/ 599 h 1663"/>
                <a:gd name="T94" fmla="*/ 1159 w 1993"/>
                <a:gd name="T95" fmla="*/ 686 h 1663"/>
                <a:gd name="T96" fmla="*/ 1244 w 1993"/>
                <a:gd name="T97" fmla="*/ 767 h 1663"/>
                <a:gd name="T98" fmla="*/ 1303 w 1993"/>
                <a:gd name="T99" fmla="*/ 833 h 1663"/>
                <a:gd name="T100" fmla="*/ 1350 w 1993"/>
                <a:gd name="T101" fmla="*/ 876 h 1663"/>
                <a:gd name="T102" fmla="*/ 1454 w 1993"/>
                <a:gd name="T103" fmla="*/ 942 h 1663"/>
                <a:gd name="T104" fmla="*/ 1553 w 1993"/>
                <a:gd name="T105" fmla="*/ 970 h 1663"/>
                <a:gd name="T106" fmla="*/ 1634 w 1993"/>
                <a:gd name="T107" fmla="*/ 1048 h 1663"/>
                <a:gd name="T108" fmla="*/ 1646 w 1993"/>
                <a:gd name="T109" fmla="*/ 1119 h 1663"/>
                <a:gd name="T110" fmla="*/ 1714 w 1993"/>
                <a:gd name="T111" fmla="*/ 1159 h 1663"/>
                <a:gd name="T112" fmla="*/ 1780 w 1993"/>
                <a:gd name="T113" fmla="*/ 1162 h 1663"/>
                <a:gd name="T114" fmla="*/ 1842 w 1993"/>
                <a:gd name="T115" fmla="*/ 1129 h 1663"/>
                <a:gd name="T116" fmla="*/ 1882 w 1993"/>
                <a:gd name="T117" fmla="*/ 1091 h 1663"/>
                <a:gd name="T118" fmla="*/ 1958 w 1993"/>
                <a:gd name="T119" fmla="*/ 1169 h 1663"/>
                <a:gd name="T120" fmla="*/ 1970 w 1993"/>
                <a:gd name="T121" fmla="*/ 1275 h 1663"/>
                <a:gd name="T122" fmla="*/ 1977 w 1993"/>
                <a:gd name="T123" fmla="*/ 1386 h 1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93" h="1663">
                  <a:moveTo>
                    <a:pt x="1965" y="1552"/>
                  </a:moveTo>
                  <a:lnTo>
                    <a:pt x="1965" y="1552"/>
                  </a:lnTo>
                  <a:lnTo>
                    <a:pt x="1965" y="1554"/>
                  </a:lnTo>
                  <a:lnTo>
                    <a:pt x="1965" y="1557"/>
                  </a:lnTo>
                  <a:lnTo>
                    <a:pt x="1965" y="1554"/>
                  </a:lnTo>
                  <a:lnTo>
                    <a:pt x="1960" y="1554"/>
                  </a:lnTo>
                  <a:lnTo>
                    <a:pt x="1958" y="1554"/>
                  </a:lnTo>
                  <a:lnTo>
                    <a:pt x="1955" y="1554"/>
                  </a:lnTo>
                  <a:lnTo>
                    <a:pt x="1953" y="1554"/>
                  </a:lnTo>
                  <a:lnTo>
                    <a:pt x="1953" y="1554"/>
                  </a:lnTo>
                  <a:lnTo>
                    <a:pt x="1951" y="1554"/>
                  </a:lnTo>
                  <a:lnTo>
                    <a:pt x="1951" y="1557"/>
                  </a:lnTo>
                  <a:lnTo>
                    <a:pt x="1951" y="1557"/>
                  </a:lnTo>
                  <a:lnTo>
                    <a:pt x="1948" y="1559"/>
                  </a:lnTo>
                  <a:lnTo>
                    <a:pt x="1948" y="1562"/>
                  </a:lnTo>
                  <a:lnTo>
                    <a:pt x="1948" y="1564"/>
                  </a:lnTo>
                  <a:lnTo>
                    <a:pt x="1951" y="1566"/>
                  </a:lnTo>
                  <a:lnTo>
                    <a:pt x="1951" y="1569"/>
                  </a:lnTo>
                  <a:lnTo>
                    <a:pt x="1951" y="1571"/>
                  </a:lnTo>
                  <a:lnTo>
                    <a:pt x="1951" y="1573"/>
                  </a:lnTo>
                  <a:lnTo>
                    <a:pt x="1951" y="1576"/>
                  </a:lnTo>
                  <a:lnTo>
                    <a:pt x="1948" y="1576"/>
                  </a:lnTo>
                  <a:lnTo>
                    <a:pt x="1948" y="1578"/>
                  </a:lnTo>
                  <a:lnTo>
                    <a:pt x="1944" y="1580"/>
                  </a:lnTo>
                  <a:lnTo>
                    <a:pt x="1941" y="1580"/>
                  </a:lnTo>
                  <a:lnTo>
                    <a:pt x="1941" y="1580"/>
                  </a:lnTo>
                  <a:lnTo>
                    <a:pt x="1939" y="1583"/>
                  </a:lnTo>
                  <a:lnTo>
                    <a:pt x="1936" y="1585"/>
                  </a:lnTo>
                  <a:lnTo>
                    <a:pt x="1936" y="1588"/>
                  </a:lnTo>
                  <a:lnTo>
                    <a:pt x="1936" y="1590"/>
                  </a:lnTo>
                  <a:lnTo>
                    <a:pt x="1936" y="1592"/>
                  </a:lnTo>
                  <a:lnTo>
                    <a:pt x="1939" y="1595"/>
                  </a:lnTo>
                  <a:lnTo>
                    <a:pt x="1939" y="1597"/>
                  </a:lnTo>
                  <a:lnTo>
                    <a:pt x="1939" y="1597"/>
                  </a:lnTo>
                  <a:lnTo>
                    <a:pt x="1939" y="1599"/>
                  </a:lnTo>
                  <a:lnTo>
                    <a:pt x="1939" y="1599"/>
                  </a:lnTo>
                  <a:lnTo>
                    <a:pt x="1934" y="1602"/>
                  </a:lnTo>
                  <a:lnTo>
                    <a:pt x="1932" y="1602"/>
                  </a:lnTo>
                  <a:lnTo>
                    <a:pt x="1929" y="1602"/>
                  </a:lnTo>
                  <a:lnTo>
                    <a:pt x="1929" y="1602"/>
                  </a:lnTo>
                  <a:lnTo>
                    <a:pt x="1927" y="1599"/>
                  </a:lnTo>
                  <a:lnTo>
                    <a:pt x="1927" y="1597"/>
                  </a:lnTo>
                  <a:lnTo>
                    <a:pt x="1925" y="1590"/>
                  </a:lnTo>
                  <a:lnTo>
                    <a:pt x="1925" y="1573"/>
                  </a:lnTo>
                  <a:lnTo>
                    <a:pt x="1925" y="1573"/>
                  </a:lnTo>
                  <a:lnTo>
                    <a:pt x="1925" y="1573"/>
                  </a:lnTo>
                  <a:lnTo>
                    <a:pt x="1925" y="1573"/>
                  </a:lnTo>
                  <a:lnTo>
                    <a:pt x="1925" y="1573"/>
                  </a:lnTo>
                  <a:lnTo>
                    <a:pt x="1922" y="1573"/>
                  </a:lnTo>
                  <a:lnTo>
                    <a:pt x="1922" y="1573"/>
                  </a:lnTo>
                  <a:lnTo>
                    <a:pt x="1922" y="1573"/>
                  </a:lnTo>
                  <a:lnTo>
                    <a:pt x="1920" y="1573"/>
                  </a:lnTo>
                  <a:lnTo>
                    <a:pt x="1920" y="1576"/>
                  </a:lnTo>
                  <a:lnTo>
                    <a:pt x="1918" y="1576"/>
                  </a:lnTo>
                  <a:lnTo>
                    <a:pt x="1910" y="1573"/>
                  </a:lnTo>
                  <a:lnTo>
                    <a:pt x="1908" y="1573"/>
                  </a:lnTo>
                  <a:lnTo>
                    <a:pt x="1908" y="1576"/>
                  </a:lnTo>
                  <a:lnTo>
                    <a:pt x="1908" y="1576"/>
                  </a:lnTo>
                  <a:lnTo>
                    <a:pt x="1906" y="1578"/>
                  </a:lnTo>
                  <a:lnTo>
                    <a:pt x="1906" y="1578"/>
                  </a:lnTo>
                  <a:lnTo>
                    <a:pt x="1906" y="1585"/>
                  </a:lnTo>
                  <a:lnTo>
                    <a:pt x="1906" y="1588"/>
                  </a:lnTo>
                  <a:lnTo>
                    <a:pt x="1906" y="1590"/>
                  </a:lnTo>
                  <a:lnTo>
                    <a:pt x="1906" y="1590"/>
                  </a:lnTo>
                  <a:lnTo>
                    <a:pt x="1906" y="1590"/>
                  </a:lnTo>
                  <a:lnTo>
                    <a:pt x="1906" y="1592"/>
                  </a:lnTo>
                  <a:lnTo>
                    <a:pt x="1906" y="1592"/>
                  </a:lnTo>
                  <a:lnTo>
                    <a:pt x="1906" y="1595"/>
                  </a:lnTo>
                  <a:lnTo>
                    <a:pt x="1906" y="1595"/>
                  </a:lnTo>
                  <a:lnTo>
                    <a:pt x="1906" y="1595"/>
                  </a:lnTo>
                  <a:lnTo>
                    <a:pt x="1906" y="1602"/>
                  </a:lnTo>
                  <a:lnTo>
                    <a:pt x="1906" y="1604"/>
                  </a:lnTo>
                  <a:lnTo>
                    <a:pt x="1906" y="1604"/>
                  </a:lnTo>
                  <a:lnTo>
                    <a:pt x="1906" y="1604"/>
                  </a:lnTo>
                  <a:lnTo>
                    <a:pt x="1899" y="1606"/>
                  </a:lnTo>
                  <a:lnTo>
                    <a:pt x="1896" y="1609"/>
                  </a:lnTo>
                  <a:lnTo>
                    <a:pt x="1896" y="1609"/>
                  </a:lnTo>
                  <a:lnTo>
                    <a:pt x="1894" y="1611"/>
                  </a:lnTo>
                  <a:lnTo>
                    <a:pt x="1894" y="1614"/>
                  </a:lnTo>
                  <a:lnTo>
                    <a:pt x="1894" y="1616"/>
                  </a:lnTo>
                  <a:lnTo>
                    <a:pt x="1894" y="1621"/>
                  </a:lnTo>
                  <a:lnTo>
                    <a:pt x="1894" y="1628"/>
                  </a:lnTo>
                  <a:lnTo>
                    <a:pt x="1896" y="1633"/>
                  </a:lnTo>
                  <a:lnTo>
                    <a:pt x="1896" y="1635"/>
                  </a:lnTo>
                  <a:lnTo>
                    <a:pt x="1896" y="1637"/>
                  </a:lnTo>
                  <a:lnTo>
                    <a:pt x="1896" y="1640"/>
                  </a:lnTo>
                  <a:lnTo>
                    <a:pt x="1896" y="1642"/>
                  </a:lnTo>
                  <a:lnTo>
                    <a:pt x="1894" y="1644"/>
                  </a:lnTo>
                  <a:lnTo>
                    <a:pt x="1892" y="1647"/>
                  </a:lnTo>
                  <a:lnTo>
                    <a:pt x="1889" y="1649"/>
                  </a:lnTo>
                  <a:lnTo>
                    <a:pt x="1884" y="1656"/>
                  </a:lnTo>
                  <a:lnTo>
                    <a:pt x="1882" y="1656"/>
                  </a:lnTo>
                  <a:lnTo>
                    <a:pt x="1873" y="1661"/>
                  </a:lnTo>
                  <a:lnTo>
                    <a:pt x="1873" y="1661"/>
                  </a:lnTo>
                  <a:lnTo>
                    <a:pt x="1868" y="1661"/>
                  </a:lnTo>
                  <a:lnTo>
                    <a:pt x="1868" y="1661"/>
                  </a:lnTo>
                  <a:lnTo>
                    <a:pt x="1866" y="1659"/>
                  </a:lnTo>
                  <a:lnTo>
                    <a:pt x="1861" y="1651"/>
                  </a:lnTo>
                  <a:lnTo>
                    <a:pt x="1858" y="1647"/>
                  </a:lnTo>
                  <a:lnTo>
                    <a:pt x="1858" y="1644"/>
                  </a:lnTo>
                  <a:lnTo>
                    <a:pt x="1858" y="1644"/>
                  </a:lnTo>
                  <a:lnTo>
                    <a:pt x="1856" y="1642"/>
                  </a:lnTo>
                  <a:lnTo>
                    <a:pt x="1851" y="1647"/>
                  </a:lnTo>
                  <a:lnTo>
                    <a:pt x="1849" y="1651"/>
                  </a:lnTo>
                  <a:lnTo>
                    <a:pt x="1849" y="1656"/>
                  </a:lnTo>
                  <a:lnTo>
                    <a:pt x="1847" y="1656"/>
                  </a:lnTo>
                  <a:lnTo>
                    <a:pt x="1844" y="1659"/>
                  </a:lnTo>
                  <a:lnTo>
                    <a:pt x="1842" y="1659"/>
                  </a:lnTo>
                  <a:lnTo>
                    <a:pt x="1832" y="1661"/>
                  </a:lnTo>
                  <a:lnTo>
                    <a:pt x="1830" y="1663"/>
                  </a:lnTo>
                  <a:lnTo>
                    <a:pt x="1823" y="1654"/>
                  </a:lnTo>
                  <a:lnTo>
                    <a:pt x="1821" y="1651"/>
                  </a:lnTo>
                  <a:lnTo>
                    <a:pt x="1818" y="1649"/>
                  </a:lnTo>
                  <a:lnTo>
                    <a:pt x="1816" y="1649"/>
                  </a:lnTo>
                  <a:lnTo>
                    <a:pt x="1818" y="1644"/>
                  </a:lnTo>
                  <a:lnTo>
                    <a:pt x="1818" y="1642"/>
                  </a:lnTo>
                  <a:lnTo>
                    <a:pt x="1818" y="1642"/>
                  </a:lnTo>
                  <a:lnTo>
                    <a:pt x="1814" y="1637"/>
                  </a:lnTo>
                  <a:lnTo>
                    <a:pt x="1811" y="1628"/>
                  </a:lnTo>
                  <a:lnTo>
                    <a:pt x="1806" y="1625"/>
                  </a:lnTo>
                  <a:lnTo>
                    <a:pt x="1799" y="1628"/>
                  </a:lnTo>
                  <a:lnTo>
                    <a:pt x="1795" y="1625"/>
                  </a:lnTo>
                  <a:lnTo>
                    <a:pt x="1795" y="1621"/>
                  </a:lnTo>
                  <a:lnTo>
                    <a:pt x="1792" y="1606"/>
                  </a:lnTo>
                  <a:lnTo>
                    <a:pt x="1790" y="1602"/>
                  </a:lnTo>
                  <a:lnTo>
                    <a:pt x="1785" y="1602"/>
                  </a:lnTo>
                  <a:lnTo>
                    <a:pt x="1783" y="1604"/>
                  </a:lnTo>
                  <a:lnTo>
                    <a:pt x="1780" y="1602"/>
                  </a:lnTo>
                  <a:lnTo>
                    <a:pt x="1778" y="1597"/>
                  </a:lnTo>
                  <a:lnTo>
                    <a:pt x="1776" y="1595"/>
                  </a:lnTo>
                  <a:lnTo>
                    <a:pt x="1773" y="1595"/>
                  </a:lnTo>
                  <a:lnTo>
                    <a:pt x="1771" y="1599"/>
                  </a:lnTo>
                  <a:lnTo>
                    <a:pt x="1769" y="1602"/>
                  </a:lnTo>
                  <a:lnTo>
                    <a:pt x="1766" y="1604"/>
                  </a:lnTo>
                  <a:lnTo>
                    <a:pt x="1766" y="1606"/>
                  </a:lnTo>
                  <a:lnTo>
                    <a:pt x="1764" y="1606"/>
                  </a:lnTo>
                  <a:lnTo>
                    <a:pt x="1764" y="1609"/>
                  </a:lnTo>
                  <a:lnTo>
                    <a:pt x="1761" y="1609"/>
                  </a:lnTo>
                  <a:lnTo>
                    <a:pt x="1761" y="1611"/>
                  </a:lnTo>
                  <a:lnTo>
                    <a:pt x="1761" y="1611"/>
                  </a:lnTo>
                  <a:lnTo>
                    <a:pt x="1761" y="1614"/>
                  </a:lnTo>
                  <a:lnTo>
                    <a:pt x="1761" y="1614"/>
                  </a:lnTo>
                  <a:lnTo>
                    <a:pt x="1759" y="1618"/>
                  </a:lnTo>
                  <a:lnTo>
                    <a:pt x="1759" y="1621"/>
                  </a:lnTo>
                  <a:lnTo>
                    <a:pt x="1757" y="1623"/>
                  </a:lnTo>
                  <a:lnTo>
                    <a:pt x="1754" y="1623"/>
                  </a:lnTo>
                  <a:lnTo>
                    <a:pt x="1754" y="1621"/>
                  </a:lnTo>
                  <a:lnTo>
                    <a:pt x="1752" y="1621"/>
                  </a:lnTo>
                  <a:lnTo>
                    <a:pt x="1750" y="1623"/>
                  </a:lnTo>
                  <a:lnTo>
                    <a:pt x="1750" y="1625"/>
                  </a:lnTo>
                  <a:lnTo>
                    <a:pt x="1745" y="1625"/>
                  </a:lnTo>
                  <a:lnTo>
                    <a:pt x="1743" y="1628"/>
                  </a:lnTo>
                  <a:lnTo>
                    <a:pt x="1740" y="1625"/>
                  </a:lnTo>
                  <a:lnTo>
                    <a:pt x="1735" y="1618"/>
                  </a:lnTo>
                  <a:lnTo>
                    <a:pt x="1733" y="1616"/>
                  </a:lnTo>
                  <a:lnTo>
                    <a:pt x="1733" y="1614"/>
                  </a:lnTo>
                  <a:lnTo>
                    <a:pt x="1733" y="1611"/>
                  </a:lnTo>
                  <a:lnTo>
                    <a:pt x="1731" y="1611"/>
                  </a:lnTo>
                  <a:lnTo>
                    <a:pt x="1731" y="1611"/>
                  </a:lnTo>
                  <a:lnTo>
                    <a:pt x="1724" y="1602"/>
                  </a:lnTo>
                  <a:lnTo>
                    <a:pt x="1721" y="1599"/>
                  </a:lnTo>
                  <a:lnTo>
                    <a:pt x="1714" y="1602"/>
                  </a:lnTo>
                  <a:lnTo>
                    <a:pt x="1709" y="1602"/>
                  </a:lnTo>
                  <a:lnTo>
                    <a:pt x="1707" y="1602"/>
                  </a:lnTo>
                  <a:lnTo>
                    <a:pt x="1702" y="1599"/>
                  </a:lnTo>
                  <a:lnTo>
                    <a:pt x="1700" y="1597"/>
                  </a:lnTo>
                  <a:lnTo>
                    <a:pt x="1695" y="1595"/>
                  </a:lnTo>
                  <a:lnTo>
                    <a:pt x="1688" y="1592"/>
                  </a:lnTo>
                  <a:lnTo>
                    <a:pt x="1683" y="1588"/>
                  </a:lnTo>
                  <a:lnTo>
                    <a:pt x="1681" y="1583"/>
                  </a:lnTo>
                  <a:lnTo>
                    <a:pt x="1674" y="1576"/>
                  </a:lnTo>
                  <a:lnTo>
                    <a:pt x="1672" y="1573"/>
                  </a:lnTo>
                  <a:lnTo>
                    <a:pt x="1667" y="1573"/>
                  </a:lnTo>
                  <a:lnTo>
                    <a:pt x="1667" y="1573"/>
                  </a:lnTo>
                  <a:lnTo>
                    <a:pt x="1665" y="1573"/>
                  </a:lnTo>
                  <a:lnTo>
                    <a:pt x="1660" y="1573"/>
                  </a:lnTo>
                  <a:lnTo>
                    <a:pt x="1657" y="1573"/>
                  </a:lnTo>
                  <a:lnTo>
                    <a:pt x="1653" y="1573"/>
                  </a:lnTo>
                  <a:lnTo>
                    <a:pt x="1650" y="1573"/>
                  </a:lnTo>
                  <a:lnTo>
                    <a:pt x="1648" y="1573"/>
                  </a:lnTo>
                  <a:lnTo>
                    <a:pt x="1646" y="1576"/>
                  </a:lnTo>
                  <a:lnTo>
                    <a:pt x="1643" y="1580"/>
                  </a:lnTo>
                  <a:lnTo>
                    <a:pt x="1643" y="1580"/>
                  </a:lnTo>
                  <a:lnTo>
                    <a:pt x="1641" y="1578"/>
                  </a:lnTo>
                  <a:lnTo>
                    <a:pt x="1641" y="1576"/>
                  </a:lnTo>
                  <a:lnTo>
                    <a:pt x="1639" y="1573"/>
                  </a:lnTo>
                  <a:lnTo>
                    <a:pt x="1639" y="1573"/>
                  </a:lnTo>
                  <a:lnTo>
                    <a:pt x="1639" y="1573"/>
                  </a:lnTo>
                  <a:lnTo>
                    <a:pt x="1634" y="1573"/>
                  </a:lnTo>
                  <a:lnTo>
                    <a:pt x="1634" y="1571"/>
                  </a:lnTo>
                  <a:lnTo>
                    <a:pt x="1631" y="1571"/>
                  </a:lnTo>
                  <a:lnTo>
                    <a:pt x="1631" y="1569"/>
                  </a:lnTo>
                  <a:lnTo>
                    <a:pt x="1629" y="1569"/>
                  </a:lnTo>
                  <a:lnTo>
                    <a:pt x="1631" y="1566"/>
                  </a:lnTo>
                  <a:lnTo>
                    <a:pt x="1636" y="1564"/>
                  </a:lnTo>
                  <a:lnTo>
                    <a:pt x="1641" y="1564"/>
                  </a:lnTo>
                  <a:lnTo>
                    <a:pt x="1641" y="1559"/>
                  </a:lnTo>
                  <a:lnTo>
                    <a:pt x="1641" y="1559"/>
                  </a:lnTo>
                  <a:lnTo>
                    <a:pt x="1641" y="1554"/>
                  </a:lnTo>
                  <a:lnTo>
                    <a:pt x="1643" y="1552"/>
                  </a:lnTo>
                  <a:lnTo>
                    <a:pt x="1646" y="1552"/>
                  </a:lnTo>
                  <a:lnTo>
                    <a:pt x="1648" y="1550"/>
                  </a:lnTo>
                  <a:lnTo>
                    <a:pt x="1650" y="1550"/>
                  </a:lnTo>
                  <a:lnTo>
                    <a:pt x="1653" y="1550"/>
                  </a:lnTo>
                  <a:lnTo>
                    <a:pt x="1655" y="1547"/>
                  </a:lnTo>
                  <a:lnTo>
                    <a:pt x="1657" y="1547"/>
                  </a:lnTo>
                  <a:lnTo>
                    <a:pt x="1660" y="1543"/>
                  </a:lnTo>
                  <a:lnTo>
                    <a:pt x="1660" y="1543"/>
                  </a:lnTo>
                  <a:lnTo>
                    <a:pt x="1660" y="1540"/>
                  </a:lnTo>
                  <a:lnTo>
                    <a:pt x="1674" y="1538"/>
                  </a:lnTo>
                  <a:lnTo>
                    <a:pt x="1676" y="1536"/>
                  </a:lnTo>
                  <a:lnTo>
                    <a:pt x="1676" y="1528"/>
                  </a:lnTo>
                  <a:lnTo>
                    <a:pt x="1672" y="1519"/>
                  </a:lnTo>
                  <a:lnTo>
                    <a:pt x="1672" y="1517"/>
                  </a:lnTo>
                  <a:lnTo>
                    <a:pt x="1672" y="1509"/>
                  </a:lnTo>
                  <a:lnTo>
                    <a:pt x="1672" y="1507"/>
                  </a:lnTo>
                  <a:lnTo>
                    <a:pt x="1669" y="1505"/>
                  </a:lnTo>
                  <a:lnTo>
                    <a:pt x="1667" y="1505"/>
                  </a:lnTo>
                  <a:lnTo>
                    <a:pt x="1667" y="1502"/>
                  </a:lnTo>
                  <a:lnTo>
                    <a:pt x="1667" y="1502"/>
                  </a:lnTo>
                  <a:lnTo>
                    <a:pt x="1667" y="1500"/>
                  </a:lnTo>
                  <a:lnTo>
                    <a:pt x="1672" y="1495"/>
                  </a:lnTo>
                  <a:lnTo>
                    <a:pt x="1672" y="1495"/>
                  </a:lnTo>
                  <a:lnTo>
                    <a:pt x="1672" y="1495"/>
                  </a:lnTo>
                  <a:lnTo>
                    <a:pt x="1672" y="1493"/>
                  </a:lnTo>
                  <a:lnTo>
                    <a:pt x="1674" y="1493"/>
                  </a:lnTo>
                  <a:lnTo>
                    <a:pt x="1672" y="1493"/>
                  </a:lnTo>
                  <a:lnTo>
                    <a:pt x="1672" y="1493"/>
                  </a:lnTo>
                  <a:lnTo>
                    <a:pt x="1653" y="1493"/>
                  </a:lnTo>
                  <a:lnTo>
                    <a:pt x="1648" y="1495"/>
                  </a:lnTo>
                  <a:lnTo>
                    <a:pt x="1648" y="1495"/>
                  </a:lnTo>
                  <a:lnTo>
                    <a:pt x="1648" y="1495"/>
                  </a:lnTo>
                  <a:lnTo>
                    <a:pt x="1648" y="1495"/>
                  </a:lnTo>
                  <a:lnTo>
                    <a:pt x="1639" y="1502"/>
                  </a:lnTo>
                  <a:lnTo>
                    <a:pt x="1634" y="1502"/>
                  </a:lnTo>
                  <a:lnTo>
                    <a:pt x="1631" y="1498"/>
                  </a:lnTo>
                  <a:lnTo>
                    <a:pt x="1631" y="1495"/>
                  </a:lnTo>
                  <a:lnTo>
                    <a:pt x="1634" y="1493"/>
                  </a:lnTo>
                  <a:lnTo>
                    <a:pt x="1634" y="1488"/>
                  </a:lnTo>
                  <a:lnTo>
                    <a:pt x="1634" y="1483"/>
                  </a:lnTo>
                  <a:lnTo>
                    <a:pt x="1631" y="1481"/>
                  </a:lnTo>
                  <a:lnTo>
                    <a:pt x="1631" y="1479"/>
                  </a:lnTo>
                  <a:lnTo>
                    <a:pt x="1636" y="1479"/>
                  </a:lnTo>
                  <a:lnTo>
                    <a:pt x="1639" y="1479"/>
                  </a:lnTo>
                  <a:lnTo>
                    <a:pt x="1641" y="1476"/>
                  </a:lnTo>
                  <a:lnTo>
                    <a:pt x="1641" y="1474"/>
                  </a:lnTo>
                  <a:lnTo>
                    <a:pt x="1643" y="1474"/>
                  </a:lnTo>
                  <a:lnTo>
                    <a:pt x="1646" y="1474"/>
                  </a:lnTo>
                  <a:lnTo>
                    <a:pt x="1657" y="1474"/>
                  </a:lnTo>
                  <a:lnTo>
                    <a:pt x="1660" y="1472"/>
                  </a:lnTo>
                  <a:lnTo>
                    <a:pt x="1662" y="1469"/>
                  </a:lnTo>
                  <a:lnTo>
                    <a:pt x="1665" y="1467"/>
                  </a:lnTo>
                  <a:lnTo>
                    <a:pt x="1665" y="1465"/>
                  </a:lnTo>
                  <a:lnTo>
                    <a:pt x="1665" y="1462"/>
                  </a:lnTo>
                  <a:lnTo>
                    <a:pt x="1662" y="1460"/>
                  </a:lnTo>
                  <a:lnTo>
                    <a:pt x="1660" y="1460"/>
                  </a:lnTo>
                  <a:lnTo>
                    <a:pt x="1657" y="1462"/>
                  </a:lnTo>
                  <a:lnTo>
                    <a:pt x="1655" y="1462"/>
                  </a:lnTo>
                  <a:lnTo>
                    <a:pt x="1650" y="1462"/>
                  </a:lnTo>
                  <a:lnTo>
                    <a:pt x="1648" y="1460"/>
                  </a:lnTo>
                  <a:lnTo>
                    <a:pt x="1646" y="1455"/>
                  </a:lnTo>
                  <a:lnTo>
                    <a:pt x="1646" y="1450"/>
                  </a:lnTo>
                  <a:lnTo>
                    <a:pt x="1643" y="1446"/>
                  </a:lnTo>
                  <a:lnTo>
                    <a:pt x="1643" y="1443"/>
                  </a:lnTo>
                  <a:lnTo>
                    <a:pt x="1641" y="1439"/>
                  </a:lnTo>
                  <a:lnTo>
                    <a:pt x="1641" y="1436"/>
                  </a:lnTo>
                  <a:lnTo>
                    <a:pt x="1639" y="1434"/>
                  </a:lnTo>
                  <a:lnTo>
                    <a:pt x="1639" y="1431"/>
                  </a:lnTo>
                  <a:lnTo>
                    <a:pt x="1639" y="1429"/>
                  </a:lnTo>
                  <a:lnTo>
                    <a:pt x="1636" y="1427"/>
                  </a:lnTo>
                  <a:lnTo>
                    <a:pt x="1634" y="1427"/>
                  </a:lnTo>
                  <a:lnTo>
                    <a:pt x="1627" y="1431"/>
                  </a:lnTo>
                  <a:lnTo>
                    <a:pt x="1620" y="1431"/>
                  </a:lnTo>
                  <a:lnTo>
                    <a:pt x="1620" y="1431"/>
                  </a:lnTo>
                  <a:lnTo>
                    <a:pt x="1615" y="1429"/>
                  </a:lnTo>
                  <a:lnTo>
                    <a:pt x="1613" y="1429"/>
                  </a:lnTo>
                  <a:lnTo>
                    <a:pt x="1605" y="1431"/>
                  </a:lnTo>
                  <a:lnTo>
                    <a:pt x="1603" y="1434"/>
                  </a:lnTo>
                  <a:lnTo>
                    <a:pt x="1601" y="1431"/>
                  </a:lnTo>
                  <a:lnTo>
                    <a:pt x="1598" y="1434"/>
                  </a:lnTo>
                  <a:lnTo>
                    <a:pt x="1596" y="1434"/>
                  </a:lnTo>
                  <a:lnTo>
                    <a:pt x="1594" y="1436"/>
                  </a:lnTo>
                  <a:lnTo>
                    <a:pt x="1594" y="1436"/>
                  </a:lnTo>
                  <a:lnTo>
                    <a:pt x="1594" y="1436"/>
                  </a:lnTo>
                  <a:lnTo>
                    <a:pt x="1591" y="1436"/>
                  </a:lnTo>
                  <a:lnTo>
                    <a:pt x="1591" y="1436"/>
                  </a:lnTo>
                  <a:lnTo>
                    <a:pt x="1587" y="1436"/>
                  </a:lnTo>
                  <a:lnTo>
                    <a:pt x="1587" y="1439"/>
                  </a:lnTo>
                  <a:lnTo>
                    <a:pt x="1582" y="1439"/>
                  </a:lnTo>
                  <a:lnTo>
                    <a:pt x="1579" y="1439"/>
                  </a:lnTo>
                  <a:lnTo>
                    <a:pt x="1579" y="1439"/>
                  </a:lnTo>
                  <a:lnTo>
                    <a:pt x="1577" y="1439"/>
                  </a:lnTo>
                  <a:lnTo>
                    <a:pt x="1577" y="1439"/>
                  </a:lnTo>
                  <a:lnTo>
                    <a:pt x="1577" y="1439"/>
                  </a:lnTo>
                  <a:lnTo>
                    <a:pt x="1575" y="1441"/>
                  </a:lnTo>
                  <a:lnTo>
                    <a:pt x="1575" y="1441"/>
                  </a:lnTo>
                  <a:lnTo>
                    <a:pt x="1572" y="1441"/>
                  </a:lnTo>
                  <a:lnTo>
                    <a:pt x="1570" y="1443"/>
                  </a:lnTo>
                  <a:lnTo>
                    <a:pt x="1570" y="1448"/>
                  </a:lnTo>
                  <a:lnTo>
                    <a:pt x="1570" y="1450"/>
                  </a:lnTo>
                  <a:lnTo>
                    <a:pt x="1570" y="1450"/>
                  </a:lnTo>
                  <a:lnTo>
                    <a:pt x="1565" y="1448"/>
                  </a:lnTo>
                  <a:lnTo>
                    <a:pt x="1563" y="1450"/>
                  </a:lnTo>
                  <a:lnTo>
                    <a:pt x="1563" y="1455"/>
                  </a:lnTo>
                  <a:lnTo>
                    <a:pt x="1561" y="1457"/>
                  </a:lnTo>
                  <a:lnTo>
                    <a:pt x="1558" y="1457"/>
                  </a:lnTo>
                  <a:lnTo>
                    <a:pt x="1556" y="1460"/>
                  </a:lnTo>
                  <a:lnTo>
                    <a:pt x="1553" y="1460"/>
                  </a:lnTo>
                  <a:lnTo>
                    <a:pt x="1551" y="1460"/>
                  </a:lnTo>
                  <a:lnTo>
                    <a:pt x="1549" y="1457"/>
                  </a:lnTo>
                  <a:lnTo>
                    <a:pt x="1546" y="1455"/>
                  </a:lnTo>
                  <a:lnTo>
                    <a:pt x="1542" y="1453"/>
                  </a:lnTo>
                  <a:lnTo>
                    <a:pt x="1537" y="1450"/>
                  </a:lnTo>
                  <a:lnTo>
                    <a:pt x="1534" y="1448"/>
                  </a:lnTo>
                  <a:lnTo>
                    <a:pt x="1534" y="1448"/>
                  </a:lnTo>
                  <a:lnTo>
                    <a:pt x="1534" y="1446"/>
                  </a:lnTo>
                  <a:lnTo>
                    <a:pt x="1534" y="1446"/>
                  </a:lnTo>
                  <a:lnTo>
                    <a:pt x="1534" y="1446"/>
                  </a:lnTo>
                  <a:lnTo>
                    <a:pt x="1534" y="1443"/>
                  </a:lnTo>
                  <a:lnTo>
                    <a:pt x="1525" y="1441"/>
                  </a:lnTo>
                  <a:lnTo>
                    <a:pt x="1525" y="1439"/>
                  </a:lnTo>
                  <a:lnTo>
                    <a:pt x="1520" y="1434"/>
                  </a:lnTo>
                  <a:lnTo>
                    <a:pt x="1513" y="1429"/>
                  </a:lnTo>
                  <a:lnTo>
                    <a:pt x="1511" y="1429"/>
                  </a:lnTo>
                  <a:lnTo>
                    <a:pt x="1511" y="1427"/>
                  </a:lnTo>
                  <a:lnTo>
                    <a:pt x="1511" y="1429"/>
                  </a:lnTo>
                  <a:lnTo>
                    <a:pt x="1511" y="1431"/>
                  </a:lnTo>
                  <a:lnTo>
                    <a:pt x="1513" y="1434"/>
                  </a:lnTo>
                  <a:lnTo>
                    <a:pt x="1511" y="1431"/>
                  </a:lnTo>
                  <a:lnTo>
                    <a:pt x="1504" y="1424"/>
                  </a:lnTo>
                  <a:lnTo>
                    <a:pt x="1499" y="1422"/>
                  </a:lnTo>
                  <a:lnTo>
                    <a:pt x="1494" y="1422"/>
                  </a:lnTo>
                  <a:lnTo>
                    <a:pt x="1494" y="1422"/>
                  </a:lnTo>
                  <a:lnTo>
                    <a:pt x="1492" y="1420"/>
                  </a:lnTo>
                  <a:lnTo>
                    <a:pt x="1490" y="1420"/>
                  </a:lnTo>
                  <a:lnTo>
                    <a:pt x="1492" y="1415"/>
                  </a:lnTo>
                  <a:lnTo>
                    <a:pt x="1490" y="1413"/>
                  </a:lnTo>
                  <a:lnTo>
                    <a:pt x="1487" y="1403"/>
                  </a:lnTo>
                  <a:lnTo>
                    <a:pt x="1482" y="1398"/>
                  </a:lnTo>
                  <a:lnTo>
                    <a:pt x="1480" y="1396"/>
                  </a:lnTo>
                  <a:lnTo>
                    <a:pt x="1475" y="1396"/>
                  </a:lnTo>
                  <a:lnTo>
                    <a:pt x="1473" y="1396"/>
                  </a:lnTo>
                  <a:lnTo>
                    <a:pt x="1466" y="1403"/>
                  </a:lnTo>
                  <a:lnTo>
                    <a:pt x="1464" y="1403"/>
                  </a:lnTo>
                  <a:lnTo>
                    <a:pt x="1461" y="1403"/>
                  </a:lnTo>
                  <a:lnTo>
                    <a:pt x="1459" y="1403"/>
                  </a:lnTo>
                  <a:lnTo>
                    <a:pt x="1454" y="1403"/>
                  </a:lnTo>
                  <a:lnTo>
                    <a:pt x="1452" y="1401"/>
                  </a:lnTo>
                  <a:lnTo>
                    <a:pt x="1449" y="1403"/>
                  </a:lnTo>
                  <a:lnTo>
                    <a:pt x="1447" y="1403"/>
                  </a:lnTo>
                  <a:lnTo>
                    <a:pt x="1445" y="1405"/>
                  </a:lnTo>
                  <a:lnTo>
                    <a:pt x="1442" y="1408"/>
                  </a:lnTo>
                  <a:lnTo>
                    <a:pt x="1442" y="1408"/>
                  </a:lnTo>
                  <a:lnTo>
                    <a:pt x="1438" y="1405"/>
                  </a:lnTo>
                  <a:lnTo>
                    <a:pt x="1433" y="1405"/>
                  </a:lnTo>
                  <a:lnTo>
                    <a:pt x="1419" y="1420"/>
                  </a:lnTo>
                  <a:lnTo>
                    <a:pt x="1414" y="1422"/>
                  </a:lnTo>
                  <a:lnTo>
                    <a:pt x="1412" y="1422"/>
                  </a:lnTo>
                  <a:lnTo>
                    <a:pt x="1409" y="1420"/>
                  </a:lnTo>
                  <a:lnTo>
                    <a:pt x="1407" y="1417"/>
                  </a:lnTo>
                  <a:lnTo>
                    <a:pt x="1404" y="1417"/>
                  </a:lnTo>
                  <a:lnTo>
                    <a:pt x="1402" y="1420"/>
                  </a:lnTo>
                  <a:lnTo>
                    <a:pt x="1402" y="1422"/>
                  </a:lnTo>
                  <a:lnTo>
                    <a:pt x="1402" y="1427"/>
                  </a:lnTo>
                  <a:lnTo>
                    <a:pt x="1402" y="1429"/>
                  </a:lnTo>
                  <a:lnTo>
                    <a:pt x="1402" y="1431"/>
                  </a:lnTo>
                  <a:lnTo>
                    <a:pt x="1400" y="1431"/>
                  </a:lnTo>
                  <a:lnTo>
                    <a:pt x="1397" y="1431"/>
                  </a:lnTo>
                  <a:lnTo>
                    <a:pt x="1395" y="1434"/>
                  </a:lnTo>
                  <a:lnTo>
                    <a:pt x="1393" y="1431"/>
                  </a:lnTo>
                  <a:lnTo>
                    <a:pt x="1390" y="1431"/>
                  </a:lnTo>
                  <a:lnTo>
                    <a:pt x="1390" y="1431"/>
                  </a:lnTo>
                  <a:lnTo>
                    <a:pt x="1388" y="1431"/>
                  </a:lnTo>
                  <a:lnTo>
                    <a:pt x="1388" y="1434"/>
                  </a:lnTo>
                  <a:lnTo>
                    <a:pt x="1388" y="1434"/>
                  </a:lnTo>
                  <a:lnTo>
                    <a:pt x="1388" y="1434"/>
                  </a:lnTo>
                  <a:lnTo>
                    <a:pt x="1388" y="1436"/>
                  </a:lnTo>
                  <a:lnTo>
                    <a:pt x="1386" y="1436"/>
                  </a:lnTo>
                  <a:lnTo>
                    <a:pt x="1386" y="1434"/>
                  </a:lnTo>
                  <a:lnTo>
                    <a:pt x="1383" y="1434"/>
                  </a:lnTo>
                  <a:lnTo>
                    <a:pt x="1383" y="1436"/>
                  </a:lnTo>
                  <a:lnTo>
                    <a:pt x="1381" y="1436"/>
                  </a:lnTo>
                  <a:lnTo>
                    <a:pt x="1376" y="1436"/>
                  </a:lnTo>
                  <a:lnTo>
                    <a:pt x="1374" y="1436"/>
                  </a:lnTo>
                  <a:lnTo>
                    <a:pt x="1364" y="1441"/>
                  </a:lnTo>
                  <a:lnTo>
                    <a:pt x="1362" y="1441"/>
                  </a:lnTo>
                  <a:lnTo>
                    <a:pt x="1362" y="1439"/>
                  </a:lnTo>
                  <a:lnTo>
                    <a:pt x="1360" y="1439"/>
                  </a:lnTo>
                  <a:lnTo>
                    <a:pt x="1357" y="1439"/>
                  </a:lnTo>
                  <a:lnTo>
                    <a:pt x="1355" y="1441"/>
                  </a:lnTo>
                  <a:lnTo>
                    <a:pt x="1352" y="1441"/>
                  </a:lnTo>
                  <a:lnTo>
                    <a:pt x="1350" y="1441"/>
                  </a:lnTo>
                  <a:lnTo>
                    <a:pt x="1345" y="1436"/>
                  </a:lnTo>
                  <a:lnTo>
                    <a:pt x="1333" y="1434"/>
                  </a:lnTo>
                  <a:lnTo>
                    <a:pt x="1324" y="1434"/>
                  </a:lnTo>
                  <a:lnTo>
                    <a:pt x="1324" y="1434"/>
                  </a:lnTo>
                  <a:lnTo>
                    <a:pt x="1322" y="1431"/>
                  </a:lnTo>
                  <a:lnTo>
                    <a:pt x="1319" y="1431"/>
                  </a:lnTo>
                  <a:lnTo>
                    <a:pt x="1317" y="1429"/>
                  </a:lnTo>
                  <a:lnTo>
                    <a:pt x="1317" y="1429"/>
                  </a:lnTo>
                  <a:lnTo>
                    <a:pt x="1317" y="1431"/>
                  </a:lnTo>
                  <a:lnTo>
                    <a:pt x="1315" y="1431"/>
                  </a:lnTo>
                  <a:lnTo>
                    <a:pt x="1312" y="1431"/>
                  </a:lnTo>
                  <a:lnTo>
                    <a:pt x="1310" y="1429"/>
                  </a:lnTo>
                  <a:lnTo>
                    <a:pt x="1310" y="1429"/>
                  </a:lnTo>
                  <a:lnTo>
                    <a:pt x="1307" y="1431"/>
                  </a:lnTo>
                  <a:lnTo>
                    <a:pt x="1307" y="1431"/>
                  </a:lnTo>
                  <a:lnTo>
                    <a:pt x="1305" y="1431"/>
                  </a:lnTo>
                  <a:lnTo>
                    <a:pt x="1305" y="1434"/>
                  </a:lnTo>
                  <a:lnTo>
                    <a:pt x="1300" y="1441"/>
                  </a:lnTo>
                  <a:lnTo>
                    <a:pt x="1298" y="1446"/>
                  </a:lnTo>
                  <a:lnTo>
                    <a:pt x="1296" y="1448"/>
                  </a:lnTo>
                  <a:lnTo>
                    <a:pt x="1293" y="1453"/>
                  </a:lnTo>
                  <a:lnTo>
                    <a:pt x="1291" y="1457"/>
                  </a:lnTo>
                  <a:lnTo>
                    <a:pt x="1289" y="1460"/>
                  </a:lnTo>
                  <a:lnTo>
                    <a:pt x="1277" y="1462"/>
                  </a:lnTo>
                  <a:lnTo>
                    <a:pt x="1272" y="1465"/>
                  </a:lnTo>
                  <a:lnTo>
                    <a:pt x="1270" y="1467"/>
                  </a:lnTo>
                  <a:lnTo>
                    <a:pt x="1265" y="1465"/>
                  </a:lnTo>
                  <a:lnTo>
                    <a:pt x="1265" y="1467"/>
                  </a:lnTo>
                  <a:lnTo>
                    <a:pt x="1263" y="1467"/>
                  </a:lnTo>
                  <a:lnTo>
                    <a:pt x="1258" y="1469"/>
                  </a:lnTo>
                  <a:lnTo>
                    <a:pt x="1255" y="1472"/>
                  </a:lnTo>
                  <a:lnTo>
                    <a:pt x="1255" y="1472"/>
                  </a:lnTo>
                  <a:lnTo>
                    <a:pt x="1253" y="1472"/>
                  </a:lnTo>
                  <a:lnTo>
                    <a:pt x="1251" y="1472"/>
                  </a:lnTo>
                  <a:lnTo>
                    <a:pt x="1251" y="1472"/>
                  </a:lnTo>
                  <a:lnTo>
                    <a:pt x="1248" y="1469"/>
                  </a:lnTo>
                  <a:lnTo>
                    <a:pt x="1248" y="1469"/>
                  </a:lnTo>
                  <a:lnTo>
                    <a:pt x="1248" y="1467"/>
                  </a:lnTo>
                  <a:lnTo>
                    <a:pt x="1248" y="1469"/>
                  </a:lnTo>
                  <a:lnTo>
                    <a:pt x="1241" y="1469"/>
                  </a:lnTo>
                  <a:lnTo>
                    <a:pt x="1237" y="1472"/>
                  </a:lnTo>
                  <a:lnTo>
                    <a:pt x="1234" y="1474"/>
                  </a:lnTo>
                  <a:lnTo>
                    <a:pt x="1229" y="1479"/>
                  </a:lnTo>
                  <a:lnTo>
                    <a:pt x="1229" y="1479"/>
                  </a:lnTo>
                  <a:lnTo>
                    <a:pt x="1232" y="1481"/>
                  </a:lnTo>
                  <a:lnTo>
                    <a:pt x="1234" y="1483"/>
                  </a:lnTo>
                  <a:lnTo>
                    <a:pt x="1237" y="1486"/>
                  </a:lnTo>
                  <a:lnTo>
                    <a:pt x="1237" y="1486"/>
                  </a:lnTo>
                  <a:lnTo>
                    <a:pt x="1234" y="1491"/>
                  </a:lnTo>
                  <a:lnTo>
                    <a:pt x="1234" y="1491"/>
                  </a:lnTo>
                  <a:lnTo>
                    <a:pt x="1234" y="1491"/>
                  </a:lnTo>
                  <a:lnTo>
                    <a:pt x="1234" y="1491"/>
                  </a:lnTo>
                  <a:lnTo>
                    <a:pt x="1232" y="1493"/>
                  </a:lnTo>
                  <a:lnTo>
                    <a:pt x="1229" y="1495"/>
                  </a:lnTo>
                  <a:lnTo>
                    <a:pt x="1225" y="1498"/>
                  </a:lnTo>
                  <a:lnTo>
                    <a:pt x="1222" y="1498"/>
                  </a:lnTo>
                  <a:lnTo>
                    <a:pt x="1218" y="1498"/>
                  </a:lnTo>
                  <a:lnTo>
                    <a:pt x="1218" y="1498"/>
                  </a:lnTo>
                  <a:lnTo>
                    <a:pt x="1213" y="1500"/>
                  </a:lnTo>
                  <a:lnTo>
                    <a:pt x="1213" y="1500"/>
                  </a:lnTo>
                  <a:lnTo>
                    <a:pt x="1206" y="1500"/>
                  </a:lnTo>
                  <a:lnTo>
                    <a:pt x="1201" y="1502"/>
                  </a:lnTo>
                  <a:lnTo>
                    <a:pt x="1201" y="1500"/>
                  </a:lnTo>
                  <a:lnTo>
                    <a:pt x="1199" y="1500"/>
                  </a:lnTo>
                  <a:lnTo>
                    <a:pt x="1199" y="1495"/>
                  </a:lnTo>
                  <a:lnTo>
                    <a:pt x="1199" y="1495"/>
                  </a:lnTo>
                  <a:lnTo>
                    <a:pt x="1196" y="1498"/>
                  </a:lnTo>
                  <a:lnTo>
                    <a:pt x="1194" y="1500"/>
                  </a:lnTo>
                  <a:lnTo>
                    <a:pt x="1194" y="1500"/>
                  </a:lnTo>
                  <a:lnTo>
                    <a:pt x="1192" y="1500"/>
                  </a:lnTo>
                  <a:lnTo>
                    <a:pt x="1192" y="1498"/>
                  </a:lnTo>
                  <a:lnTo>
                    <a:pt x="1192" y="1495"/>
                  </a:lnTo>
                  <a:lnTo>
                    <a:pt x="1189" y="1495"/>
                  </a:lnTo>
                  <a:lnTo>
                    <a:pt x="1189" y="1500"/>
                  </a:lnTo>
                  <a:lnTo>
                    <a:pt x="1187" y="1500"/>
                  </a:lnTo>
                  <a:lnTo>
                    <a:pt x="1185" y="1500"/>
                  </a:lnTo>
                  <a:lnTo>
                    <a:pt x="1185" y="1495"/>
                  </a:lnTo>
                  <a:lnTo>
                    <a:pt x="1182" y="1491"/>
                  </a:lnTo>
                  <a:lnTo>
                    <a:pt x="1182" y="1488"/>
                  </a:lnTo>
                  <a:lnTo>
                    <a:pt x="1182" y="1488"/>
                  </a:lnTo>
                  <a:lnTo>
                    <a:pt x="1180" y="1491"/>
                  </a:lnTo>
                  <a:lnTo>
                    <a:pt x="1180" y="1491"/>
                  </a:lnTo>
                  <a:lnTo>
                    <a:pt x="1180" y="1493"/>
                  </a:lnTo>
                  <a:lnTo>
                    <a:pt x="1180" y="1493"/>
                  </a:lnTo>
                  <a:lnTo>
                    <a:pt x="1180" y="1495"/>
                  </a:lnTo>
                  <a:lnTo>
                    <a:pt x="1177" y="1495"/>
                  </a:lnTo>
                  <a:lnTo>
                    <a:pt x="1177" y="1495"/>
                  </a:lnTo>
                  <a:lnTo>
                    <a:pt x="1168" y="1491"/>
                  </a:lnTo>
                  <a:lnTo>
                    <a:pt x="1166" y="1491"/>
                  </a:lnTo>
                  <a:lnTo>
                    <a:pt x="1161" y="1491"/>
                  </a:lnTo>
                  <a:lnTo>
                    <a:pt x="1154" y="1495"/>
                  </a:lnTo>
                  <a:lnTo>
                    <a:pt x="1149" y="1495"/>
                  </a:lnTo>
                  <a:lnTo>
                    <a:pt x="1147" y="1495"/>
                  </a:lnTo>
                  <a:lnTo>
                    <a:pt x="1142" y="1491"/>
                  </a:lnTo>
                  <a:lnTo>
                    <a:pt x="1137" y="1491"/>
                  </a:lnTo>
                  <a:lnTo>
                    <a:pt x="1137" y="1488"/>
                  </a:lnTo>
                  <a:lnTo>
                    <a:pt x="1132" y="1486"/>
                  </a:lnTo>
                  <a:lnTo>
                    <a:pt x="1130" y="1481"/>
                  </a:lnTo>
                  <a:lnTo>
                    <a:pt x="1114" y="1476"/>
                  </a:lnTo>
                  <a:lnTo>
                    <a:pt x="1116" y="1469"/>
                  </a:lnTo>
                  <a:lnTo>
                    <a:pt x="1116" y="1465"/>
                  </a:lnTo>
                  <a:lnTo>
                    <a:pt x="1118" y="1462"/>
                  </a:lnTo>
                  <a:lnTo>
                    <a:pt x="1121" y="1460"/>
                  </a:lnTo>
                  <a:lnTo>
                    <a:pt x="1121" y="1457"/>
                  </a:lnTo>
                  <a:lnTo>
                    <a:pt x="1121" y="1455"/>
                  </a:lnTo>
                  <a:lnTo>
                    <a:pt x="1118" y="1453"/>
                  </a:lnTo>
                  <a:lnTo>
                    <a:pt x="1116" y="1450"/>
                  </a:lnTo>
                  <a:lnTo>
                    <a:pt x="1114" y="1450"/>
                  </a:lnTo>
                  <a:lnTo>
                    <a:pt x="1111" y="1448"/>
                  </a:lnTo>
                  <a:lnTo>
                    <a:pt x="1106" y="1443"/>
                  </a:lnTo>
                  <a:lnTo>
                    <a:pt x="1102" y="1443"/>
                  </a:lnTo>
                  <a:lnTo>
                    <a:pt x="1102" y="1441"/>
                  </a:lnTo>
                  <a:lnTo>
                    <a:pt x="1099" y="1439"/>
                  </a:lnTo>
                  <a:lnTo>
                    <a:pt x="1092" y="1431"/>
                  </a:lnTo>
                  <a:lnTo>
                    <a:pt x="1090" y="1427"/>
                  </a:lnTo>
                  <a:lnTo>
                    <a:pt x="1088" y="1422"/>
                  </a:lnTo>
                  <a:lnTo>
                    <a:pt x="1085" y="1424"/>
                  </a:lnTo>
                  <a:lnTo>
                    <a:pt x="1083" y="1422"/>
                  </a:lnTo>
                  <a:lnTo>
                    <a:pt x="1080" y="1422"/>
                  </a:lnTo>
                  <a:lnTo>
                    <a:pt x="1078" y="1420"/>
                  </a:lnTo>
                  <a:lnTo>
                    <a:pt x="1076" y="1422"/>
                  </a:lnTo>
                  <a:lnTo>
                    <a:pt x="1069" y="1424"/>
                  </a:lnTo>
                  <a:lnTo>
                    <a:pt x="1066" y="1427"/>
                  </a:lnTo>
                  <a:lnTo>
                    <a:pt x="1066" y="1427"/>
                  </a:lnTo>
                  <a:lnTo>
                    <a:pt x="1066" y="1427"/>
                  </a:lnTo>
                  <a:lnTo>
                    <a:pt x="1066" y="1427"/>
                  </a:lnTo>
                  <a:lnTo>
                    <a:pt x="1064" y="1429"/>
                  </a:lnTo>
                  <a:lnTo>
                    <a:pt x="1059" y="1429"/>
                  </a:lnTo>
                  <a:lnTo>
                    <a:pt x="1054" y="1427"/>
                  </a:lnTo>
                  <a:lnTo>
                    <a:pt x="1052" y="1422"/>
                  </a:lnTo>
                  <a:lnTo>
                    <a:pt x="1050" y="1420"/>
                  </a:lnTo>
                  <a:lnTo>
                    <a:pt x="1047" y="1413"/>
                  </a:lnTo>
                  <a:lnTo>
                    <a:pt x="1040" y="1410"/>
                  </a:lnTo>
                  <a:lnTo>
                    <a:pt x="1033" y="1408"/>
                  </a:lnTo>
                  <a:lnTo>
                    <a:pt x="1028" y="1403"/>
                  </a:lnTo>
                  <a:lnTo>
                    <a:pt x="1024" y="1398"/>
                  </a:lnTo>
                  <a:lnTo>
                    <a:pt x="1024" y="1396"/>
                  </a:lnTo>
                  <a:lnTo>
                    <a:pt x="1021" y="1396"/>
                  </a:lnTo>
                  <a:lnTo>
                    <a:pt x="1017" y="1396"/>
                  </a:lnTo>
                  <a:lnTo>
                    <a:pt x="1014" y="1396"/>
                  </a:lnTo>
                  <a:lnTo>
                    <a:pt x="1012" y="1396"/>
                  </a:lnTo>
                  <a:lnTo>
                    <a:pt x="1005" y="1391"/>
                  </a:lnTo>
                  <a:lnTo>
                    <a:pt x="1005" y="1391"/>
                  </a:lnTo>
                  <a:lnTo>
                    <a:pt x="1002" y="1391"/>
                  </a:lnTo>
                  <a:lnTo>
                    <a:pt x="998" y="1389"/>
                  </a:lnTo>
                  <a:lnTo>
                    <a:pt x="993" y="1386"/>
                  </a:lnTo>
                  <a:lnTo>
                    <a:pt x="988" y="1384"/>
                  </a:lnTo>
                  <a:lnTo>
                    <a:pt x="988" y="1382"/>
                  </a:lnTo>
                  <a:lnTo>
                    <a:pt x="991" y="1377"/>
                  </a:lnTo>
                  <a:lnTo>
                    <a:pt x="993" y="1372"/>
                  </a:lnTo>
                  <a:lnTo>
                    <a:pt x="995" y="1368"/>
                  </a:lnTo>
                  <a:lnTo>
                    <a:pt x="995" y="1363"/>
                  </a:lnTo>
                  <a:lnTo>
                    <a:pt x="993" y="1363"/>
                  </a:lnTo>
                  <a:lnTo>
                    <a:pt x="988" y="1360"/>
                  </a:lnTo>
                  <a:lnTo>
                    <a:pt x="981" y="1353"/>
                  </a:lnTo>
                  <a:lnTo>
                    <a:pt x="960" y="1339"/>
                  </a:lnTo>
                  <a:lnTo>
                    <a:pt x="958" y="1339"/>
                  </a:lnTo>
                  <a:lnTo>
                    <a:pt x="955" y="1339"/>
                  </a:lnTo>
                  <a:lnTo>
                    <a:pt x="953" y="1339"/>
                  </a:lnTo>
                  <a:lnTo>
                    <a:pt x="950" y="1339"/>
                  </a:lnTo>
                  <a:lnTo>
                    <a:pt x="948" y="1339"/>
                  </a:lnTo>
                  <a:lnTo>
                    <a:pt x="948" y="1339"/>
                  </a:lnTo>
                  <a:lnTo>
                    <a:pt x="948" y="1337"/>
                  </a:lnTo>
                  <a:lnTo>
                    <a:pt x="946" y="1337"/>
                  </a:lnTo>
                  <a:lnTo>
                    <a:pt x="946" y="1337"/>
                  </a:lnTo>
                  <a:lnTo>
                    <a:pt x="943" y="1337"/>
                  </a:lnTo>
                  <a:lnTo>
                    <a:pt x="941" y="1339"/>
                  </a:lnTo>
                  <a:lnTo>
                    <a:pt x="941" y="1339"/>
                  </a:lnTo>
                  <a:lnTo>
                    <a:pt x="936" y="1342"/>
                  </a:lnTo>
                  <a:lnTo>
                    <a:pt x="934" y="1342"/>
                  </a:lnTo>
                  <a:lnTo>
                    <a:pt x="934" y="1344"/>
                  </a:lnTo>
                  <a:lnTo>
                    <a:pt x="931" y="1346"/>
                  </a:lnTo>
                  <a:lnTo>
                    <a:pt x="927" y="1346"/>
                  </a:lnTo>
                  <a:lnTo>
                    <a:pt x="913" y="1344"/>
                  </a:lnTo>
                  <a:lnTo>
                    <a:pt x="910" y="1344"/>
                  </a:lnTo>
                  <a:lnTo>
                    <a:pt x="908" y="1344"/>
                  </a:lnTo>
                  <a:lnTo>
                    <a:pt x="903" y="1349"/>
                  </a:lnTo>
                  <a:lnTo>
                    <a:pt x="901" y="1349"/>
                  </a:lnTo>
                  <a:lnTo>
                    <a:pt x="898" y="1349"/>
                  </a:lnTo>
                  <a:lnTo>
                    <a:pt x="896" y="1351"/>
                  </a:lnTo>
                  <a:lnTo>
                    <a:pt x="894" y="1351"/>
                  </a:lnTo>
                  <a:lnTo>
                    <a:pt x="889" y="1356"/>
                  </a:lnTo>
                  <a:lnTo>
                    <a:pt x="889" y="1356"/>
                  </a:lnTo>
                  <a:lnTo>
                    <a:pt x="882" y="1363"/>
                  </a:lnTo>
                  <a:lnTo>
                    <a:pt x="877" y="1368"/>
                  </a:lnTo>
                  <a:lnTo>
                    <a:pt x="872" y="1368"/>
                  </a:lnTo>
                  <a:lnTo>
                    <a:pt x="868" y="1370"/>
                  </a:lnTo>
                  <a:lnTo>
                    <a:pt x="863" y="1370"/>
                  </a:lnTo>
                  <a:lnTo>
                    <a:pt x="861" y="1372"/>
                  </a:lnTo>
                  <a:lnTo>
                    <a:pt x="851" y="1384"/>
                  </a:lnTo>
                  <a:lnTo>
                    <a:pt x="846" y="1386"/>
                  </a:lnTo>
                  <a:lnTo>
                    <a:pt x="844" y="1389"/>
                  </a:lnTo>
                  <a:lnTo>
                    <a:pt x="844" y="1391"/>
                  </a:lnTo>
                  <a:lnTo>
                    <a:pt x="844" y="1394"/>
                  </a:lnTo>
                  <a:lnTo>
                    <a:pt x="844" y="1394"/>
                  </a:lnTo>
                  <a:lnTo>
                    <a:pt x="839" y="1396"/>
                  </a:lnTo>
                  <a:lnTo>
                    <a:pt x="837" y="1398"/>
                  </a:lnTo>
                  <a:lnTo>
                    <a:pt x="832" y="1396"/>
                  </a:lnTo>
                  <a:lnTo>
                    <a:pt x="827" y="1398"/>
                  </a:lnTo>
                  <a:lnTo>
                    <a:pt x="827" y="1398"/>
                  </a:lnTo>
                  <a:lnTo>
                    <a:pt x="825" y="1398"/>
                  </a:lnTo>
                  <a:lnTo>
                    <a:pt x="823" y="1401"/>
                  </a:lnTo>
                  <a:lnTo>
                    <a:pt x="823" y="1403"/>
                  </a:lnTo>
                  <a:lnTo>
                    <a:pt x="818" y="1408"/>
                  </a:lnTo>
                  <a:lnTo>
                    <a:pt x="816" y="1413"/>
                  </a:lnTo>
                  <a:lnTo>
                    <a:pt x="813" y="1417"/>
                  </a:lnTo>
                  <a:lnTo>
                    <a:pt x="811" y="1413"/>
                  </a:lnTo>
                  <a:lnTo>
                    <a:pt x="811" y="1410"/>
                  </a:lnTo>
                  <a:lnTo>
                    <a:pt x="809" y="1408"/>
                  </a:lnTo>
                  <a:lnTo>
                    <a:pt x="809" y="1405"/>
                  </a:lnTo>
                  <a:lnTo>
                    <a:pt x="806" y="1405"/>
                  </a:lnTo>
                  <a:lnTo>
                    <a:pt x="806" y="1403"/>
                  </a:lnTo>
                  <a:lnTo>
                    <a:pt x="804" y="1398"/>
                  </a:lnTo>
                  <a:lnTo>
                    <a:pt x="804" y="1396"/>
                  </a:lnTo>
                  <a:lnTo>
                    <a:pt x="804" y="1391"/>
                  </a:lnTo>
                  <a:lnTo>
                    <a:pt x="806" y="1389"/>
                  </a:lnTo>
                  <a:lnTo>
                    <a:pt x="806" y="1386"/>
                  </a:lnTo>
                  <a:lnTo>
                    <a:pt x="804" y="1382"/>
                  </a:lnTo>
                  <a:lnTo>
                    <a:pt x="806" y="1382"/>
                  </a:lnTo>
                  <a:lnTo>
                    <a:pt x="806" y="1379"/>
                  </a:lnTo>
                  <a:lnTo>
                    <a:pt x="809" y="1377"/>
                  </a:lnTo>
                  <a:lnTo>
                    <a:pt x="811" y="1375"/>
                  </a:lnTo>
                  <a:lnTo>
                    <a:pt x="816" y="1370"/>
                  </a:lnTo>
                  <a:lnTo>
                    <a:pt x="827" y="1349"/>
                  </a:lnTo>
                  <a:lnTo>
                    <a:pt x="827" y="1346"/>
                  </a:lnTo>
                  <a:lnTo>
                    <a:pt x="827" y="1344"/>
                  </a:lnTo>
                  <a:lnTo>
                    <a:pt x="827" y="1344"/>
                  </a:lnTo>
                  <a:lnTo>
                    <a:pt x="825" y="1339"/>
                  </a:lnTo>
                  <a:lnTo>
                    <a:pt x="825" y="1337"/>
                  </a:lnTo>
                  <a:lnTo>
                    <a:pt x="825" y="1334"/>
                  </a:lnTo>
                  <a:lnTo>
                    <a:pt x="827" y="1332"/>
                  </a:lnTo>
                  <a:lnTo>
                    <a:pt x="827" y="1330"/>
                  </a:lnTo>
                  <a:lnTo>
                    <a:pt x="827" y="1330"/>
                  </a:lnTo>
                  <a:lnTo>
                    <a:pt x="827" y="1330"/>
                  </a:lnTo>
                  <a:lnTo>
                    <a:pt x="827" y="1327"/>
                  </a:lnTo>
                  <a:lnTo>
                    <a:pt x="825" y="1323"/>
                  </a:lnTo>
                  <a:lnTo>
                    <a:pt x="820" y="1318"/>
                  </a:lnTo>
                  <a:lnTo>
                    <a:pt x="818" y="1316"/>
                  </a:lnTo>
                  <a:lnTo>
                    <a:pt x="813" y="1313"/>
                  </a:lnTo>
                  <a:lnTo>
                    <a:pt x="811" y="1311"/>
                  </a:lnTo>
                  <a:lnTo>
                    <a:pt x="811" y="1306"/>
                  </a:lnTo>
                  <a:lnTo>
                    <a:pt x="809" y="1306"/>
                  </a:lnTo>
                  <a:lnTo>
                    <a:pt x="804" y="1306"/>
                  </a:lnTo>
                  <a:lnTo>
                    <a:pt x="801" y="1308"/>
                  </a:lnTo>
                  <a:lnTo>
                    <a:pt x="799" y="1311"/>
                  </a:lnTo>
                  <a:lnTo>
                    <a:pt x="797" y="1311"/>
                  </a:lnTo>
                  <a:lnTo>
                    <a:pt x="794" y="1308"/>
                  </a:lnTo>
                  <a:lnTo>
                    <a:pt x="792" y="1308"/>
                  </a:lnTo>
                  <a:lnTo>
                    <a:pt x="785" y="1311"/>
                  </a:lnTo>
                  <a:lnTo>
                    <a:pt x="785" y="1311"/>
                  </a:lnTo>
                  <a:lnTo>
                    <a:pt x="785" y="1311"/>
                  </a:lnTo>
                  <a:lnTo>
                    <a:pt x="785" y="1311"/>
                  </a:lnTo>
                  <a:lnTo>
                    <a:pt x="783" y="1311"/>
                  </a:lnTo>
                  <a:lnTo>
                    <a:pt x="764" y="1306"/>
                  </a:lnTo>
                  <a:lnTo>
                    <a:pt x="761" y="1306"/>
                  </a:lnTo>
                  <a:lnTo>
                    <a:pt x="759" y="1306"/>
                  </a:lnTo>
                  <a:lnTo>
                    <a:pt x="759" y="1306"/>
                  </a:lnTo>
                  <a:lnTo>
                    <a:pt x="757" y="1304"/>
                  </a:lnTo>
                  <a:lnTo>
                    <a:pt x="754" y="1304"/>
                  </a:lnTo>
                  <a:lnTo>
                    <a:pt x="752" y="1306"/>
                  </a:lnTo>
                  <a:lnTo>
                    <a:pt x="752" y="1308"/>
                  </a:lnTo>
                  <a:lnTo>
                    <a:pt x="752" y="1311"/>
                  </a:lnTo>
                  <a:lnTo>
                    <a:pt x="752" y="1316"/>
                  </a:lnTo>
                  <a:lnTo>
                    <a:pt x="749" y="1313"/>
                  </a:lnTo>
                  <a:lnTo>
                    <a:pt x="745" y="1308"/>
                  </a:lnTo>
                  <a:lnTo>
                    <a:pt x="745" y="1306"/>
                  </a:lnTo>
                  <a:lnTo>
                    <a:pt x="742" y="1306"/>
                  </a:lnTo>
                  <a:lnTo>
                    <a:pt x="740" y="1306"/>
                  </a:lnTo>
                  <a:lnTo>
                    <a:pt x="738" y="1306"/>
                  </a:lnTo>
                  <a:lnTo>
                    <a:pt x="738" y="1306"/>
                  </a:lnTo>
                  <a:lnTo>
                    <a:pt x="735" y="1304"/>
                  </a:lnTo>
                  <a:lnTo>
                    <a:pt x="733" y="1301"/>
                  </a:lnTo>
                  <a:lnTo>
                    <a:pt x="726" y="1299"/>
                  </a:lnTo>
                  <a:lnTo>
                    <a:pt x="723" y="1297"/>
                  </a:lnTo>
                  <a:lnTo>
                    <a:pt x="723" y="1297"/>
                  </a:lnTo>
                  <a:lnTo>
                    <a:pt x="721" y="1297"/>
                  </a:lnTo>
                  <a:lnTo>
                    <a:pt x="719" y="1299"/>
                  </a:lnTo>
                  <a:lnTo>
                    <a:pt x="716" y="1301"/>
                  </a:lnTo>
                  <a:lnTo>
                    <a:pt x="714" y="1304"/>
                  </a:lnTo>
                  <a:lnTo>
                    <a:pt x="709" y="1304"/>
                  </a:lnTo>
                  <a:lnTo>
                    <a:pt x="707" y="1301"/>
                  </a:lnTo>
                  <a:lnTo>
                    <a:pt x="704" y="1299"/>
                  </a:lnTo>
                  <a:lnTo>
                    <a:pt x="702" y="1297"/>
                  </a:lnTo>
                  <a:lnTo>
                    <a:pt x="700" y="1297"/>
                  </a:lnTo>
                  <a:lnTo>
                    <a:pt x="695" y="1297"/>
                  </a:lnTo>
                  <a:lnTo>
                    <a:pt x="695" y="1297"/>
                  </a:lnTo>
                  <a:lnTo>
                    <a:pt x="693" y="1297"/>
                  </a:lnTo>
                  <a:lnTo>
                    <a:pt x="693" y="1294"/>
                  </a:lnTo>
                  <a:lnTo>
                    <a:pt x="693" y="1294"/>
                  </a:lnTo>
                  <a:lnTo>
                    <a:pt x="693" y="1292"/>
                  </a:lnTo>
                  <a:lnTo>
                    <a:pt x="690" y="1292"/>
                  </a:lnTo>
                  <a:lnTo>
                    <a:pt x="690" y="1289"/>
                  </a:lnTo>
                  <a:lnTo>
                    <a:pt x="686" y="1289"/>
                  </a:lnTo>
                  <a:lnTo>
                    <a:pt x="676" y="1287"/>
                  </a:lnTo>
                  <a:lnTo>
                    <a:pt x="674" y="1287"/>
                  </a:lnTo>
                  <a:lnTo>
                    <a:pt x="674" y="1285"/>
                  </a:lnTo>
                  <a:lnTo>
                    <a:pt x="676" y="1285"/>
                  </a:lnTo>
                  <a:lnTo>
                    <a:pt x="676" y="1282"/>
                  </a:lnTo>
                  <a:lnTo>
                    <a:pt x="674" y="1280"/>
                  </a:lnTo>
                  <a:lnTo>
                    <a:pt x="671" y="1280"/>
                  </a:lnTo>
                  <a:lnTo>
                    <a:pt x="669" y="1282"/>
                  </a:lnTo>
                  <a:lnTo>
                    <a:pt x="667" y="1282"/>
                  </a:lnTo>
                  <a:lnTo>
                    <a:pt x="660" y="1278"/>
                  </a:lnTo>
                  <a:lnTo>
                    <a:pt x="655" y="1275"/>
                  </a:lnTo>
                  <a:lnTo>
                    <a:pt x="652" y="1275"/>
                  </a:lnTo>
                  <a:lnTo>
                    <a:pt x="650" y="1271"/>
                  </a:lnTo>
                  <a:lnTo>
                    <a:pt x="645" y="1261"/>
                  </a:lnTo>
                  <a:lnTo>
                    <a:pt x="643" y="1256"/>
                  </a:lnTo>
                  <a:lnTo>
                    <a:pt x="641" y="1252"/>
                  </a:lnTo>
                  <a:lnTo>
                    <a:pt x="641" y="1252"/>
                  </a:lnTo>
                  <a:lnTo>
                    <a:pt x="638" y="1252"/>
                  </a:lnTo>
                  <a:lnTo>
                    <a:pt x="636" y="1252"/>
                  </a:lnTo>
                  <a:lnTo>
                    <a:pt x="634" y="1249"/>
                  </a:lnTo>
                  <a:lnTo>
                    <a:pt x="631" y="1247"/>
                  </a:lnTo>
                  <a:lnTo>
                    <a:pt x="629" y="1245"/>
                  </a:lnTo>
                  <a:lnTo>
                    <a:pt x="629" y="1240"/>
                  </a:lnTo>
                  <a:lnTo>
                    <a:pt x="629" y="1240"/>
                  </a:lnTo>
                  <a:lnTo>
                    <a:pt x="626" y="1237"/>
                  </a:lnTo>
                  <a:lnTo>
                    <a:pt x="619" y="1235"/>
                  </a:lnTo>
                  <a:lnTo>
                    <a:pt x="617" y="1233"/>
                  </a:lnTo>
                  <a:lnTo>
                    <a:pt x="617" y="1230"/>
                  </a:lnTo>
                  <a:lnTo>
                    <a:pt x="619" y="1226"/>
                  </a:lnTo>
                  <a:lnTo>
                    <a:pt x="619" y="1223"/>
                  </a:lnTo>
                  <a:lnTo>
                    <a:pt x="617" y="1223"/>
                  </a:lnTo>
                  <a:lnTo>
                    <a:pt x="617" y="1221"/>
                  </a:lnTo>
                  <a:lnTo>
                    <a:pt x="615" y="1219"/>
                  </a:lnTo>
                  <a:lnTo>
                    <a:pt x="612" y="1219"/>
                  </a:lnTo>
                  <a:lnTo>
                    <a:pt x="612" y="1219"/>
                  </a:lnTo>
                  <a:lnTo>
                    <a:pt x="608" y="1219"/>
                  </a:lnTo>
                  <a:lnTo>
                    <a:pt x="608" y="1219"/>
                  </a:lnTo>
                  <a:lnTo>
                    <a:pt x="605" y="1216"/>
                  </a:lnTo>
                  <a:lnTo>
                    <a:pt x="605" y="1214"/>
                  </a:lnTo>
                  <a:lnTo>
                    <a:pt x="603" y="1214"/>
                  </a:lnTo>
                  <a:lnTo>
                    <a:pt x="603" y="1214"/>
                  </a:lnTo>
                  <a:lnTo>
                    <a:pt x="600" y="1214"/>
                  </a:lnTo>
                  <a:lnTo>
                    <a:pt x="600" y="1216"/>
                  </a:lnTo>
                  <a:lnTo>
                    <a:pt x="598" y="1216"/>
                  </a:lnTo>
                  <a:lnTo>
                    <a:pt x="598" y="1219"/>
                  </a:lnTo>
                  <a:lnTo>
                    <a:pt x="598" y="1221"/>
                  </a:lnTo>
                  <a:lnTo>
                    <a:pt x="596" y="1221"/>
                  </a:lnTo>
                  <a:lnTo>
                    <a:pt x="596" y="1223"/>
                  </a:lnTo>
                  <a:lnTo>
                    <a:pt x="593" y="1226"/>
                  </a:lnTo>
                  <a:lnTo>
                    <a:pt x="593" y="1228"/>
                  </a:lnTo>
                  <a:lnTo>
                    <a:pt x="591" y="1230"/>
                  </a:lnTo>
                  <a:lnTo>
                    <a:pt x="591" y="1230"/>
                  </a:lnTo>
                  <a:lnTo>
                    <a:pt x="589" y="1230"/>
                  </a:lnTo>
                  <a:lnTo>
                    <a:pt x="584" y="1230"/>
                  </a:lnTo>
                  <a:lnTo>
                    <a:pt x="582" y="1230"/>
                  </a:lnTo>
                  <a:lnTo>
                    <a:pt x="579" y="1228"/>
                  </a:lnTo>
                  <a:lnTo>
                    <a:pt x="577" y="1223"/>
                  </a:lnTo>
                  <a:lnTo>
                    <a:pt x="577" y="1223"/>
                  </a:lnTo>
                  <a:lnTo>
                    <a:pt x="577" y="1223"/>
                  </a:lnTo>
                  <a:lnTo>
                    <a:pt x="574" y="1223"/>
                  </a:lnTo>
                  <a:lnTo>
                    <a:pt x="574" y="1223"/>
                  </a:lnTo>
                  <a:lnTo>
                    <a:pt x="574" y="1223"/>
                  </a:lnTo>
                  <a:lnTo>
                    <a:pt x="572" y="1221"/>
                  </a:lnTo>
                  <a:lnTo>
                    <a:pt x="572" y="1216"/>
                  </a:lnTo>
                  <a:lnTo>
                    <a:pt x="570" y="1214"/>
                  </a:lnTo>
                  <a:lnTo>
                    <a:pt x="567" y="1214"/>
                  </a:lnTo>
                  <a:lnTo>
                    <a:pt x="567" y="1211"/>
                  </a:lnTo>
                  <a:lnTo>
                    <a:pt x="565" y="1211"/>
                  </a:lnTo>
                  <a:lnTo>
                    <a:pt x="565" y="1211"/>
                  </a:lnTo>
                  <a:lnTo>
                    <a:pt x="565" y="1211"/>
                  </a:lnTo>
                  <a:lnTo>
                    <a:pt x="565" y="1211"/>
                  </a:lnTo>
                  <a:lnTo>
                    <a:pt x="563" y="1209"/>
                  </a:lnTo>
                  <a:lnTo>
                    <a:pt x="563" y="1207"/>
                  </a:lnTo>
                  <a:lnTo>
                    <a:pt x="563" y="1202"/>
                  </a:lnTo>
                  <a:lnTo>
                    <a:pt x="563" y="1202"/>
                  </a:lnTo>
                  <a:lnTo>
                    <a:pt x="563" y="1200"/>
                  </a:lnTo>
                  <a:lnTo>
                    <a:pt x="563" y="1200"/>
                  </a:lnTo>
                  <a:lnTo>
                    <a:pt x="565" y="1197"/>
                  </a:lnTo>
                  <a:lnTo>
                    <a:pt x="565" y="1195"/>
                  </a:lnTo>
                  <a:lnTo>
                    <a:pt x="565" y="1193"/>
                  </a:lnTo>
                  <a:lnTo>
                    <a:pt x="565" y="1190"/>
                  </a:lnTo>
                  <a:lnTo>
                    <a:pt x="565" y="1188"/>
                  </a:lnTo>
                  <a:lnTo>
                    <a:pt x="553" y="1193"/>
                  </a:lnTo>
                  <a:lnTo>
                    <a:pt x="553" y="1195"/>
                  </a:lnTo>
                  <a:lnTo>
                    <a:pt x="553" y="1197"/>
                  </a:lnTo>
                  <a:lnTo>
                    <a:pt x="553" y="1197"/>
                  </a:lnTo>
                  <a:lnTo>
                    <a:pt x="553" y="1200"/>
                  </a:lnTo>
                  <a:lnTo>
                    <a:pt x="551" y="1200"/>
                  </a:lnTo>
                  <a:lnTo>
                    <a:pt x="551" y="1202"/>
                  </a:lnTo>
                  <a:lnTo>
                    <a:pt x="551" y="1202"/>
                  </a:lnTo>
                  <a:lnTo>
                    <a:pt x="551" y="1202"/>
                  </a:lnTo>
                  <a:lnTo>
                    <a:pt x="551" y="1204"/>
                  </a:lnTo>
                  <a:lnTo>
                    <a:pt x="551" y="1204"/>
                  </a:lnTo>
                  <a:lnTo>
                    <a:pt x="551" y="1204"/>
                  </a:lnTo>
                  <a:lnTo>
                    <a:pt x="551" y="1204"/>
                  </a:lnTo>
                  <a:lnTo>
                    <a:pt x="553" y="1207"/>
                  </a:lnTo>
                  <a:lnTo>
                    <a:pt x="551" y="1207"/>
                  </a:lnTo>
                  <a:lnTo>
                    <a:pt x="551" y="1207"/>
                  </a:lnTo>
                  <a:lnTo>
                    <a:pt x="551" y="1209"/>
                  </a:lnTo>
                  <a:lnTo>
                    <a:pt x="551" y="1211"/>
                  </a:lnTo>
                  <a:lnTo>
                    <a:pt x="551" y="1211"/>
                  </a:lnTo>
                  <a:lnTo>
                    <a:pt x="551" y="1211"/>
                  </a:lnTo>
                  <a:lnTo>
                    <a:pt x="551" y="1214"/>
                  </a:lnTo>
                  <a:lnTo>
                    <a:pt x="551" y="1214"/>
                  </a:lnTo>
                  <a:lnTo>
                    <a:pt x="546" y="1216"/>
                  </a:lnTo>
                  <a:lnTo>
                    <a:pt x="546" y="1216"/>
                  </a:lnTo>
                  <a:lnTo>
                    <a:pt x="544" y="1216"/>
                  </a:lnTo>
                  <a:lnTo>
                    <a:pt x="541" y="1214"/>
                  </a:lnTo>
                  <a:lnTo>
                    <a:pt x="537" y="1211"/>
                  </a:lnTo>
                  <a:lnTo>
                    <a:pt x="534" y="1211"/>
                  </a:lnTo>
                  <a:lnTo>
                    <a:pt x="534" y="1207"/>
                  </a:lnTo>
                  <a:lnTo>
                    <a:pt x="537" y="1204"/>
                  </a:lnTo>
                  <a:lnTo>
                    <a:pt x="537" y="1202"/>
                  </a:lnTo>
                  <a:lnTo>
                    <a:pt x="537" y="1200"/>
                  </a:lnTo>
                  <a:lnTo>
                    <a:pt x="537" y="1197"/>
                  </a:lnTo>
                  <a:lnTo>
                    <a:pt x="534" y="1193"/>
                  </a:lnTo>
                  <a:lnTo>
                    <a:pt x="534" y="1190"/>
                  </a:lnTo>
                  <a:lnTo>
                    <a:pt x="534" y="1188"/>
                  </a:lnTo>
                  <a:lnTo>
                    <a:pt x="534" y="1185"/>
                  </a:lnTo>
                  <a:lnTo>
                    <a:pt x="534" y="1185"/>
                  </a:lnTo>
                  <a:lnTo>
                    <a:pt x="534" y="1183"/>
                  </a:lnTo>
                  <a:lnTo>
                    <a:pt x="534" y="1181"/>
                  </a:lnTo>
                  <a:lnTo>
                    <a:pt x="534" y="1176"/>
                  </a:lnTo>
                  <a:lnTo>
                    <a:pt x="534" y="1176"/>
                  </a:lnTo>
                  <a:lnTo>
                    <a:pt x="534" y="1174"/>
                  </a:lnTo>
                  <a:lnTo>
                    <a:pt x="532" y="1171"/>
                  </a:lnTo>
                  <a:lnTo>
                    <a:pt x="527" y="1166"/>
                  </a:lnTo>
                  <a:lnTo>
                    <a:pt x="525" y="1164"/>
                  </a:lnTo>
                  <a:lnTo>
                    <a:pt x="525" y="1159"/>
                  </a:lnTo>
                  <a:lnTo>
                    <a:pt x="522" y="1157"/>
                  </a:lnTo>
                  <a:lnTo>
                    <a:pt x="522" y="1152"/>
                  </a:lnTo>
                  <a:lnTo>
                    <a:pt x="525" y="1148"/>
                  </a:lnTo>
                  <a:lnTo>
                    <a:pt x="525" y="1143"/>
                  </a:lnTo>
                  <a:lnTo>
                    <a:pt x="522" y="1143"/>
                  </a:lnTo>
                  <a:lnTo>
                    <a:pt x="522" y="1145"/>
                  </a:lnTo>
                  <a:lnTo>
                    <a:pt x="522" y="1145"/>
                  </a:lnTo>
                  <a:lnTo>
                    <a:pt x="522" y="1148"/>
                  </a:lnTo>
                  <a:lnTo>
                    <a:pt x="520" y="1148"/>
                  </a:lnTo>
                  <a:lnTo>
                    <a:pt x="518" y="1148"/>
                  </a:lnTo>
                  <a:lnTo>
                    <a:pt x="518" y="1148"/>
                  </a:lnTo>
                  <a:lnTo>
                    <a:pt x="513" y="1150"/>
                  </a:lnTo>
                  <a:lnTo>
                    <a:pt x="513" y="1150"/>
                  </a:lnTo>
                  <a:lnTo>
                    <a:pt x="511" y="1148"/>
                  </a:lnTo>
                  <a:lnTo>
                    <a:pt x="511" y="1145"/>
                  </a:lnTo>
                  <a:lnTo>
                    <a:pt x="508" y="1143"/>
                  </a:lnTo>
                  <a:lnTo>
                    <a:pt x="506" y="1143"/>
                  </a:lnTo>
                  <a:lnTo>
                    <a:pt x="503" y="1140"/>
                  </a:lnTo>
                  <a:lnTo>
                    <a:pt x="501" y="1140"/>
                  </a:lnTo>
                  <a:lnTo>
                    <a:pt x="499" y="1138"/>
                  </a:lnTo>
                  <a:lnTo>
                    <a:pt x="496" y="1136"/>
                  </a:lnTo>
                  <a:lnTo>
                    <a:pt x="496" y="1136"/>
                  </a:lnTo>
                  <a:lnTo>
                    <a:pt x="494" y="1136"/>
                  </a:lnTo>
                  <a:lnTo>
                    <a:pt x="492" y="1138"/>
                  </a:lnTo>
                  <a:lnTo>
                    <a:pt x="489" y="1138"/>
                  </a:lnTo>
                  <a:lnTo>
                    <a:pt x="487" y="1136"/>
                  </a:lnTo>
                  <a:lnTo>
                    <a:pt x="487" y="1136"/>
                  </a:lnTo>
                  <a:lnTo>
                    <a:pt x="487" y="1133"/>
                  </a:lnTo>
                  <a:lnTo>
                    <a:pt x="485" y="1131"/>
                  </a:lnTo>
                  <a:lnTo>
                    <a:pt x="485" y="1131"/>
                  </a:lnTo>
                  <a:lnTo>
                    <a:pt x="480" y="1131"/>
                  </a:lnTo>
                  <a:lnTo>
                    <a:pt x="480" y="1131"/>
                  </a:lnTo>
                  <a:lnTo>
                    <a:pt x="477" y="1131"/>
                  </a:lnTo>
                  <a:lnTo>
                    <a:pt x="475" y="1129"/>
                  </a:lnTo>
                  <a:lnTo>
                    <a:pt x="475" y="1126"/>
                  </a:lnTo>
                  <a:lnTo>
                    <a:pt x="473" y="1122"/>
                  </a:lnTo>
                  <a:lnTo>
                    <a:pt x="470" y="1122"/>
                  </a:lnTo>
                  <a:lnTo>
                    <a:pt x="468" y="1122"/>
                  </a:lnTo>
                  <a:lnTo>
                    <a:pt x="466" y="1122"/>
                  </a:lnTo>
                  <a:lnTo>
                    <a:pt x="463" y="1119"/>
                  </a:lnTo>
                  <a:lnTo>
                    <a:pt x="463" y="1117"/>
                  </a:lnTo>
                  <a:lnTo>
                    <a:pt x="466" y="1112"/>
                  </a:lnTo>
                  <a:lnTo>
                    <a:pt x="466" y="1110"/>
                  </a:lnTo>
                  <a:lnTo>
                    <a:pt x="468" y="1103"/>
                  </a:lnTo>
                  <a:lnTo>
                    <a:pt x="468" y="1100"/>
                  </a:lnTo>
                  <a:lnTo>
                    <a:pt x="470" y="1100"/>
                  </a:lnTo>
                  <a:lnTo>
                    <a:pt x="473" y="1100"/>
                  </a:lnTo>
                  <a:lnTo>
                    <a:pt x="473" y="1098"/>
                  </a:lnTo>
                  <a:lnTo>
                    <a:pt x="473" y="1096"/>
                  </a:lnTo>
                  <a:lnTo>
                    <a:pt x="475" y="1096"/>
                  </a:lnTo>
                  <a:lnTo>
                    <a:pt x="477" y="1096"/>
                  </a:lnTo>
                  <a:lnTo>
                    <a:pt x="477" y="1096"/>
                  </a:lnTo>
                  <a:lnTo>
                    <a:pt x="477" y="1096"/>
                  </a:lnTo>
                  <a:lnTo>
                    <a:pt x="480" y="1093"/>
                  </a:lnTo>
                  <a:lnTo>
                    <a:pt x="482" y="1088"/>
                  </a:lnTo>
                  <a:lnTo>
                    <a:pt x="482" y="1086"/>
                  </a:lnTo>
                  <a:lnTo>
                    <a:pt x="477" y="1081"/>
                  </a:lnTo>
                  <a:lnTo>
                    <a:pt x="475" y="1079"/>
                  </a:lnTo>
                  <a:lnTo>
                    <a:pt x="473" y="1077"/>
                  </a:lnTo>
                  <a:lnTo>
                    <a:pt x="470" y="1077"/>
                  </a:lnTo>
                  <a:lnTo>
                    <a:pt x="470" y="1077"/>
                  </a:lnTo>
                  <a:lnTo>
                    <a:pt x="468" y="1077"/>
                  </a:lnTo>
                  <a:lnTo>
                    <a:pt x="468" y="1079"/>
                  </a:lnTo>
                  <a:lnTo>
                    <a:pt x="466" y="1079"/>
                  </a:lnTo>
                  <a:lnTo>
                    <a:pt x="466" y="1079"/>
                  </a:lnTo>
                  <a:lnTo>
                    <a:pt x="463" y="1079"/>
                  </a:lnTo>
                  <a:lnTo>
                    <a:pt x="461" y="1079"/>
                  </a:lnTo>
                  <a:lnTo>
                    <a:pt x="461" y="1079"/>
                  </a:lnTo>
                  <a:lnTo>
                    <a:pt x="459" y="1081"/>
                  </a:lnTo>
                  <a:lnTo>
                    <a:pt x="456" y="1081"/>
                  </a:lnTo>
                  <a:lnTo>
                    <a:pt x="456" y="1081"/>
                  </a:lnTo>
                  <a:lnTo>
                    <a:pt x="454" y="1081"/>
                  </a:lnTo>
                  <a:lnTo>
                    <a:pt x="454" y="1079"/>
                  </a:lnTo>
                  <a:lnTo>
                    <a:pt x="451" y="1079"/>
                  </a:lnTo>
                  <a:lnTo>
                    <a:pt x="447" y="1077"/>
                  </a:lnTo>
                  <a:lnTo>
                    <a:pt x="444" y="1077"/>
                  </a:lnTo>
                  <a:lnTo>
                    <a:pt x="444" y="1074"/>
                  </a:lnTo>
                  <a:lnTo>
                    <a:pt x="442" y="1072"/>
                  </a:lnTo>
                  <a:lnTo>
                    <a:pt x="442" y="1067"/>
                  </a:lnTo>
                  <a:lnTo>
                    <a:pt x="440" y="1067"/>
                  </a:lnTo>
                  <a:lnTo>
                    <a:pt x="435" y="1062"/>
                  </a:lnTo>
                  <a:lnTo>
                    <a:pt x="435" y="1062"/>
                  </a:lnTo>
                  <a:lnTo>
                    <a:pt x="437" y="1055"/>
                  </a:lnTo>
                  <a:lnTo>
                    <a:pt x="435" y="1055"/>
                  </a:lnTo>
                  <a:lnTo>
                    <a:pt x="435" y="1053"/>
                  </a:lnTo>
                  <a:lnTo>
                    <a:pt x="433" y="1053"/>
                  </a:lnTo>
                  <a:lnTo>
                    <a:pt x="433" y="1051"/>
                  </a:lnTo>
                  <a:lnTo>
                    <a:pt x="433" y="1048"/>
                  </a:lnTo>
                  <a:lnTo>
                    <a:pt x="430" y="1046"/>
                  </a:lnTo>
                  <a:lnTo>
                    <a:pt x="425" y="1043"/>
                  </a:lnTo>
                  <a:lnTo>
                    <a:pt x="425" y="1041"/>
                  </a:lnTo>
                  <a:lnTo>
                    <a:pt x="423" y="1039"/>
                  </a:lnTo>
                  <a:lnTo>
                    <a:pt x="421" y="1039"/>
                  </a:lnTo>
                  <a:lnTo>
                    <a:pt x="421" y="1036"/>
                  </a:lnTo>
                  <a:lnTo>
                    <a:pt x="418" y="1034"/>
                  </a:lnTo>
                  <a:lnTo>
                    <a:pt x="416" y="1032"/>
                  </a:lnTo>
                  <a:lnTo>
                    <a:pt x="418" y="1025"/>
                  </a:lnTo>
                  <a:lnTo>
                    <a:pt x="416" y="1025"/>
                  </a:lnTo>
                  <a:lnTo>
                    <a:pt x="416" y="1022"/>
                  </a:lnTo>
                  <a:lnTo>
                    <a:pt x="414" y="1017"/>
                  </a:lnTo>
                  <a:lnTo>
                    <a:pt x="414" y="1015"/>
                  </a:lnTo>
                  <a:lnTo>
                    <a:pt x="414" y="1015"/>
                  </a:lnTo>
                  <a:lnTo>
                    <a:pt x="407" y="1010"/>
                  </a:lnTo>
                  <a:lnTo>
                    <a:pt x="402" y="1003"/>
                  </a:lnTo>
                  <a:lnTo>
                    <a:pt x="402" y="999"/>
                  </a:lnTo>
                  <a:lnTo>
                    <a:pt x="407" y="989"/>
                  </a:lnTo>
                  <a:lnTo>
                    <a:pt x="407" y="987"/>
                  </a:lnTo>
                  <a:lnTo>
                    <a:pt x="404" y="984"/>
                  </a:lnTo>
                  <a:lnTo>
                    <a:pt x="404" y="982"/>
                  </a:lnTo>
                  <a:lnTo>
                    <a:pt x="404" y="977"/>
                  </a:lnTo>
                  <a:lnTo>
                    <a:pt x="404" y="977"/>
                  </a:lnTo>
                  <a:lnTo>
                    <a:pt x="404" y="975"/>
                  </a:lnTo>
                  <a:lnTo>
                    <a:pt x="402" y="973"/>
                  </a:lnTo>
                  <a:lnTo>
                    <a:pt x="402" y="970"/>
                  </a:lnTo>
                  <a:lnTo>
                    <a:pt x="404" y="968"/>
                  </a:lnTo>
                  <a:lnTo>
                    <a:pt x="407" y="965"/>
                  </a:lnTo>
                  <a:lnTo>
                    <a:pt x="407" y="965"/>
                  </a:lnTo>
                  <a:lnTo>
                    <a:pt x="407" y="963"/>
                  </a:lnTo>
                  <a:lnTo>
                    <a:pt x="407" y="961"/>
                  </a:lnTo>
                  <a:lnTo>
                    <a:pt x="404" y="961"/>
                  </a:lnTo>
                  <a:lnTo>
                    <a:pt x="404" y="961"/>
                  </a:lnTo>
                  <a:lnTo>
                    <a:pt x="402" y="958"/>
                  </a:lnTo>
                  <a:lnTo>
                    <a:pt x="404" y="956"/>
                  </a:lnTo>
                  <a:lnTo>
                    <a:pt x="402" y="954"/>
                  </a:lnTo>
                  <a:lnTo>
                    <a:pt x="402" y="954"/>
                  </a:lnTo>
                  <a:lnTo>
                    <a:pt x="399" y="951"/>
                  </a:lnTo>
                  <a:lnTo>
                    <a:pt x="397" y="951"/>
                  </a:lnTo>
                  <a:lnTo>
                    <a:pt x="397" y="949"/>
                  </a:lnTo>
                  <a:lnTo>
                    <a:pt x="395" y="949"/>
                  </a:lnTo>
                  <a:lnTo>
                    <a:pt x="395" y="946"/>
                  </a:lnTo>
                  <a:lnTo>
                    <a:pt x="392" y="946"/>
                  </a:lnTo>
                  <a:lnTo>
                    <a:pt x="392" y="946"/>
                  </a:lnTo>
                  <a:lnTo>
                    <a:pt x="392" y="944"/>
                  </a:lnTo>
                  <a:lnTo>
                    <a:pt x="392" y="944"/>
                  </a:lnTo>
                  <a:lnTo>
                    <a:pt x="392" y="942"/>
                  </a:lnTo>
                  <a:lnTo>
                    <a:pt x="390" y="942"/>
                  </a:lnTo>
                  <a:lnTo>
                    <a:pt x="390" y="942"/>
                  </a:lnTo>
                  <a:lnTo>
                    <a:pt x="388" y="942"/>
                  </a:lnTo>
                  <a:lnTo>
                    <a:pt x="383" y="939"/>
                  </a:lnTo>
                  <a:lnTo>
                    <a:pt x="383" y="939"/>
                  </a:lnTo>
                  <a:lnTo>
                    <a:pt x="383" y="942"/>
                  </a:lnTo>
                  <a:lnTo>
                    <a:pt x="381" y="942"/>
                  </a:lnTo>
                  <a:lnTo>
                    <a:pt x="378" y="942"/>
                  </a:lnTo>
                  <a:lnTo>
                    <a:pt x="373" y="942"/>
                  </a:lnTo>
                  <a:lnTo>
                    <a:pt x="371" y="942"/>
                  </a:lnTo>
                  <a:lnTo>
                    <a:pt x="369" y="939"/>
                  </a:lnTo>
                  <a:lnTo>
                    <a:pt x="366" y="937"/>
                  </a:lnTo>
                  <a:lnTo>
                    <a:pt x="364" y="937"/>
                  </a:lnTo>
                  <a:lnTo>
                    <a:pt x="362" y="939"/>
                  </a:lnTo>
                  <a:lnTo>
                    <a:pt x="359" y="939"/>
                  </a:lnTo>
                  <a:lnTo>
                    <a:pt x="359" y="942"/>
                  </a:lnTo>
                  <a:lnTo>
                    <a:pt x="357" y="944"/>
                  </a:lnTo>
                  <a:lnTo>
                    <a:pt x="355" y="944"/>
                  </a:lnTo>
                  <a:lnTo>
                    <a:pt x="355" y="942"/>
                  </a:lnTo>
                  <a:lnTo>
                    <a:pt x="350" y="939"/>
                  </a:lnTo>
                  <a:lnTo>
                    <a:pt x="350" y="939"/>
                  </a:lnTo>
                  <a:lnTo>
                    <a:pt x="350" y="937"/>
                  </a:lnTo>
                  <a:lnTo>
                    <a:pt x="347" y="935"/>
                  </a:lnTo>
                  <a:lnTo>
                    <a:pt x="345" y="935"/>
                  </a:lnTo>
                  <a:lnTo>
                    <a:pt x="345" y="932"/>
                  </a:lnTo>
                  <a:lnTo>
                    <a:pt x="345" y="932"/>
                  </a:lnTo>
                  <a:lnTo>
                    <a:pt x="345" y="930"/>
                  </a:lnTo>
                  <a:lnTo>
                    <a:pt x="347" y="923"/>
                  </a:lnTo>
                  <a:lnTo>
                    <a:pt x="347" y="920"/>
                  </a:lnTo>
                  <a:lnTo>
                    <a:pt x="345" y="918"/>
                  </a:lnTo>
                  <a:lnTo>
                    <a:pt x="343" y="916"/>
                  </a:lnTo>
                  <a:lnTo>
                    <a:pt x="343" y="916"/>
                  </a:lnTo>
                  <a:lnTo>
                    <a:pt x="343" y="911"/>
                  </a:lnTo>
                  <a:lnTo>
                    <a:pt x="343" y="909"/>
                  </a:lnTo>
                  <a:lnTo>
                    <a:pt x="340" y="909"/>
                  </a:lnTo>
                  <a:lnTo>
                    <a:pt x="340" y="906"/>
                  </a:lnTo>
                  <a:lnTo>
                    <a:pt x="340" y="904"/>
                  </a:lnTo>
                  <a:lnTo>
                    <a:pt x="340" y="904"/>
                  </a:lnTo>
                  <a:lnTo>
                    <a:pt x="340" y="902"/>
                  </a:lnTo>
                  <a:lnTo>
                    <a:pt x="338" y="897"/>
                  </a:lnTo>
                  <a:lnTo>
                    <a:pt x="340" y="897"/>
                  </a:lnTo>
                  <a:lnTo>
                    <a:pt x="340" y="894"/>
                  </a:lnTo>
                  <a:lnTo>
                    <a:pt x="340" y="892"/>
                  </a:lnTo>
                  <a:lnTo>
                    <a:pt x="338" y="887"/>
                  </a:lnTo>
                  <a:lnTo>
                    <a:pt x="333" y="885"/>
                  </a:lnTo>
                  <a:lnTo>
                    <a:pt x="331" y="883"/>
                  </a:lnTo>
                  <a:lnTo>
                    <a:pt x="333" y="880"/>
                  </a:lnTo>
                  <a:lnTo>
                    <a:pt x="333" y="880"/>
                  </a:lnTo>
                  <a:lnTo>
                    <a:pt x="333" y="880"/>
                  </a:lnTo>
                  <a:lnTo>
                    <a:pt x="336" y="880"/>
                  </a:lnTo>
                  <a:lnTo>
                    <a:pt x="336" y="878"/>
                  </a:lnTo>
                  <a:lnTo>
                    <a:pt x="336" y="876"/>
                  </a:lnTo>
                  <a:lnTo>
                    <a:pt x="333" y="871"/>
                  </a:lnTo>
                  <a:lnTo>
                    <a:pt x="333" y="871"/>
                  </a:lnTo>
                  <a:lnTo>
                    <a:pt x="331" y="868"/>
                  </a:lnTo>
                  <a:lnTo>
                    <a:pt x="331" y="868"/>
                  </a:lnTo>
                  <a:lnTo>
                    <a:pt x="331" y="868"/>
                  </a:lnTo>
                  <a:lnTo>
                    <a:pt x="331" y="866"/>
                  </a:lnTo>
                  <a:lnTo>
                    <a:pt x="331" y="866"/>
                  </a:lnTo>
                  <a:lnTo>
                    <a:pt x="331" y="864"/>
                  </a:lnTo>
                  <a:lnTo>
                    <a:pt x="329" y="861"/>
                  </a:lnTo>
                  <a:lnTo>
                    <a:pt x="329" y="861"/>
                  </a:lnTo>
                  <a:lnTo>
                    <a:pt x="326" y="861"/>
                  </a:lnTo>
                  <a:lnTo>
                    <a:pt x="324" y="861"/>
                  </a:lnTo>
                  <a:lnTo>
                    <a:pt x="321" y="859"/>
                  </a:lnTo>
                  <a:lnTo>
                    <a:pt x="321" y="861"/>
                  </a:lnTo>
                  <a:lnTo>
                    <a:pt x="319" y="864"/>
                  </a:lnTo>
                  <a:lnTo>
                    <a:pt x="319" y="864"/>
                  </a:lnTo>
                  <a:lnTo>
                    <a:pt x="317" y="864"/>
                  </a:lnTo>
                  <a:lnTo>
                    <a:pt x="317" y="861"/>
                  </a:lnTo>
                  <a:lnTo>
                    <a:pt x="317" y="859"/>
                  </a:lnTo>
                  <a:lnTo>
                    <a:pt x="317" y="857"/>
                  </a:lnTo>
                  <a:lnTo>
                    <a:pt x="312" y="847"/>
                  </a:lnTo>
                  <a:lnTo>
                    <a:pt x="312" y="847"/>
                  </a:lnTo>
                  <a:lnTo>
                    <a:pt x="310" y="847"/>
                  </a:lnTo>
                  <a:lnTo>
                    <a:pt x="310" y="847"/>
                  </a:lnTo>
                  <a:lnTo>
                    <a:pt x="307" y="845"/>
                  </a:lnTo>
                  <a:lnTo>
                    <a:pt x="307" y="842"/>
                  </a:lnTo>
                  <a:lnTo>
                    <a:pt x="307" y="842"/>
                  </a:lnTo>
                  <a:lnTo>
                    <a:pt x="305" y="842"/>
                  </a:lnTo>
                  <a:lnTo>
                    <a:pt x="302" y="842"/>
                  </a:lnTo>
                  <a:lnTo>
                    <a:pt x="300" y="842"/>
                  </a:lnTo>
                  <a:lnTo>
                    <a:pt x="298" y="838"/>
                  </a:lnTo>
                  <a:lnTo>
                    <a:pt x="298" y="838"/>
                  </a:lnTo>
                  <a:lnTo>
                    <a:pt x="298" y="835"/>
                  </a:lnTo>
                  <a:lnTo>
                    <a:pt x="298" y="835"/>
                  </a:lnTo>
                  <a:lnTo>
                    <a:pt x="295" y="833"/>
                  </a:lnTo>
                  <a:lnTo>
                    <a:pt x="295" y="833"/>
                  </a:lnTo>
                  <a:lnTo>
                    <a:pt x="295" y="828"/>
                  </a:lnTo>
                  <a:lnTo>
                    <a:pt x="291" y="819"/>
                  </a:lnTo>
                  <a:lnTo>
                    <a:pt x="291" y="816"/>
                  </a:lnTo>
                  <a:lnTo>
                    <a:pt x="291" y="816"/>
                  </a:lnTo>
                  <a:lnTo>
                    <a:pt x="293" y="814"/>
                  </a:lnTo>
                  <a:lnTo>
                    <a:pt x="293" y="814"/>
                  </a:lnTo>
                  <a:lnTo>
                    <a:pt x="291" y="812"/>
                  </a:lnTo>
                  <a:lnTo>
                    <a:pt x="291" y="812"/>
                  </a:lnTo>
                  <a:lnTo>
                    <a:pt x="288" y="812"/>
                  </a:lnTo>
                  <a:lnTo>
                    <a:pt x="288" y="812"/>
                  </a:lnTo>
                  <a:lnTo>
                    <a:pt x="286" y="809"/>
                  </a:lnTo>
                  <a:lnTo>
                    <a:pt x="284" y="795"/>
                  </a:lnTo>
                  <a:lnTo>
                    <a:pt x="281" y="793"/>
                  </a:lnTo>
                  <a:lnTo>
                    <a:pt x="276" y="788"/>
                  </a:lnTo>
                  <a:lnTo>
                    <a:pt x="276" y="786"/>
                  </a:lnTo>
                  <a:lnTo>
                    <a:pt x="274" y="783"/>
                  </a:lnTo>
                  <a:lnTo>
                    <a:pt x="274" y="781"/>
                  </a:lnTo>
                  <a:lnTo>
                    <a:pt x="274" y="779"/>
                  </a:lnTo>
                  <a:lnTo>
                    <a:pt x="272" y="779"/>
                  </a:lnTo>
                  <a:lnTo>
                    <a:pt x="272" y="776"/>
                  </a:lnTo>
                  <a:lnTo>
                    <a:pt x="269" y="776"/>
                  </a:lnTo>
                  <a:lnTo>
                    <a:pt x="267" y="776"/>
                  </a:lnTo>
                  <a:lnTo>
                    <a:pt x="267" y="774"/>
                  </a:lnTo>
                  <a:lnTo>
                    <a:pt x="267" y="771"/>
                  </a:lnTo>
                  <a:lnTo>
                    <a:pt x="267" y="771"/>
                  </a:lnTo>
                  <a:lnTo>
                    <a:pt x="265" y="769"/>
                  </a:lnTo>
                  <a:lnTo>
                    <a:pt x="262" y="767"/>
                  </a:lnTo>
                  <a:lnTo>
                    <a:pt x="260" y="767"/>
                  </a:lnTo>
                  <a:lnTo>
                    <a:pt x="258" y="762"/>
                  </a:lnTo>
                  <a:lnTo>
                    <a:pt x="255" y="760"/>
                  </a:lnTo>
                  <a:lnTo>
                    <a:pt x="253" y="760"/>
                  </a:lnTo>
                  <a:lnTo>
                    <a:pt x="253" y="760"/>
                  </a:lnTo>
                  <a:lnTo>
                    <a:pt x="253" y="757"/>
                  </a:lnTo>
                  <a:lnTo>
                    <a:pt x="253" y="755"/>
                  </a:lnTo>
                  <a:lnTo>
                    <a:pt x="253" y="750"/>
                  </a:lnTo>
                  <a:lnTo>
                    <a:pt x="253" y="750"/>
                  </a:lnTo>
                  <a:lnTo>
                    <a:pt x="255" y="745"/>
                  </a:lnTo>
                  <a:lnTo>
                    <a:pt x="258" y="743"/>
                  </a:lnTo>
                  <a:lnTo>
                    <a:pt x="258" y="741"/>
                  </a:lnTo>
                  <a:lnTo>
                    <a:pt x="255" y="738"/>
                  </a:lnTo>
                  <a:lnTo>
                    <a:pt x="253" y="736"/>
                  </a:lnTo>
                  <a:lnTo>
                    <a:pt x="253" y="734"/>
                  </a:lnTo>
                  <a:lnTo>
                    <a:pt x="253" y="731"/>
                  </a:lnTo>
                  <a:lnTo>
                    <a:pt x="258" y="724"/>
                  </a:lnTo>
                  <a:lnTo>
                    <a:pt x="258" y="722"/>
                  </a:lnTo>
                  <a:lnTo>
                    <a:pt x="255" y="722"/>
                  </a:lnTo>
                  <a:lnTo>
                    <a:pt x="255" y="719"/>
                  </a:lnTo>
                  <a:lnTo>
                    <a:pt x="250" y="717"/>
                  </a:lnTo>
                  <a:lnTo>
                    <a:pt x="248" y="717"/>
                  </a:lnTo>
                  <a:lnTo>
                    <a:pt x="248" y="717"/>
                  </a:lnTo>
                  <a:lnTo>
                    <a:pt x="248" y="717"/>
                  </a:lnTo>
                  <a:lnTo>
                    <a:pt x="246" y="717"/>
                  </a:lnTo>
                  <a:lnTo>
                    <a:pt x="246" y="715"/>
                  </a:lnTo>
                  <a:lnTo>
                    <a:pt x="246" y="712"/>
                  </a:lnTo>
                  <a:lnTo>
                    <a:pt x="246" y="712"/>
                  </a:lnTo>
                  <a:lnTo>
                    <a:pt x="243" y="710"/>
                  </a:lnTo>
                  <a:lnTo>
                    <a:pt x="241" y="710"/>
                  </a:lnTo>
                  <a:lnTo>
                    <a:pt x="236" y="705"/>
                  </a:lnTo>
                  <a:lnTo>
                    <a:pt x="234" y="705"/>
                  </a:lnTo>
                  <a:lnTo>
                    <a:pt x="232" y="703"/>
                  </a:lnTo>
                  <a:lnTo>
                    <a:pt x="229" y="703"/>
                  </a:lnTo>
                  <a:lnTo>
                    <a:pt x="229" y="700"/>
                  </a:lnTo>
                  <a:lnTo>
                    <a:pt x="220" y="689"/>
                  </a:lnTo>
                  <a:lnTo>
                    <a:pt x="217" y="689"/>
                  </a:lnTo>
                  <a:lnTo>
                    <a:pt x="215" y="686"/>
                  </a:lnTo>
                  <a:lnTo>
                    <a:pt x="215" y="686"/>
                  </a:lnTo>
                  <a:lnTo>
                    <a:pt x="213" y="689"/>
                  </a:lnTo>
                  <a:lnTo>
                    <a:pt x="213" y="689"/>
                  </a:lnTo>
                  <a:lnTo>
                    <a:pt x="210" y="689"/>
                  </a:lnTo>
                  <a:lnTo>
                    <a:pt x="210" y="689"/>
                  </a:lnTo>
                  <a:lnTo>
                    <a:pt x="208" y="689"/>
                  </a:lnTo>
                  <a:lnTo>
                    <a:pt x="208" y="689"/>
                  </a:lnTo>
                  <a:lnTo>
                    <a:pt x="206" y="693"/>
                  </a:lnTo>
                  <a:lnTo>
                    <a:pt x="203" y="693"/>
                  </a:lnTo>
                  <a:lnTo>
                    <a:pt x="201" y="691"/>
                  </a:lnTo>
                  <a:lnTo>
                    <a:pt x="201" y="689"/>
                  </a:lnTo>
                  <a:lnTo>
                    <a:pt x="198" y="684"/>
                  </a:lnTo>
                  <a:lnTo>
                    <a:pt x="196" y="682"/>
                  </a:lnTo>
                  <a:lnTo>
                    <a:pt x="194" y="682"/>
                  </a:lnTo>
                  <a:lnTo>
                    <a:pt x="194" y="682"/>
                  </a:lnTo>
                  <a:lnTo>
                    <a:pt x="194" y="684"/>
                  </a:lnTo>
                  <a:lnTo>
                    <a:pt x="191" y="686"/>
                  </a:lnTo>
                  <a:lnTo>
                    <a:pt x="191" y="686"/>
                  </a:lnTo>
                  <a:lnTo>
                    <a:pt x="189" y="689"/>
                  </a:lnTo>
                  <a:lnTo>
                    <a:pt x="189" y="693"/>
                  </a:lnTo>
                  <a:lnTo>
                    <a:pt x="189" y="693"/>
                  </a:lnTo>
                  <a:lnTo>
                    <a:pt x="189" y="696"/>
                  </a:lnTo>
                  <a:lnTo>
                    <a:pt x="187" y="698"/>
                  </a:lnTo>
                  <a:lnTo>
                    <a:pt x="187" y="698"/>
                  </a:lnTo>
                  <a:lnTo>
                    <a:pt x="184" y="700"/>
                  </a:lnTo>
                  <a:lnTo>
                    <a:pt x="184" y="703"/>
                  </a:lnTo>
                  <a:lnTo>
                    <a:pt x="182" y="705"/>
                  </a:lnTo>
                  <a:lnTo>
                    <a:pt x="180" y="705"/>
                  </a:lnTo>
                  <a:lnTo>
                    <a:pt x="180" y="708"/>
                  </a:lnTo>
                  <a:lnTo>
                    <a:pt x="177" y="705"/>
                  </a:lnTo>
                  <a:lnTo>
                    <a:pt x="175" y="705"/>
                  </a:lnTo>
                  <a:lnTo>
                    <a:pt x="175" y="705"/>
                  </a:lnTo>
                  <a:lnTo>
                    <a:pt x="172" y="705"/>
                  </a:lnTo>
                  <a:lnTo>
                    <a:pt x="172" y="705"/>
                  </a:lnTo>
                  <a:lnTo>
                    <a:pt x="172" y="708"/>
                  </a:lnTo>
                  <a:lnTo>
                    <a:pt x="172" y="710"/>
                  </a:lnTo>
                  <a:lnTo>
                    <a:pt x="172" y="710"/>
                  </a:lnTo>
                  <a:lnTo>
                    <a:pt x="170" y="712"/>
                  </a:lnTo>
                  <a:lnTo>
                    <a:pt x="170" y="712"/>
                  </a:lnTo>
                  <a:lnTo>
                    <a:pt x="168" y="712"/>
                  </a:lnTo>
                  <a:lnTo>
                    <a:pt x="165" y="712"/>
                  </a:lnTo>
                  <a:lnTo>
                    <a:pt x="165" y="715"/>
                  </a:lnTo>
                  <a:lnTo>
                    <a:pt x="163" y="717"/>
                  </a:lnTo>
                  <a:lnTo>
                    <a:pt x="161" y="715"/>
                  </a:lnTo>
                  <a:lnTo>
                    <a:pt x="158" y="710"/>
                  </a:lnTo>
                  <a:lnTo>
                    <a:pt x="156" y="710"/>
                  </a:lnTo>
                  <a:lnTo>
                    <a:pt x="154" y="710"/>
                  </a:lnTo>
                  <a:lnTo>
                    <a:pt x="151" y="708"/>
                  </a:lnTo>
                  <a:lnTo>
                    <a:pt x="154" y="700"/>
                  </a:lnTo>
                  <a:lnTo>
                    <a:pt x="154" y="698"/>
                  </a:lnTo>
                  <a:lnTo>
                    <a:pt x="151" y="693"/>
                  </a:lnTo>
                  <a:lnTo>
                    <a:pt x="154" y="689"/>
                  </a:lnTo>
                  <a:lnTo>
                    <a:pt x="151" y="686"/>
                  </a:lnTo>
                  <a:lnTo>
                    <a:pt x="151" y="684"/>
                  </a:lnTo>
                  <a:lnTo>
                    <a:pt x="151" y="682"/>
                  </a:lnTo>
                  <a:lnTo>
                    <a:pt x="151" y="682"/>
                  </a:lnTo>
                  <a:lnTo>
                    <a:pt x="154" y="682"/>
                  </a:lnTo>
                  <a:lnTo>
                    <a:pt x="154" y="679"/>
                  </a:lnTo>
                  <a:lnTo>
                    <a:pt x="151" y="674"/>
                  </a:lnTo>
                  <a:lnTo>
                    <a:pt x="149" y="670"/>
                  </a:lnTo>
                  <a:lnTo>
                    <a:pt x="144" y="665"/>
                  </a:lnTo>
                  <a:lnTo>
                    <a:pt x="137" y="656"/>
                  </a:lnTo>
                  <a:lnTo>
                    <a:pt x="137" y="653"/>
                  </a:lnTo>
                  <a:lnTo>
                    <a:pt x="135" y="651"/>
                  </a:lnTo>
                  <a:lnTo>
                    <a:pt x="135" y="646"/>
                  </a:lnTo>
                  <a:lnTo>
                    <a:pt x="135" y="644"/>
                  </a:lnTo>
                  <a:lnTo>
                    <a:pt x="132" y="641"/>
                  </a:lnTo>
                  <a:lnTo>
                    <a:pt x="125" y="630"/>
                  </a:lnTo>
                  <a:lnTo>
                    <a:pt x="125" y="627"/>
                  </a:lnTo>
                  <a:lnTo>
                    <a:pt x="123" y="627"/>
                  </a:lnTo>
                  <a:lnTo>
                    <a:pt x="123" y="627"/>
                  </a:lnTo>
                  <a:lnTo>
                    <a:pt x="120" y="625"/>
                  </a:lnTo>
                  <a:lnTo>
                    <a:pt x="118" y="625"/>
                  </a:lnTo>
                  <a:lnTo>
                    <a:pt x="116" y="620"/>
                  </a:lnTo>
                  <a:lnTo>
                    <a:pt x="113" y="615"/>
                  </a:lnTo>
                  <a:lnTo>
                    <a:pt x="106" y="603"/>
                  </a:lnTo>
                  <a:lnTo>
                    <a:pt x="99" y="599"/>
                  </a:lnTo>
                  <a:lnTo>
                    <a:pt x="97" y="596"/>
                  </a:lnTo>
                  <a:lnTo>
                    <a:pt x="92" y="596"/>
                  </a:lnTo>
                  <a:lnTo>
                    <a:pt x="94" y="594"/>
                  </a:lnTo>
                  <a:lnTo>
                    <a:pt x="97" y="592"/>
                  </a:lnTo>
                  <a:lnTo>
                    <a:pt x="97" y="592"/>
                  </a:lnTo>
                  <a:lnTo>
                    <a:pt x="97" y="589"/>
                  </a:lnTo>
                  <a:lnTo>
                    <a:pt x="97" y="587"/>
                  </a:lnTo>
                  <a:lnTo>
                    <a:pt x="97" y="585"/>
                  </a:lnTo>
                  <a:lnTo>
                    <a:pt x="97" y="582"/>
                  </a:lnTo>
                  <a:lnTo>
                    <a:pt x="97" y="580"/>
                  </a:lnTo>
                  <a:lnTo>
                    <a:pt x="97" y="580"/>
                  </a:lnTo>
                  <a:lnTo>
                    <a:pt x="99" y="580"/>
                  </a:lnTo>
                  <a:lnTo>
                    <a:pt x="99" y="582"/>
                  </a:lnTo>
                  <a:lnTo>
                    <a:pt x="99" y="582"/>
                  </a:lnTo>
                  <a:lnTo>
                    <a:pt x="101" y="582"/>
                  </a:lnTo>
                  <a:lnTo>
                    <a:pt x="104" y="577"/>
                  </a:lnTo>
                  <a:lnTo>
                    <a:pt x="104" y="577"/>
                  </a:lnTo>
                  <a:lnTo>
                    <a:pt x="104" y="573"/>
                  </a:lnTo>
                  <a:lnTo>
                    <a:pt x="101" y="568"/>
                  </a:lnTo>
                  <a:lnTo>
                    <a:pt x="101" y="566"/>
                  </a:lnTo>
                  <a:lnTo>
                    <a:pt x="99" y="566"/>
                  </a:lnTo>
                  <a:lnTo>
                    <a:pt x="97" y="566"/>
                  </a:lnTo>
                  <a:lnTo>
                    <a:pt x="94" y="566"/>
                  </a:lnTo>
                  <a:lnTo>
                    <a:pt x="92" y="561"/>
                  </a:lnTo>
                  <a:lnTo>
                    <a:pt x="92" y="559"/>
                  </a:lnTo>
                  <a:lnTo>
                    <a:pt x="92" y="554"/>
                  </a:lnTo>
                  <a:lnTo>
                    <a:pt x="90" y="551"/>
                  </a:lnTo>
                  <a:lnTo>
                    <a:pt x="85" y="544"/>
                  </a:lnTo>
                  <a:lnTo>
                    <a:pt x="83" y="540"/>
                  </a:lnTo>
                  <a:lnTo>
                    <a:pt x="83" y="537"/>
                  </a:lnTo>
                  <a:lnTo>
                    <a:pt x="83" y="533"/>
                  </a:lnTo>
                  <a:lnTo>
                    <a:pt x="80" y="530"/>
                  </a:lnTo>
                  <a:lnTo>
                    <a:pt x="80" y="528"/>
                  </a:lnTo>
                  <a:lnTo>
                    <a:pt x="73" y="523"/>
                  </a:lnTo>
                  <a:lnTo>
                    <a:pt x="73" y="521"/>
                  </a:lnTo>
                  <a:lnTo>
                    <a:pt x="68" y="521"/>
                  </a:lnTo>
                  <a:lnTo>
                    <a:pt x="64" y="518"/>
                  </a:lnTo>
                  <a:lnTo>
                    <a:pt x="61" y="518"/>
                  </a:lnTo>
                  <a:lnTo>
                    <a:pt x="57" y="518"/>
                  </a:lnTo>
                  <a:lnTo>
                    <a:pt x="57" y="518"/>
                  </a:lnTo>
                  <a:lnTo>
                    <a:pt x="54" y="516"/>
                  </a:lnTo>
                  <a:lnTo>
                    <a:pt x="54" y="514"/>
                  </a:lnTo>
                  <a:lnTo>
                    <a:pt x="52" y="514"/>
                  </a:lnTo>
                  <a:lnTo>
                    <a:pt x="52" y="511"/>
                  </a:lnTo>
                  <a:lnTo>
                    <a:pt x="52" y="509"/>
                  </a:lnTo>
                  <a:lnTo>
                    <a:pt x="52" y="506"/>
                  </a:lnTo>
                  <a:lnTo>
                    <a:pt x="52" y="504"/>
                  </a:lnTo>
                  <a:lnTo>
                    <a:pt x="52" y="504"/>
                  </a:lnTo>
                  <a:lnTo>
                    <a:pt x="52" y="504"/>
                  </a:lnTo>
                  <a:lnTo>
                    <a:pt x="49" y="504"/>
                  </a:lnTo>
                  <a:lnTo>
                    <a:pt x="49" y="502"/>
                  </a:lnTo>
                  <a:lnTo>
                    <a:pt x="49" y="499"/>
                  </a:lnTo>
                  <a:lnTo>
                    <a:pt x="47" y="499"/>
                  </a:lnTo>
                  <a:lnTo>
                    <a:pt x="45" y="499"/>
                  </a:lnTo>
                  <a:lnTo>
                    <a:pt x="45" y="497"/>
                  </a:lnTo>
                  <a:lnTo>
                    <a:pt x="45" y="497"/>
                  </a:lnTo>
                  <a:lnTo>
                    <a:pt x="45" y="492"/>
                  </a:lnTo>
                  <a:lnTo>
                    <a:pt x="45" y="488"/>
                  </a:lnTo>
                  <a:lnTo>
                    <a:pt x="42" y="485"/>
                  </a:lnTo>
                  <a:lnTo>
                    <a:pt x="42" y="483"/>
                  </a:lnTo>
                  <a:lnTo>
                    <a:pt x="40" y="480"/>
                  </a:lnTo>
                  <a:lnTo>
                    <a:pt x="40" y="478"/>
                  </a:lnTo>
                  <a:lnTo>
                    <a:pt x="40" y="476"/>
                  </a:lnTo>
                  <a:lnTo>
                    <a:pt x="40" y="473"/>
                  </a:lnTo>
                  <a:lnTo>
                    <a:pt x="40" y="471"/>
                  </a:lnTo>
                  <a:lnTo>
                    <a:pt x="40" y="469"/>
                  </a:lnTo>
                  <a:lnTo>
                    <a:pt x="40" y="466"/>
                  </a:lnTo>
                  <a:lnTo>
                    <a:pt x="40" y="464"/>
                  </a:lnTo>
                  <a:lnTo>
                    <a:pt x="38" y="464"/>
                  </a:lnTo>
                  <a:lnTo>
                    <a:pt x="38" y="462"/>
                  </a:lnTo>
                  <a:lnTo>
                    <a:pt x="38" y="462"/>
                  </a:lnTo>
                  <a:lnTo>
                    <a:pt x="40" y="459"/>
                  </a:lnTo>
                  <a:lnTo>
                    <a:pt x="40" y="459"/>
                  </a:lnTo>
                  <a:lnTo>
                    <a:pt x="40" y="457"/>
                  </a:lnTo>
                  <a:lnTo>
                    <a:pt x="38" y="454"/>
                  </a:lnTo>
                  <a:lnTo>
                    <a:pt x="38" y="454"/>
                  </a:lnTo>
                  <a:lnTo>
                    <a:pt x="40" y="452"/>
                  </a:lnTo>
                  <a:lnTo>
                    <a:pt x="40" y="452"/>
                  </a:lnTo>
                  <a:lnTo>
                    <a:pt x="40" y="450"/>
                  </a:lnTo>
                  <a:lnTo>
                    <a:pt x="40" y="450"/>
                  </a:lnTo>
                  <a:lnTo>
                    <a:pt x="40" y="447"/>
                  </a:lnTo>
                  <a:lnTo>
                    <a:pt x="38" y="447"/>
                  </a:lnTo>
                  <a:lnTo>
                    <a:pt x="38" y="447"/>
                  </a:lnTo>
                  <a:lnTo>
                    <a:pt x="38" y="445"/>
                  </a:lnTo>
                  <a:lnTo>
                    <a:pt x="38" y="443"/>
                  </a:lnTo>
                  <a:lnTo>
                    <a:pt x="38" y="440"/>
                  </a:lnTo>
                  <a:lnTo>
                    <a:pt x="35" y="436"/>
                  </a:lnTo>
                  <a:lnTo>
                    <a:pt x="35" y="433"/>
                  </a:lnTo>
                  <a:lnTo>
                    <a:pt x="33" y="431"/>
                  </a:lnTo>
                  <a:lnTo>
                    <a:pt x="28" y="428"/>
                  </a:lnTo>
                  <a:lnTo>
                    <a:pt x="26" y="433"/>
                  </a:lnTo>
                  <a:lnTo>
                    <a:pt x="23" y="438"/>
                  </a:lnTo>
                  <a:lnTo>
                    <a:pt x="21" y="440"/>
                  </a:lnTo>
                  <a:lnTo>
                    <a:pt x="19" y="438"/>
                  </a:lnTo>
                  <a:lnTo>
                    <a:pt x="19" y="433"/>
                  </a:lnTo>
                  <a:lnTo>
                    <a:pt x="16" y="433"/>
                  </a:lnTo>
                  <a:lnTo>
                    <a:pt x="14" y="436"/>
                  </a:lnTo>
                  <a:lnTo>
                    <a:pt x="12" y="436"/>
                  </a:lnTo>
                  <a:lnTo>
                    <a:pt x="12" y="436"/>
                  </a:lnTo>
                  <a:lnTo>
                    <a:pt x="9" y="436"/>
                  </a:lnTo>
                  <a:lnTo>
                    <a:pt x="9" y="436"/>
                  </a:lnTo>
                  <a:lnTo>
                    <a:pt x="7" y="433"/>
                  </a:lnTo>
                  <a:lnTo>
                    <a:pt x="5" y="433"/>
                  </a:lnTo>
                  <a:lnTo>
                    <a:pt x="2" y="433"/>
                  </a:lnTo>
                  <a:lnTo>
                    <a:pt x="0" y="428"/>
                  </a:lnTo>
                  <a:lnTo>
                    <a:pt x="0" y="428"/>
                  </a:lnTo>
                  <a:lnTo>
                    <a:pt x="0" y="426"/>
                  </a:lnTo>
                  <a:lnTo>
                    <a:pt x="0" y="424"/>
                  </a:lnTo>
                  <a:lnTo>
                    <a:pt x="2" y="421"/>
                  </a:lnTo>
                  <a:lnTo>
                    <a:pt x="7" y="417"/>
                  </a:lnTo>
                  <a:lnTo>
                    <a:pt x="7" y="412"/>
                  </a:lnTo>
                  <a:lnTo>
                    <a:pt x="7" y="410"/>
                  </a:lnTo>
                  <a:lnTo>
                    <a:pt x="5" y="405"/>
                  </a:lnTo>
                  <a:lnTo>
                    <a:pt x="5" y="402"/>
                  </a:lnTo>
                  <a:lnTo>
                    <a:pt x="16" y="398"/>
                  </a:lnTo>
                  <a:lnTo>
                    <a:pt x="19" y="398"/>
                  </a:lnTo>
                  <a:lnTo>
                    <a:pt x="21" y="395"/>
                  </a:lnTo>
                  <a:lnTo>
                    <a:pt x="19" y="393"/>
                  </a:lnTo>
                  <a:lnTo>
                    <a:pt x="19" y="386"/>
                  </a:lnTo>
                  <a:lnTo>
                    <a:pt x="16" y="386"/>
                  </a:lnTo>
                  <a:lnTo>
                    <a:pt x="16" y="383"/>
                  </a:lnTo>
                  <a:lnTo>
                    <a:pt x="14" y="383"/>
                  </a:lnTo>
                  <a:lnTo>
                    <a:pt x="14" y="381"/>
                  </a:lnTo>
                  <a:lnTo>
                    <a:pt x="14" y="379"/>
                  </a:lnTo>
                  <a:lnTo>
                    <a:pt x="14" y="376"/>
                  </a:lnTo>
                  <a:lnTo>
                    <a:pt x="14" y="376"/>
                  </a:lnTo>
                  <a:lnTo>
                    <a:pt x="14" y="374"/>
                  </a:lnTo>
                  <a:lnTo>
                    <a:pt x="16" y="374"/>
                  </a:lnTo>
                  <a:lnTo>
                    <a:pt x="16" y="374"/>
                  </a:lnTo>
                  <a:lnTo>
                    <a:pt x="14" y="369"/>
                  </a:lnTo>
                  <a:lnTo>
                    <a:pt x="16" y="367"/>
                  </a:lnTo>
                  <a:lnTo>
                    <a:pt x="21" y="365"/>
                  </a:lnTo>
                  <a:lnTo>
                    <a:pt x="21" y="362"/>
                  </a:lnTo>
                  <a:lnTo>
                    <a:pt x="23" y="357"/>
                  </a:lnTo>
                  <a:lnTo>
                    <a:pt x="26" y="355"/>
                  </a:lnTo>
                  <a:lnTo>
                    <a:pt x="31" y="353"/>
                  </a:lnTo>
                  <a:lnTo>
                    <a:pt x="31" y="350"/>
                  </a:lnTo>
                  <a:lnTo>
                    <a:pt x="31" y="346"/>
                  </a:lnTo>
                  <a:lnTo>
                    <a:pt x="31" y="346"/>
                  </a:lnTo>
                  <a:lnTo>
                    <a:pt x="28" y="341"/>
                  </a:lnTo>
                  <a:lnTo>
                    <a:pt x="26" y="336"/>
                  </a:lnTo>
                  <a:lnTo>
                    <a:pt x="23" y="317"/>
                  </a:lnTo>
                  <a:lnTo>
                    <a:pt x="23" y="313"/>
                  </a:lnTo>
                  <a:lnTo>
                    <a:pt x="23" y="308"/>
                  </a:lnTo>
                  <a:lnTo>
                    <a:pt x="21" y="303"/>
                  </a:lnTo>
                  <a:lnTo>
                    <a:pt x="19" y="303"/>
                  </a:lnTo>
                  <a:lnTo>
                    <a:pt x="19" y="301"/>
                  </a:lnTo>
                  <a:lnTo>
                    <a:pt x="21" y="298"/>
                  </a:lnTo>
                  <a:lnTo>
                    <a:pt x="21" y="296"/>
                  </a:lnTo>
                  <a:lnTo>
                    <a:pt x="23" y="284"/>
                  </a:lnTo>
                  <a:lnTo>
                    <a:pt x="23" y="284"/>
                  </a:lnTo>
                  <a:lnTo>
                    <a:pt x="23" y="282"/>
                  </a:lnTo>
                  <a:lnTo>
                    <a:pt x="26" y="282"/>
                  </a:lnTo>
                  <a:lnTo>
                    <a:pt x="26" y="279"/>
                  </a:lnTo>
                  <a:lnTo>
                    <a:pt x="26" y="279"/>
                  </a:lnTo>
                  <a:lnTo>
                    <a:pt x="28" y="279"/>
                  </a:lnTo>
                  <a:lnTo>
                    <a:pt x="28" y="279"/>
                  </a:lnTo>
                  <a:lnTo>
                    <a:pt x="26" y="270"/>
                  </a:lnTo>
                  <a:lnTo>
                    <a:pt x="26" y="263"/>
                  </a:lnTo>
                  <a:lnTo>
                    <a:pt x="28" y="260"/>
                  </a:lnTo>
                  <a:lnTo>
                    <a:pt x="31" y="260"/>
                  </a:lnTo>
                  <a:lnTo>
                    <a:pt x="33" y="260"/>
                  </a:lnTo>
                  <a:lnTo>
                    <a:pt x="47" y="268"/>
                  </a:lnTo>
                  <a:lnTo>
                    <a:pt x="49" y="270"/>
                  </a:lnTo>
                  <a:lnTo>
                    <a:pt x="52" y="270"/>
                  </a:lnTo>
                  <a:lnTo>
                    <a:pt x="54" y="270"/>
                  </a:lnTo>
                  <a:lnTo>
                    <a:pt x="59" y="268"/>
                  </a:lnTo>
                  <a:lnTo>
                    <a:pt x="61" y="268"/>
                  </a:lnTo>
                  <a:lnTo>
                    <a:pt x="61" y="270"/>
                  </a:lnTo>
                  <a:lnTo>
                    <a:pt x="61" y="272"/>
                  </a:lnTo>
                  <a:lnTo>
                    <a:pt x="61" y="275"/>
                  </a:lnTo>
                  <a:lnTo>
                    <a:pt x="59" y="275"/>
                  </a:lnTo>
                  <a:lnTo>
                    <a:pt x="59" y="277"/>
                  </a:lnTo>
                  <a:lnTo>
                    <a:pt x="59" y="279"/>
                  </a:lnTo>
                  <a:lnTo>
                    <a:pt x="57" y="287"/>
                  </a:lnTo>
                  <a:lnTo>
                    <a:pt x="57" y="291"/>
                  </a:lnTo>
                  <a:lnTo>
                    <a:pt x="61" y="303"/>
                  </a:lnTo>
                  <a:lnTo>
                    <a:pt x="61" y="308"/>
                  </a:lnTo>
                  <a:lnTo>
                    <a:pt x="64" y="313"/>
                  </a:lnTo>
                  <a:lnTo>
                    <a:pt x="66" y="315"/>
                  </a:lnTo>
                  <a:lnTo>
                    <a:pt x="71" y="315"/>
                  </a:lnTo>
                  <a:lnTo>
                    <a:pt x="71" y="315"/>
                  </a:lnTo>
                  <a:lnTo>
                    <a:pt x="73" y="315"/>
                  </a:lnTo>
                  <a:lnTo>
                    <a:pt x="75" y="315"/>
                  </a:lnTo>
                  <a:lnTo>
                    <a:pt x="75" y="315"/>
                  </a:lnTo>
                  <a:lnTo>
                    <a:pt x="78" y="317"/>
                  </a:lnTo>
                  <a:lnTo>
                    <a:pt x="78" y="320"/>
                  </a:lnTo>
                  <a:lnTo>
                    <a:pt x="80" y="317"/>
                  </a:lnTo>
                  <a:lnTo>
                    <a:pt x="85" y="310"/>
                  </a:lnTo>
                  <a:lnTo>
                    <a:pt x="87" y="308"/>
                  </a:lnTo>
                  <a:lnTo>
                    <a:pt x="90" y="308"/>
                  </a:lnTo>
                  <a:lnTo>
                    <a:pt x="92" y="308"/>
                  </a:lnTo>
                  <a:lnTo>
                    <a:pt x="94" y="308"/>
                  </a:lnTo>
                  <a:lnTo>
                    <a:pt x="97" y="310"/>
                  </a:lnTo>
                  <a:lnTo>
                    <a:pt x="99" y="310"/>
                  </a:lnTo>
                  <a:lnTo>
                    <a:pt x="101" y="313"/>
                  </a:lnTo>
                  <a:lnTo>
                    <a:pt x="101" y="315"/>
                  </a:lnTo>
                  <a:lnTo>
                    <a:pt x="104" y="315"/>
                  </a:lnTo>
                  <a:lnTo>
                    <a:pt x="109" y="313"/>
                  </a:lnTo>
                  <a:lnTo>
                    <a:pt x="120" y="310"/>
                  </a:lnTo>
                  <a:lnTo>
                    <a:pt x="128" y="308"/>
                  </a:lnTo>
                  <a:lnTo>
                    <a:pt x="130" y="303"/>
                  </a:lnTo>
                  <a:lnTo>
                    <a:pt x="132" y="301"/>
                  </a:lnTo>
                  <a:lnTo>
                    <a:pt x="135" y="296"/>
                  </a:lnTo>
                  <a:lnTo>
                    <a:pt x="132" y="291"/>
                  </a:lnTo>
                  <a:lnTo>
                    <a:pt x="132" y="287"/>
                  </a:lnTo>
                  <a:lnTo>
                    <a:pt x="132" y="284"/>
                  </a:lnTo>
                  <a:lnTo>
                    <a:pt x="132" y="279"/>
                  </a:lnTo>
                  <a:lnTo>
                    <a:pt x="132" y="275"/>
                  </a:lnTo>
                  <a:lnTo>
                    <a:pt x="130" y="265"/>
                  </a:lnTo>
                  <a:lnTo>
                    <a:pt x="130" y="263"/>
                  </a:lnTo>
                  <a:lnTo>
                    <a:pt x="130" y="258"/>
                  </a:lnTo>
                  <a:lnTo>
                    <a:pt x="132" y="256"/>
                  </a:lnTo>
                  <a:lnTo>
                    <a:pt x="135" y="249"/>
                  </a:lnTo>
                  <a:lnTo>
                    <a:pt x="137" y="246"/>
                  </a:lnTo>
                  <a:lnTo>
                    <a:pt x="139" y="244"/>
                  </a:lnTo>
                  <a:lnTo>
                    <a:pt x="142" y="244"/>
                  </a:lnTo>
                  <a:lnTo>
                    <a:pt x="144" y="239"/>
                  </a:lnTo>
                  <a:lnTo>
                    <a:pt x="142" y="234"/>
                  </a:lnTo>
                  <a:lnTo>
                    <a:pt x="135" y="232"/>
                  </a:lnTo>
                  <a:lnTo>
                    <a:pt x="132" y="227"/>
                  </a:lnTo>
                  <a:lnTo>
                    <a:pt x="128" y="220"/>
                  </a:lnTo>
                  <a:lnTo>
                    <a:pt x="125" y="218"/>
                  </a:lnTo>
                  <a:lnTo>
                    <a:pt x="120" y="218"/>
                  </a:lnTo>
                  <a:lnTo>
                    <a:pt x="120" y="216"/>
                  </a:lnTo>
                  <a:lnTo>
                    <a:pt x="120" y="213"/>
                  </a:lnTo>
                  <a:lnTo>
                    <a:pt x="123" y="211"/>
                  </a:lnTo>
                  <a:lnTo>
                    <a:pt x="120" y="208"/>
                  </a:lnTo>
                  <a:lnTo>
                    <a:pt x="120" y="206"/>
                  </a:lnTo>
                  <a:lnTo>
                    <a:pt x="118" y="206"/>
                  </a:lnTo>
                  <a:lnTo>
                    <a:pt x="116" y="201"/>
                  </a:lnTo>
                  <a:lnTo>
                    <a:pt x="116" y="201"/>
                  </a:lnTo>
                  <a:lnTo>
                    <a:pt x="113" y="187"/>
                  </a:lnTo>
                  <a:lnTo>
                    <a:pt x="111" y="175"/>
                  </a:lnTo>
                  <a:lnTo>
                    <a:pt x="109" y="168"/>
                  </a:lnTo>
                  <a:lnTo>
                    <a:pt x="111" y="161"/>
                  </a:lnTo>
                  <a:lnTo>
                    <a:pt x="120" y="137"/>
                  </a:lnTo>
                  <a:lnTo>
                    <a:pt x="125" y="130"/>
                  </a:lnTo>
                  <a:lnTo>
                    <a:pt x="125" y="121"/>
                  </a:lnTo>
                  <a:lnTo>
                    <a:pt x="128" y="104"/>
                  </a:lnTo>
                  <a:lnTo>
                    <a:pt x="132" y="95"/>
                  </a:lnTo>
                  <a:lnTo>
                    <a:pt x="142" y="93"/>
                  </a:lnTo>
                  <a:lnTo>
                    <a:pt x="151" y="95"/>
                  </a:lnTo>
                  <a:lnTo>
                    <a:pt x="161" y="90"/>
                  </a:lnTo>
                  <a:lnTo>
                    <a:pt x="163" y="88"/>
                  </a:lnTo>
                  <a:lnTo>
                    <a:pt x="163" y="85"/>
                  </a:lnTo>
                  <a:lnTo>
                    <a:pt x="165" y="83"/>
                  </a:lnTo>
                  <a:lnTo>
                    <a:pt x="165" y="81"/>
                  </a:lnTo>
                  <a:lnTo>
                    <a:pt x="165" y="76"/>
                  </a:lnTo>
                  <a:lnTo>
                    <a:pt x="168" y="76"/>
                  </a:lnTo>
                  <a:lnTo>
                    <a:pt x="170" y="76"/>
                  </a:lnTo>
                  <a:lnTo>
                    <a:pt x="172" y="74"/>
                  </a:lnTo>
                  <a:lnTo>
                    <a:pt x="175" y="74"/>
                  </a:lnTo>
                  <a:lnTo>
                    <a:pt x="191" y="76"/>
                  </a:lnTo>
                  <a:lnTo>
                    <a:pt x="191" y="76"/>
                  </a:lnTo>
                  <a:lnTo>
                    <a:pt x="194" y="78"/>
                  </a:lnTo>
                  <a:lnTo>
                    <a:pt x="203" y="85"/>
                  </a:lnTo>
                  <a:lnTo>
                    <a:pt x="206" y="85"/>
                  </a:lnTo>
                  <a:lnTo>
                    <a:pt x="206" y="85"/>
                  </a:lnTo>
                  <a:lnTo>
                    <a:pt x="213" y="85"/>
                  </a:lnTo>
                  <a:lnTo>
                    <a:pt x="213" y="85"/>
                  </a:lnTo>
                  <a:lnTo>
                    <a:pt x="217" y="88"/>
                  </a:lnTo>
                  <a:lnTo>
                    <a:pt x="220" y="88"/>
                  </a:lnTo>
                  <a:lnTo>
                    <a:pt x="227" y="95"/>
                  </a:lnTo>
                  <a:lnTo>
                    <a:pt x="229" y="100"/>
                  </a:lnTo>
                  <a:lnTo>
                    <a:pt x="234" y="104"/>
                  </a:lnTo>
                  <a:lnTo>
                    <a:pt x="234" y="107"/>
                  </a:lnTo>
                  <a:lnTo>
                    <a:pt x="234" y="107"/>
                  </a:lnTo>
                  <a:lnTo>
                    <a:pt x="236" y="107"/>
                  </a:lnTo>
                  <a:lnTo>
                    <a:pt x="236" y="109"/>
                  </a:lnTo>
                  <a:lnTo>
                    <a:pt x="239" y="109"/>
                  </a:lnTo>
                  <a:lnTo>
                    <a:pt x="239" y="109"/>
                  </a:lnTo>
                  <a:lnTo>
                    <a:pt x="241" y="107"/>
                  </a:lnTo>
                  <a:lnTo>
                    <a:pt x="250" y="100"/>
                  </a:lnTo>
                  <a:lnTo>
                    <a:pt x="255" y="97"/>
                  </a:lnTo>
                  <a:lnTo>
                    <a:pt x="260" y="90"/>
                  </a:lnTo>
                  <a:lnTo>
                    <a:pt x="265" y="88"/>
                  </a:lnTo>
                  <a:lnTo>
                    <a:pt x="267" y="85"/>
                  </a:lnTo>
                  <a:lnTo>
                    <a:pt x="269" y="83"/>
                  </a:lnTo>
                  <a:lnTo>
                    <a:pt x="269" y="81"/>
                  </a:lnTo>
                  <a:lnTo>
                    <a:pt x="272" y="78"/>
                  </a:lnTo>
                  <a:lnTo>
                    <a:pt x="272" y="78"/>
                  </a:lnTo>
                  <a:lnTo>
                    <a:pt x="272" y="76"/>
                  </a:lnTo>
                  <a:lnTo>
                    <a:pt x="269" y="69"/>
                  </a:lnTo>
                  <a:lnTo>
                    <a:pt x="269" y="69"/>
                  </a:lnTo>
                  <a:lnTo>
                    <a:pt x="269" y="67"/>
                  </a:lnTo>
                  <a:lnTo>
                    <a:pt x="272" y="62"/>
                  </a:lnTo>
                  <a:lnTo>
                    <a:pt x="272" y="59"/>
                  </a:lnTo>
                  <a:lnTo>
                    <a:pt x="272" y="57"/>
                  </a:lnTo>
                  <a:lnTo>
                    <a:pt x="272" y="55"/>
                  </a:lnTo>
                  <a:lnTo>
                    <a:pt x="274" y="52"/>
                  </a:lnTo>
                  <a:lnTo>
                    <a:pt x="276" y="52"/>
                  </a:lnTo>
                  <a:lnTo>
                    <a:pt x="276" y="52"/>
                  </a:lnTo>
                  <a:lnTo>
                    <a:pt x="279" y="50"/>
                  </a:lnTo>
                  <a:lnTo>
                    <a:pt x="279" y="52"/>
                  </a:lnTo>
                  <a:lnTo>
                    <a:pt x="281" y="52"/>
                  </a:lnTo>
                  <a:lnTo>
                    <a:pt x="286" y="52"/>
                  </a:lnTo>
                  <a:lnTo>
                    <a:pt x="286" y="52"/>
                  </a:lnTo>
                  <a:lnTo>
                    <a:pt x="288" y="52"/>
                  </a:lnTo>
                  <a:lnTo>
                    <a:pt x="288" y="52"/>
                  </a:lnTo>
                  <a:lnTo>
                    <a:pt x="291" y="52"/>
                  </a:lnTo>
                  <a:lnTo>
                    <a:pt x="291" y="52"/>
                  </a:lnTo>
                  <a:lnTo>
                    <a:pt x="293" y="50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3" y="45"/>
                  </a:lnTo>
                  <a:lnTo>
                    <a:pt x="293" y="43"/>
                  </a:lnTo>
                  <a:lnTo>
                    <a:pt x="293" y="43"/>
                  </a:lnTo>
                  <a:lnTo>
                    <a:pt x="293" y="40"/>
                  </a:lnTo>
                  <a:lnTo>
                    <a:pt x="293" y="40"/>
                  </a:lnTo>
                  <a:lnTo>
                    <a:pt x="293" y="38"/>
                  </a:lnTo>
                  <a:lnTo>
                    <a:pt x="295" y="36"/>
                  </a:lnTo>
                  <a:lnTo>
                    <a:pt x="305" y="33"/>
                  </a:lnTo>
                  <a:lnTo>
                    <a:pt x="312" y="31"/>
                  </a:lnTo>
                  <a:lnTo>
                    <a:pt x="312" y="29"/>
                  </a:lnTo>
                  <a:lnTo>
                    <a:pt x="314" y="29"/>
                  </a:lnTo>
                  <a:lnTo>
                    <a:pt x="326" y="17"/>
                  </a:lnTo>
                  <a:lnTo>
                    <a:pt x="329" y="14"/>
                  </a:lnTo>
                  <a:lnTo>
                    <a:pt x="331" y="12"/>
                  </a:lnTo>
                  <a:lnTo>
                    <a:pt x="331" y="10"/>
                  </a:lnTo>
                  <a:lnTo>
                    <a:pt x="333" y="5"/>
                  </a:lnTo>
                  <a:lnTo>
                    <a:pt x="333" y="3"/>
                  </a:lnTo>
                  <a:lnTo>
                    <a:pt x="333" y="3"/>
                  </a:lnTo>
                  <a:lnTo>
                    <a:pt x="336" y="0"/>
                  </a:lnTo>
                  <a:lnTo>
                    <a:pt x="338" y="0"/>
                  </a:lnTo>
                  <a:lnTo>
                    <a:pt x="340" y="3"/>
                  </a:lnTo>
                  <a:lnTo>
                    <a:pt x="343" y="14"/>
                  </a:lnTo>
                  <a:lnTo>
                    <a:pt x="350" y="24"/>
                  </a:lnTo>
                  <a:lnTo>
                    <a:pt x="350" y="26"/>
                  </a:lnTo>
                  <a:lnTo>
                    <a:pt x="352" y="29"/>
                  </a:lnTo>
                  <a:lnTo>
                    <a:pt x="362" y="36"/>
                  </a:lnTo>
                  <a:lnTo>
                    <a:pt x="364" y="36"/>
                  </a:lnTo>
                  <a:lnTo>
                    <a:pt x="364" y="38"/>
                  </a:lnTo>
                  <a:lnTo>
                    <a:pt x="366" y="43"/>
                  </a:lnTo>
                  <a:lnTo>
                    <a:pt x="369" y="45"/>
                  </a:lnTo>
                  <a:lnTo>
                    <a:pt x="369" y="45"/>
                  </a:lnTo>
                  <a:lnTo>
                    <a:pt x="369" y="45"/>
                  </a:lnTo>
                  <a:lnTo>
                    <a:pt x="371" y="48"/>
                  </a:lnTo>
                  <a:lnTo>
                    <a:pt x="376" y="48"/>
                  </a:lnTo>
                  <a:lnTo>
                    <a:pt x="378" y="50"/>
                  </a:lnTo>
                  <a:lnTo>
                    <a:pt x="378" y="50"/>
                  </a:lnTo>
                  <a:lnTo>
                    <a:pt x="378" y="52"/>
                  </a:lnTo>
                  <a:lnTo>
                    <a:pt x="381" y="52"/>
                  </a:lnTo>
                  <a:lnTo>
                    <a:pt x="385" y="59"/>
                  </a:lnTo>
                  <a:lnTo>
                    <a:pt x="385" y="62"/>
                  </a:lnTo>
                  <a:lnTo>
                    <a:pt x="388" y="64"/>
                  </a:lnTo>
                  <a:lnTo>
                    <a:pt x="388" y="64"/>
                  </a:lnTo>
                  <a:lnTo>
                    <a:pt x="390" y="64"/>
                  </a:lnTo>
                  <a:lnTo>
                    <a:pt x="390" y="64"/>
                  </a:lnTo>
                  <a:lnTo>
                    <a:pt x="390" y="64"/>
                  </a:lnTo>
                  <a:lnTo>
                    <a:pt x="392" y="64"/>
                  </a:lnTo>
                  <a:lnTo>
                    <a:pt x="392" y="59"/>
                  </a:lnTo>
                  <a:lnTo>
                    <a:pt x="392" y="59"/>
                  </a:lnTo>
                  <a:lnTo>
                    <a:pt x="392" y="57"/>
                  </a:lnTo>
                  <a:lnTo>
                    <a:pt x="395" y="57"/>
                  </a:lnTo>
                  <a:lnTo>
                    <a:pt x="395" y="57"/>
                  </a:lnTo>
                  <a:lnTo>
                    <a:pt x="397" y="55"/>
                  </a:lnTo>
                  <a:lnTo>
                    <a:pt x="397" y="55"/>
                  </a:lnTo>
                  <a:lnTo>
                    <a:pt x="399" y="55"/>
                  </a:lnTo>
                  <a:lnTo>
                    <a:pt x="399" y="57"/>
                  </a:lnTo>
                  <a:lnTo>
                    <a:pt x="402" y="59"/>
                  </a:lnTo>
                  <a:lnTo>
                    <a:pt x="402" y="62"/>
                  </a:lnTo>
                  <a:lnTo>
                    <a:pt x="404" y="69"/>
                  </a:lnTo>
                  <a:lnTo>
                    <a:pt x="407" y="71"/>
                  </a:lnTo>
                  <a:lnTo>
                    <a:pt x="409" y="74"/>
                  </a:lnTo>
                  <a:lnTo>
                    <a:pt x="411" y="74"/>
                  </a:lnTo>
                  <a:lnTo>
                    <a:pt x="421" y="76"/>
                  </a:lnTo>
                  <a:lnTo>
                    <a:pt x="423" y="78"/>
                  </a:lnTo>
                  <a:lnTo>
                    <a:pt x="425" y="81"/>
                  </a:lnTo>
                  <a:lnTo>
                    <a:pt x="428" y="83"/>
                  </a:lnTo>
                  <a:lnTo>
                    <a:pt x="428" y="85"/>
                  </a:lnTo>
                  <a:lnTo>
                    <a:pt x="433" y="95"/>
                  </a:lnTo>
                  <a:lnTo>
                    <a:pt x="433" y="97"/>
                  </a:lnTo>
                  <a:lnTo>
                    <a:pt x="435" y="100"/>
                  </a:lnTo>
                  <a:lnTo>
                    <a:pt x="437" y="100"/>
                  </a:lnTo>
                  <a:lnTo>
                    <a:pt x="447" y="104"/>
                  </a:lnTo>
                  <a:lnTo>
                    <a:pt x="468" y="109"/>
                  </a:lnTo>
                  <a:lnTo>
                    <a:pt x="475" y="109"/>
                  </a:lnTo>
                  <a:lnTo>
                    <a:pt x="477" y="109"/>
                  </a:lnTo>
                  <a:lnTo>
                    <a:pt x="477" y="109"/>
                  </a:lnTo>
                  <a:lnTo>
                    <a:pt x="480" y="109"/>
                  </a:lnTo>
                  <a:lnTo>
                    <a:pt x="480" y="107"/>
                  </a:lnTo>
                  <a:lnTo>
                    <a:pt x="482" y="107"/>
                  </a:lnTo>
                  <a:lnTo>
                    <a:pt x="485" y="100"/>
                  </a:lnTo>
                  <a:lnTo>
                    <a:pt x="487" y="100"/>
                  </a:lnTo>
                  <a:lnTo>
                    <a:pt x="487" y="100"/>
                  </a:lnTo>
                  <a:lnTo>
                    <a:pt x="489" y="97"/>
                  </a:lnTo>
                  <a:lnTo>
                    <a:pt x="489" y="97"/>
                  </a:lnTo>
                  <a:lnTo>
                    <a:pt x="503" y="97"/>
                  </a:lnTo>
                  <a:lnTo>
                    <a:pt x="513" y="95"/>
                  </a:lnTo>
                  <a:lnTo>
                    <a:pt x="513" y="95"/>
                  </a:lnTo>
                  <a:lnTo>
                    <a:pt x="513" y="95"/>
                  </a:lnTo>
                  <a:lnTo>
                    <a:pt x="515" y="93"/>
                  </a:lnTo>
                  <a:lnTo>
                    <a:pt x="515" y="93"/>
                  </a:lnTo>
                  <a:lnTo>
                    <a:pt x="518" y="88"/>
                  </a:lnTo>
                  <a:lnTo>
                    <a:pt x="518" y="85"/>
                  </a:lnTo>
                  <a:lnTo>
                    <a:pt x="520" y="85"/>
                  </a:lnTo>
                  <a:lnTo>
                    <a:pt x="522" y="85"/>
                  </a:lnTo>
                  <a:lnTo>
                    <a:pt x="522" y="85"/>
                  </a:lnTo>
                  <a:lnTo>
                    <a:pt x="525" y="85"/>
                  </a:lnTo>
                  <a:lnTo>
                    <a:pt x="527" y="85"/>
                  </a:lnTo>
                  <a:lnTo>
                    <a:pt x="530" y="85"/>
                  </a:lnTo>
                  <a:lnTo>
                    <a:pt x="532" y="85"/>
                  </a:lnTo>
                  <a:lnTo>
                    <a:pt x="534" y="85"/>
                  </a:lnTo>
                  <a:lnTo>
                    <a:pt x="551" y="102"/>
                  </a:lnTo>
                  <a:lnTo>
                    <a:pt x="553" y="102"/>
                  </a:lnTo>
                  <a:lnTo>
                    <a:pt x="556" y="102"/>
                  </a:lnTo>
                  <a:lnTo>
                    <a:pt x="563" y="102"/>
                  </a:lnTo>
                  <a:lnTo>
                    <a:pt x="565" y="102"/>
                  </a:lnTo>
                  <a:lnTo>
                    <a:pt x="565" y="104"/>
                  </a:lnTo>
                  <a:lnTo>
                    <a:pt x="572" y="107"/>
                  </a:lnTo>
                  <a:lnTo>
                    <a:pt x="574" y="109"/>
                  </a:lnTo>
                  <a:lnTo>
                    <a:pt x="574" y="111"/>
                  </a:lnTo>
                  <a:lnTo>
                    <a:pt x="577" y="114"/>
                  </a:lnTo>
                  <a:lnTo>
                    <a:pt x="577" y="116"/>
                  </a:lnTo>
                  <a:lnTo>
                    <a:pt x="577" y="119"/>
                  </a:lnTo>
                  <a:lnTo>
                    <a:pt x="574" y="121"/>
                  </a:lnTo>
                  <a:lnTo>
                    <a:pt x="570" y="133"/>
                  </a:lnTo>
                  <a:lnTo>
                    <a:pt x="570" y="133"/>
                  </a:lnTo>
                  <a:lnTo>
                    <a:pt x="570" y="133"/>
                  </a:lnTo>
                  <a:lnTo>
                    <a:pt x="570" y="135"/>
                  </a:lnTo>
                  <a:lnTo>
                    <a:pt x="570" y="137"/>
                  </a:lnTo>
                  <a:lnTo>
                    <a:pt x="572" y="140"/>
                  </a:lnTo>
                  <a:lnTo>
                    <a:pt x="574" y="142"/>
                  </a:lnTo>
                  <a:lnTo>
                    <a:pt x="574" y="145"/>
                  </a:lnTo>
                  <a:lnTo>
                    <a:pt x="577" y="149"/>
                  </a:lnTo>
                  <a:lnTo>
                    <a:pt x="577" y="152"/>
                  </a:lnTo>
                  <a:lnTo>
                    <a:pt x="579" y="152"/>
                  </a:lnTo>
                  <a:lnTo>
                    <a:pt x="582" y="154"/>
                  </a:lnTo>
                  <a:lnTo>
                    <a:pt x="586" y="154"/>
                  </a:lnTo>
                  <a:lnTo>
                    <a:pt x="589" y="154"/>
                  </a:lnTo>
                  <a:lnTo>
                    <a:pt x="591" y="156"/>
                  </a:lnTo>
                  <a:lnTo>
                    <a:pt x="593" y="159"/>
                  </a:lnTo>
                  <a:lnTo>
                    <a:pt x="596" y="161"/>
                  </a:lnTo>
                  <a:lnTo>
                    <a:pt x="596" y="163"/>
                  </a:lnTo>
                  <a:lnTo>
                    <a:pt x="598" y="166"/>
                  </a:lnTo>
                  <a:lnTo>
                    <a:pt x="608" y="171"/>
                  </a:lnTo>
                  <a:lnTo>
                    <a:pt x="612" y="173"/>
                  </a:lnTo>
                  <a:lnTo>
                    <a:pt x="615" y="178"/>
                  </a:lnTo>
                  <a:lnTo>
                    <a:pt x="617" y="178"/>
                  </a:lnTo>
                  <a:lnTo>
                    <a:pt x="619" y="182"/>
                  </a:lnTo>
                  <a:lnTo>
                    <a:pt x="643" y="192"/>
                  </a:lnTo>
                  <a:lnTo>
                    <a:pt x="657" y="192"/>
                  </a:lnTo>
                  <a:lnTo>
                    <a:pt x="657" y="192"/>
                  </a:lnTo>
                  <a:lnTo>
                    <a:pt x="660" y="192"/>
                  </a:lnTo>
                  <a:lnTo>
                    <a:pt x="662" y="194"/>
                  </a:lnTo>
                  <a:lnTo>
                    <a:pt x="662" y="194"/>
                  </a:lnTo>
                  <a:lnTo>
                    <a:pt x="667" y="201"/>
                  </a:lnTo>
                  <a:lnTo>
                    <a:pt x="667" y="204"/>
                  </a:lnTo>
                  <a:lnTo>
                    <a:pt x="669" y="204"/>
                  </a:lnTo>
                  <a:lnTo>
                    <a:pt x="671" y="206"/>
                  </a:lnTo>
                  <a:lnTo>
                    <a:pt x="676" y="206"/>
                  </a:lnTo>
                  <a:lnTo>
                    <a:pt x="714" y="199"/>
                  </a:lnTo>
                  <a:lnTo>
                    <a:pt x="716" y="201"/>
                  </a:lnTo>
                  <a:lnTo>
                    <a:pt x="735" y="204"/>
                  </a:lnTo>
                  <a:lnTo>
                    <a:pt x="745" y="204"/>
                  </a:lnTo>
                  <a:lnTo>
                    <a:pt x="754" y="201"/>
                  </a:lnTo>
                  <a:lnTo>
                    <a:pt x="775" y="204"/>
                  </a:lnTo>
                  <a:lnTo>
                    <a:pt x="778" y="204"/>
                  </a:lnTo>
                  <a:lnTo>
                    <a:pt x="783" y="206"/>
                  </a:lnTo>
                  <a:lnTo>
                    <a:pt x="783" y="206"/>
                  </a:lnTo>
                  <a:lnTo>
                    <a:pt x="785" y="211"/>
                  </a:lnTo>
                  <a:lnTo>
                    <a:pt x="785" y="211"/>
                  </a:lnTo>
                  <a:lnTo>
                    <a:pt x="787" y="211"/>
                  </a:lnTo>
                  <a:lnTo>
                    <a:pt x="787" y="211"/>
                  </a:lnTo>
                  <a:lnTo>
                    <a:pt x="792" y="211"/>
                  </a:lnTo>
                  <a:lnTo>
                    <a:pt x="794" y="211"/>
                  </a:lnTo>
                  <a:lnTo>
                    <a:pt x="797" y="211"/>
                  </a:lnTo>
                  <a:lnTo>
                    <a:pt x="799" y="213"/>
                  </a:lnTo>
                  <a:lnTo>
                    <a:pt x="801" y="216"/>
                  </a:lnTo>
                  <a:lnTo>
                    <a:pt x="804" y="216"/>
                  </a:lnTo>
                  <a:lnTo>
                    <a:pt x="804" y="216"/>
                  </a:lnTo>
                  <a:lnTo>
                    <a:pt x="809" y="223"/>
                  </a:lnTo>
                  <a:lnTo>
                    <a:pt x="809" y="225"/>
                  </a:lnTo>
                  <a:lnTo>
                    <a:pt x="809" y="225"/>
                  </a:lnTo>
                  <a:lnTo>
                    <a:pt x="809" y="230"/>
                  </a:lnTo>
                  <a:lnTo>
                    <a:pt x="809" y="230"/>
                  </a:lnTo>
                  <a:lnTo>
                    <a:pt x="809" y="232"/>
                  </a:lnTo>
                  <a:lnTo>
                    <a:pt x="809" y="232"/>
                  </a:lnTo>
                  <a:lnTo>
                    <a:pt x="811" y="232"/>
                  </a:lnTo>
                  <a:lnTo>
                    <a:pt x="811" y="234"/>
                  </a:lnTo>
                  <a:lnTo>
                    <a:pt x="813" y="234"/>
                  </a:lnTo>
                  <a:lnTo>
                    <a:pt x="816" y="232"/>
                  </a:lnTo>
                  <a:lnTo>
                    <a:pt x="827" y="227"/>
                  </a:lnTo>
                  <a:lnTo>
                    <a:pt x="830" y="227"/>
                  </a:lnTo>
                  <a:lnTo>
                    <a:pt x="832" y="227"/>
                  </a:lnTo>
                  <a:lnTo>
                    <a:pt x="835" y="227"/>
                  </a:lnTo>
                  <a:lnTo>
                    <a:pt x="849" y="237"/>
                  </a:lnTo>
                  <a:lnTo>
                    <a:pt x="851" y="237"/>
                  </a:lnTo>
                  <a:lnTo>
                    <a:pt x="853" y="237"/>
                  </a:lnTo>
                  <a:lnTo>
                    <a:pt x="853" y="237"/>
                  </a:lnTo>
                  <a:lnTo>
                    <a:pt x="856" y="237"/>
                  </a:lnTo>
                  <a:lnTo>
                    <a:pt x="861" y="232"/>
                  </a:lnTo>
                  <a:lnTo>
                    <a:pt x="865" y="230"/>
                  </a:lnTo>
                  <a:lnTo>
                    <a:pt x="868" y="230"/>
                  </a:lnTo>
                  <a:lnTo>
                    <a:pt x="872" y="225"/>
                  </a:lnTo>
                  <a:lnTo>
                    <a:pt x="872" y="225"/>
                  </a:lnTo>
                  <a:lnTo>
                    <a:pt x="875" y="220"/>
                  </a:lnTo>
                  <a:lnTo>
                    <a:pt x="875" y="218"/>
                  </a:lnTo>
                  <a:lnTo>
                    <a:pt x="875" y="218"/>
                  </a:lnTo>
                  <a:lnTo>
                    <a:pt x="877" y="218"/>
                  </a:lnTo>
                  <a:lnTo>
                    <a:pt x="879" y="216"/>
                  </a:lnTo>
                  <a:lnTo>
                    <a:pt x="882" y="216"/>
                  </a:lnTo>
                  <a:lnTo>
                    <a:pt x="882" y="216"/>
                  </a:lnTo>
                  <a:lnTo>
                    <a:pt x="884" y="213"/>
                  </a:lnTo>
                  <a:lnTo>
                    <a:pt x="884" y="211"/>
                  </a:lnTo>
                  <a:lnTo>
                    <a:pt x="887" y="206"/>
                  </a:lnTo>
                  <a:lnTo>
                    <a:pt x="889" y="204"/>
                  </a:lnTo>
                  <a:lnTo>
                    <a:pt x="889" y="204"/>
                  </a:lnTo>
                  <a:lnTo>
                    <a:pt x="891" y="204"/>
                  </a:lnTo>
                  <a:lnTo>
                    <a:pt x="891" y="204"/>
                  </a:lnTo>
                  <a:lnTo>
                    <a:pt x="894" y="204"/>
                  </a:lnTo>
                  <a:lnTo>
                    <a:pt x="896" y="204"/>
                  </a:lnTo>
                  <a:lnTo>
                    <a:pt x="910" y="206"/>
                  </a:lnTo>
                  <a:lnTo>
                    <a:pt x="910" y="206"/>
                  </a:lnTo>
                  <a:lnTo>
                    <a:pt x="910" y="206"/>
                  </a:lnTo>
                  <a:lnTo>
                    <a:pt x="913" y="204"/>
                  </a:lnTo>
                  <a:lnTo>
                    <a:pt x="915" y="204"/>
                  </a:lnTo>
                  <a:lnTo>
                    <a:pt x="915" y="201"/>
                  </a:lnTo>
                  <a:lnTo>
                    <a:pt x="917" y="201"/>
                  </a:lnTo>
                  <a:lnTo>
                    <a:pt x="917" y="201"/>
                  </a:lnTo>
                  <a:lnTo>
                    <a:pt x="920" y="204"/>
                  </a:lnTo>
                  <a:lnTo>
                    <a:pt x="929" y="208"/>
                  </a:lnTo>
                  <a:lnTo>
                    <a:pt x="936" y="211"/>
                  </a:lnTo>
                  <a:lnTo>
                    <a:pt x="939" y="211"/>
                  </a:lnTo>
                  <a:lnTo>
                    <a:pt x="941" y="211"/>
                  </a:lnTo>
                  <a:lnTo>
                    <a:pt x="948" y="211"/>
                  </a:lnTo>
                  <a:lnTo>
                    <a:pt x="953" y="211"/>
                  </a:lnTo>
                  <a:lnTo>
                    <a:pt x="969" y="218"/>
                  </a:lnTo>
                  <a:lnTo>
                    <a:pt x="969" y="218"/>
                  </a:lnTo>
                  <a:lnTo>
                    <a:pt x="972" y="218"/>
                  </a:lnTo>
                  <a:lnTo>
                    <a:pt x="976" y="218"/>
                  </a:lnTo>
                  <a:lnTo>
                    <a:pt x="986" y="223"/>
                  </a:lnTo>
                  <a:lnTo>
                    <a:pt x="988" y="223"/>
                  </a:lnTo>
                  <a:lnTo>
                    <a:pt x="1005" y="220"/>
                  </a:lnTo>
                  <a:lnTo>
                    <a:pt x="1007" y="220"/>
                  </a:lnTo>
                  <a:lnTo>
                    <a:pt x="1010" y="223"/>
                  </a:lnTo>
                  <a:lnTo>
                    <a:pt x="1014" y="227"/>
                  </a:lnTo>
                  <a:lnTo>
                    <a:pt x="1017" y="232"/>
                  </a:lnTo>
                  <a:lnTo>
                    <a:pt x="1019" y="232"/>
                  </a:lnTo>
                  <a:lnTo>
                    <a:pt x="1024" y="234"/>
                  </a:lnTo>
                  <a:lnTo>
                    <a:pt x="1043" y="239"/>
                  </a:lnTo>
                  <a:lnTo>
                    <a:pt x="1052" y="242"/>
                  </a:lnTo>
                  <a:lnTo>
                    <a:pt x="1054" y="244"/>
                  </a:lnTo>
                  <a:lnTo>
                    <a:pt x="1059" y="244"/>
                  </a:lnTo>
                  <a:lnTo>
                    <a:pt x="1062" y="242"/>
                  </a:lnTo>
                  <a:lnTo>
                    <a:pt x="1064" y="242"/>
                  </a:lnTo>
                  <a:lnTo>
                    <a:pt x="1066" y="239"/>
                  </a:lnTo>
                  <a:lnTo>
                    <a:pt x="1066" y="239"/>
                  </a:lnTo>
                  <a:lnTo>
                    <a:pt x="1066" y="239"/>
                  </a:lnTo>
                  <a:lnTo>
                    <a:pt x="1069" y="239"/>
                  </a:lnTo>
                  <a:lnTo>
                    <a:pt x="1076" y="244"/>
                  </a:lnTo>
                  <a:lnTo>
                    <a:pt x="1083" y="246"/>
                  </a:lnTo>
                  <a:lnTo>
                    <a:pt x="1095" y="249"/>
                  </a:lnTo>
                  <a:lnTo>
                    <a:pt x="1106" y="253"/>
                  </a:lnTo>
                  <a:lnTo>
                    <a:pt x="1111" y="256"/>
                  </a:lnTo>
                  <a:lnTo>
                    <a:pt x="1114" y="258"/>
                  </a:lnTo>
                  <a:lnTo>
                    <a:pt x="1114" y="258"/>
                  </a:lnTo>
                  <a:lnTo>
                    <a:pt x="1114" y="260"/>
                  </a:lnTo>
                  <a:lnTo>
                    <a:pt x="1114" y="260"/>
                  </a:lnTo>
                  <a:lnTo>
                    <a:pt x="1114" y="260"/>
                  </a:lnTo>
                  <a:lnTo>
                    <a:pt x="1114" y="260"/>
                  </a:lnTo>
                  <a:lnTo>
                    <a:pt x="1116" y="263"/>
                  </a:lnTo>
                  <a:lnTo>
                    <a:pt x="1116" y="263"/>
                  </a:lnTo>
                  <a:lnTo>
                    <a:pt x="1116" y="263"/>
                  </a:lnTo>
                  <a:lnTo>
                    <a:pt x="1132" y="277"/>
                  </a:lnTo>
                  <a:lnTo>
                    <a:pt x="1142" y="282"/>
                  </a:lnTo>
                  <a:lnTo>
                    <a:pt x="1144" y="282"/>
                  </a:lnTo>
                  <a:lnTo>
                    <a:pt x="1144" y="282"/>
                  </a:lnTo>
                  <a:lnTo>
                    <a:pt x="1147" y="287"/>
                  </a:lnTo>
                  <a:lnTo>
                    <a:pt x="1151" y="296"/>
                  </a:lnTo>
                  <a:lnTo>
                    <a:pt x="1151" y="298"/>
                  </a:lnTo>
                  <a:lnTo>
                    <a:pt x="1154" y="298"/>
                  </a:lnTo>
                  <a:lnTo>
                    <a:pt x="1154" y="301"/>
                  </a:lnTo>
                  <a:lnTo>
                    <a:pt x="1159" y="303"/>
                  </a:lnTo>
                  <a:lnTo>
                    <a:pt x="1161" y="305"/>
                  </a:lnTo>
                  <a:lnTo>
                    <a:pt x="1166" y="305"/>
                  </a:lnTo>
                  <a:lnTo>
                    <a:pt x="1173" y="310"/>
                  </a:lnTo>
                  <a:lnTo>
                    <a:pt x="1175" y="310"/>
                  </a:lnTo>
                  <a:lnTo>
                    <a:pt x="1211" y="350"/>
                  </a:lnTo>
                  <a:lnTo>
                    <a:pt x="1203" y="348"/>
                  </a:lnTo>
                  <a:lnTo>
                    <a:pt x="1194" y="348"/>
                  </a:lnTo>
                  <a:lnTo>
                    <a:pt x="1192" y="348"/>
                  </a:lnTo>
                  <a:lnTo>
                    <a:pt x="1189" y="350"/>
                  </a:lnTo>
                  <a:lnTo>
                    <a:pt x="1187" y="353"/>
                  </a:lnTo>
                  <a:lnTo>
                    <a:pt x="1185" y="353"/>
                  </a:lnTo>
                  <a:lnTo>
                    <a:pt x="1185" y="353"/>
                  </a:lnTo>
                  <a:lnTo>
                    <a:pt x="1185" y="353"/>
                  </a:lnTo>
                  <a:lnTo>
                    <a:pt x="1185" y="353"/>
                  </a:lnTo>
                  <a:lnTo>
                    <a:pt x="1185" y="355"/>
                  </a:lnTo>
                  <a:lnTo>
                    <a:pt x="1182" y="357"/>
                  </a:lnTo>
                  <a:lnTo>
                    <a:pt x="1185" y="365"/>
                  </a:lnTo>
                  <a:lnTo>
                    <a:pt x="1185" y="367"/>
                  </a:lnTo>
                  <a:lnTo>
                    <a:pt x="1185" y="369"/>
                  </a:lnTo>
                  <a:lnTo>
                    <a:pt x="1185" y="369"/>
                  </a:lnTo>
                  <a:lnTo>
                    <a:pt x="1187" y="372"/>
                  </a:lnTo>
                  <a:lnTo>
                    <a:pt x="1189" y="374"/>
                  </a:lnTo>
                  <a:lnTo>
                    <a:pt x="1192" y="379"/>
                  </a:lnTo>
                  <a:lnTo>
                    <a:pt x="1196" y="381"/>
                  </a:lnTo>
                  <a:lnTo>
                    <a:pt x="1201" y="383"/>
                  </a:lnTo>
                  <a:lnTo>
                    <a:pt x="1208" y="386"/>
                  </a:lnTo>
                  <a:lnTo>
                    <a:pt x="1208" y="386"/>
                  </a:lnTo>
                  <a:lnTo>
                    <a:pt x="1211" y="386"/>
                  </a:lnTo>
                  <a:lnTo>
                    <a:pt x="1211" y="386"/>
                  </a:lnTo>
                  <a:lnTo>
                    <a:pt x="1211" y="388"/>
                  </a:lnTo>
                  <a:lnTo>
                    <a:pt x="1211" y="388"/>
                  </a:lnTo>
                  <a:lnTo>
                    <a:pt x="1211" y="391"/>
                  </a:lnTo>
                  <a:lnTo>
                    <a:pt x="1208" y="395"/>
                  </a:lnTo>
                  <a:lnTo>
                    <a:pt x="1208" y="398"/>
                  </a:lnTo>
                  <a:lnTo>
                    <a:pt x="1206" y="400"/>
                  </a:lnTo>
                  <a:lnTo>
                    <a:pt x="1199" y="405"/>
                  </a:lnTo>
                  <a:lnTo>
                    <a:pt x="1196" y="410"/>
                  </a:lnTo>
                  <a:lnTo>
                    <a:pt x="1196" y="410"/>
                  </a:lnTo>
                  <a:lnTo>
                    <a:pt x="1196" y="412"/>
                  </a:lnTo>
                  <a:lnTo>
                    <a:pt x="1194" y="417"/>
                  </a:lnTo>
                  <a:lnTo>
                    <a:pt x="1194" y="419"/>
                  </a:lnTo>
                  <a:lnTo>
                    <a:pt x="1194" y="419"/>
                  </a:lnTo>
                  <a:lnTo>
                    <a:pt x="1192" y="421"/>
                  </a:lnTo>
                  <a:lnTo>
                    <a:pt x="1189" y="424"/>
                  </a:lnTo>
                  <a:lnTo>
                    <a:pt x="1189" y="424"/>
                  </a:lnTo>
                  <a:lnTo>
                    <a:pt x="1189" y="426"/>
                  </a:lnTo>
                  <a:lnTo>
                    <a:pt x="1189" y="428"/>
                  </a:lnTo>
                  <a:lnTo>
                    <a:pt x="1192" y="428"/>
                  </a:lnTo>
                  <a:lnTo>
                    <a:pt x="1192" y="431"/>
                  </a:lnTo>
                  <a:lnTo>
                    <a:pt x="1192" y="431"/>
                  </a:lnTo>
                  <a:lnTo>
                    <a:pt x="1192" y="433"/>
                  </a:lnTo>
                  <a:lnTo>
                    <a:pt x="1192" y="433"/>
                  </a:lnTo>
                  <a:lnTo>
                    <a:pt x="1189" y="433"/>
                  </a:lnTo>
                  <a:lnTo>
                    <a:pt x="1177" y="438"/>
                  </a:lnTo>
                  <a:lnTo>
                    <a:pt x="1173" y="438"/>
                  </a:lnTo>
                  <a:lnTo>
                    <a:pt x="1166" y="436"/>
                  </a:lnTo>
                  <a:lnTo>
                    <a:pt x="1166" y="436"/>
                  </a:lnTo>
                  <a:lnTo>
                    <a:pt x="1163" y="436"/>
                  </a:lnTo>
                  <a:lnTo>
                    <a:pt x="1163" y="438"/>
                  </a:lnTo>
                  <a:lnTo>
                    <a:pt x="1161" y="438"/>
                  </a:lnTo>
                  <a:lnTo>
                    <a:pt x="1161" y="440"/>
                  </a:lnTo>
                  <a:lnTo>
                    <a:pt x="1161" y="443"/>
                  </a:lnTo>
                  <a:lnTo>
                    <a:pt x="1161" y="445"/>
                  </a:lnTo>
                  <a:lnTo>
                    <a:pt x="1159" y="447"/>
                  </a:lnTo>
                  <a:lnTo>
                    <a:pt x="1159" y="447"/>
                  </a:lnTo>
                  <a:lnTo>
                    <a:pt x="1159" y="447"/>
                  </a:lnTo>
                  <a:lnTo>
                    <a:pt x="1156" y="450"/>
                  </a:lnTo>
                  <a:lnTo>
                    <a:pt x="1156" y="450"/>
                  </a:lnTo>
                  <a:lnTo>
                    <a:pt x="1156" y="450"/>
                  </a:lnTo>
                  <a:lnTo>
                    <a:pt x="1156" y="450"/>
                  </a:lnTo>
                  <a:lnTo>
                    <a:pt x="1154" y="452"/>
                  </a:lnTo>
                  <a:lnTo>
                    <a:pt x="1156" y="457"/>
                  </a:lnTo>
                  <a:lnTo>
                    <a:pt x="1156" y="459"/>
                  </a:lnTo>
                  <a:lnTo>
                    <a:pt x="1159" y="469"/>
                  </a:lnTo>
                  <a:lnTo>
                    <a:pt x="1161" y="471"/>
                  </a:lnTo>
                  <a:lnTo>
                    <a:pt x="1161" y="476"/>
                  </a:lnTo>
                  <a:lnTo>
                    <a:pt x="1161" y="476"/>
                  </a:lnTo>
                  <a:lnTo>
                    <a:pt x="1159" y="478"/>
                  </a:lnTo>
                  <a:lnTo>
                    <a:pt x="1156" y="483"/>
                  </a:lnTo>
                  <a:lnTo>
                    <a:pt x="1156" y="485"/>
                  </a:lnTo>
                  <a:lnTo>
                    <a:pt x="1156" y="488"/>
                  </a:lnTo>
                  <a:lnTo>
                    <a:pt x="1154" y="490"/>
                  </a:lnTo>
                  <a:lnTo>
                    <a:pt x="1156" y="490"/>
                  </a:lnTo>
                  <a:lnTo>
                    <a:pt x="1156" y="492"/>
                  </a:lnTo>
                  <a:lnTo>
                    <a:pt x="1159" y="495"/>
                  </a:lnTo>
                  <a:lnTo>
                    <a:pt x="1161" y="495"/>
                  </a:lnTo>
                  <a:lnTo>
                    <a:pt x="1170" y="497"/>
                  </a:lnTo>
                  <a:lnTo>
                    <a:pt x="1173" y="499"/>
                  </a:lnTo>
                  <a:lnTo>
                    <a:pt x="1175" y="502"/>
                  </a:lnTo>
                  <a:lnTo>
                    <a:pt x="1175" y="502"/>
                  </a:lnTo>
                  <a:lnTo>
                    <a:pt x="1177" y="504"/>
                  </a:lnTo>
                  <a:lnTo>
                    <a:pt x="1175" y="514"/>
                  </a:lnTo>
                  <a:lnTo>
                    <a:pt x="1173" y="518"/>
                  </a:lnTo>
                  <a:lnTo>
                    <a:pt x="1170" y="521"/>
                  </a:lnTo>
                  <a:lnTo>
                    <a:pt x="1161" y="523"/>
                  </a:lnTo>
                  <a:lnTo>
                    <a:pt x="1161" y="523"/>
                  </a:lnTo>
                  <a:lnTo>
                    <a:pt x="1161" y="525"/>
                  </a:lnTo>
                  <a:lnTo>
                    <a:pt x="1161" y="525"/>
                  </a:lnTo>
                  <a:lnTo>
                    <a:pt x="1161" y="528"/>
                  </a:lnTo>
                  <a:lnTo>
                    <a:pt x="1161" y="528"/>
                  </a:lnTo>
                  <a:lnTo>
                    <a:pt x="1161" y="530"/>
                  </a:lnTo>
                  <a:lnTo>
                    <a:pt x="1161" y="530"/>
                  </a:lnTo>
                  <a:lnTo>
                    <a:pt x="1163" y="533"/>
                  </a:lnTo>
                  <a:lnTo>
                    <a:pt x="1163" y="535"/>
                  </a:lnTo>
                  <a:lnTo>
                    <a:pt x="1161" y="549"/>
                  </a:lnTo>
                  <a:lnTo>
                    <a:pt x="1161" y="556"/>
                  </a:lnTo>
                  <a:lnTo>
                    <a:pt x="1156" y="563"/>
                  </a:lnTo>
                  <a:lnTo>
                    <a:pt x="1156" y="566"/>
                  </a:lnTo>
                  <a:lnTo>
                    <a:pt x="1156" y="568"/>
                  </a:lnTo>
                  <a:lnTo>
                    <a:pt x="1156" y="568"/>
                  </a:lnTo>
                  <a:lnTo>
                    <a:pt x="1156" y="568"/>
                  </a:lnTo>
                  <a:lnTo>
                    <a:pt x="1156" y="570"/>
                  </a:lnTo>
                  <a:lnTo>
                    <a:pt x="1159" y="570"/>
                  </a:lnTo>
                  <a:lnTo>
                    <a:pt x="1159" y="570"/>
                  </a:lnTo>
                  <a:lnTo>
                    <a:pt x="1159" y="573"/>
                  </a:lnTo>
                  <a:lnTo>
                    <a:pt x="1159" y="575"/>
                  </a:lnTo>
                  <a:lnTo>
                    <a:pt x="1159" y="575"/>
                  </a:lnTo>
                  <a:lnTo>
                    <a:pt x="1159" y="577"/>
                  </a:lnTo>
                  <a:lnTo>
                    <a:pt x="1156" y="580"/>
                  </a:lnTo>
                  <a:lnTo>
                    <a:pt x="1154" y="580"/>
                  </a:lnTo>
                  <a:lnTo>
                    <a:pt x="1149" y="592"/>
                  </a:lnTo>
                  <a:lnTo>
                    <a:pt x="1147" y="594"/>
                  </a:lnTo>
                  <a:lnTo>
                    <a:pt x="1147" y="594"/>
                  </a:lnTo>
                  <a:lnTo>
                    <a:pt x="1142" y="596"/>
                  </a:lnTo>
                  <a:lnTo>
                    <a:pt x="1140" y="599"/>
                  </a:lnTo>
                  <a:lnTo>
                    <a:pt x="1140" y="599"/>
                  </a:lnTo>
                  <a:lnTo>
                    <a:pt x="1137" y="599"/>
                  </a:lnTo>
                  <a:lnTo>
                    <a:pt x="1135" y="596"/>
                  </a:lnTo>
                  <a:lnTo>
                    <a:pt x="1135" y="596"/>
                  </a:lnTo>
                  <a:lnTo>
                    <a:pt x="1132" y="596"/>
                  </a:lnTo>
                  <a:lnTo>
                    <a:pt x="1132" y="596"/>
                  </a:lnTo>
                  <a:lnTo>
                    <a:pt x="1130" y="599"/>
                  </a:lnTo>
                  <a:lnTo>
                    <a:pt x="1128" y="601"/>
                  </a:lnTo>
                  <a:lnTo>
                    <a:pt x="1128" y="603"/>
                  </a:lnTo>
                  <a:lnTo>
                    <a:pt x="1128" y="606"/>
                  </a:lnTo>
                  <a:lnTo>
                    <a:pt x="1128" y="611"/>
                  </a:lnTo>
                  <a:lnTo>
                    <a:pt x="1128" y="611"/>
                  </a:lnTo>
                  <a:lnTo>
                    <a:pt x="1128" y="615"/>
                  </a:lnTo>
                  <a:lnTo>
                    <a:pt x="1128" y="618"/>
                  </a:lnTo>
                  <a:lnTo>
                    <a:pt x="1132" y="630"/>
                  </a:lnTo>
                  <a:lnTo>
                    <a:pt x="1132" y="632"/>
                  </a:lnTo>
                  <a:lnTo>
                    <a:pt x="1132" y="632"/>
                  </a:lnTo>
                  <a:lnTo>
                    <a:pt x="1135" y="634"/>
                  </a:lnTo>
                  <a:lnTo>
                    <a:pt x="1137" y="634"/>
                  </a:lnTo>
                  <a:lnTo>
                    <a:pt x="1142" y="646"/>
                  </a:lnTo>
                  <a:lnTo>
                    <a:pt x="1142" y="646"/>
                  </a:lnTo>
                  <a:lnTo>
                    <a:pt x="1142" y="648"/>
                  </a:lnTo>
                  <a:lnTo>
                    <a:pt x="1142" y="651"/>
                  </a:lnTo>
                  <a:lnTo>
                    <a:pt x="1140" y="653"/>
                  </a:lnTo>
                  <a:lnTo>
                    <a:pt x="1140" y="653"/>
                  </a:lnTo>
                  <a:lnTo>
                    <a:pt x="1142" y="656"/>
                  </a:lnTo>
                  <a:lnTo>
                    <a:pt x="1144" y="658"/>
                  </a:lnTo>
                  <a:lnTo>
                    <a:pt x="1144" y="660"/>
                  </a:lnTo>
                  <a:lnTo>
                    <a:pt x="1144" y="663"/>
                  </a:lnTo>
                  <a:lnTo>
                    <a:pt x="1144" y="665"/>
                  </a:lnTo>
                  <a:lnTo>
                    <a:pt x="1144" y="670"/>
                  </a:lnTo>
                  <a:lnTo>
                    <a:pt x="1144" y="672"/>
                  </a:lnTo>
                  <a:lnTo>
                    <a:pt x="1144" y="672"/>
                  </a:lnTo>
                  <a:lnTo>
                    <a:pt x="1144" y="674"/>
                  </a:lnTo>
                  <a:lnTo>
                    <a:pt x="1144" y="674"/>
                  </a:lnTo>
                  <a:lnTo>
                    <a:pt x="1147" y="677"/>
                  </a:lnTo>
                  <a:lnTo>
                    <a:pt x="1149" y="679"/>
                  </a:lnTo>
                  <a:lnTo>
                    <a:pt x="1151" y="679"/>
                  </a:lnTo>
                  <a:lnTo>
                    <a:pt x="1154" y="682"/>
                  </a:lnTo>
                  <a:lnTo>
                    <a:pt x="1154" y="682"/>
                  </a:lnTo>
                  <a:lnTo>
                    <a:pt x="1159" y="686"/>
                  </a:lnTo>
                  <a:lnTo>
                    <a:pt x="1159" y="689"/>
                  </a:lnTo>
                  <a:lnTo>
                    <a:pt x="1159" y="689"/>
                  </a:lnTo>
                  <a:lnTo>
                    <a:pt x="1159" y="693"/>
                  </a:lnTo>
                  <a:lnTo>
                    <a:pt x="1161" y="696"/>
                  </a:lnTo>
                  <a:lnTo>
                    <a:pt x="1161" y="698"/>
                  </a:lnTo>
                  <a:lnTo>
                    <a:pt x="1161" y="698"/>
                  </a:lnTo>
                  <a:lnTo>
                    <a:pt x="1161" y="698"/>
                  </a:lnTo>
                  <a:lnTo>
                    <a:pt x="1161" y="700"/>
                  </a:lnTo>
                  <a:lnTo>
                    <a:pt x="1159" y="703"/>
                  </a:lnTo>
                  <a:lnTo>
                    <a:pt x="1159" y="705"/>
                  </a:lnTo>
                  <a:lnTo>
                    <a:pt x="1159" y="708"/>
                  </a:lnTo>
                  <a:lnTo>
                    <a:pt x="1159" y="710"/>
                  </a:lnTo>
                  <a:lnTo>
                    <a:pt x="1159" y="712"/>
                  </a:lnTo>
                  <a:lnTo>
                    <a:pt x="1159" y="719"/>
                  </a:lnTo>
                  <a:lnTo>
                    <a:pt x="1161" y="724"/>
                  </a:lnTo>
                  <a:lnTo>
                    <a:pt x="1161" y="724"/>
                  </a:lnTo>
                  <a:lnTo>
                    <a:pt x="1163" y="726"/>
                  </a:lnTo>
                  <a:lnTo>
                    <a:pt x="1163" y="729"/>
                  </a:lnTo>
                  <a:lnTo>
                    <a:pt x="1166" y="731"/>
                  </a:lnTo>
                  <a:lnTo>
                    <a:pt x="1168" y="731"/>
                  </a:lnTo>
                  <a:lnTo>
                    <a:pt x="1170" y="734"/>
                  </a:lnTo>
                  <a:lnTo>
                    <a:pt x="1175" y="734"/>
                  </a:lnTo>
                  <a:lnTo>
                    <a:pt x="1175" y="734"/>
                  </a:lnTo>
                  <a:lnTo>
                    <a:pt x="1177" y="736"/>
                  </a:lnTo>
                  <a:lnTo>
                    <a:pt x="1177" y="741"/>
                  </a:lnTo>
                  <a:lnTo>
                    <a:pt x="1187" y="753"/>
                  </a:lnTo>
                  <a:lnTo>
                    <a:pt x="1194" y="760"/>
                  </a:lnTo>
                  <a:lnTo>
                    <a:pt x="1196" y="762"/>
                  </a:lnTo>
                  <a:lnTo>
                    <a:pt x="1201" y="764"/>
                  </a:lnTo>
                  <a:lnTo>
                    <a:pt x="1203" y="767"/>
                  </a:lnTo>
                  <a:lnTo>
                    <a:pt x="1208" y="769"/>
                  </a:lnTo>
                  <a:lnTo>
                    <a:pt x="1211" y="769"/>
                  </a:lnTo>
                  <a:lnTo>
                    <a:pt x="1213" y="767"/>
                  </a:lnTo>
                  <a:lnTo>
                    <a:pt x="1213" y="767"/>
                  </a:lnTo>
                  <a:lnTo>
                    <a:pt x="1220" y="764"/>
                  </a:lnTo>
                  <a:lnTo>
                    <a:pt x="1225" y="762"/>
                  </a:lnTo>
                  <a:lnTo>
                    <a:pt x="1225" y="762"/>
                  </a:lnTo>
                  <a:lnTo>
                    <a:pt x="1232" y="764"/>
                  </a:lnTo>
                  <a:lnTo>
                    <a:pt x="1234" y="764"/>
                  </a:lnTo>
                  <a:lnTo>
                    <a:pt x="1244" y="767"/>
                  </a:lnTo>
                  <a:lnTo>
                    <a:pt x="1246" y="767"/>
                  </a:lnTo>
                  <a:lnTo>
                    <a:pt x="1246" y="764"/>
                  </a:lnTo>
                  <a:lnTo>
                    <a:pt x="1246" y="764"/>
                  </a:lnTo>
                  <a:lnTo>
                    <a:pt x="1248" y="762"/>
                  </a:lnTo>
                  <a:lnTo>
                    <a:pt x="1248" y="760"/>
                  </a:lnTo>
                  <a:lnTo>
                    <a:pt x="1248" y="760"/>
                  </a:lnTo>
                  <a:lnTo>
                    <a:pt x="1248" y="760"/>
                  </a:lnTo>
                  <a:lnTo>
                    <a:pt x="1251" y="757"/>
                  </a:lnTo>
                  <a:lnTo>
                    <a:pt x="1251" y="757"/>
                  </a:lnTo>
                  <a:lnTo>
                    <a:pt x="1251" y="757"/>
                  </a:lnTo>
                  <a:lnTo>
                    <a:pt x="1253" y="757"/>
                  </a:lnTo>
                  <a:lnTo>
                    <a:pt x="1270" y="764"/>
                  </a:lnTo>
                  <a:lnTo>
                    <a:pt x="1272" y="764"/>
                  </a:lnTo>
                  <a:lnTo>
                    <a:pt x="1272" y="767"/>
                  </a:lnTo>
                  <a:lnTo>
                    <a:pt x="1272" y="767"/>
                  </a:lnTo>
                  <a:lnTo>
                    <a:pt x="1272" y="769"/>
                  </a:lnTo>
                  <a:lnTo>
                    <a:pt x="1274" y="769"/>
                  </a:lnTo>
                  <a:lnTo>
                    <a:pt x="1272" y="769"/>
                  </a:lnTo>
                  <a:lnTo>
                    <a:pt x="1272" y="769"/>
                  </a:lnTo>
                  <a:lnTo>
                    <a:pt x="1272" y="769"/>
                  </a:lnTo>
                  <a:lnTo>
                    <a:pt x="1272" y="769"/>
                  </a:lnTo>
                  <a:lnTo>
                    <a:pt x="1272" y="771"/>
                  </a:lnTo>
                  <a:lnTo>
                    <a:pt x="1270" y="771"/>
                  </a:lnTo>
                  <a:lnTo>
                    <a:pt x="1270" y="771"/>
                  </a:lnTo>
                  <a:lnTo>
                    <a:pt x="1270" y="771"/>
                  </a:lnTo>
                  <a:lnTo>
                    <a:pt x="1270" y="771"/>
                  </a:lnTo>
                  <a:lnTo>
                    <a:pt x="1270" y="771"/>
                  </a:lnTo>
                  <a:lnTo>
                    <a:pt x="1270" y="774"/>
                  </a:lnTo>
                  <a:lnTo>
                    <a:pt x="1274" y="795"/>
                  </a:lnTo>
                  <a:lnTo>
                    <a:pt x="1279" y="805"/>
                  </a:lnTo>
                  <a:lnTo>
                    <a:pt x="1284" y="809"/>
                  </a:lnTo>
                  <a:lnTo>
                    <a:pt x="1286" y="814"/>
                  </a:lnTo>
                  <a:lnTo>
                    <a:pt x="1293" y="823"/>
                  </a:lnTo>
                  <a:lnTo>
                    <a:pt x="1296" y="826"/>
                  </a:lnTo>
                  <a:lnTo>
                    <a:pt x="1296" y="826"/>
                  </a:lnTo>
                  <a:lnTo>
                    <a:pt x="1300" y="826"/>
                  </a:lnTo>
                  <a:lnTo>
                    <a:pt x="1300" y="828"/>
                  </a:lnTo>
                  <a:lnTo>
                    <a:pt x="1303" y="828"/>
                  </a:lnTo>
                  <a:lnTo>
                    <a:pt x="1303" y="831"/>
                  </a:lnTo>
                  <a:lnTo>
                    <a:pt x="1303" y="833"/>
                  </a:lnTo>
                  <a:lnTo>
                    <a:pt x="1305" y="835"/>
                  </a:lnTo>
                  <a:lnTo>
                    <a:pt x="1310" y="845"/>
                  </a:lnTo>
                  <a:lnTo>
                    <a:pt x="1312" y="847"/>
                  </a:lnTo>
                  <a:lnTo>
                    <a:pt x="1315" y="850"/>
                  </a:lnTo>
                  <a:lnTo>
                    <a:pt x="1317" y="852"/>
                  </a:lnTo>
                  <a:lnTo>
                    <a:pt x="1317" y="852"/>
                  </a:lnTo>
                  <a:lnTo>
                    <a:pt x="1319" y="852"/>
                  </a:lnTo>
                  <a:lnTo>
                    <a:pt x="1322" y="852"/>
                  </a:lnTo>
                  <a:lnTo>
                    <a:pt x="1324" y="852"/>
                  </a:lnTo>
                  <a:lnTo>
                    <a:pt x="1324" y="850"/>
                  </a:lnTo>
                  <a:lnTo>
                    <a:pt x="1326" y="850"/>
                  </a:lnTo>
                  <a:lnTo>
                    <a:pt x="1326" y="850"/>
                  </a:lnTo>
                  <a:lnTo>
                    <a:pt x="1329" y="850"/>
                  </a:lnTo>
                  <a:lnTo>
                    <a:pt x="1331" y="852"/>
                  </a:lnTo>
                  <a:lnTo>
                    <a:pt x="1333" y="854"/>
                  </a:lnTo>
                  <a:lnTo>
                    <a:pt x="1336" y="854"/>
                  </a:lnTo>
                  <a:lnTo>
                    <a:pt x="1338" y="857"/>
                  </a:lnTo>
                  <a:lnTo>
                    <a:pt x="1338" y="857"/>
                  </a:lnTo>
                  <a:lnTo>
                    <a:pt x="1338" y="857"/>
                  </a:lnTo>
                  <a:lnTo>
                    <a:pt x="1338" y="859"/>
                  </a:lnTo>
                  <a:lnTo>
                    <a:pt x="1336" y="859"/>
                  </a:lnTo>
                  <a:lnTo>
                    <a:pt x="1336" y="859"/>
                  </a:lnTo>
                  <a:lnTo>
                    <a:pt x="1336" y="861"/>
                  </a:lnTo>
                  <a:lnTo>
                    <a:pt x="1336" y="861"/>
                  </a:lnTo>
                  <a:lnTo>
                    <a:pt x="1333" y="871"/>
                  </a:lnTo>
                  <a:lnTo>
                    <a:pt x="1336" y="871"/>
                  </a:lnTo>
                  <a:lnTo>
                    <a:pt x="1336" y="873"/>
                  </a:lnTo>
                  <a:lnTo>
                    <a:pt x="1336" y="873"/>
                  </a:lnTo>
                  <a:lnTo>
                    <a:pt x="1338" y="873"/>
                  </a:lnTo>
                  <a:lnTo>
                    <a:pt x="1338" y="873"/>
                  </a:lnTo>
                  <a:lnTo>
                    <a:pt x="1341" y="873"/>
                  </a:lnTo>
                  <a:lnTo>
                    <a:pt x="1341" y="873"/>
                  </a:lnTo>
                  <a:lnTo>
                    <a:pt x="1343" y="873"/>
                  </a:lnTo>
                  <a:lnTo>
                    <a:pt x="1343" y="873"/>
                  </a:lnTo>
                  <a:lnTo>
                    <a:pt x="1345" y="873"/>
                  </a:lnTo>
                  <a:lnTo>
                    <a:pt x="1345" y="876"/>
                  </a:lnTo>
                  <a:lnTo>
                    <a:pt x="1348" y="876"/>
                  </a:lnTo>
                  <a:lnTo>
                    <a:pt x="1348" y="876"/>
                  </a:lnTo>
                  <a:lnTo>
                    <a:pt x="1348" y="876"/>
                  </a:lnTo>
                  <a:lnTo>
                    <a:pt x="1350" y="876"/>
                  </a:lnTo>
                  <a:lnTo>
                    <a:pt x="1350" y="876"/>
                  </a:lnTo>
                  <a:lnTo>
                    <a:pt x="1352" y="876"/>
                  </a:lnTo>
                  <a:lnTo>
                    <a:pt x="1352" y="876"/>
                  </a:lnTo>
                  <a:lnTo>
                    <a:pt x="1355" y="878"/>
                  </a:lnTo>
                  <a:lnTo>
                    <a:pt x="1357" y="878"/>
                  </a:lnTo>
                  <a:lnTo>
                    <a:pt x="1357" y="878"/>
                  </a:lnTo>
                  <a:lnTo>
                    <a:pt x="1357" y="878"/>
                  </a:lnTo>
                  <a:lnTo>
                    <a:pt x="1360" y="878"/>
                  </a:lnTo>
                  <a:lnTo>
                    <a:pt x="1360" y="878"/>
                  </a:lnTo>
                  <a:lnTo>
                    <a:pt x="1362" y="878"/>
                  </a:lnTo>
                  <a:lnTo>
                    <a:pt x="1364" y="883"/>
                  </a:lnTo>
                  <a:lnTo>
                    <a:pt x="1367" y="883"/>
                  </a:lnTo>
                  <a:lnTo>
                    <a:pt x="1369" y="885"/>
                  </a:lnTo>
                  <a:lnTo>
                    <a:pt x="1371" y="885"/>
                  </a:lnTo>
                  <a:lnTo>
                    <a:pt x="1378" y="890"/>
                  </a:lnTo>
                  <a:lnTo>
                    <a:pt x="1388" y="890"/>
                  </a:lnTo>
                  <a:lnTo>
                    <a:pt x="1400" y="899"/>
                  </a:lnTo>
                  <a:lnTo>
                    <a:pt x="1404" y="902"/>
                  </a:lnTo>
                  <a:lnTo>
                    <a:pt x="1407" y="902"/>
                  </a:lnTo>
                  <a:lnTo>
                    <a:pt x="1414" y="902"/>
                  </a:lnTo>
                  <a:lnTo>
                    <a:pt x="1414" y="902"/>
                  </a:lnTo>
                  <a:lnTo>
                    <a:pt x="1416" y="904"/>
                  </a:lnTo>
                  <a:lnTo>
                    <a:pt x="1416" y="906"/>
                  </a:lnTo>
                  <a:lnTo>
                    <a:pt x="1414" y="909"/>
                  </a:lnTo>
                  <a:lnTo>
                    <a:pt x="1414" y="911"/>
                  </a:lnTo>
                  <a:lnTo>
                    <a:pt x="1416" y="913"/>
                  </a:lnTo>
                  <a:lnTo>
                    <a:pt x="1416" y="916"/>
                  </a:lnTo>
                  <a:lnTo>
                    <a:pt x="1416" y="916"/>
                  </a:lnTo>
                  <a:lnTo>
                    <a:pt x="1419" y="916"/>
                  </a:lnTo>
                  <a:lnTo>
                    <a:pt x="1419" y="916"/>
                  </a:lnTo>
                  <a:lnTo>
                    <a:pt x="1421" y="916"/>
                  </a:lnTo>
                  <a:lnTo>
                    <a:pt x="1428" y="918"/>
                  </a:lnTo>
                  <a:lnTo>
                    <a:pt x="1433" y="918"/>
                  </a:lnTo>
                  <a:lnTo>
                    <a:pt x="1435" y="920"/>
                  </a:lnTo>
                  <a:lnTo>
                    <a:pt x="1442" y="930"/>
                  </a:lnTo>
                  <a:lnTo>
                    <a:pt x="1445" y="935"/>
                  </a:lnTo>
                  <a:lnTo>
                    <a:pt x="1447" y="937"/>
                  </a:lnTo>
                  <a:lnTo>
                    <a:pt x="1447" y="939"/>
                  </a:lnTo>
                  <a:lnTo>
                    <a:pt x="1452" y="939"/>
                  </a:lnTo>
                  <a:lnTo>
                    <a:pt x="1454" y="942"/>
                  </a:lnTo>
                  <a:lnTo>
                    <a:pt x="1454" y="944"/>
                  </a:lnTo>
                  <a:lnTo>
                    <a:pt x="1454" y="946"/>
                  </a:lnTo>
                  <a:lnTo>
                    <a:pt x="1456" y="949"/>
                  </a:lnTo>
                  <a:lnTo>
                    <a:pt x="1459" y="949"/>
                  </a:lnTo>
                  <a:lnTo>
                    <a:pt x="1459" y="949"/>
                  </a:lnTo>
                  <a:lnTo>
                    <a:pt x="1464" y="949"/>
                  </a:lnTo>
                  <a:lnTo>
                    <a:pt x="1466" y="946"/>
                  </a:lnTo>
                  <a:lnTo>
                    <a:pt x="1471" y="946"/>
                  </a:lnTo>
                  <a:lnTo>
                    <a:pt x="1475" y="946"/>
                  </a:lnTo>
                  <a:lnTo>
                    <a:pt x="1485" y="951"/>
                  </a:lnTo>
                  <a:lnTo>
                    <a:pt x="1490" y="954"/>
                  </a:lnTo>
                  <a:lnTo>
                    <a:pt x="1492" y="956"/>
                  </a:lnTo>
                  <a:lnTo>
                    <a:pt x="1492" y="961"/>
                  </a:lnTo>
                  <a:lnTo>
                    <a:pt x="1494" y="963"/>
                  </a:lnTo>
                  <a:lnTo>
                    <a:pt x="1497" y="965"/>
                  </a:lnTo>
                  <a:lnTo>
                    <a:pt x="1499" y="965"/>
                  </a:lnTo>
                  <a:lnTo>
                    <a:pt x="1499" y="965"/>
                  </a:lnTo>
                  <a:lnTo>
                    <a:pt x="1501" y="965"/>
                  </a:lnTo>
                  <a:lnTo>
                    <a:pt x="1501" y="965"/>
                  </a:lnTo>
                  <a:lnTo>
                    <a:pt x="1504" y="965"/>
                  </a:lnTo>
                  <a:lnTo>
                    <a:pt x="1504" y="968"/>
                  </a:lnTo>
                  <a:lnTo>
                    <a:pt x="1508" y="973"/>
                  </a:lnTo>
                  <a:lnTo>
                    <a:pt x="1520" y="975"/>
                  </a:lnTo>
                  <a:lnTo>
                    <a:pt x="1523" y="975"/>
                  </a:lnTo>
                  <a:lnTo>
                    <a:pt x="1525" y="975"/>
                  </a:lnTo>
                  <a:lnTo>
                    <a:pt x="1525" y="975"/>
                  </a:lnTo>
                  <a:lnTo>
                    <a:pt x="1525" y="975"/>
                  </a:lnTo>
                  <a:lnTo>
                    <a:pt x="1527" y="973"/>
                  </a:lnTo>
                  <a:lnTo>
                    <a:pt x="1527" y="973"/>
                  </a:lnTo>
                  <a:lnTo>
                    <a:pt x="1532" y="973"/>
                  </a:lnTo>
                  <a:lnTo>
                    <a:pt x="1544" y="975"/>
                  </a:lnTo>
                  <a:lnTo>
                    <a:pt x="1546" y="975"/>
                  </a:lnTo>
                  <a:lnTo>
                    <a:pt x="1546" y="973"/>
                  </a:lnTo>
                  <a:lnTo>
                    <a:pt x="1549" y="970"/>
                  </a:lnTo>
                  <a:lnTo>
                    <a:pt x="1549" y="970"/>
                  </a:lnTo>
                  <a:lnTo>
                    <a:pt x="1549" y="968"/>
                  </a:lnTo>
                  <a:lnTo>
                    <a:pt x="1551" y="968"/>
                  </a:lnTo>
                  <a:lnTo>
                    <a:pt x="1551" y="968"/>
                  </a:lnTo>
                  <a:lnTo>
                    <a:pt x="1553" y="968"/>
                  </a:lnTo>
                  <a:lnTo>
                    <a:pt x="1553" y="970"/>
                  </a:lnTo>
                  <a:lnTo>
                    <a:pt x="1556" y="973"/>
                  </a:lnTo>
                  <a:lnTo>
                    <a:pt x="1556" y="973"/>
                  </a:lnTo>
                  <a:lnTo>
                    <a:pt x="1558" y="970"/>
                  </a:lnTo>
                  <a:lnTo>
                    <a:pt x="1561" y="970"/>
                  </a:lnTo>
                  <a:lnTo>
                    <a:pt x="1565" y="970"/>
                  </a:lnTo>
                  <a:lnTo>
                    <a:pt x="1568" y="970"/>
                  </a:lnTo>
                  <a:lnTo>
                    <a:pt x="1570" y="970"/>
                  </a:lnTo>
                  <a:lnTo>
                    <a:pt x="1572" y="968"/>
                  </a:lnTo>
                  <a:lnTo>
                    <a:pt x="1575" y="968"/>
                  </a:lnTo>
                  <a:lnTo>
                    <a:pt x="1577" y="968"/>
                  </a:lnTo>
                  <a:lnTo>
                    <a:pt x="1579" y="968"/>
                  </a:lnTo>
                  <a:lnTo>
                    <a:pt x="1579" y="970"/>
                  </a:lnTo>
                  <a:lnTo>
                    <a:pt x="1582" y="975"/>
                  </a:lnTo>
                  <a:lnTo>
                    <a:pt x="1582" y="977"/>
                  </a:lnTo>
                  <a:lnTo>
                    <a:pt x="1584" y="980"/>
                  </a:lnTo>
                  <a:lnTo>
                    <a:pt x="1587" y="982"/>
                  </a:lnTo>
                  <a:lnTo>
                    <a:pt x="1587" y="982"/>
                  </a:lnTo>
                  <a:lnTo>
                    <a:pt x="1587" y="984"/>
                  </a:lnTo>
                  <a:lnTo>
                    <a:pt x="1587" y="989"/>
                  </a:lnTo>
                  <a:lnTo>
                    <a:pt x="1589" y="989"/>
                  </a:lnTo>
                  <a:lnTo>
                    <a:pt x="1589" y="991"/>
                  </a:lnTo>
                  <a:lnTo>
                    <a:pt x="1598" y="999"/>
                  </a:lnTo>
                  <a:lnTo>
                    <a:pt x="1603" y="1006"/>
                  </a:lnTo>
                  <a:lnTo>
                    <a:pt x="1603" y="1008"/>
                  </a:lnTo>
                  <a:lnTo>
                    <a:pt x="1605" y="1008"/>
                  </a:lnTo>
                  <a:lnTo>
                    <a:pt x="1605" y="1010"/>
                  </a:lnTo>
                  <a:lnTo>
                    <a:pt x="1605" y="1010"/>
                  </a:lnTo>
                  <a:lnTo>
                    <a:pt x="1603" y="1020"/>
                  </a:lnTo>
                  <a:lnTo>
                    <a:pt x="1603" y="1022"/>
                  </a:lnTo>
                  <a:lnTo>
                    <a:pt x="1603" y="1022"/>
                  </a:lnTo>
                  <a:lnTo>
                    <a:pt x="1603" y="1025"/>
                  </a:lnTo>
                  <a:lnTo>
                    <a:pt x="1603" y="1025"/>
                  </a:lnTo>
                  <a:lnTo>
                    <a:pt x="1603" y="1027"/>
                  </a:lnTo>
                  <a:lnTo>
                    <a:pt x="1608" y="1029"/>
                  </a:lnTo>
                  <a:lnTo>
                    <a:pt x="1613" y="1036"/>
                  </a:lnTo>
                  <a:lnTo>
                    <a:pt x="1613" y="1039"/>
                  </a:lnTo>
                  <a:lnTo>
                    <a:pt x="1617" y="1041"/>
                  </a:lnTo>
                  <a:lnTo>
                    <a:pt x="1631" y="1046"/>
                  </a:lnTo>
                  <a:lnTo>
                    <a:pt x="1634" y="1046"/>
                  </a:lnTo>
                  <a:lnTo>
                    <a:pt x="1634" y="1048"/>
                  </a:lnTo>
                  <a:lnTo>
                    <a:pt x="1634" y="1048"/>
                  </a:lnTo>
                  <a:lnTo>
                    <a:pt x="1634" y="1053"/>
                  </a:lnTo>
                  <a:lnTo>
                    <a:pt x="1636" y="1053"/>
                  </a:lnTo>
                  <a:lnTo>
                    <a:pt x="1636" y="1055"/>
                  </a:lnTo>
                  <a:lnTo>
                    <a:pt x="1639" y="1058"/>
                  </a:lnTo>
                  <a:lnTo>
                    <a:pt x="1643" y="1060"/>
                  </a:lnTo>
                  <a:lnTo>
                    <a:pt x="1643" y="1060"/>
                  </a:lnTo>
                  <a:lnTo>
                    <a:pt x="1646" y="1062"/>
                  </a:lnTo>
                  <a:lnTo>
                    <a:pt x="1643" y="1067"/>
                  </a:lnTo>
                  <a:lnTo>
                    <a:pt x="1643" y="1067"/>
                  </a:lnTo>
                  <a:lnTo>
                    <a:pt x="1646" y="1070"/>
                  </a:lnTo>
                  <a:lnTo>
                    <a:pt x="1646" y="1070"/>
                  </a:lnTo>
                  <a:lnTo>
                    <a:pt x="1646" y="1072"/>
                  </a:lnTo>
                  <a:lnTo>
                    <a:pt x="1643" y="1072"/>
                  </a:lnTo>
                  <a:lnTo>
                    <a:pt x="1643" y="1074"/>
                  </a:lnTo>
                  <a:lnTo>
                    <a:pt x="1641" y="1074"/>
                  </a:lnTo>
                  <a:lnTo>
                    <a:pt x="1641" y="1077"/>
                  </a:lnTo>
                  <a:lnTo>
                    <a:pt x="1641" y="1077"/>
                  </a:lnTo>
                  <a:lnTo>
                    <a:pt x="1643" y="1079"/>
                  </a:lnTo>
                  <a:lnTo>
                    <a:pt x="1643" y="1079"/>
                  </a:lnTo>
                  <a:lnTo>
                    <a:pt x="1643" y="1081"/>
                  </a:lnTo>
                  <a:lnTo>
                    <a:pt x="1643" y="1081"/>
                  </a:lnTo>
                  <a:lnTo>
                    <a:pt x="1641" y="1081"/>
                  </a:lnTo>
                  <a:lnTo>
                    <a:pt x="1636" y="1081"/>
                  </a:lnTo>
                  <a:lnTo>
                    <a:pt x="1636" y="1081"/>
                  </a:lnTo>
                  <a:lnTo>
                    <a:pt x="1636" y="1081"/>
                  </a:lnTo>
                  <a:lnTo>
                    <a:pt x="1634" y="1084"/>
                  </a:lnTo>
                  <a:lnTo>
                    <a:pt x="1634" y="1084"/>
                  </a:lnTo>
                  <a:lnTo>
                    <a:pt x="1634" y="1086"/>
                  </a:lnTo>
                  <a:lnTo>
                    <a:pt x="1636" y="1093"/>
                  </a:lnTo>
                  <a:lnTo>
                    <a:pt x="1636" y="1096"/>
                  </a:lnTo>
                  <a:lnTo>
                    <a:pt x="1634" y="1103"/>
                  </a:lnTo>
                  <a:lnTo>
                    <a:pt x="1634" y="1105"/>
                  </a:lnTo>
                  <a:lnTo>
                    <a:pt x="1634" y="1105"/>
                  </a:lnTo>
                  <a:lnTo>
                    <a:pt x="1636" y="1107"/>
                  </a:lnTo>
                  <a:lnTo>
                    <a:pt x="1639" y="1112"/>
                  </a:lnTo>
                  <a:lnTo>
                    <a:pt x="1641" y="1117"/>
                  </a:lnTo>
                  <a:lnTo>
                    <a:pt x="1641" y="1119"/>
                  </a:lnTo>
                  <a:lnTo>
                    <a:pt x="1643" y="1119"/>
                  </a:lnTo>
                  <a:lnTo>
                    <a:pt x="1646" y="1119"/>
                  </a:lnTo>
                  <a:lnTo>
                    <a:pt x="1648" y="1119"/>
                  </a:lnTo>
                  <a:lnTo>
                    <a:pt x="1653" y="1119"/>
                  </a:lnTo>
                  <a:lnTo>
                    <a:pt x="1655" y="1119"/>
                  </a:lnTo>
                  <a:lnTo>
                    <a:pt x="1657" y="1122"/>
                  </a:lnTo>
                  <a:lnTo>
                    <a:pt x="1667" y="1126"/>
                  </a:lnTo>
                  <a:lnTo>
                    <a:pt x="1667" y="1126"/>
                  </a:lnTo>
                  <a:lnTo>
                    <a:pt x="1669" y="1129"/>
                  </a:lnTo>
                  <a:lnTo>
                    <a:pt x="1669" y="1131"/>
                  </a:lnTo>
                  <a:lnTo>
                    <a:pt x="1669" y="1133"/>
                  </a:lnTo>
                  <a:lnTo>
                    <a:pt x="1672" y="1133"/>
                  </a:lnTo>
                  <a:lnTo>
                    <a:pt x="1672" y="1133"/>
                  </a:lnTo>
                  <a:lnTo>
                    <a:pt x="1674" y="1133"/>
                  </a:lnTo>
                  <a:lnTo>
                    <a:pt x="1676" y="1133"/>
                  </a:lnTo>
                  <a:lnTo>
                    <a:pt x="1679" y="1133"/>
                  </a:lnTo>
                  <a:lnTo>
                    <a:pt x="1683" y="1136"/>
                  </a:lnTo>
                  <a:lnTo>
                    <a:pt x="1688" y="1138"/>
                  </a:lnTo>
                  <a:lnTo>
                    <a:pt x="1698" y="1138"/>
                  </a:lnTo>
                  <a:lnTo>
                    <a:pt x="1700" y="1140"/>
                  </a:lnTo>
                  <a:lnTo>
                    <a:pt x="1700" y="1140"/>
                  </a:lnTo>
                  <a:lnTo>
                    <a:pt x="1702" y="1143"/>
                  </a:lnTo>
                  <a:lnTo>
                    <a:pt x="1705" y="1143"/>
                  </a:lnTo>
                  <a:lnTo>
                    <a:pt x="1705" y="1145"/>
                  </a:lnTo>
                  <a:lnTo>
                    <a:pt x="1705" y="1148"/>
                  </a:lnTo>
                  <a:lnTo>
                    <a:pt x="1705" y="1150"/>
                  </a:lnTo>
                  <a:lnTo>
                    <a:pt x="1705" y="1152"/>
                  </a:lnTo>
                  <a:lnTo>
                    <a:pt x="1705" y="1155"/>
                  </a:lnTo>
                  <a:lnTo>
                    <a:pt x="1705" y="1157"/>
                  </a:lnTo>
                  <a:lnTo>
                    <a:pt x="1707" y="1159"/>
                  </a:lnTo>
                  <a:lnTo>
                    <a:pt x="1707" y="1162"/>
                  </a:lnTo>
                  <a:lnTo>
                    <a:pt x="1707" y="1164"/>
                  </a:lnTo>
                  <a:lnTo>
                    <a:pt x="1707" y="1164"/>
                  </a:lnTo>
                  <a:lnTo>
                    <a:pt x="1707" y="1166"/>
                  </a:lnTo>
                  <a:lnTo>
                    <a:pt x="1709" y="1169"/>
                  </a:lnTo>
                  <a:lnTo>
                    <a:pt x="1712" y="1169"/>
                  </a:lnTo>
                  <a:lnTo>
                    <a:pt x="1714" y="1166"/>
                  </a:lnTo>
                  <a:lnTo>
                    <a:pt x="1714" y="1164"/>
                  </a:lnTo>
                  <a:lnTo>
                    <a:pt x="1714" y="1164"/>
                  </a:lnTo>
                  <a:lnTo>
                    <a:pt x="1714" y="1164"/>
                  </a:lnTo>
                  <a:lnTo>
                    <a:pt x="1714" y="1162"/>
                  </a:lnTo>
                  <a:lnTo>
                    <a:pt x="1714" y="1159"/>
                  </a:lnTo>
                  <a:lnTo>
                    <a:pt x="1714" y="1159"/>
                  </a:lnTo>
                  <a:lnTo>
                    <a:pt x="1714" y="1157"/>
                  </a:lnTo>
                  <a:lnTo>
                    <a:pt x="1714" y="1157"/>
                  </a:lnTo>
                  <a:lnTo>
                    <a:pt x="1717" y="1155"/>
                  </a:lnTo>
                  <a:lnTo>
                    <a:pt x="1717" y="1152"/>
                  </a:lnTo>
                  <a:lnTo>
                    <a:pt x="1719" y="1150"/>
                  </a:lnTo>
                  <a:lnTo>
                    <a:pt x="1719" y="1148"/>
                  </a:lnTo>
                  <a:lnTo>
                    <a:pt x="1719" y="1145"/>
                  </a:lnTo>
                  <a:lnTo>
                    <a:pt x="1717" y="1143"/>
                  </a:lnTo>
                  <a:lnTo>
                    <a:pt x="1717" y="1140"/>
                  </a:lnTo>
                  <a:lnTo>
                    <a:pt x="1714" y="1138"/>
                  </a:lnTo>
                  <a:lnTo>
                    <a:pt x="1712" y="1136"/>
                  </a:lnTo>
                  <a:lnTo>
                    <a:pt x="1712" y="1133"/>
                  </a:lnTo>
                  <a:lnTo>
                    <a:pt x="1712" y="1129"/>
                  </a:lnTo>
                  <a:lnTo>
                    <a:pt x="1717" y="1129"/>
                  </a:lnTo>
                  <a:lnTo>
                    <a:pt x="1717" y="1126"/>
                  </a:lnTo>
                  <a:lnTo>
                    <a:pt x="1719" y="1124"/>
                  </a:lnTo>
                  <a:lnTo>
                    <a:pt x="1719" y="1124"/>
                  </a:lnTo>
                  <a:lnTo>
                    <a:pt x="1719" y="1124"/>
                  </a:lnTo>
                  <a:lnTo>
                    <a:pt x="1724" y="1124"/>
                  </a:lnTo>
                  <a:lnTo>
                    <a:pt x="1728" y="1122"/>
                  </a:lnTo>
                  <a:lnTo>
                    <a:pt x="1733" y="1124"/>
                  </a:lnTo>
                  <a:lnTo>
                    <a:pt x="1735" y="1126"/>
                  </a:lnTo>
                  <a:lnTo>
                    <a:pt x="1738" y="1138"/>
                  </a:lnTo>
                  <a:lnTo>
                    <a:pt x="1740" y="1143"/>
                  </a:lnTo>
                  <a:lnTo>
                    <a:pt x="1743" y="1145"/>
                  </a:lnTo>
                  <a:lnTo>
                    <a:pt x="1745" y="1148"/>
                  </a:lnTo>
                  <a:lnTo>
                    <a:pt x="1747" y="1150"/>
                  </a:lnTo>
                  <a:lnTo>
                    <a:pt x="1754" y="1155"/>
                  </a:lnTo>
                  <a:lnTo>
                    <a:pt x="1759" y="1157"/>
                  </a:lnTo>
                  <a:lnTo>
                    <a:pt x="1761" y="1157"/>
                  </a:lnTo>
                  <a:lnTo>
                    <a:pt x="1764" y="1159"/>
                  </a:lnTo>
                  <a:lnTo>
                    <a:pt x="1764" y="1159"/>
                  </a:lnTo>
                  <a:lnTo>
                    <a:pt x="1769" y="1164"/>
                  </a:lnTo>
                  <a:lnTo>
                    <a:pt x="1771" y="1166"/>
                  </a:lnTo>
                  <a:lnTo>
                    <a:pt x="1773" y="1169"/>
                  </a:lnTo>
                  <a:lnTo>
                    <a:pt x="1773" y="1169"/>
                  </a:lnTo>
                  <a:lnTo>
                    <a:pt x="1776" y="1166"/>
                  </a:lnTo>
                  <a:lnTo>
                    <a:pt x="1778" y="1164"/>
                  </a:lnTo>
                  <a:lnTo>
                    <a:pt x="1780" y="1162"/>
                  </a:lnTo>
                  <a:lnTo>
                    <a:pt x="1780" y="1159"/>
                  </a:lnTo>
                  <a:lnTo>
                    <a:pt x="1778" y="1157"/>
                  </a:lnTo>
                  <a:lnTo>
                    <a:pt x="1778" y="1152"/>
                  </a:lnTo>
                  <a:lnTo>
                    <a:pt x="1776" y="1150"/>
                  </a:lnTo>
                  <a:lnTo>
                    <a:pt x="1776" y="1150"/>
                  </a:lnTo>
                  <a:lnTo>
                    <a:pt x="1778" y="1148"/>
                  </a:lnTo>
                  <a:lnTo>
                    <a:pt x="1780" y="1145"/>
                  </a:lnTo>
                  <a:lnTo>
                    <a:pt x="1783" y="1143"/>
                  </a:lnTo>
                  <a:lnTo>
                    <a:pt x="1783" y="1140"/>
                  </a:lnTo>
                  <a:lnTo>
                    <a:pt x="1783" y="1138"/>
                  </a:lnTo>
                  <a:lnTo>
                    <a:pt x="1780" y="1133"/>
                  </a:lnTo>
                  <a:lnTo>
                    <a:pt x="1778" y="1131"/>
                  </a:lnTo>
                  <a:lnTo>
                    <a:pt x="1778" y="1131"/>
                  </a:lnTo>
                  <a:lnTo>
                    <a:pt x="1780" y="1131"/>
                  </a:lnTo>
                  <a:lnTo>
                    <a:pt x="1780" y="1131"/>
                  </a:lnTo>
                  <a:lnTo>
                    <a:pt x="1785" y="1131"/>
                  </a:lnTo>
                  <a:lnTo>
                    <a:pt x="1788" y="1131"/>
                  </a:lnTo>
                  <a:lnTo>
                    <a:pt x="1792" y="1131"/>
                  </a:lnTo>
                  <a:lnTo>
                    <a:pt x="1795" y="1131"/>
                  </a:lnTo>
                  <a:lnTo>
                    <a:pt x="1797" y="1131"/>
                  </a:lnTo>
                  <a:lnTo>
                    <a:pt x="1797" y="1133"/>
                  </a:lnTo>
                  <a:lnTo>
                    <a:pt x="1799" y="1133"/>
                  </a:lnTo>
                  <a:lnTo>
                    <a:pt x="1802" y="1133"/>
                  </a:lnTo>
                  <a:lnTo>
                    <a:pt x="1806" y="1131"/>
                  </a:lnTo>
                  <a:lnTo>
                    <a:pt x="1809" y="1131"/>
                  </a:lnTo>
                  <a:lnTo>
                    <a:pt x="1811" y="1131"/>
                  </a:lnTo>
                  <a:lnTo>
                    <a:pt x="1818" y="1136"/>
                  </a:lnTo>
                  <a:lnTo>
                    <a:pt x="1823" y="1138"/>
                  </a:lnTo>
                  <a:lnTo>
                    <a:pt x="1823" y="1138"/>
                  </a:lnTo>
                  <a:lnTo>
                    <a:pt x="1825" y="1136"/>
                  </a:lnTo>
                  <a:lnTo>
                    <a:pt x="1828" y="1136"/>
                  </a:lnTo>
                  <a:lnTo>
                    <a:pt x="1830" y="1133"/>
                  </a:lnTo>
                  <a:lnTo>
                    <a:pt x="1830" y="1131"/>
                  </a:lnTo>
                  <a:lnTo>
                    <a:pt x="1832" y="1131"/>
                  </a:lnTo>
                  <a:lnTo>
                    <a:pt x="1835" y="1133"/>
                  </a:lnTo>
                  <a:lnTo>
                    <a:pt x="1835" y="1133"/>
                  </a:lnTo>
                  <a:lnTo>
                    <a:pt x="1837" y="1133"/>
                  </a:lnTo>
                  <a:lnTo>
                    <a:pt x="1840" y="1131"/>
                  </a:lnTo>
                  <a:lnTo>
                    <a:pt x="1842" y="1129"/>
                  </a:lnTo>
                  <a:lnTo>
                    <a:pt x="1842" y="1129"/>
                  </a:lnTo>
                  <a:lnTo>
                    <a:pt x="1840" y="1126"/>
                  </a:lnTo>
                  <a:lnTo>
                    <a:pt x="1840" y="1126"/>
                  </a:lnTo>
                  <a:lnTo>
                    <a:pt x="1840" y="1126"/>
                  </a:lnTo>
                  <a:lnTo>
                    <a:pt x="1840" y="1126"/>
                  </a:lnTo>
                  <a:lnTo>
                    <a:pt x="1840" y="1124"/>
                  </a:lnTo>
                  <a:lnTo>
                    <a:pt x="1840" y="1124"/>
                  </a:lnTo>
                  <a:lnTo>
                    <a:pt x="1840" y="1122"/>
                  </a:lnTo>
                  <a:lnTo>
                    <a:pt x="1842" y="1117"/>
                  </a:lnTo>
                  <a:lnTo>
                    <a:pt x="1844" y="1112"/>
                  </a:lnTo>
                  <a:lnTo>
                    <a:pt x="1844" y="1110"/>
                  </a:lnTo>
                  <a:lnTo>
                    <a:pt x="1847" y="1110"/>
                  </a:lnTo>
                  <a:lnTo>
                    <a:pt x="1849" y="1110"/>
                  </a:lnTo>
                  <a:lnTo>
                    <a:pt x="1851" y="1112"/>
                  </a:lnTo>
                  <a:lnTo>
                    <a:pt x="1854" y="1112"/>
                  </a:lnTo>
                  <a:lnTo>
                    <a:pt x="1856" y="1112"/>
                  </a:lnTo>
                  <a:lnTo>
                    <a:pt x="1858" y="1110"/>
                  </a:lnTo>
                  <a:lnTo>
                    <a:pt x="1858" y="1110"/>
                  </a:lnTo>
                  <a:lnTo>
                    <a:pt x="1856" y="1107"/>
                  </a:lnTo>
                  <a:lnTo>
                    <a:pt x="1856" y="1105"/>
                  </a:lnTo>
                  <a:lnTo>
                    <a:pt x="1861" y="1100"/>
                  </a:lnTo>
                  <a:lnTo>
                    <a:pt x="1861" y="1098"/>
                  </a:lnTo>
                  <a:lnTo>
                    <a:pt x="1861" y="1098"/>
                  </a:lnTo>
                  <a:lnTo>
                    <a:pt x="1861" y="1096"/>
                  </a:lnTo>
                  <a:lnTo>
                    <a:pt x="1858" y="1096"/>
                  </a:lnTo>
                  <a:lnTo>
                    <a:pt x="1856" y="1093"/>
                  </a:lnTo>
                  <a:lnTo>
                    <a:pt x="1856" y="1093"/>
                  </a:lnTo>
                  <a:lnTo>
                    <a:pt x="1854" y="1091"/>
                  </a:lnTo>
                  <a:lnTo>
                    <a:pt x="1856" y="1091"/>
                  </a:lnTo>
                  <a:lnTo>
                    <a:pt x="1856" y="1088"/>
                  </a:lnTo>
                  <a:lnTo>
                    <a:pt x="1858" y="1086"/>
                  </a:lnTo>
                  <a:lnTo>
                    <a:pt x="1858" y="1086"/>
                  </a:lnTo>
                  <a:lnTo>
                    <a:pt x="1861" y="1084"/>
                  </a:lnTo>
                  <a:lnTo>
                    <a:pt x="1861" y="1081"/>
                  </a:lnTo>
                  <a:lnTo>
                    <a:pt x="1861" y="1081"/>
                  </a:lnTo>
                  <a:lnTo>
                    <a:pt x="1861" y="1081"/>
                  </a:lnTo>
                  <a:lnTo>
                    <a:pt x="1863" y="1081"/>
                  </a:lnTo>
                  <a:lnTo>
                    <a:pt x="1866" y="1081"/>
                  </a:lnTo>
                  <a:lnTo>
                    <a:pt x="1875" y="1088"/>
                  </a:lnTo>
                  <a:lnTo>
                    <a:pt x="1882" y="1091"/>
                  </a:lnTo>
                  <a:lnTo>
                    <a:pt x="1882" y="1091"/>
                  </a:lnTo>
                  <a:lnTo>
                    <a:pt x="1884" y="1091"/>
                  </a:lnTo>
                  <a:lnTo>
                    <a:pt x="1887" y="1096"/>
                  </a:lnTo>
                  <a:lnTo>
                    <a:pt x="1887" y="1096"/>
                  </a:lnTo>
                  <a:lnTo>
                    <a:pt x="1887" y="1098"/>
                  </a:lnTo>
                  <a:lnTo>
                    <a:pt x="1889" y="1098"/>
                  </a:lnTo>
                  <a:lnTo>
                    <a:pt x="1892" y="1096"/>
                  </a:lnTo>
                  <a:lnTo>
                    <a:pt x="1892" y="1096"/>
                  </a:lnTo>
                  <a:lnTo>
                    <a:pt x="1892" y="1093"/>
                  </a:lnTo>
                  <a:lnTo>
                    <a:pt x="1894" y="1093"/>
                  </a:lnTo>
                  <a:lnTo>
                    <a:pt x="1894" y="1091"/>
                  </a:lnTo>
                  <a:lnTo>
                    <a:pt x="1896" y="1091"/>
                  </a:lnTo>
                  <a:lnTo>
                    <a:pt x="1896" y="1091"/>
                  </a:lnTo>
                  <a:lnTo>
                    <a:pt x="1896" y="1091"/>
                  </a:lnTo>
                  <a:lnTo>
                    <a:pt x="1896" y="1091"/>
                  </a:lnTo>
                  <a:lnTo>
                    <a:pt x="1899" y="1088"/>
                  </a:lnTo>
                  <a:lnTo>
                    <a:pt x="1899" y="1086"/>
                  </a:lnTo>
                  <a:lnTo>
                    <a:pt x="1910" y="1093"/>
                  </a:lnTo>
                  <a:lnTo>
                    <a:pt x="1913" y="1096"/>
                  </a:lnTo>
                  <a:lnTo>
                    <a:pt x="1913" y="1093"/>
                  </a:lnTo>
                  <a:lnTo>
                    <a:pt x="1918" y="1098"/>
                  </a:lnTo>
                  <a:lnTo>
                    <a:pt x="1929" y="1105"/>
                  </a:lnTo>
                  <a:lnTo>
                    <a:pt x="1934" y="1112"/>
                  </a:lnTo>
                  <a:lnTo>
                    <a:pt x="1934" y="1114"/>
                  </a:lnTo>
                  <a:lnTo>
                    <a:pt x="1934" y="1117"/>
                  </a:lnTo>
                  <a:lnTo>
                    <a:pt x="1936" y="1117"/>
                  </a:lnTo>
                  <a:lnTo>
                    <a:pt x="1939" y="1117"/>
                  </a:lnTo>
                  <a:lnTo>
                    <a:pt x="1939" y="1117"/>
                  </a:lnTo>
                  <a:lnTo>
                    <a:pt x="1939" y="1119"/>
                  </a:lnTo>
                  <a:lnTo>
                    <a:pt x="1939" y="1119"/>
                  </a:lnTo>
                  <a:lnTo>
                    <a:pt x="1941" y="1122"/>
                  </a:lnTo>
                  <a:lnTo>
                    <a:pt x="1946" y="1124"/>
                  </a:lnTo>
                  <a:lnTo>
                    <a:pt x="1946" y="1126"/>
                  </a:lnTo>
                  <a:lnTo>
                    <a:pt x="1946" y="1129"/>
                  </a:lnTo>
                  <a:lnTo>
                    <a:pt x="1946" y="1133"/>
                  </a:lnTo>
                  <a:lnTo>
                    <a:pt x="1946" y="1136"/>
                  </a:lnTo>
                  <a:lnTo>
                    <a:pt x="1946" y="1140"/>
                  </a:lnTo>
                  <a:lnTo>
                    <a:pt x="1948" y="1150"/>
                  </a:lnTo>
                  <a:lnTo>
                    <a:pt x="1951" y="1159"/>
                  </a:lnTo>
                  <a:lnTo>
                    <a:pt x="1958" y="1166"/>
                  </a:lnTo>
                  <a:lnTo>
                    <a:pt x="1958" y="1169"/>
                  </a:lnTo>
                  <a:lnTo>
                    <a:pt x="1958" y="1171"/>
                  </a:lnTo>
                  <a:lnTo>
                    <a:pt x="1962" y="1178"/>
                  </a:lnTo>
                  <a:lnTo>
                    <a:pt x="1962" y="1181"/>
                  </a:lnTo>
                  <a:lnTo>
                    <a:pt x="1962" y="1185"/>
                  </a:lnTo>
                  <a:lnTo>
                    <a:pt x="1962" y="1188"/>
                  </a:lnTo>
                  <a:lnTo>
                    <a:pt x="1960" y="1190"/>
                  </a:lnTo>
                  <a:lnTo>
                    <a:pt x="1958" y="1193"/>
                  </a:lnTo>
                  <a:lnTo>
                    <a:pt x="1958" y="1193"/>
                  </a:lnTo>
                  <a:lnTo>
                    <a:pt x="1958" y="1195"/>
                  </a:lnTo>
                  <a:lnTo>
                    <a:pt x="1958" y="1195"/>
                  </a:lnTo>
                  <a:lnTo>
                    <a:pt x="1958" y="1200"/>
                  </a:lnTo>
                  <a:lnTo>
                    <a:pt x="1958" y="1202"/>
                  </a:lnTo>
                  <a:lnTo>
                    <a:pt x="1955" y="1202"/>
                  </a:lnTo>
                  <a:lnTo>
                    <a:pt x="1958" y="1204"/>
                  </a:lnTo>
                  <a:lnTo>
                    <a:pt x="1960" y="1209"/>
                  </a:lnTo>
                  <a:lnTo>
                    <a:pt x="1962" y="1214"/>
                  </a:lnTo>
                  <a:lnTo>
                    <a:pt x="1965" y="1221"/>
                  </a:lnTo>
                  <a:lnTo>
                    <a:pt x="1965" y="1223"/>
                  </a:lnTo>
                  <a:lnTo>
                    <a:pt x="1965" y="1223"/>
                  </a:lnTo>
                  <a:lnTo>
                    <a:pt x="1967" y="1223"/>
                  </a:lnTo>
                  <a:lnTo>
                    <a:pt x="1967" y="1226"/>
                  </a:lnTo>
                  <a:lnTo>
                    <a:pt x="1967" y="1226"/>
                  </a:lnTo>
                  <a:lnTo>
                    <a:pt x="1967" y="1230"/>
                  </a:lnTo>
                  <a:lnTo>
                    <a:pt x="1967" y="1233"/>
                  </a:lnTo>
                  <a:lnTo>
                    <a:pt x="1967" y="1235"/>
                  </a:lnTo>
                  <a:lnTo>
                    <a:pt x="1989" y="1268"/>
                  </a:lnTo>
                  <a:lnTo>
                    <a:pt x="1991" y="1273"/>
                  </a:lnTo>
                  <a:lnTo>
                    <a:pt x="1991" y="1273"/>
                  </a:lnTo>
                  <a:lnTo>
                    <a:pt x="1993" y="1275"/>
                  </a:lnTo>
                  <a:lnTo>
                    <a:pt x="1991" y="1278"/>
                  </a:lnTo>
                  <a:lnTo>
                    <a:pt x="1986" y="1280"/>
                  </a:lnTo>
                  <a:lnTo>
                    <a:pt x="1981" y="1285"/>
                  </a:lnTo>
                  <a:lnTo>
                    <a:pt x="1979" y="1287"/>
                  </a:lnTo>
                  <a:lnTo>
                    <a:pt x="1977" y="1287"/>
                  </a:lnTo>
                  <a:lnTo>
                    <a:pt x="1977" y="1287"/>
                  </a:lnTo>
                  <a:lnTo>
                    <a:pt x="1977" y="1285"/>
                  </a:lnTo>
                  <a:lnTo>
                    <a:pt x="1974" y="1280"/>
                  </a:lnTo>
                  <a:lnTo>
                    <a:pt x="1974" y="1280"/>
                  </a:lnTo>
                  <a:lnTo>
                    <a:pt x="1974" y="1278"/>
                  </a:lnTo>
                  <a:lnTo>
                    <a:pt x="1970" y="1275"/>
                  </a:lnTo>
                  <a:lnTo>
                    <a:pt x="1970" y="1273"/>
                  </a:lnTo>
                  <a:lnTo>
                    <a:pt x="1967" y="1273"/>
                  </a:lnTo>
                  <a:lnTo>
                    <a:pt x="1965" y="1273"/>
                  </a:lnTo>
                  <a:lnTo>
                    <a:pt x="1962" y="1275"/>
                  </a:lnTo>
                  <a:lnTo>
                    <a:pt x="1960" y="1280"/>
                  </a:lnTo>
                  <a:lnTo>
                    <a:pt x="1960" y="1289"/>
                  </a:lnTo>
                  <a:lnTo>
                    <a:pt x="1958" y="1292"/>
                  </a:lnTo>
                  <a:lnTo>
                    <a:pt x="1960" y="1292"/>
                  </a:lnTo>
                  <a:lnTo>
                    <a:pt x="1962" y="1294"/>
                  </a:lnTo>
                  <a:lnTo>
                    <a:pt x="1962" y="1294"/>
                  </a:lnTo>
                  <a:lnTo>
                    <a:pt x="1967" y="1299"/>
                  </a:lnTo>
                  <a:lnTo>
                    <a:pt x="1967" y="1308"/>
                  </a:lnTo>
                  <a:lnTo>
                    <a:pt x="1970" y="1308"/>
                  </a:lnTo>
                  <a:lnTo>
                    <a:pt x="1970" y="1311"/>
                  </a:lnTo>
                  <a:lnTo>
                    <a:pt x="1972" y="1316"/>
                  </a:lnTo>
                  <a:lnTo>
                    <a:pt x="1972" y="1318"/>
                  </a:lnTo>
                  <a:lnTo>
                    <a:pt x="1974" y="1318"/>
                  </a:lnTo>
                  <a:lnTo>
                    <a:pt x="1974" y="1320"/>
                  </a:lnTo>
                  <a:lnTo>
                    <a:pt x="1974" y="1323"/>
                  </a:lnTo>
                  <a:lnTo>
                    <a:pt x="1974" y="1325"/>
                  </a:lnTo>
                  <a:lnTo>
                    <a:pt x="1972" y="1330"/>
                  </a:lnTo>
                  <a:lnTo>
                    <a:pt x="1970" y="1330"/>
                  </a:lnTo>
                  <a:lnTo>
                    <a:pt x="1970" y="1334"/>
                  </a:lnTo>
                  <a:lnTo>
                    <a:pt x="1972" y="1334"/>
                  </a:lnTo>
                  <a:lnTo>
                    <a:pt x="1974" y="1339"/>
                  </a:lnTo>
                  <a:lnTo>
                    <a:pt x="1979" y="1349"/>
                  </a:lnTo>
                  <a:lnTo>
                    <a:pt x="1981" y="1351"/>
                  </a:lnTo>
                  <a:lnTo>
                    <a:pt x="1984" y="1353"/>
                  </a:lnTo>
                  <a:lnTo>
                    <a:pt x="1986" y="1356"/>
                  </a:lnTo>
                  <a:lnTo>
                    <a:pt x="1986" y="1358"/>
                  </a:lnTo>
                  <a:lnTo>
                    <a:pt x="1984" y="1360"/>
                  </a:lnTo>
                  <a:lnTo>
                    <a:pt x="1981" y="1360"/>
                  </a:lnTo>
                  <a:lnTo>
                    <a:pt x="1981" y="1360"/>
                  </a:lnTo>
                  <a:lnTo>
                    <a:pt x="1979" y="1363"/>
                  </a:lnTo>
                  <a:lnTo>
                    <a:pt x="1979" y="1365"/>
                  </a:lnTo>
                  <a:lnTo>
                    <a:pt x="1979" y="1370"/>
                  </a:lnTo>
                  <a:lnTo>
                    <a:pt x="1979" y="1372"/>
                  </a:lnTo>
                  <a:lnTo>
                    <a:pt x="1979" y="1375"/>
                  </a:lnTo>
                  <a:lnTo>
                    <a:pt x="1979" y="1377"/>
                  </a:lnTo>
                  <a:lnTo>
                    <a:pt x="1977" y="1386"/>
                  </a:lnTo>
                  <a:lnTo>
                    <a:pt x="1977" y="1389"/>
                  </a:lnTo>
                  <a:lnTo>
                    <a:pt x="1977" y="1389"/>
                  </a:lnTo>
                  <a:lnTo>
                    <a:pt x="1979" y="1389"/>
                  </a:lnTo>
                  <a:lnTo>
                    <a:pt x="1979" y="1391"/>
                  </a:lnTo>
                  <a:lnTo>
                    <a:pt x="1979" y="1394"/>
                  </a:lnTo>
                  <a:lnTo>
                    <a:pt x="1974" y="1434"/>
                  </a:lnTo>
                  <a:lnTo>
                    <a:pt x="1977" y="1446"/>
                  </a:lnTo>
                  <a:lnTo>
                    <a:pt x="1977" y="1448"/>
                  </a:lnTo>
                  <a:lnTo>
                    <a:pt x="1977" y="1457"/>
                  </a:lnTo>
                  <a:lnTo>
                    <a:pt x="1977" y="1462"/>
                  </a:lnTo>
                  <a:lnTo>
                    <a:pt x="1977" y="1465"/>
                  </a:lnTo>
                  <a:lnTo>
                    <a:pt x="1970" y="1472"/>
                  </a:lnTo>
                  <a:lnTo>
                    <a:pt x="1967" y="1476"/>
                  </a:lnTo>
                  <a:lnTo>
                    <a:pt x="1967" y="1481"/>
                  </a:lnTo>
                  <a:lnTo>
                    <a:pt x="1967" y="1481"/>
                  </a:lnTo>
                  <a:lnTo>
                    <a:pt x="1967" y="1483"/>
                  </a:lnTo>
                  <a:lnTo>
                    <a:pt x="1967" y="1483"/>
                  </a:lnTo>
                  <a:lnTo>
                    <a:pt x="1967" y="1483"/>
                  </a:lnTo>
                  <a:lnTo>
                    <a:pt x="1967" y="1483"/>
                  </a:lnTo>
                  <a:lnTo>
                    <a:pt x="1967" y="1483"/>
                  </a:lnTo>
                  <a:lnTo>
                    <a:pt x="1962" y="1493"/>
                  </a:lnTo>
                  <a:lnTo>
                    <a:pt x="1962" y="1498"/>
                  </a:lnTo>
                  <a:lnTo>
                    <a:pt x="1962" y="1500"/>
                  </a:lnTo>
                  <a:lnTo>
                    <a:pt x="1965" y="1505"/>
                  </a:lnTo>
                  <a:lnTo>
                    <a:pt x="1965" y="1507"/>
                  </a:lnTo>
                  <a:lnTo>
                    <a:pt x="1965" y="1509"/>
                  </a:lnTo>
                  <a:lnTo>
                    <a:pt x="1967" y="1509"/>
                  </a:lnTo>
                  <a:lnTo>
                    <a:pt x="1965" y="1514"/>
                  </a:lnTo>
                  <a:lnTo>
                    <a:pt x="1965" y="1528"/>
                  </a:lnTo>
                  <a:lnTo>
                    <a:pt x="1962" y="1533"/>
                  </a:lnTo>
                  <a:lnTo>
                    <a:pt x="1962" y="1536"/>
                  </a:lnTo>
                  <a:lnTo>
                    <a:pt x="1962" y="1538"/>
                  </a:lnTo>
                  <a:lnTo>
                    <a:pt x="1962" y="1543"/>
                  </a:lnTo>
                  <a:lnTo>
                    <a:pt x="1962" y="1545"/>
                  </a:lnTo>
                  <a:lnTo>
                    <a:pt x="1965" y="1550"/>
                  </a:lnTo>
                  <a:lnTo>
                    <a:pt x="1965" y="1552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27" name="Freeform 27"/>
            <p:cNvSpPr/>
            <p:nvPr/>
          </p:nvSpPr>
          <p:spPr bwMode="auto">
            <a:xfrm>
              <a:off x="227178" y="626759"/>
              <a:ext cx="1862631" cy="1563389"/>
            </a:xfrm>
            <a:custGeom>
              <a:avLst/>
              <a:gdLst>
                <a:gd name="T0" fmla="*/ 1807 w 2150"/>
                <a:gd name="T1" fmla="*/ 1308 h 1800"/>
                <a:gd name="T2" fmla="*/ 1648 w 2150"/>
                <a:gd name="T3" fmla="*/ 1467 h 1800"/>
                <a:gd name="T4" fmla="*/ 1457 w 2150"/>
                <a:gd name="T5" fmla="*/ 1457 h 1800"/>
                <a:gd name="T6" fmla="*/ 1407 w 2150"/>
                <a:gd name="T7" fmla="*/ 1542 h 1800"/>
                <a:gd name="T8" fmla="*/ 1459 w 2150"/>
                <a:gd name="T9" fmla="*/ 1675 h 1800"/>
                <a:gd name="T10" fmla="*/ 1381 w 2150"/>
                <a:gd name="T11" fmla="*/ 1710 h 1800"/>
                <a:gd name="T12" fmla="*/ 1369 w 2150"/>
                <a:gd name="T13" fmla="*/ 1800 h 1800"/>
                <a:gd name="T14" fmla="*/ 1211 w 2150"/>
                <a:gd name="T15" fmla="*/ 1698 h 1800"/>
                <a:gd name="T16" fmla="*/ 1114 w 2150"/>
                <a:gd name="T17" fmla="*/ 1635 h 1800"/>
                <a:gd name="T18" fmla="*/ 965 w 2150"/>
                <a:gd name="T19" fmla="*/ 1597 h 1800"/>
                <a:gd name="T20" fmla="*/ 901 w 2150"/>
                <a:gd name="T21" fmla="*/ 1630 h 1800"/>
                <a:gd name="T22" fmla="*/ 833 w 2150"/>
                <a:gd name="T23" fmla="*/ 1599 h 1800"/>
                <a:gd name="T24" fmla="*/ 639 w 2150"/>
                <a:gd name="T25" fmla="*/ 1547 h 1800"/>
                <a:gd name="T26" fmla="*/ 580 w 2150"/>
                <a:gd name="T27" fmla="*/ 1478 h 1800"/>
                <a:gd name="T28" fmla="*/ 483 w 2150"/>
                <a:gd name="T29" fmla="*/ 1490 h 1800"/>
                <a:gd name="T30" fmla="*/ 435 w 2150"/>
                <a:gd name="T31" fmla="*/ 1452 h 1800"/>
                <a:gd name="T32" fmla="*/ 362 w 2150"/>
                <a:gd name="T33" fmla="*/ 1422 h 1800"/>
                <a:gd name="T34" fmla="*/ 319 w 2150"/>
                <a:gd name="T35" fmla="*/ 1460 h 1800"/>
                <a:gd name="T36" fmla="*/ 253 w 2150"/>
                <a:gd name="T37" fmla="*/ 1478 h 1800"/>
                <a:gd name="T38" fmla="*/ 187 w 2150"/>
                <a:gd name="T39" fmla="*/ 1299 h 1800"/>
                <a:gd name="T40" fmla="*/ 123 w 2150"/>
                <a:gd name="T41" fmla="*/ 1225 h 1800"/>
                <a:gd name="T42" fmla="*/ 88 w 2150"/>
                <a:gd name="T43" fmla="*/ 1152 h 1800"/>
                <a:gd name="T44" fmla="*/ 69 w 2150"/>
                <a:gd name="T45" fmla="*/ 1093 h 1800"/>
                <a:gd name="T46" fmla="*/ 62 w 2150"/>
                <a:gd name="T47" fmla="*/ 975 h 1800"/>
                <a:gd name="T48" fmla="*/ 5 w 2150"/>
                <a:gd name="T49" fmla="*/ 913 h 1800"/>
                <a:gd name="T50" fmla="*/ 29 w 2150"/>
                <a:gd name="T51" fmla="*/ 892 h 1800"/>
                <a:gd name="T52" fmla="*/ 66 w 2150"/>
                <a:gd name="T53" fmla="*/ 873 h 1800"/>
                <a:gd name="T54" fmla="*/ 85 w 2150"/>
                <a:gd name="T55" fmla="*/ 826 h 1800"/>
                <a:gd name="T56" fmla="*/ 107 w 2150"/>
                <a:gd name="T57" fmla="*/ 740 h 1800"/>
                <a:gd name="T58" fmla="*/ 45 w 2150"/>
                <a:gd name="T59" fmla="*/ 686 h 1800"/>
                <a:gd name="T60" fmla="*/ 69 w 2150"/>
                <a:gd name="T61" fmla="*/ 610 h 1800"/>
                <a:gd name="T62" fmla="*/ 125 w 2150"/>
                <a:gd name="T63" fmla="*/ 546 h 1800"/>
                <a:gd name="T64" fmla="*/ 218 w 2150"/>
                <a:gd name="T65" fmla="*/ 532 h 1800"/>
                <a:gd name="T66" fmla="*/ 265 w 2150"/>
                <a:gd name="T67" fmla="*/ 544 h 1800"/>
                <a:gd name="T68" fmla="*/ 308 w 2150"/>
                <a:gd name="T69" fmla="*/ 598 h 1800"/>
                <a:gd name="T70" fmla="*/ 395 w 2150"/>
                <a:gd name="T71" fmla="*/ 577 h 1800"/>
                <a:gd name="T72" fmla="*/ 497 w 2150"/>
                <a:gd name="T73" fmla="*/ 603 h 1800"/>
                <a:gd name="T74" fmla="*/ 601 w 2150"/>
                <a:gd name="T75" fmla="*/ 589 h 1800"/>
                <a:gd name="T76" fmla="*/ 733 w 2150"/>
                <a:gd name="T77" fmla="*/ 601 h 1800"/>
                <a:gd name="T78" fmla="*/ 769 w 2150"/>
                <a:gd name="T79" fmla="*/ 523 h 1800"/>
                <a:gd name="T80" fmla="*/ 842 w 2150"/>
                <a:gd name="T81" fmla="*/ 494 h 1800"/>
                <a:gd name="T82" fmla="*/ 873 w 2150"/>
                <a:gd name="T83" fmla="*/ 350 h 1800"/>
                <a:gd name="T84" fmla="*/ 885 w 2150"/>
                <a:gd name="T85" fmla="*/ 239 h 1800"/>
                <a:gd name="T86" fmla="*/ 1048 w 2150"/>
                <a:gd name="T87" fmla="*/ 272 h 1800"/>
                <a:gd name="T88" fmla="*/ 1102 w 2150"/>
                <a:gd name="T89" fmla="*/ 272 h 1800"/>
                <a:gd name="T90" fmla="*/ 1249 w 2150"/>
                <a:gd name="T91" fmla="*/ 102 h 1800"/>
                <a:gd name="T92" fmla="*/ 1350 w 2150"/>
                <a:gd name="T93" fmla="*/ 175 h 1800"/>
                <a:gd name="T94" fmla="*/ 1417 w 2150"/>
                <a:gd name="T95" fmla="*/ 199 h 1800"/>
                <a:gd name="T96" fmla="*/ 1473 w 2150"/>
                <a:gd name="T97" fmla="*/ 137 h 1800"/>
                <a:gd name="T98" fmla="*/ 1625 w 2150"/>
                <a:gd name="T99" fmla="*/ 35 h 1800"/>
                <a:gd name="T100" fmla="*/ 1698 w 2150"/>
                <a:gd name="T101" fmla="*/ 21 h 1800"/>
                <a:gd name="T102" fmla="*/ 1705 w 2150"/>
                <a:gd name="T103" fmla="*/ 71 h 1800"/>
                <a:gd name="T104" fmla="*/ 1722 w 2150"/>
                <a:gd name="T105" fmla="*/ 123 h 1800"/>
                <a:gd name="T106" fmla="*/ 1757 w 2150"/>
                <a:gd name="T107" fmla="*/ 213 h 1800"/>
                <a:gd name="T108" fmla="*/ 1804 w 2150"/>
                <a:gd name="T109" fmla="*/ 255 h 1800"/>
                <a:gd name="T110" fmla="*/ 1840 w 2150"/>
                <a:gd name="T111" fmla="*/ 305 h 1800"/>
                <a:gd name="T112" fmla="*/ 1852 w 2150"/>
                <a:gd name="T113" fmla="*/ 416 h 1800"/>
                <a:gd name="T114" fmla="*/ 1821 w 2150"/>
                <a:gd name="T115" fmla="*/ 520 h 1800"/>
                <a:gd name="T116" fmla="*/ 1790 w 2150"/>
                <a:gd name="T117" fmla="*/ 636 h 1800"/>
                <a:gd name="T118" fmla="*/ 1878 w 2150"/>
                <a:gd name="T119" fmla="*/ 695 h 1800"/>
                <a:gd name="T120" fmla="*/ 1972 w 2150"/>
                <a:gd name="T121" fmla="*/ 738 h 1800"/>
                <a:gd name="T122" fmla="*/ 2117 w 2150"/>
                <a:gd name="T123" fmla="*/ 882 h 1800"/>
                <a:gd name="T124" fmla="*/ 2145 w 2150"/>
                <a:gd name="T125" fmla="*/ 1112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50" h="1800">
                  <a:moveTo>
                    <a:pt x="2145" y="1114"/>
                  </a:moveTo>
                  <a:lnTo>
                    <a:pt x="2145" y="1114"/>
                  </a:lnTo>
                  <a:lnTo>
                    <a:pt x="2145" y="1114"/>
                  </a:lnTo>
                  <a:lnTo>
                    <a:pt x="2117" y="1126"/>
                  </a:lnTo>
                  <a:lnTo>
                    <a:pt x="2114" y="1126"/>
                  </a:lnTo>
                  <a:lnTo>
                    <a:pt x="2112" y="1128"/>
                  </a:lnTo>
                  <a:lnTo>
                    <a:pt x="2109" y="1131"/>
                  </a:lnTo>
                  <a:lnTo>
                    <a:pt x="2107" y="1135"/>
                  </a:lnTo>
                  <a:lnTo>
                    <a:pt x="2093" y="1180"/>
                  </a:lnTo>
                  <a:lnTo>
                    <a:pt x="2091" y="1185"/>
                  </a:lnTo>
                  <a:lnTo>
                    <a:pt x="2091" y="1190"/>
                  </a:lnTo>
                  <a:lnTo>
                    <a:pt x="2091" y="1195"/>
                  </a:lnTo>
                  <a:lnTo>
                    <a:pt x="2091" y="1197"/>
                  </a:lnTo>
                  <a:lnTo>
                    <a:pt x="2091" y="1199"/>
                  </a:lnTo>
                  <a:lnTo>
                    <a:pt x="2088" y="1199"/>
                  </a:lnTo>
                  <a:lnTo>
                    <a:pt x="2088" y="1202"/>
                  </a:lnTo>
                  <a:lnTo>
                    <a:pt x="2079" y="1209"/>
                  </a:lnTo>
                  <a:lnTo>
                    <a:pt x="2067" y="1213"/>
                  </a:lnTo>
                  <a:lnTo>
                    <a:pt x="2065" y="1216"/>
                  </a:lnTo>
                  <a:lnTo>
                    <a:pt x="2062" y="1216"/>
                  </a:lnTo>
                  <a:lnTo>
                    <a:pt x="2057" y="1213"/>
                  </a:lnTo>
                  <a:lnTo>
                    <a:pt x="2034" y="1202"/>
                  </a:lnTo>
                  <a:lnTo>
                    <a:pt x="1991" y="1199"/>
                  </a:lnTo>
                  <a:lnTo>
                    <a:pt x="1939" y="1211"/>
                  </a:lnTo>
                  <a:lnTo>
                    <a:pt x="1868" y="1254"/>
                  </a:lnTo>
                  <a:lnTo>
                    <a:pt x="1833" y="1282"/>
                  </a:lnTo>
                  <a:lnTo>
                    <a:pt x="1826" y="1292"/>
                  </a:lnTo>
                  <a:lnTo>
                    <a:pt x="1819" y="1299"/>
                  </a:lnTo>
                  <a:lnTo>
                    <a:pt x="1807" y="1308"/>
                  </a:lnTo>
                  <a:lnTo>
                    <a:pt x="1802" y="1310"/>
                  </a:lnTo>
                  <a:lnTo>
                    <a:pt x="1800" y="1310"/>
                  </a:lnTo>
                  <a:lnTo>
                    <a:pt x="1788" y="1310"/>
                  </a:lnTo>
                  <a:lnTo>
                    <a:pt x="1778" y="1313"/>
                  </a:lnTo>
                  <a:lnTo>
                    <a:pt x="1776" y="1313"/>
                  </a:lnTo>
                  <a:lnTo>
                    <a:pt x="1752" y="1303"/>
                  </a:lnTo>
                  <a:lnTo>
                    <a:pt x="1750" y="1301"/>
                  </a:lnTo>
                  <a:lnTo>
                    <a:pt x="1743" y="1301"/>
                  </a:lnTo>
                  <a:lnTo>
                    <a:pt x="1741" y="1308"/>
                  </a:lnTo>
                  <a:lnTo>
                    <a:pt x="1729" y="1346"/>
                  </a:lnTo>
                  <a:lnTo>
                    <a:pt x="1726" y="1348"/>
                  </a:lnTo>
                  <a:lnTo>
                    <a:pt x="1724" y="1351"/>
                  </a:lnTo>
                  <a:lnTo>
                    <a:pt x="1705" y="1370"/>
                  </a:lnTo>
                  <a:lnTo>
                    <a:pt x="1705" y="1370"/>
                  </a:lnTo>
                  <a:lnTo>
                    <a:pt x="1703" y="1372"/>
                  </a:lnTo>
                  <a:lnTo>
                    <a:pt x="1703" y="1374"/>
                  </a:lnTo>
                  <a:lnTo>
                    <a:pt x="1703" y="1377"/>
                  </a:lnTo>
                  <a:lnTo>
                    <a:pt x="1703" y="1381"/>
                  </a:lnTo>
                  <a:lnTo>
                    <a:pt x="1705" y="1433"/>
                  </a:lnTo>
                  <a:lnTo>
                    <a:pt x="1703" y="1433"/>
                  </a:lnTo>
                  <a:lnTo>
                    <a:pt x="1703" y="1436"/>
                  </a:lnTo>
                  <a:lnTo>
                    <a:pt x="1703" y="1441"/>
                  </a:lnTo>
                  <a:lnTo>
                    <a:pt x="1698" y="1450"/>
                  </a:lnTo>
                  <a:lnTo>
                    <a:pt x="1691" y="1469"/>
                  </a:lnTo>
                  <a:lnTo>
                    <a:pt x="1691" y="1471"/>
                  </a:lnTo>
                  <a:lnTo>
                    <a:pt x="1691" y="1471"/>
                  </a:lnTo>
                  <a:lnTo>
                    <a:pt x="1689" y="1471"/>
                  </a:lnTo>
                  <a:lnTo>
                    <a:pt x="1679" y="1471"/>
                  </a:lnTo>
                  <a:lnTo>
                    <a:pt x="1648" y="1467"/>
                  </a:lnTo>
                  <a:lnTo>
                    <a:pt x="1637" y="1464"/>
                  </a:lnTo>
                  <a:lnTo>
                    <a:pt x="1634" y="1464"/>
                  </a:lnTo>
                  <a:lnTo>
                    <a:pt x="1632" y="1464"/>
                  </a:lnTo>
                  <a:lnTo>
                    <a:pt x="1629" y="1464"/>
                  </a:lnTo>
                  <a:lnTo>
                    <a:pt x="1620" y="1469"/>
                  </a:lnTo>
                  <a:lnTo>
                    <a:pt x="1606" y="1471"/>
                  </a:lnTo>
                  <a:lnTo>
                    <a:pt x="1592" y="1469"/>
                  </a:lnTo>
                  <a:lnTo>
                    <a:pt x="1582" y="1471"/>
                  </a:lnTo>
                  <a:lnTo>
                    <a:pt x="1556" y="1467"/>
                  </a:lnTo>
                  <a:lnTo>
                    <a:pt x="1542" y="1464"/>
                  </a:lnTo>
                  <a:lnTo>
                    <a:pt x="1540" y="1464"/>
                  </a:lnTo>
                  <a:lnTo>
                    <a:pt x="1537" y="1464"/>
                  </a:lnTo>
                  <a:lnTo>
                    <a:pt x="1525" y="1467"/>
                  </a:lnTo>
                  <a:lnTo>
                    <a:pt x="1521" y="1467"/>
                  </a:lnTo>
                  <a:lnTo>
                    <a:pt x="1516" y="1464"/>
                  </a:lnTo>
                  <a:lnTo>
                    <a:pt x="1511" y="1464"/>
                  </a:lnTo>
                  <a:lnTo>
                    <a:pt x="1504" y="1464"/>
                  </a:lnTo>
                  <a:lnTo>
                    <a:pt x="1492" y="1462"/>
                  </a:lnTo>
                  <a:lnTo>
                    <a:pt x="1485" y="1457"/>
                  </a:lnTo>
                  <a:lnTo>
                    <a:pt x="1483" y="1457"/>
                  </a:lnTo>
                  <a:lnTo>
                    <a:pt x="1466" y="1455"/>
                  </a:lnTo>
                  <a:lnTo>
                    <a:pt x="1464" y="1455"/>
                  </a:lnTo>
                  <a:lnTo>
                    <a:pt x="1459" y="1452"/>
                  </a:lnTo>
                  <a:lnTo>
                    <a:pt x="1459" y="1452"/>
                  </a:lnTo>
                  <a:lnTo>
                    <a:pt x="1459" y="1452"/>
                  </a:lnTo>
                  <a:lnTo>
                    <a:pt x="1459" y="1452"/>
                  </a:lnTo>
                  <a:lnTo>
                    <a:pt x="1457" y="1452"/>
                  </a:lnTo>
                  <a:lnTo>
                    <a:pt x="1457" y="1455"/>
                  </a:lnTo>
                  <a:lnTo>
                    <a:pt x="1457" y="1457"/>
                  </a:lnTo>
                  <a:lnTo>
                    <a:pt x="1457" y="1457"/>
                  </a:lnTo>
                  <a:lnTo>
                    <a:pt x="1454" y="1457"/>
                  </a:lnTo>
                  <a:lnTo>
                    <a:pt x="1454" y="1457"/>
                  </a:lnTo>
                  <a:lnTo>
                    <a:pt x="1454" y="1457"/>
                  </a:lnTo>
                  <a:lnTo>
                    <a:pt x="1450" y="1460"/>
                  </a:lnTo>
                  <a:lnTo>
                    <a:pt x="1445" y="1460"/>
                  </a:lnTo>
                  <a:lnTo>
                    <a:pt x="1443" y="1460"/>
                  </a:lnTo>
                  <a:lnTo>
                    <a:pt x="1438" y="1464"/>
                  </a:lnTo>
                  <a:lnTo>
                    <a:pt x="1428" y="1464"/>
                  </a:lnTo>
                  <a:lnTo>
                    <a:pt x="1428" y="1464"/>
                  </a:lnTo>
                  <a:lnTo>
                    <a:pt x="1426" y="1467"/>
                  </a:lnTo>
                  <a:lnTo>
                    <a:pt x="1419" y="1467"/>
                  </a:lnTo>
                  <a:lnTo>
                    <a:pt x="1419" y="1467"/>
                  </a:lnTo>
                  <a:lnTo>
                    <a:pt x="1414" y="1462"/>
                  </a:lnTo>
                  <a:lnTo>
                    <a:pt x="1412" y="1462"/>
                  </a:lnTo>
                  <a:lnTo>
                    <a:pt x="1410" y="1462"/>
                  </a:lnTo>
                  <a:lnTo>
                    <a:pt x="1407" y="1462"/>
                  </a:lnTo>
                  <a:lnTo>
                    <a:pt x="1405" y="1462"/>
                  </a:lnTo>
                  <a:lnTo>
                    <a:pt x="1405" y="1462"/>
                  </a:lnTo>
                  <a:lnTo>
                    <a:pt x="1402" y="1464"/>
                  </a:lnTo>
                  <a:lnTo>
                    <a:pt x="1402" y="1467"/>
                  </a:lnTo>
                  <a:lnTo>
                    <a:pt x="1402" y="1471"/>
                  </a:lnTo>
                  <a:lnTo>
                    <a:pt x="1402" y="1478"/>
                  </a:lnTo>
                  <a:lnTo>
                    <a:pt x="1412" y="1530"/>
                  </a:lnTo>
                  <a:lnTo>
                    <a:pt x="1412" y="1533"/>
                  </a:lnTo>
                  <a:lnTo>
                    <a:pt x="1410" y="1535"/>
                  </a:lnTo>
                  <a:lnTo>
                    <a:pt x="1410" y="1538"/>
                  </a:lnTo>
                  <a:lnTo>
                    <a:pt x="1410" y="1540"/>
                  </a:lnTo>
                  <a:lnTo>
                    <a:pt x="1407" y="1542"/>
                  </a:lnTo>
                  <a:lnTo>
                    <a:pt x="1402" y="1547"/>
                  </a:lnTo>
                  <a:lnTo>
                    <a:pt x="1402" y="1549"/>
                  </a:lnTo>
                  <a:lnTo>
                    <a:pt x="1400" y="1549"/>
                  </a:lnTo>
                  <a:lnTo>
                    <a:pt x="1400" y="1549"/>
                  </a:lnTo>
                  <a:lnTo>
                    <a:pt x="1400" y="1552"/>
                  </a:lnTo>
                  <a:lnTo>
                    <a:pt x="1400" y="1554"/>
                  </a:lnTo>
                  <a:lnTo>
                    <a:pt x="1400" y="1554"/>
                  </a:lnTo>
                  <a:lnTo>
                    <a:pt x="1400" y="1556"/>
                  </a:lnTo>
                  <a:lnTo>
                    <a:pt x="1400" y="1556"/>
                  </a:lnTo>
                  <a:lnTo>
                    <a:pt x="1402" y="1559"/>
                  </a:lnTo>
                  <a:lnTo>
                    <a:pt x="1412" y="1568"/>
                  </a:lnTo>
                  <a:lnTo>
                    <a:pt x="1419" y="1580"/>
                  </a:lnTo>
                  <a:lnTo>
                    <a:pt x="1433" y="1594"/>
                  </a:lnTo>
                  <a:lnTo>
                    <a:pt x="1433" y="1599"/>
                  </a:lnTo>
                  <a:lnTo>
                    <a:pt x="1436" y="1604"/>
                  </a:lnTo>
                  <a:lnTo>
                    <a:pt x="1438" y="1609"/>
                  </a:lnTo>
                  <a:lnTo>
                    <a:pt x="1440" y="1611"/>
                  </a:lnTo>
                  <a:lnTo>
                    <a:pt x="1450" y="1618"/>
                  </a:lnTo>
                  <a:lnTo>
                    <a:pt x="1450" y="1620"/>
                  </a:lnTo>
                  <a:lnTo>
                    <a:pt x="1450" y="1620"/>
                  </a:lnTo>
                  <a:lnTo>
                    <a:pt x="1452" y="1623"/>
                  </a:lnTo>
                  <a:lnTo>
                    <a:pt x="1452" y="1627"/>
                  </a:lnTo>
                  <a:lnTo>
                    <a:pt x="1452" y="1630"/>
                  </a:lnTo>
                  <a:lnTo>
                    <a:pt x="1450" y="1642"/>
                  </a:lnTo>
                  <a:lnTo>
                    <a:pt x="1450" y="1646"/>
                  </a:lnTo>
                  <a:lnTo>
                    <a:pt x="1454" y="1663"/>
                  </a:lnTo>
                  <a:lnTo>
                    <a:pt x="1457" y="1672"/>
                  </a:lnTo>
                  <a:lnTo>
                    <a:pt x="1457" y="1672"/>
                  </a:lnTo>
                  <a:lnTo>
                    <a:pt x="1459" y="1675"/>
                  </a:lnTo>
                  <a:lnTo>
                    <a:pt x="1457" y="1677"/>
                  </a:lnTo>
                  <a:lnTo>
                    <a:pt x="1457" y="1677"/>
                  </a:lnTo>
                  <a:lnTo>
                    <a:pt x="1457" y="1682"/>
                  </a:lnTo>
                  <a:lnTo>
                    <a:pt x="1457" y="1684"/>
                  </a:lnTo>
                  <a:lnTo>
                    <a:pt x="1457" y="1684"/>
                  </a:lnTo>
                  <a:lnTo>
                    <a:pt x="1454" y="1684"/>
                  </a:lnTo>
                  <a:lnTo>
                    <a:pt x="1454" y="1687"/>
                  </a:lnTo>
                  <a:lnTo>
                    <a:pt x="1452" y="1687"/>
                  </a:lnTo>
                  <a:lnTo>
                    <a:pt x="1452" y="1687"/>
                  </a:lnTo>
                  <a:lnTo>
                    <a:pt x="1443" y="1684"/>
                  </a:lnTo>
                  <a:lnTo>
                    <a:pt x="1438" y="1684"/>
                  </a:lnTo>
                  <a:lnTo>
                    <a:pt x="1426" y="1687"/>
                  </a:lnTo>
                  <a:lnTo>
                    <a:pt x="1421" y="1687"/>
                  </a:lnTo>
                  <a:lnTo>
                    <a:pt x="1419" y="1687"/>
                  </a:lnTo>
                  <a:lnTo>
                    <a:pt x="1417" y="1687"/>
                  </a:lnTo>
                  <a:lnTo>
                    <a:pt x="1412" y="1682"/>
                  </a:lnTo>
                  <a:lnTo>
                    <a:pt x="1410" y="1682"/>
                  </a:lnTo>
                  <a:lnTo>
                    <a:pt x="1405" y="1682"/>
                  </a:lnTo>
                  <a:lnTo>
                    <a:pt x="1405" y="1682"/>
                  </a:lnTo>
                  <a:lnTo>
                    <a:pt x="1402" y="1682"/>
                  </a:lnTo>
                  <a:lnTo>
                    <a:pt x="1395" y="1687"/>
                  </a:lnTo>
                  <a:lnTo>
                    <a:pt x="1388" y="1689"/>
                  </a:lnTo>
                  <a:lnTo>
                    <a:pt x="1388" y="1691"/>
                  </a:lnTo>
                  <a:lnTo>
                    <a:pt x="1386" y="1694"/>
                  </a:lnTo>
                  <a:lnTo>
                    <a:pt x="1386" y="1696"/>
                  </a:lnTo>
                  <a:lnTo>
                    <a:pt x="1383" y="1698"/>
                  </a:lnTo>
                  <a:lnTo>
                    <a:pt x="1381" y="1706"/>
                  </a:lnTo>
                  <a:lnTo>
                    <a:pt x="1381" y="1710"/>
                  </a:lnTo>
                  <a:lnTo>
                    <a:pt x="1381" y="1710"/>
                  </a:lnTo>
                  <a:lnTo>
                    <a:pt x="1381" y="1713"/>
                  </a:lnTo>
                  <a:lnTo>
                    <a:pt x="1381" y="1713"/>
                  </a:lnTo>
                  <a:lnTo>
                    <a:pt x="1383" y="1722"/>
                  </a:lnTo>
                  <a:lnTo>
                    <a:pt x="1388" y="1727"/>
                  </a:lnTo>
                  <a:lnTo>
                    <a:pt x="1391" y="1729"/>
                  </a:lnTo>
                  <a:lnTo>
                    <a:pt x="1391" y="1732"/>
                  </a:lnTo>
                  <a:lnTo>
                    <a:pt x="1398" y="1736"/>
                  </a:lnTo>
                  <a:lnTo>
                    <a:pt x="1402" y="1739"/>
                  </a:lnTo>
                  <a:lnTo>
                    <a:pt x="1402" y="1739"/>
                  </a:lnTo>
                  <a:lnTo>
                    <a:pt x="1402" y="1741"/>
                  </a:lnTo>
                  <a:lnTo>
                    <a:pt x="1405" y="1741"/>
                  </a:lnTo>
                  <a:lnTo>
                    <a:pt x="1405" y="1741"/>
                  </a:lnTo>
                  <a:lnTo>
                    <a:pt x="1405" y="1748"/>
                  </a:lnTo>
                  <a:lnTo>
                    <a:pt x="1402" y="1767"/>
                  </a:lnTo>
                  <a:lnTo>
                    <a:pt x="1402" y="1776"/>
                  </a:lnTo>
                  <a:lnTo>
                    <a:pt x="1402" y="1786"/>
                  </a:lnTo>
                  <a:lnTo>
                    <a:pt x="1402" y="1793"/>
                  </a:lnTo>
                  <a:lnTo>
                    <a:pt x="1402" y="1795"/>
                  </a:lnTo>
                  <a:lnTo>
                    <a:pt x="1400" y="1798"/>
                  </a:lnTo>
                  <a:lnTo>
                    <a:pt x="1400" y="1798"/>
                  </a:lnTo>
                  <a:lnTo>
                    <a:pt x="1400" y="1800"/>
                  </a:lnTo>
                  <a:lnTo>
                    <a:pt x="1398" y="1800"/>
                  </a:lnTo>
                  <a:lnTo>
                    <a:pt x="1395" y="1800"/>
                  </a:lnTo>
                  <a:lnTo>
                    <a:pt x="1391" y="1800"/>
                  </a:lnTo>
                  <a:lnTo>
                    <a:pt x="1386" y="1800"/>
                  </a:lnTo>
                  <a:lnTo>
                    <a:pt x="1376" y="1800"/>
                  </a:lnTo>
                  <a:lnTo>
                    <a:pt x="1374" y="1800"/>
                  </a:lnTo>
                  <a:lnTo>
                    <a:pt x="1372" y="1800"/>
                  </a:lnTo>
                  <a:lnTo>
                    <a:pt x="1369" y="1800"/>
                  </a:lnTo>
                  <a:lnTo>
                    <a:pt x="1367" y="1798"/>
                  </a:lnTo>
                  <a:lnTo>
                    <a:pt x="1353" y="1779"/>
                  </a:lnTo>
                  <a:lnTo>
                    <a:pt x="1353" y="1776"/>
                  </a:lnTo>
                  <a:lnTo>
                    <a:pt x="1320" y="1765"/>
                  </a:lnTo>
                  <a:lnTo>
                    <a:pt x="1310" y="1758"/>
                  </a:lnTo>
                  <a:lnTo>
                    <a:pt x="1308" y="1758"/>
                  </a:lnTo>
                  <a:lnTo>
                    <a:pt x="1308" y="1755"/>
                  </a:lnTo>
                  <a:lnTo>
                    <a:pt x="1308" y="1755"/>
                  </a:lnTo>
                  <a:lnTo>
                    <a:pt x="1308" y="1753"/>
                  </a:lnTo>
                  <a:lnTo>
                    <a:pt x="1305" y="1746"/>
                  </a:lnTo>
                  <a:lnTo>
                    <a:pt x="1305" y="1743"/>
                  </a:lnTo>
                  <a:lnTo>
                    <a:pt x="1303" y="1741"/>
                  </a:lnTo>
                  <a:lnTo>
                    <a:pt x="1303" y="1736"/>
                  </a:lnTo>
                  <a:lnTo>
                    <a:pt x="1301" y="1736"/>
                  </a:lnTo>
                  <a:lnTo>
                    <a:pt x="1301" y="1736"/>
                  </a:lnTo>
                  <a:lnTo>
                    <a:pt x="1301" y="1736"/>
                  </a:lnTo>
                  <a:lnTo>
                    <a:pt x="1291" y="1750"/>
                  </a:lnTo>
                  <a:lnTo>
                    <a:pt x="1291" y="1750"/>
                  </a:lnTo>
                  <a:lnTo>
                    <a:pt x="1289" y="1753"/>
                  </a:lnTo>
                  <a:lnTo>
                    <a:pt x="1289" y="1755"/>
                  </a:lnTo>
                  <a:lnTo>
                    <a:pt x="1287" y="1755"/>
                  </a:lnTo>
                  <a:lnTo>
                    <a:pt x="1284" y="1755"/>
                  </a:lnTo>
                  <a:lnTo>
                    <a:pt x="1282" y="1755"/>
                  </a:lnTo>
                  <a:lnTo>
                    <a:pt x="1277" y="1753"/>
                  </a:lnTo>
                  <a:lnTo>
                    <a:pt x="1261" y="1743"/>
                  </a:lnTo>
                  <a:lnTo>
                    <a:pt x="1225" y="1703"/>
                  </a:lnTo>
                  <a:lnTo>
                    <a:pt x="1223" y="1703"/>
                  </a:lnTo>
                  <a:lnTo>
                    <a:pt x="1216" y="1698"/>
                  </a:lnTo>
                  <a:lnTo>
                    <a:pt x="1211" y="1698"/>
                  </a:lnTo>
                  <a:lnTo>
                    <a:pt x="1209" y="1696"/>
                  </a:lnTo>
                  <a:lnTo>
                    <a:pt x="1204" y="1694"/>
                  </a:lnTo>
                  <a:lnTo>
                    <a:pt x="1204" y="1691"/>
                  </a:lnTo>
                  <a:lnTo>
                    <a:pt x="1201" y="1691"/>
                  </a:lnTo>
                  <a:lnTo>
                    <a:pt x="1201" y="1689"/>
                  </a:lnTo>
                  <a:lnTo>
                    <a:pt x="1197" y="1680"/>
                  </a:lnTo>
                  <a:lnTo>
                    <a:pt x="1194" y="1675"/>
                  </a:lnTo>
                  <a:lnTo>
                    <a:pt x="1194" y="1675"/>
                  </a:lnTo>
                  <a:lnTo>
                    <a:pt x="1192" y="1675"/>
                  </a:lnTo>
                  <a:lnTo>
                    <a:pt x="1182" y="1670"/>
                  </a:lnTo>
                  <a:lnTo>
                    <a:pt x="1166" y="1656"/>
                  </a:lnTo>
                  <a:lnTo>
                    <a:pt x="1166" y="1656"/>
                  </a:lnTo>
                  <a:lnTo>
                    <a:pt x="1166" y="1656"/>
                  </a:lnTo>
                  <a:lnTo>
                    <a:pt x="1164" y="1653"/>
                  </a:lnTo>
                  <a:lnTo>
                    <a:pt x="1164" y="1653"/>
                  </a:lnTo>
                  <a:lnTo>
                    <a:pt x="1164" y="1653"/>
                  </a:lnTo>
                  <a:lnTo>
                    <a:pt x="1164" y="1653"/>
                  </a:lnTo>
                  <a:lnTo>
                    <a:pt x="1164" y="1651"/>
                  </a:lnTo>
                  <a:lnTo>
                    <a:pt x="1164" y="1651"/>
                  </a:lnTo>
                  <a:lnTo>
                    <a:pt x="1161" y="1649"/>
                  </a:lnTo>
                  <a:lnTo>
                    <a:pt x="1156" y="1646"/>
                  </a:lnTo>
                  <a:lnTo>
                    <a:pt x="1145" y="1642"/>
                  </a:lnTo>
                  <a:lnTo>
                    <a:pt x="1133" y="1639"/>
                  </a:lnTo>
                  <a:lnTo>
                    <a:pt x="1126" y="1637"/>
                  </a:lnTo>
                  <a:lnTo>
                    <a:pt x="1119" y="1632"/>
                  </a:lnTo>
                  <a:lnTo>
                    <a:pt x="1116" y="1632"/>
                  </a:lnTo>
                  <a:lnTo>
                    <a:pt x="1116" y="1632"/>
                  </a:lnTo>
                  <a:lnTo>
                    <a:pt x="1116" y="1632"/>
                  </a:lnTo>
                  <a:lnTo>
                    <a:pt x="1114" y="1635"/>
                  </a:lnTo>
                  <a:lnTo>
                    <a:pt x="1112" y="1635"/>
                  </a:lnTo>
                  <a:lnTo>
                    <a:pt x="1109" y="1637"/>
                  </a:lnTo>
                  <a:lnTo>
                    <a:pt x="1104" y="1637"/>
                  </a:lnTo>
                  <a:lnTo>
                    <a:pt x="1102" y="1635"/>
                  </a:lnTo>
                  <a:lnTo>
                    <a:pt x="1093" y="1632"/>
                  </a:lnTo>
                  <a:lnTo>
                    <a:pt x="1074" y="1627"/>
                  </a:lnTo>
                  <a:lnTo>
                    <a:pt x="1069" y="1625"/>
                  </a:lnTo>
                  <a:lnTo>
                    <a:pt x="1067" y="1625"/>
                  </a:lnTo>
                  <a:lnTo>
                    <a:pt x="1064" y="1620"/>
                  </a:lnTo>
                  <a:lnTo>
                    <a:pt x="1060" y="1616"/>
                  </a:lnTo>
                  <a:lnTo>
                    <a:pt x="1057" y="1613"/>
                  </a:lnTo>
                  <a:lnTo>
                    <a:pt x="1055" y="1613"/>
                  </a:lnTo>
                  <a:lnTo>
                    <a:pt x="1038" y="1616"/>
                  </a:lnTo>
                  <a:lnTo>
                    <a:pt x="1036" y="1616"/>
                  </a:lnTo>
                  <a:lnTo>
                    <a:pt x="1026" y="1611"/>
                  </a:lnTo>
                  <a:lnTo>
                    <a:pt x="1022" y="1611"/>
                  </a:lnTo>
                  <a:lnTo>
                    <a:pt x="1019" y="1611"/>
                  </a:lnTo>
                  <a:lnTo>
                    <a:pt x="1019" y="1611"/>
                  </a:lnTo>
                  <a:lnTo>
                    <a:pt x="1003" y="1604"/>
                  </a:lnTo>
                  <a:lnTo>
                    <a:pt x="998" y="1604"/>
                  </a:lnTo>
                  <a:lnTo>
                    <a:pt x="991" y="1604"/>
                  </a:lnTo>
                  <a:lnTo>
                    <a:pt x="989" y="1604"/>
                  </a:lnTo>
                  <a:lnTo>
                    <a:pt x="986" y="1604"/>
                  </a:lnTo>
                  <a:lnTo>
                    <a:pt x="979" y="1601"/>
                  </a:lnTo>
                  <a:lnTo>
                    <a:pt x="970" y="1597"/>
                  </a:lnTo>
                  <a:lnTo>
                    <a:pt x="967" y="1594"/>
                  </a:lnTo>
                  <a:lnTo>
                    <a:pt x="967" y="1594"/>
                  </a:lnTo>
                  <a:lnTo>
                    <a:pt x="965" y="1594"/>
                  </a:lnTo>
                  <a:lnTo>
                    <a:pt x="965" y="1597"/>
                  </a:lnTo>
                  <a:lnTo>
                    <a:pt x="963" y="1597"/>
                  </a:lnTo>
                  <a:lnTo>
                    <a:pt x="960" y="1599"/>
                  </a:lnTo>
                  <a:lnTo>
                    <a:pt x="960" y="1599"/>
                  </a:lnTo>
                  <a:lnTo>
                    <a:pt x="960" y="1599"/>
                  </a:lnTo>
                  <a:lnTo>
                    <a:pt x="946" y="1597"/>
                  </a:lnTo>
                  <a:lnTo>
                    <a:pt x="944" y="1597"/>
                  </a:lnTo>
                  <a:lnTo>
                    <a:pt x="941" y="1597"/>
                  </a:lnTo>
                  <a:lnTo>
                    <a:pt x="941" y="1597"/>
                  </a:lnTo>
                  <a:lnTo>
                    <a:pt x="939" y="1597"/>
                  </a:lnTo>
                  <a:lnTo>
                    <a:pt x="939" y="1597"/>
                  </a:lnTo>
                  <a:lnTo>
                    <a:pt x="937" y="1599"/>
                  </a:lnTo>
                  <a:lnTo>
                    <a:pt x="934" y="1604"/>
                  </a:lnTo>
                  <a:lnTo>
                    <a:pt x="934" y="1606"/>
                  </a:lnTo>
                  <a:lnTo>
                    <a:pt x="932" y="1609"/>
                  </a:lnTo>
                  <a:lnTo>
                    <a:pt x="932" y="1609"/>
                  </a:lnTo>
                  <a:lnTo>
                    <a:pt x="929" y="1609"/>
                  </a:lnTo>
                  <a:lnTo>
                    <a:pt x="927" y="1611"/>
                  </a:lnTo>
                  <a:lnTo>
                    <a:pt x="925" y="1611"/>
                  </a:lnTo>
                  <a:lnTo>
                    <a:pt x="925" y="1611"/>
                  </a:lnTo>
                  <a:lnTo>
                    <a:pt x="925" y="1613"/>
                  </a:lnTo>
                  <a:lnTo>
                    <a:pt x="922" y="1618"/>
                  </a:lnTo>
                  <a:lnTo>
                    <a:pt x="922" y="1618"/>
                  </a:lnTo>
                  <a:lnTo>
                    <a:pt x="918" y="1623"/>
                  </a:lnTo>
                  <a:lnTo>
                    <a:pt x="915" y="1623"/>
                  </a:lnTo>
                  <a:lnTo>
                    <a:pt x="911" y="1625"/>
                  </a:lnTo>
                  <a:lnTo>
                    <a:pt x="906" y="1630"/>
                  </a:lnTo>
                  <a:lnTo>
                    <a:pt x="903" y="1630"/>
                  </a:lnTo>
                  <a:lnTo>
                    <a:pt x="903" y="1630"/>
                  </a:lnTo>
                  <a:lnTo>
                    <a:pt x="901" y="1630"/>
                  </a:lnTo>
                  <a:lnTo>
                    <a:pt x="899" y="1630"/>
                  </a:lnTo>
                  <a:lnTo>
                    <a:pt x="885" y="1620"/>
                  </a:lnTo>
                  <a:lnTo>
                    <a:pt x="882" y="1620"/>
                  </a:lnTo>
                  <a:lnTo>
                    <a:pt x="880" y="1620"/>
                  </a:lnTo>
                  <a:lnTo>
                    <a:pt x="877" y="1620"/>
                  </a:lnTo>
                  <a:lnTo>
                    <a:pt x="866" y="1625"/>
                  </a:lnTo>
                  <a:lnTo>
                    <a:pt x="863" y="1627"/>
                  </a:lnTo>
                  <a:lnTo>
                    <a:pt x="861" y="1627"/>
                  </a:lnTo>
                  <a:lnTo>
                    <a:pt x="861" y="1625"/>
                  </a:lnTo>
                  <a:lnTo>
                    <a:pt x="859" y="1625"/>
                  </a:lnTo>
                  <a:lnTo>
                    <a:pt x="859" y="1625"/>
                  </a:lnTo>
                  <a:lnTo>
                    <a:pt x="859" y="1623"/>
                  </a:lnTo>
                  <a:lnTo>
                    <a:pt x="859" y="1623"/>
                  </a:lnTo>
                  <a:lnTo>
                    <a:pt x="859" y="1618"/>
                  </a:lnTo>
                  <a:lnTo>
                    <a:pt x="859" y="1618"/>
                  </a:lnTo>
                  <a:lnTo>
                    <a:pt x="859" y="1616"/>
                  </a:lnTo>
                  <a:lnTo>
                    <a:pt x="854" y="1609"/>
                  </a:lnTo>
                  <a:lnTo>
                    <a:pt x="854" y="1609"/>
                  </a:lnTo>
                  <a:lnTo>
                    <a:pt x="851" y="1609"/>
                  </a:lnTo>
                  <a:lnTo>
                    <a:pt x="849" y="1606"/>
                  </a:lnTo>
                  <a:lnTo>
                    <a:pt x="847" y="1604"/>
                  </a:lnTo>
                  <a:lnTo>
                    <a:pt x="844" y="1604"/>
                  </a:lnTo>
                  <a:lnTo>
                    <a:pt x="842" y="1604"/>
                  </a:lnTo>
                  <a:lnTo>
                    <a:pt x="837" y="1604"/>
                  </a:lnTo>
                  <a:lnTo>
                    <a:pt x="837" y="1604"/>
                  </a:lnTo>
                  <a:lnTo>
                    <a:pt x="835" y="1604"/>
                  </a:lnTo>
                  <a:lnTo>
                    <a:pt x="835" y="1604"/>
                  </a:lnTo>
                  <a:lnTo>
                    <a:pt x="833" y="1599"/>
                  </a:lnTo>
                  <a:lnTo>
                    <a:pt x="833" y="1599"/>
                  </a:lnTo>
                  <a:lnTo>
                    <a:pt x="828" y="1597"/>
                  </a:lnTo>
                  <a:lnTo>
                    <a:pt x="825" y="1597"/>
                  </a:lnTo>
                  <a:lnTo>
                    <a:pt x="804" y="1594"/>
                  </a:lnTo>
                  <a:lnTo>
                    <a:pt x="795" y="1597"/>
                  </a:lnTo>
                  <a:lnTo>
                    <a:pt x="785" y="1597"/>
                  </a:lnTo>
                  <a:lnTo>
                    <a:pt x="766" y="1594"/>
                  </a:lnTo>
                  <a:lnTo>
                    <a:pt x="764" y="1592"/>
                  </a:lnTo>
                  <a:lnTo>
                    <a:pt x="726" y="1599"/>
                  </a:lnTo>
                  <a:lnTo>
                    <a:pt x="721" y="1599"/>
                  </a:lnTo>
                  <a:lnTo>
                    <a:pt x="719" y="1597"/>
                  </a:lnTo>
                  <a:lnTo>
                    <a:pt x="717" y="1597"/>
                  </a:lnTo>
                  <a:lnTo>
                    <a:pt x="717" y="1594"/>
                  </a:lnTo>
                  <a:lnTo>
                    <a:pt x="712" y="1587"/>
                  </a:lnTo>
                  <a:lnTo>
                    <a:pt x="712" y="1587"/>
                  </a:lnTo>
                  <a:lnTo>
                    <a:pt x="710" y="1585"/>
                  </a:lnTo>
                  <a:lnTo>
                    <a:pt x="707" y="1585"/>
                  </a:lnTo>
                  <a:lnTo>
                    <a:pt x="707" y="1585"/>
                  </a:lnTo>
                  <a:lnTo>
                    <a:pt x="693" y="1585"/>
                  </a:lnTo>
                  <a:lnTo>
                    <a:pt x="669" y="1575"/>
                  </a:lnTo>
                  <a:lnTo>
                    <a:pt x="667" y="1571"/>
                  </a:lnTo>
                  <a:lnTo>
                    <a:pt x="665" y="1571"/>
                  </a:lnTo>
                  <a:lnTo>
                    <a:pt x="662" y="1566"/>
                  </a:lnTo>
                  <a:lnTo>
                    <a:pt x="658" y="1564"/>
                  </a:lnTo>
                  <a:lnTo>
                    <a:pt x="648" y="1559"/>
                  </a:lnTo>
                  <a:lnTo>
                    <a:pt x="646" y="1556"/>
                  </a:lnTo>
                  <a:lnTo>
                    <a:pt x="646" y="1554"/>
                  </a:lnTo>
                  <a:lnTo>
                    <a:pt x="643" y="1552"/>
                  </a:lnTo>
                  <a:lnTo>
                    <a:pt x="641" y="1549"/>
                  </a:lnTo>
                  <a:lnTo>
                    <a:pt x="639" y="1547"/>
                  </a:lnTo>
                  <a:lnTo>
                    <a:pt x="636" y="1547"/>
                  </a:lnTo>
                  <a:lnTo>
                    <a:pt x="632" y="1547"/>
                  </a:lnTo>
                  <a:lnTo>
                    <a:pt x="629" y="1545"/>
                  </a:lnTo>
                  <a:lnTo>
                    <a:pt x="627" y="1545"/>
                  </a:lnTo>
                  <a:lnTo>
                    <a:pt x="627" y="1542"/>
                  </a:lnTo>
                  <a:lnTo>
                    <a:pt x="624" y="1538"/>
                  </a:lnTo>
                  <a:lnTo>
                    <a:pt x="624" y="1535"/>
                  </a:lnTo>
                  <a:lnTo>
                    <a:pt x="622" y="1533"/>
                  </a:lnTo>
                  <a:lnTo>
                    <a:pt x="620" y="1530"/>
                  </a:lnTo>
                  <a:lnTo>
                    <a:pt x="620" y="1528"/>
                  </a:lnTo>
                  <a:lnTo>
                    <a:pt x="620" y="1526"/>
                  </a:lnTo>
                  <a:lnTo>
                    <a:pt x="620" y="1526"/>
                  </a:lnTo>
                  <a:lnTo>
                    <a:pt x="620" y="1526"/>
                  </a:lnTo>
                  <a:lnTo>
                    <a:pt x="624" y="1514"/>
                  </a:lnTo>
                  <a:lnTo>
                    <a:pt x="627" y="1512"/>
                  </a:lnTo>
                  <a:lnTo>
                    <a:pt x="627" y="1509"/>
                  </a:lnTo>
                  <a:lnTo>
                    <a:pt x="627" y="1507"/>
                  </a:lnTo>
                  <a:lnTo>
                    <a:pt x="624" y="1504"/>
                  </a:lnTo>
                  <a:lnTo>
                    <a:pt x="624" y="1502"/>
                  </a:lnTo>
                  <a:lnTo>
                    <a:pt x="622" y="1500"/>
                  </a:lnTo>
                  <a:lnTo>
                    <a:pt x="615" y="1497"/>
                  </a:lnTo>
                  <a:lnTo>
                    <a:pt x="615" y="1495"/>
                  </a:lnTo>
                  <a:lnTo>
                    <a:pt x="613" y="1495"/>
                  </a:lnTo>
                  <a:lnTo>
                    <a:pt x="606" y="1495"/>
                  </a:lnTo>
                  <a:lnTo>
                    <a:pt x="603" y="1495"/>
                  </a:lnTo>
                  <a:lnTo>
                    <a:pt x="601" y="1495"/>
                  </a:lnTo>
                  <a:lnTo>
                    <a:pt x="584" y="1478"/>
                  </a:lnTo>
                  <a:lnTo>
                    <a:pt x="582" y="1478"/>
                  </a:lnTo>
                  <a:lnTo>
                    <a:pt x="580" y="1478"/>
                  </a:lnTo>
                  <a:lnTo>
                    <a:pt x="577" y="1478"/>
                  </a:lnTo>
                  <a:lnTo>
                    <a:pt x="575" y="1478"/>
                  </a:lnTo>
                  <a:lnTo>
                    <a:pt x="572" y="1478"/>
                  </a:lnTo>
                  <a:lnTo>
                    <a:pt x="572" y="1478"/>
                  </a:lnTo>
                  <a:lnTo>
                    <a:pt x="570" y="1478"/>
                  </a:lnTo>
                  <a:lnTo>
                    <a:pt x="568" y="1478"/>
                  </a:lnTo>
                  <a:lnTo>
                    <a:pt x="568" y="1481"/>
                  </a:lnTo>
                  <a:lnTo>
                    <a:pt x="565" y="1486"/>
                  </a:lnTo>
                  <a:lnTo>
                    <a:pt x="565" y="1486"/>
                  </a:lnTo>
                  <a:lnTo>
                    <a:pt x="563" y="1488"/>
                  </a:lnTo>
                  <a:lnTo>
                    <a:pt x="563" y="1488"/>
                  </a:lnTo>
                  <a:lnTo>
                    <a:pt x="563" y="1488"/>
                  </a:lnTo>
                  <a:lnTo>
                    <a:pt x="553" y="1490"/>
                  </a:lnTo>
                  <a:lnTo>
                    <a:pt x="539" y="1490"/>
                  </a:lnTo>
                  <a:lnTo>
                    <a:pt x="539" y="1490"/>
                  </a:lnTo>
                  <a:lnTo>
                    <a:pt x="537" y="1493"/>
                  </a:lnTo>
                  <a:lnTo>
                    <a:pt x="537" y="1493"/>
                  </a:lnTo>
                  <a:lnTo>
                    <a:pt x="535" y="1493"/>
                  </a:lnTo>
                  <a:lnTo>
                    <a:pt x="532" y="1500"/>
                  </a:lnTo>
                  <a:lnTo>
                    <a:pt x="530" y="1500"/>
                  </a:lnTo>
                  <a:lnTo>
                    <a:pt x="530" y="1502"/>
                  </a:lnTo>
                  <a:lnTo>
                    <a:pt x="527" y="1502"/>
                  </a:lnTo>
                  <a:lnTo>
                    <a:pt x="527" y="1502"/>
                  </a:lnTo>
                  <a:lnTo>
                    <a:pt x="525" y="1502"/>
                  </a:lnTo>
                  <a:lnTo>
                    <a:pt x="518" y="1502"/>
                  </a:lnTo>
                  <a:lnTo>
                    <a:pt x="497" y="1497"/>
                  </a:lnTo>
                  <a:lnTo>
                    <a:pt x="487" y="1493"/>
                  </a:lnTo>
                  <a:lnTo>
                    <a:pt x="485" y="1493"/>
                  </a:lnTo>
                  <a:lnTo>
                    <a:pt x="483" y="1490"/>
                  </a:lnTo>
                  <a:lnTo>
                    <a:pt x="483" y="1488"/>
                  </a:lnTo>
                  <a:lnTo>
                    <a:pt x="478" y="1478"/>
                  </a:lnTo>
                  <a:lnTo>
                    <a:pt x="478" y="1476"/>
                  </a:lnTo>
                  <a:lnTo>
                    <a:pt x="475" y="1474"/>
                  </a:lnTo>
                  <a:lnTo>
                    <a:pt x="473" y="1471"/>
                  </a:lnTo>
                  <a:lnTo>
                    <a:pt x="471" y="1469"/>
                  </a:lnTo>
                  <a:lnTo>
                    <a:pt x="461" y="1467"/>
                  </a:lnTo>
                  <a:lnTo>
                    <a:pt x="459" y="1467"/>
                  </a:lnTo>
                  <a:lnTo>
                    <a:pt x="457" y="1464"/>
                  </a:lnTo>
                  <a:lnTo>
                    <a:pt x="454" y="1462"/>
                  </a:lnTo>
                  <a:lnTo>
                    <a:pt x="452" y="1455"/>
                  </a:lnTo>
                  <a:lnTo>
                    <a:pt x="452" y="1452"/>
                  </a:lnTo>
                  <a:lnTo>
                    <a:pt x="449" y="1450"/>
                  </a:lnTo>
                  <a:lnTo>
                    <a:pt x="449" y="1448"/>
                  </a:lnTo>
                  <a:lnTo>
                    <a:pt x="447" y="1448"/>
                  </a:lnTo>
                  <a:lnTo>
                    <a:pt x="447" y="1448"/>
                  </a:lnTo>
                  <a:lnTo>
                    <a:pt x="445" y="1450"/>
                  </a:lnTo>
                  <a:lnTo>
                    <a:pt x="445" y="1450"/>
                  </a:lnTo>
                  <a:lnTo>
                    <a:pt x="442" y="1450"/>
                  </a:lnTo>
                  <a:lnTo>
                    <a:pt x="442" y="1452"/>
                  </a:lnTo>
                  <a:lnTo>
                    <a:pt x="442" y="1452"/>
                  </a:lnTo>
                  <a:lnTo>
                    <a:pt x="442" y="1457"/>
                  </a:lnTo>
                  <a:lnTo>
                    <a:pt x="440" y="1457"/>
                  </a:lnTo>
                  <a:lnTo>
                    <a:pt x="440" y="1457"/>
                  </a:lnTo>
                  <a:lnTo>
                    <a:pt x="440" y="1457"/>
                  </a:lnTo>
                  <a:lnTo>
                    <a:pt x="438" y="1457"/>
                  </a:lnTo>
                  <a:lnTo>
                    <a:pt x="438" y="1457"/>
                  </a:lnTo>
                  <a:lnTo>
                    <a:pt x="435" y="1455"/>
                  </a:lnTo>
                  <a:lnTo>
                    <a:pt x="435" y="1452"/>
                  </a:lnTo>
                  <a:lnTo>
                    <a:pt x="431" y="1445"/>
                  </a:lnTo>
                  <a:lnTo>
                    <a:pt x="428" y="1445"/>
                  </a:lnTo>
                  <a:lnTo>
                    <a:pt x="428" y="1443"/>
                  </a:lnTo>
                  <a:lnTo>
                    <a:pt x="428" y="1443"/>
                  </a:lnTo>
                  <a:lnTo>
                    <a:pt x="426" y="1441"/>
                  </a:lnTo>
                  <a:lnTo>
                    <a:pt x="421" y="1441"/>
                  </a:lnTo>
                  <a:lnTo>
                    <a:pt x="419" y="1438"/>
                  </a:lnTo>
                  <a:lnTo>
                    <a:pt x="419" y="1438"/>
                  </a:lnTo>
                  <a:lnTo>
                    <a:pt x="419" y="1438"/>
                  </a:lnTo>
                  <a:lnTo>
                    <a:pt x="416" y="1436"/>
                  </a:lnTo>
                  <a:lnTo>
                    <a:pt x="414" y="1431"/>
                  </a:lnTo>
                  <a:lnTo>
                    <a:pt x="414" y="1429"/>
                  </a:lnTo>
                  <a:lnTo>
                    <a:pt x="412" y="1429"/>
                  </a:lnTo>
                  <a:lnTo>
                    <a:pt x="402" y="1422"/>
                  </a:lnTo>
                  <a:lnTo>
                    <a:pt x="400" y="1419"/>
                  </a:lnTo>
                  <a:lnTo>
                    <a:pt x="400" y="1417"/>
                  </a:lnTo>
                  <a:lnTo>
                    <a:pt x="393" y="1407"/>
                  </a:lnTo>
                  <a:lnTo>
                    <a:pt x="390" y="1396"/>
                  </a:lnTo>
                  <a:lnTo>
                    <a:pt x="388" y="1393"/>
                  </a:lnTo>
                  <a:lnTo>
                    <a:pt x="386" y="1393"/>
                  </a:lnTo>
                  <a:lnTo>
                    <a:pt x="383" y="1396"/>
                  </a:lnTo>
                  <a:lnTo>
                    <a:pt x="383" y="1396"/>
                  </a:lnTo>
                  <a:lnTo>
                    <a:pt x="383" y="1398"/>
                  </a:lnTo>
                  <a:lnTo>
                    <a:pt x="381" y="1403"/>
                  </a:lnTo>
                  <a:lnTo>
                    <a:pt x="381" y="1405"/>
                  </a:lnTo>
                  <a:lnTo>
                    <a:pt x="379" y="1407"/>
                  </a:lnTo>
                  <a:lnTo>
                    <a:pt x="376" y="1410"/>
                  </a:lnTo>
                  <a:lnTo>
                    <a:pt x="364" y="1422"/>
                  </a:lnTo>
                  <a:lnTo>
                    <a:pt x="362" y="1422"/>
                  </a:lnTo>
                  <a:lnTo>
                    <a:pt x="362" y="1424"/>
                  </a:lnTo>
                  <a:lnTo>
                    <a:pt x="355" y="1426"/>
                  </a:lnTo>
                  <a:lnTo>
                    <a:pt x="345" y="1429"/>
                  </a:lnTo>
                  <a:lnTo>
                    <a:pt x="343" y="1431"/>
                  </a:lnTo>
                  <a:lnTo>
                    <a:pt x="343" y="1433"/>
                  </a:lnTo>
                  <a:lnTo>
                    <a:pt x="343" y="1433"/>
                  </a:lnTo>
                  <a:lnTo>
                    <a:pt x="343" y="1436"/>
                  </a:lnTo>
                  <a:lnTo>
                    <a:pt x="343" y="1436"/>
                  </a:lnTo>
                  <a:lnTo>
                    <a:pt x="343" y="1438"/>
                  </a:lnTo>
                  <a:lnTo>
                    <a:pt x="343" y="1441"/>
                  </a:lnTo>
                  <a:lnTo>
                    <a:pt x="343" y="1441"/>
                  </a:lnTo>
                  <a:lnTo>
                    <a:pt x="343" y="1443"/>
                  </a:lnTo>
                  <a:lnTo>
                    <a:pt x="341" y="1445"/>
                  </a:lnTo>
                  <a:lnTo>
                    <a:pt x="341" y="1445"/>
                  </a:lnTo>
                  <a:lnTo>
                    <a:pt x="338" y="1445"/>
                  </a:lnTo>
                  <a:lnTo>
                    <a:pt x="338" y="1445"/>
                  </a:lnTo>
                  <a:lnTo>
                    <a:pt x="336" y="1445"/>
                  </a:lnTo>
                  <a:lnTo>
                    <a:pt x="336" y="1445"/>
                  </a:lnTo>
                  <a:lnTo>
                    <a:pt x="331" y="1445"/>
                  </a:lnTo>
                  <a:lnTo>
                    <a:pt x="329" y="1445"/>
                  </a:lnTo>
                  <a:lnTo>
                    <a:pt x="329" y="1443"/>
                  </a:lnTo>
                  <a:lnTo>
                    <a:pt x="326" y="1445"/>
                  </a:lnTo>
                  <a:lnTo>
                    <a:pt x="326" y="1445"/>
                  </a:lnTo>
                  <a:lnTo>
                    <a:pt x="324" y="1445"/>
                  </a:lnTo>
                  <a:lnTo>
                    <a:pt x="322" y="1448"/>
                  </a:lnTo>
                  <a:lnTo>
                    <a:pt x="322" y="1450"/>
                  </a:lnTo>
                  <a:lnTo>
                    <a:pt x="322" y="1452"/>
                  </a:lnTo>
                  <a:lnTo>
                    <a:pt x="322" y="1455"/>
                  </a:lnTo>
                  <a:lnTo>
                    <a:pt x="319" y="1460"/>
                  </a:lnTo>
                  <a:lnTo>
                    <a:pt x="319" y="1462"/>
                  </a:lnTo>
                  <a:lnTo>
                    <a:pt x="319" y="1462"/>
                  </a:lnTo>
                  <a:lnTo>
                    <a:pt x="322" y="1469"/>
                  </a:lnTo>
                  <a:lnTo>
                    <a:pt x="322" y="1471"/>
                  </a:lnTo>
                  <a:lnTo>
                    <a:pt x="322" y="1471"/>
                  </a:lnTo>
                  <a:lnTo>
                    <a:pt x="319" y="1474"/>
                  </a:lnTo>
                  <a:lnTo>
                    <a:pt x="319" y="1476"/>
                  </a:lnTo>
                  <a:lnTo>
                    <a:pt x="317" y="1478"/>
                  </a:lnTo>
                  <a:lnTo>
                    <a:pt x="315" y="1481"/>
                  </a:lnTo>
                  <a:lnTo>
                    <a:pt x="310" y="1483"/>
                  </a:lnTo>
                  <a:lnTo>
                    <a:pt x="305" y="1490"/>
                  </a:lnTo>
                  <a:lnTo>
                    <a:pt x="300" y="1493"/>
                  </a:lnTo>
                  <a:lnTo>
                    <a:pt x="291" y="1500"/>
                  </a:lnTo>
                  <a:lnTo>
                    <a:pt x="289" y="1502"/>
                  </a:lnTo>
                  <a:lnTo>
                    <a:pt x="289" y="1502"/>
                  </a:lnTo>
                  <a:lnTo>
                    <a:pt x="286" y="1502"/>
                  </a:lnTo>
                  <a:lnTo>
                    <a:pt x="286" y="1500"/>
                  </a:lnTo>
                  <a:lnTo>
                    <a:pt x="284" y="1500"/>
                  </a:lnTo>
                  <a:lnTo>
                    <a:pt x="284" y="1500"/>
                  </a:lnTo>
                  <a:lnTo>
                    <a:pt x="284" y="1497"/>
                  </a:lnTo>
                  <a:lnTo>
                    <a:pt x="279" y="1493"/>
                  </a:lnTo>
                  <a:lnTo>
                    <a:pt x="277" y="1488"/>
                  </a:lnTo>
                  <a:lnTo>
                    <a:pt x="270" y="1481"/>
                  </a:lnTo>
                  <a:lnTo>
                    <a:pt x="267" y="1481"/>
                  </a:lnTo>
                  <a:lnTo>
                    <a:pt x="263" y="1478"/>
                  </a:lnTo>
                  <a:lnTo>
                    <a:pt x="263" y="1478"/>
                  </a:lnTo>
                  <a:lnTo>
                    <a:pt x="256" y="1478"/>
                  </a:lnTo>
                  <a:lnTo>
                    <a:pt x="256" y="1478"/>
                  </a:lnTo>
                  <a:lnTo>
                    <a:pt x="253" y="1478"/>
                  </a:lnTo>
                  <a:lnTo>
                    <a:pt x="244" y="1471"/>
                  </a:lnTo>
                  <a:lnTo>
                    <a:pt x="241" y="1469"/>
                  </a:lnTo>
                  <a:lnTo>
                    <a:pt x="241" y="1469"/>
                  </a:lnTo>
                  <a:lnTo>
                    <a:pt x="225" y="1467"/>
                  </a:lnTo>
                  <a:lnTo>
                    <a:pt x="222" y="1467"/>
                  </a:lnTo>
                  <a:lnTo>
                    <a:pt x="220" y="1469"/>
                  </a:lnTo>
                  <a:lnTo>
                    <a:pt x="218" y="1469"/>
                  </a:lnTo>
                  <a:lnTo>
                    <a:pt x="215" y="1469"/>
                  </a:lnTo>
                  <a:lnTo>
                    <a:pt x="215" y="1467"/>
                  </a:lnTo>
                  <a:lnTo>
                    <a:pt x="213" y="1462"/>
                  </a:lnTo>
                  <a:lnTo>
                    <a:pt x="211" y="1460"/>
                  </a:lnTo>
                  <a:lnTo>
                    <a:pt x="208" y="1455"/>
                  </a:lnTo>
                  <a:lnTo>
                    <a:pt x="206" y="1452"/>
                  </a:lnTo>
                  <a:lnTo>
                    <a:pt x="204" y="1443"/>
                  </a:lnTo>
                  <a:lnTo>
                    <a:pt x="199" y="1431"/>
                  </a:lnTo>
                  <a:lnTo>
                    <a:pt x="196" y="1426"/>
                  </a:lnTo>
                  <a:lnTo>
                    <a:pt x="178" y="1410"/>
                  </a:lnTo>
                  <a:lnTo>
                    <a:pt x="175" y="1405"/>
                  </a:lnTo>
                  <a:lnTo>
                    <a:pt x="175" y="1400"/>
                  </a:lnTo>
                  <a:lnTo>
                    <a:pt x="173" y="1393"/>
                  </a:lnTo>
                  <a:lnTo>
                    <a:pt x="178" y="1367"/>
                  </a:lnTo>
                  <a:lnTo>
                    <a:pt x="180" y="1365"/>
                  </a:lnTo>
                  <a:lnTo>
                    <a:pt x="178" y="1358"/>
                  </a:lnTo>
                  <a:lnTo>
                    <a:pt x="178" y="1353"/>
                  </a:lnTo>
                  <a:lnTo>
                    <a:pt x="182" y="1344"/>
                  </a:lnTo>
                  <a:lnTo>
                    <a:pt x="182" y="1339"/>
                  </a:lnTo>
                  <a:lnTo>
                    <a:pt x="182" y="1318"/>
                  </a:lnTo>
                  <a:lnTo>
                    <a:pt x="182" y="1306"/>
                  </a:lnTo>
                  <a:lnTo>
                    <a:pt x="187" y="1299"/>
                  </a:lnTo>
                  <a:lnTo>
                    <a:pt x="194" y="1294"/>
                  </a:lnTo>
                  <a:lnTo>
                    <a:pt x="196" y="1287"/>
                  </a:lnTo>
                  <a:lnTo>
                    <a:pt x="199" y="1282"/>
                  </a:lnTo>
                  <a:lnTo>
                    <a:pt x="194" y="1280"/>
                  </a:lnTo>
                  <a:lnTo>
                    <a:pt x="192" y="1280"/>
                  </a:lnTo>
                  <a:lnTo>
                    <a:pt x="185" y="1282"/>
                  </a:lnTo>
                  <a:lnTo>
                    <a:pt x="182" y="1282"/>
                  </a:lnTo>
                  <a:lnTo>
                    <a:pt x="180" y="1280"/>
                  </a:lnTo>
                  <a:lnTo>
                    <a:pt x="180" y="1275"/>
                  </a:lnTo>
                  <a:lnTo>
                    <a:pt x="178" y="1273"/>
                  </a:lnTo>
                  <a:lnTo>
                    <a:pt x="178" y="1268"/>
                  </a:lnTo>
                  <a:lnTo>
                    <a:pt x="178" y="1268"/>
                  </a:lnTo>
                  <a:lnTo>
                    <a:pt x="175" y="1266"/>
                  </a:lnTo>
                  <a:lnTo>
                    <a:pt x="175" y="1266"/>
                  </a:lnTo>
                  <a:lnTo>
                    <a:pt x="170" y="1268"/>
                  </a:lnTo>
                  <a:lnTo>
                    <a:pt x="168" y="1268"/>
                  </a:lnTo>
                  <a:lnTo>
                    <a:pt x="166" y="1266"/>
                  </a:lnTo>
                  <a:lnTo>
                    <a:pt x="154" y="1256"/>
                  </a:lnTo>
                  <a:lnTo>
                    <a:pt x="151" y="1254"/>
                  </a:lnTo>
                  <a:lnTo>
                    <a:pt x="144" y="1251"/>
                  </a:lnTo>
                  <a:lnTo>
                    <a:pt x="142" y="1249"/>
                  </a:lnTo>
                  <a:lnTo>
                    <a:pt x="142" y="1247"/>
                  </a:lnTo>
                  <a:lnTo>
                    <a:pt x="140" y="1240"/>
                  </a:lnTo>
                  <a:lnTo>
                    <a:pt x="137" y="1237"/>
                  </a:lnTo>
                  <a:lnTo>
                    <a:pt x="135" y="1235"/>
                  </a:lnTo>
                  <a:lnTo>
                    <a:pt x="130" y="1232"/>
                  </a:lnTo>
                  <a:lnTo>
                    <a:pt x="125" y="1230"/>
                  </a:lnTo>
                  <a:lnTo>
                    <a:pt x="123" y="1228"/>
                  </a:lnTo>
                  <a:lnTo>
                    <a:pt x="123" y="1225"/>
                  </a:lnTo>
                  <a:lnTo>
                    <a:pt x="123" y="1221"/>
                  </a:lnTo>
                  <a:lnTo>
                    <a:pt x="123" y="1221"/>
                  </a:lnTo>
                  <a:lnTo>
                    <a:pt x="121" y="1218"/>
                  </a:lnTo>
                  <a:lnTo>
                    <a:pt x="118" y="1216"/>
                  </a:lnTo>
                  <a:lnTo>
                    <a:pt x="116" y="1216"/>
                  </a:lnTo>
                  <a:lnTo>
                    <a:pt x="114" y="1213"/>
                  </a:lnTo>
                  <a:lnTo>
                    <a:pt x="111" y="1211"/>
                  </a:lnTo>
                  <a:lnTo>
                    <a:pt x="109" y="1209"/>
                  </a:lnTo>
                  <a:lnTo>
                    <a:pt x="109" y="1209"/>
                  </a:lnTo>
                  <a:lnTo>
                    <a:pt x="109" y="1204"/>
                  </a:lnTo>
                  <a:lnTo>
                    <a:pt x="109" y="1202"/>
                  </a:lnTo>
                  <a:lnTo>
                    <a:pt x="107" y="1199"/>
                  </a:lnTo>
                  <a:lnTo>
                    <a:pt x="104" y="1197"/>
                  </a:lnTo>
                  <a:lnTo>
                    <a:pt x="102" y="1197"/>
                  </a:lnTo>
                  <a:lnTo>
                    <a:pt x="102" y="1195"/>
                  </a:lnTo>
                  <a:lnTo>
                    <a:pt x="102" y="1192"/>
                  </a:lnTo>
                  <a:lnTo>
                    <a:pt x="99" y="1187"/>
                  </a:lnTo>
                  <a:lnTo>
                    <a:pt x="99" y="1183"/>
                  </a:lnTo>
                  <a:lnTo>
                    <a:pt x="95" y="1176"/>
                  </a:lnTo>
                  <a:lnTo>
                    <a:pt x="92" y="1173"/>
                  </a:lnTo>
                  <a:lnTo>
                    <a:pt x="92" y="1169"/>
                  </a:lnTo>
                  <a:lnTo>
                    <a:pt x="99" y="1159"/>
                  </a:lnTo>
                  <a:lnTo>
                    <a:pt x="99" y="1154"/>
                  </a:lnTo>
                  <a:lnTo>
                    <a:pt x="97" y="1154"/>
                  </a:lnTo>
                  <a:lnTo>
                    <a:pt x="92" y="1154"/>
                  </a:lnTo>
                  <a:lnTo>
                    <a:pt x="92" y="1154"/>
                  </a:lnTo>
                  <a:lnTo>
                    <a:pt x="90" y="1154"/>
                  </a:lnTo>
                  <a:lnTo>
                    <a:pt x="88" y="1152"/>
                  </a:lnTo>
                  <a:lnTo>
                    <a:pt x="88" y="1152"/>
                  </a:lnTo>
                  <a:lnTo>
                    <a:pt x="85" y="1152"/>
                  </a:lnTo>
                  <a:lnTo>
                    <a:pt x="85" y="1154"/>
                  </a:lnTo>
                  <a:lnTo>
                    <a:pt x="83" y="1154"/>
                  </a:lnTo>
                  <a:lnTo>
                    <a:pt x="83" y="1154"/>
                  </a:lnTo>
                  <a:lnTo>
                    <a:pt x="81" y="1152"/>
                  </a:lnTo>
                  <a:lnTo>
                    <a:pt x="78" y="1152"/>
                  </a:lnTo>
                  <a:lnTo>
                    <a:pt x="76" y="1152"/>
                  </a:lnTo>
                  <a:lnTo>
                    <a:pt x="73" y="1152"/>
                  </a:lnTo>
                  <a:lnTo>
                    <a:pt x="73" y="1150"/>
                  </a:lnTo>
                  <a:lnTo>
                    <a:pt x="71" y="1150"/>
                  </a:lnTo>
                  <a:lnTo>
                    <a:pt x="69" y="1147"/>
                  </a:lnTo>
                  <a:lnTo>
                    <a:pt x="64" y="1147"/>
                  </a:lnTo>
                  <a:lnTo>
                    <a:pt x="64" y="1145"/>
                  </a:lnTo>
                  <a:lnTo>
                    <a:pt x="62" y="1140"/>
                  </a:lnTo>
                  <a:lnTo>
                    <a:pt x="64" y="1135"/>
                  </a:lnTo>
                  <a:lnTo>
                    <a:pt x="66" y="1131"/>
                  </a:lnTo>
                  <a:lnTo>
                    <a:pt x="66" y="1126"/>
                  </a:lnTo>
                  <a:lnTo>
                    <a:pt x="66" y="1121"/>
                  </a:lnTo>
                  <a:lnTo>
                    <a:pt x="64" y="1116"/>
                  </a:lnTo>
                  <a:lnTo>
                    <a:pt x="59" y="1112"/>
                  </a:lnTo>
                  <a:lnTo>
                    <a:pt x="57" y="1109"/>
                  </a:lnTo>
                  <a:lnTo>
                    <a:pt x="57" y="1105"/>
                  </a:lnTo>
                  <a:lnTo>
                    <a:pt x="57" y="1100"/>
                  </a:lnTo>
                  <a:lnTo>
                    <a:pt x="57" y="1095"/>
                  </a:lnTo>
                  <a:lnTo>
                    <a:pt x="59" y="1095"/>
                  </a:lnTo>
                  <a:lnTo>
                    <a:pt x="62" y="1093"/>
                  </a:lnTo>
                  <a:lnTo>
                    <a:pt x="66" y="1093"/>
                  </a:lnTo>
                  <a:lnTo>
                    <a:pt x="66" y="1093"/>
                  </a:lnTo>
                  <a:lnTo>
                    <a:pt x="69" y="1093"/>
                  </a:lnTo>
                  <a:lnTo>
                    <a:pt x="69" y="1090"/>
                  </a:lnTo>
                  <a:lnTo>
                    <a:pt x="69" y="1088"/>
                  </a:lnTo>
                  <a:lnTo>
                    <a:pt x="69" y="1088"/>
                  </a:lnTo>
                  <a:lnTo>
                    <a:pt x="71" y="1086"/>
                  </a:lnTo>
                  <a:lnTo>
                    <a:pt x="73" y="1086"/>
                  </a:lnTo>
                  <a:lnTo>
                    <a:pt x="76" y="1086"/>
                  </a:lnTo>
                  <a:lnTo>
                    <a:pt x="76" y="1083"/>
                  </a:lnTo>
                  <a:lnTo>
                    <a:pt x="76" y="1081"/>
                  </a:lnTo>
                  <a:lnTo>
                    <a:pt x="76" y="1079"/>
                  </a:lnTo>
                  <a:lnTo>
                    <a:pt x="76" y="1076"/>
                  </a:lnTo>
                  <a:lnTo>
                    <a:pt x="78" y="1072"/>
                  </a:lnTo>
                  <a:lnTo>
                    <a:pt x="83" y="1062"/>
                  </a:lnTo>
                  <a:lnTo>
                    <a:pt x="85" y="1057"/>
                  </a:lnTo>
                  <a:lnTo>
                    <a:pt x="85" y="1034"/>
                  </a:lnTo>
                  <a:lnTo>
                    <a:pt x="85" y="1029"/>
                  </a:lnTo>
                  <a:lnTo>
                    <a:pt x="83" y="1020"/>
                  </a:lnTo>
                  <a:lnTo>
                    <a:pt x="81" y="1012"/>
                  </a:lnTo>
                  <a:lnTo>
                    <a:pt x="76" y="1005"/>
                  </a:lnTo>
                  <a:lnTo>
                    <a:pt x="71" y="998"/>
                  </a:lnTo>
                  <a:lnTo>
                    <a:pt x="64" y="998"/>
                  </a:lnTo>
                  <a:lnTo>
                    <a:pt x="64" y="998"/>
                  </a:lnTo>
                  <a:lnTo>
                    <a:pt x="62" y="1001"/>
                  </a:lnTo>
                  <a:lnTo>
                    <a:pt x="62" y="1001"/>
                  </a:lnTo>
                  <a:lnTo>
                    <a:pt x="57" y="996"/>
                  </a:lnTo>
                  <a:lnTo>
                    <a:pt x="57" y="993"/>
                  </a:lnTo>
                  <a:lnTo>
                    <a:pt x="59" y="989"/>
                  </a:lnTo>
                  <a:lnTo>
                    <a:pt x="59" y="982"/>
                  </a:lnTo>
                  <a:lnTo>
                    <a:pt x="62" y="977"/>
                  </a:lnTo>
                  <a:lnTo>
                    <a:pt x="62" y="975"/>
                  </a:lnTo>
                  <a:lnTo>
                    <a:pt x="62" y="970"/>
                  </a:lnTo>
                  <a:lnTo>
                    <a:pt x="59" y="965"/>
                  </a:lnTo>
                  <a:lnTo>
                    <a:pt x="52" y="958"/>
                  </a:lnTo>
                  <a:lnTo>
                    <a:pt x="50" y="953"/>
                  </a:lnTo>
                  <a:lnTo>
                    <a:pt x="50" y="949"/>
                  </a:lnTo>
                  <a:lnTo>
                    <a:pt x="47" y="949"/>
                  </a:lnTo>
                  <a:lnTo>
                    <a:pt x="47" y="946"/>
                  </a:lnTo>
                  <a:lnTo>
                    <a:pt x="40" y="944"/>
                  </a:lnTo>
                  <a:lnTo>
                    <a:pt x="36" y="941"/>
                  </a:lnTo>
                  <a:lnTo>
                    <a:pt x="33" y="939"/>
                  </a:lnTo>
                  <a:lnTo>
                    <a:pt x="31" y="939"/>
                  </a:lnTo>
                  <a:lnTo>
                    <a:pt x="31" y="939"/>
                  </a:lnTo>
                  <a:lnTo>
                    <a:pt x="29" y="941"/>
                  </a:lnTo>
                  <a:lnTo>
                    <a:pt x="26" y="944"/>
                  </a:lnTo>
                  <a:lnTo>
                    <a:pt x="26" y="944"/>
                  </a:lnTo>
                  <a:lnTo>
                    <a:pt x="24" y="944"/>
                  </a:lnTo>
                  <a:lnTo>
                    <a:pt x="24" y="944"/>
                  </a:lnTo>
                  <a:lnTo>
                    <a:pt x="26" y="939"/>
                  </a:lnTo>
                  <a:lnTo>
                    <a:pt x="26" y="937"/>
                  </a:lnTo>
                  <a:lnTo>
                    <a:pt x="26" y="932"/>
                  </a:lnTo>
                  <a:lnTo>
                    <a:pt x="26" y="932"/>
                  </a:lnTo>
                  <a:lnTo>
                    <a:pt x="24" y="927"/>
                  </a:lnTo>
                  <a:lnTo>
                    <a:pt x="19" y="923"/>
                  </a:lnTo>
                  <a:lnTo>
                    <a:pt x="19" y="920"/>
                  </a:lnTo>
                  <a:lnTo>
                    <a:pt x="17" y="918"/>
                  </a:lnTo>
                  <a:lnTo>
                    <a:pt x="17" y="915"/>
                  </a:lnTo>
                  <a:lnTo>
                    <a:pt x="14" y="915"/>
                  </a:lnTo>
                  <a:lnTo>
                    <a:pt x="7" y="913"/>
                  </a:lnTo>
                  <a:lnTo>
                    <a:pt x="5" y="913"/>
                  </a:lnTo>
                  <a:lnTo>
                    <a:pt x="5" y="911"/>
                  </a:lnTo>
                  <a:lnTo>
                    <a:pt x="5" y="908"/>
                  </a:lnTo>
                  <a:lnTo>
                    <a:pt x="5" y="906"/>
                  </a:lnTo>
                  <a:lnTo>
                    <a:pt x="5" y="901"/>
                  </a:lnTo>
                  <a:lnTo>
                    <a:pt x="0" y="897"/>
                  </a:lnTo>
                  <a:lnTo>
                    <a:pt x="0" y="892"/>
                  </a:lnTo>
                  <a:lnTo>
                    <a:pt x="0" y="889"/>
                  </a:lnTo>
                  <a:lnTo>
                    <a:pt x="0" y="887"/>
                  </a:lnTo>
                  <a:lnTo>
                    <a:pt x="3" y="887"/>
                  </a:lnTo>
                  <a:lnTo>
                    <a:pt x="5" y="889"/>
                  </a:lnTo>
                  <a:lnTo>
                    <a:pt x="7" y="889"/>
                  </a:lnTo>
                  <a:lnTo>
                    <a:pt x="7" y="889"/>
                  </a:lnTo>
                  <a:lnTo>
                    <a:pt x="10" y="889"/>
                  </a:lnTo>
                  <a:lnTo>
                    <a:pt x="12" y="887"/>
                  </a:lnTo>
                  <a:lnTo>
                    <a:pt x="14" y="887"/>
                  </a:lnTo>
                  <a:lnTo>
                    <a:pt x="14" y="887"/>
                  </a:lnTo>
                  <a:lnTo>
                    <a:pt x="17" y="887"/>
                  </a:lnTo>
                  <a:lnTo>
                    <a:pt x="21" y="889"/>
                  </a:lnTo>
                  <a:lnTo>
                    <a:pt x="21" y="889"/>
                  </a:lnTo>
                  <a:lnTo>
                    <a:pt x="24" y="889"/>
                  </a:lnTo>
                  <a:lnTo>
                    <a:pt x="24" y="892"/>
                  </a:lnTo>
                  <a:lnTo>
                    <a:pt x="24" y="892"/>
                  </a:lnTo>
                  <a:lnTo>
                    <a:pt x="24" y="892"/>
                  </a:lnTo>
                  <a:lnTo>
                    <a:pt x="24" y="892"/>
                  </a:lnTo>
                  <a:lnTo>
                    <a:pt x="26" y="892"/>
                  </a:lnTo>
                  <a:lnTo>
                    <a:pt x="26" y="892"/>
                  </a:lnTo>
                  <a:lnTo>
                    <a:pt x="26" y="892"/>
                  </a:lnTo>
                  <a:lnTo>
                    <a:pt x="29" y="892"/>
                  </a:lnTo>
                  <a:lnTo>
                    <a:pt x="29" y="892"/>
                  </a:lnTo>
                  <a:lnTo>
                    <a:pt x="31" y="892"/>
                  </a:lnTo>
                  <a:lnTo>
                    <a:pt x="33" y="892"/>
                  </a:lnTo>
                  <a:lnTo>
                    <a:pt x="33" y="889"/>
                  </a:lnTo>
                  <a:lnTo>
                    <a:pt x="36" y="889"/>
                  </a:lnTo>
                  <a:lnTo>
                    <a:pt x="36" y="892"/>
                  </a:lnTo>
                  <a:lnTo>
                    <a:pt x="36" y="892"/>
                  </a:lnTo>
                  <a:lnTo>
                    <a:pt x="36" y="904"/>
                  </a:lnTo>
                  <a:lnTo>
                    <a:pt x="36" y="904"/>
                  </a:lnTo>
                  <a:lnTo>
                    <a:pt x="38" y="906"/>
                  </a:lnTo>
                  <a:lnTo>
                    <a:pt x="45" y="908"/>
                  </a:lnTo>
                  <a:lnTo>
                    <a:pt x="45" y="906"/>
                  </a:lnTo>
                  <a:lnTo>
                    <a:pt x="45" y="906"/>
                  </a:lnTo>
                  <a:lnTo>
                    <a:pt x="45" y="906"/>
                  </a:lnTo>
                  <a:lnTo>
                    <a:pt x="47" y="908"/>
                  </a:lnTo>
                  <a:lnTo>
                    <a:pt x="47" y="906"/>
                  </a:lnTo>
                  <a:lnTo>
                    <a:pt x="50" y="904"/>
                  </a:lnTo>
                  <a:lnTo>
                    <a:pt x="52" y="904"/>
                  </a:lnTo>
                  <a:lnTo>
                    <a:pt x="55" y="906"/>
                  </a:lnTo>
                  <a:lnTo>
                    <a:pt x="64" y="908"/>
                  </a:lnTo>
                  <a:lnTo>
                    <a:pt x="64" y="906"/>
                  </a:lnTo>
                  <a:lnTo>
                    <a:pt x="66" y="901"/>
                  </a:lnTo>
                  <a:lnTo>
                    <a:pt x="69" y="901"/>
                  </a:lnTo>
                  <a:lnTo>
                    <a:pt x="71" y="901"/>
                  </a:lnTo>
                  <a:lnTo>
                    <a:pt x="76" y="901"/>
                  </a:lnTo>
                  <a:lnTo>
                    <a:pt x="73" y="899"/>
                  </a:lnTo>
                  <a:lnTo>
                    <a:pt x="73" y="894"/>
                  </a:lnTo>
                  <a:lnTo>
                    <a:pt x="73" y="885"/>
                  </a:lnTo>
                  <a:lnTo>
                    <a:pt x="71" y="882"/>
                  </a:lnTo>
                  <a:lnTo>
                    <a:pt x="66" y="873"/>
                  </a:lnTo>
                  <a:lnTo>
                    <a:pt x="66" y="868"/>
                  </a:lnTo>
                  <a:lnTo>
                    <a:pt x="66" y="863"/>
                  </a:lnTo>
                  <a:lnTo>
                    <a:pt x="66" y="859"/>
                  </a:lnTo>
                  <a:lnTo>
                    <a:pt x="69" y="856"/>
                  </a:lnTo>
                  <a:lnTo>
                    <a:pt x="71" y="856"/>
                  </a:lnTo>
                  <a:lnTo>
                    <a:pt x="73" y="856"/>
                  </a:lnTo>
                  <a:lnTo>
                    <a:pt x="73" y="854"/>
                  </a:lnTo>
                  <a:lnTo>
                    <a:pt x="76" y="854"/>
                  </a:lnTo>
                  <a:lnTo>
                    <a:pt x="76" y="852"/>
                  </a:lnTo>
                  <a:lnTo>
                    <a:pt x="76" y="852"/>
                  </a:lnTo>
                  <a:lnTo>
                    <a:pt x="78" y="852"/>
                  </a:lnTo>
                  <a:lnTo>
                    <a:pt x="81" y="849"/>
                  </a:lnTo>
                  <a:lnTo>
                    <a:pt x="81" y="849"/>
                  </a:lnTo>
                  <a:lnTo>
                    <a:pt x="81" y="849"/>
                  </a:lnTo>
                  <a:lnTo>
                    <a:pt x="83" y="847"/>
                  </a:lnTo>
                  <a:lnTo>
                    <a:pt x="83" y="844"/>
                  </a:lnTo>
                  <a:lnTo>
                    <a:pt x="81" y="840"/>
                  </a:lnTo>
                  <a:lnTo>
                    <a:pt x="78" y="837"/>
                  </a:lnTo>
                  <a:lnTo>
                    <a:pt x="81" y="837"/>
                  </a:lnTo>
                  <a:lnTo>
                    <a:pt x="81" y="835"/>
                  </a:lnTo>
                  <a:lnTo>
                    <a:pt x="81" y="835"/>
                  </a:lnTo>
                  <a:lnTo>
                    <a:pt x="81" y="835"/>
                  </a:lnTo>
                  <a:lnTo>
                    <a:pt x="83" y="833"/>
                  </a:lnTo>
                  <a:lnTo>
                    <a:pt x="85" y="833"/>
                  </a:lnTo>
                  <a:lnTo>
                    <a:pt x="85" y="830"/>
                  </a:lnTo>
                  <a:lnTo>
                    <a:pt x="83" y="830"/>
                  </a:lnTo>
                  <a:lnTo>
                    <a:pt x="83" y="828"/>
                  </a:lnTo>
                  <a:lnTo>
                    <a:pt x="85" y="828"/>
                  </a:lnTo>
                  <a:lnTo>
                    <a:pt x="85" y="826"/>
                  </a:lnTo>
                  <a:lnTo>
                    <a:pt x="90" y="818"/>
                  </a:lnTo>
                  <a:lnTo>
                    <a:pt x="90" y="814"/>
                  </a:lnTo>
                  <a:lnTo>
                    <a:pt x="88" y="807"/>
                  </a:lnTo>
                  <a:lnTo>
                    <a:pt x="88" y="802"/>
                  </a:lnTo>
                  <a:lnTo>
                    <a:pt x="92" y="788"/>
                  </a:lnTo>
                  <a:lnTo>
                    <a:pt x="97" y="776"/>
                  </a:lnTo>
                  <a:lnTo>
                    <a:pt x="99" y="773"/>
                  </a:lnTo>
                  <a:lnTo>
                    <a:pt x="102" y="773"/>
                  </a:lnTo>
                  <a:lnTo>
                    <a:pt x="107" y="771"/>
                  </a:lnTo>
                  <a:lnTo>
                    <a:pt x="109" y="769"/>
                  </a:lnTo>
                  <a:lnTo>
                    <a:pt x="109" y="766"/>
                  </a:lnTo>
                  <a:lnTo>
                    <a:pt x="111" y="766"/>
                  </a:lnTo>
                  <a:lnTo>
                    <a:pt x="111" y="762"/>
                  </a:lnTo>
                  <a:lnTo>
                    <a:pt x="114" y="759"/>
                  </a:lnTo>
                  <a:lnTo>
                    <a:pt x="114" y="759"/>
                  </a:lnTo>
                  <a:lnTo>
                    <a:pt x="114" y="759"/>
                  </a:lnTo>
                  <a:lnTo>
                    <a:pt x="111" y="757"/>
                  </a:lnTo>
                  <a:lnTo>
                    <a:pt x="111" y="755"/>
                  </a:lnTo>
                  <a:lnTo>
                    <a:pt x="111" y="755"/>
                  </a:lnTo>
                  <a:lnTo>
                    <a:pt x="111" y="755"/>
                  </a:lnTo>
                  <a:lnTo>
                    <a:pt x="111" y="755"/>
                  </a:lnTo>
                  <a:lnTo>
                    <a:pt x="111" y="755"/>
                  </a:lnTo>
                  <a:lnTo>
                    <a:pt x="111" y="750"/>
                  </a:lnTo>
                  <a:lnTo>
                    <a:pt x="111" y="750"/>
                  </a:lnTo>
                  <a:lnTo>
                    <a:pt x="109" y="747"/>
                  </a:lnTo>
                  <a:lnTo>
                    <a:pt x="109" y="747"/>
                  </a:lnTo>
                  <a:lnTo>
                    <a:pt x="107" y="745"/>
                  </a:lnTo>
                  <a:lnTo>
                    <a:pt x="107" y="743"/>
                  </a:lnTo>
                  <a:lnTo>
                    <a:pt x="107" y="740"/>
                  </a:lnTo>
                  <a:lnTo>
                    <a:pt x="104" y="738"/>
                  </a:lnTo>
                  <a:lnTo>
                    <a:pt x="95" y="724"/>
                  </a:lnTo>
                  <a:lnTo>
                    <a:pt x="88" y="710"/>
                  </a:lnTo>
                  <a:lnTo>
                    <a:pt x="88" y="707"/>
                  </a:lnTo>
                  <a:lnTo>
                    <a:pt x="81" y="705"/>
                  </a:lnTo>
                  <a:lnTo>
                    <a:pt x="78" y="705"/>
                  </a:lnTo>
                  <a:lnTo>
                    <a:pt x="78" y="703"/>
                  </a:lnTo>
                  <a:lnTo>
                    <a:pt x="73" y="698"/>
                  </a:lnTo>
                  <a:lnTo>
                    <a:pt x="73" y="698"/>
                  </a:lnTo>
                  <a:lnTo>
                    <a:pt x="71" y="698"/>
                  </a:lnTo>
                  <a:lnTo>
                    <a:pt x="69" y="698"/>
                  </a:lnTo>
                  <a:lnTo>
                    <a:pt x="69" y="700"/>
                  </a:lnTo>
                  <a:lnTo>
                    <a:pt x="69" y="700"/>
                  </a:lnTo>
                  <a:lnTo>
                    <a:pt x="66" y="700"/>
                  </a:lnTo>
                  <a:lnTo>
                    <a:pt x="66" y="703"/>
                  </a:lnTo>
                  <a:lnTo>
                    <a:pt x="64" y="700"/>
                  </a:lnTo>
                  <a:lnTo>
                    <a:pt x="62" y="700"/>
                  </a:lnTo>
                  <a:lnTo>
                    <a:pt x="62" y="703"/>
                  </a:lnTo>
                  <a:lnTo>
                    <a:pt x="62" y="705"/>
                  </a:lnTo>
                  <a:lnTo>
                    <a:pt x="59" y="707"/>
                  </a:lnTo>
                  <a:lnTo>
                    <a:pt x="59" y="710"/>
                  </a:lnTo>
                  <a:lnTo>
                    <a:pt x="57" y="710"/>
                  </a:lnTo>
                  <a:lnTo>
                    <a:pt x="50" y="703"/>
                  </a:lnTo>
                  <a:lnTo>
                    <a:pt x="50" y="700"/>
                  </a:lnTo>
                  <a:lnTo>
                    <a:pt x="47" y="698"/>
                  </a:lnTo>
                  <a:lnTo>
                    <a:pt x="47" y="695"/>
                  </a:lnTo>
                  <a:lnTo>
                    <a:pt x="45" y="693"/>
                  </a:lnTo>
                  <a:lnTo>
                    <a:pt x="45" y="691"/>
                  </a:lnTo>
                  <a:lnTo>
                    <a:pt x="45" y="686"/>
                  </a:lnTo>
                  <a:lnTo>
                    <a:pt x="45" y="686"/>
                  </a:lnTo>
                  <a:lnTo>
                    <a:pt x="47" y="679"/>
                  </a:lnTo>
                  <a:lnTo>
                    <a:pt x="47" y="677"/>
                  </a:lnTo>
                  <a:lnTo>
                    <a:pt x="47" y="669"/>
                  </a:lnTo>
                  <a:lnTo>
                    <a:pt x="47" y="667"/>
                  </a:lnTo>
                  <a:lnTo>
                    <a:pt x="52" y="662"/>
                  </a:lnTo>
                  <a:lnTo>
                    <a:pt x="52" y="660"/>
                  </a:lnTo>
                  <a:lnTo>
                    <a:pt x="52" y="658"/>
                  </a:lnTo>
                  <a:lnTo>
                    <a:pt x="52" y="653"/>
                  </a:lnTo>
                  <a:lnTo>
                    <a:pt x="52" y="650"/>
                  </a:lnTo>
                  <a:lnTo>
                    <a:pt x="52" y="648"/>
                  </a:lnTo>
                  <a:lnTo>
                    <a:pt x="55" y="648"/>
                  </a:lnTo>
                  <a:lnTo>
                    <a:pt x="57" y="646"/>
                  </a:lnTo>
                  <a:lnTo>
                    <a:pt x="57" y="646"/>
                  </a:lnTo>
                  <a:lnTo>
                    <a:pt x="59" y="646"/>
                  </a:lnTo>
                  <a:lnTo>
                    <a:pt x="64" y="648"/>
                  </a:lnTo>
                  <a:lnTo>
                    <a:pt x="66" y="648"/>
                  </a:lnTo>
                  <a:lnTo>
                    <a:pt x="66" y="648"/>
                  </a:lnTo>
                  <a:lnTo>
                    <a:pt x="69" y="648"/>
                  </a:lnTo>
                  <a:lnTo>
                    <a:pt x="69" y="646"/>
                  </a:lnTo>
                  <a:lnTo>
                    <a:pt x="71" y="643"/>
                  </a:lnTo>
                  <a:lnTo>
                    <a:pt x="69" y="641"/>
                  </a:lnTo>
                  <a:lnTo>
                    <a:pt x="69" y="636"/>
                  </a:lnTo>
                  <a:lnTo>
                    <a:pt x="66" y="629"/>
                  </a:lnTo>
                  <a:lnTo>
                    <a:pt x="66" y="627"/>
                  </a:lnTo>
                  <a:lnTo>
                    <a:pt x="66" y="624"/>
                  </a:lnTo>
                  <a:lnTo>
                    <a:pt x="69" y="620"/>
                  </a:lnTo>
                  <a:lnTo>
                    <a:pt x="69" y="617"/>
                  </a:lnTo>
                  <a:lnTo>
                    <a:pt x="69" y="610"/>
                  </a:lnTo>
                  <a:lnTo>
                    <a:pt x="69" y="606"/>
                  </a:lnTo>
                  <a:lnTo>
                    <a:pt x="69" y="603"/>
                  </a:lnTo>
                  <a:lnTo>
                    <a:pt x="71" y="601"/>
                  </a:lnTo>
                  <a:lnTo>
                    <a:pt x="78" y="594"/>
                  </a:lnTo>
                  <a:lnTo>
                    <a:pt x="81" y="591"/>
                  </a:lnTo>
                  <a:lnTo>
                    <a:pt x="81" y="589"/>
                  </a:lnTo>
                  <a:lnTo>
                    <a:pt x="83" y="582"/>
                  </a:lnTo>
                  <a:lnTo>
                    <a:pt x="85" y="580"/>
                  </a:lnTo>
                  <a:lnTo>
                    <a:pt x="99" y="587"/>
                  </a:lnTo>
                  <a:lnTo>
                    <a:pt x="102" y="587"/>
                  </a:lnTo>
                  <a:lnTo>
                    <a:pt x="104" y="587"/>
                  </a:lnTo>
                  <a:lnTo>
                    <a:pt x="107" y="582"/>
                  </a:lnTo>
                  <a:lnTo>
                    <a:pt x="109" y="582"/>
                  </a:lnTo>
                  <a:lnTo>
                    <a:pt x="109" y="580"/>
                  </a:lnTo>
                  <a:lnTo>
                    <a:pt x="111" y="580"/>
                  </a:lnTo>
                  <a:lnTo>
                    <a:pt x="114" y="580"/>
                  </a:lnTo>
                  <a:lnTo>
                    <a:pt x="116" y="580"/>
                  </a:lnTo>
                  <a:lnTo>
                    <a:pt x="116" y="570"/>
                  </a:lnTo>
                  <a:lnTo>
                    <a:pt x="118" y="565"/>
                  </a:lnTo>
                  <a:lnTo>
                    <a:pt x="121" y="563"/>
                  </a:lnTo>
                  <a:lnTo>
                    <a:pt x="121" y="561"/>
                  </a:lnTo>
                  <a:lnTo>
                    <a:pt x="118" y="558"/>
                  </a:lnTo>
                  <a:lnTo>
                    <a:pt x="118" y="556"/>
                  </a:lnTo>
                  <a:lnTo>
                    <a:pt x="118" y="556"/>
                  </a:lnTo>
                  <a:lnTo>
                    <a:pt x="118" y="553"/>
                  </a:lnTo>
                  <a:lnTo>
                    <a:pt x="118" y="551"/>
                  </a:lnTo>
                  <a:lnTo>
                    <a:pt x="121" y="549"/>
                  </a:lnTo>
                  <a:lnTo>
                    <a:pt x="123" y="546"/>
                  </a:lnTo>
                  <a:lnTo>
                    <a:pt x="125" y="546"/>
                  </a:lnTo>
                  <a:lnTo>
                    <a:pt x="128" y="544"/>
                  </a:lnTo>
                  <a:lnTo>
                    <a:pt x="128" y="544"/>
                  </a:lnTo>
                  <a:lnTo>
                    <a:pt x="130" y="544"/>
                  </a:lnTo>
                  <a:lnTo>
                    <a:pt x="133" y="539"/>
                  </a:lnTo>
                  <a:lnTo>
                    <a:pt x="135" y="537"/>
                  </a:lnTo>
                  <a:lnTo>
                    <a:pt x="137" y="537"/>
                  </a:lnTo>
                  <a:lnTo>
                    <a:pt x="140" y="535"/>
                  </a:lnTo>
                  <a:lnTo>
                    <a:pt x="142" y="532"/>
                  </a:lnTo>
                  <a:lnTo>
                    <a:pt x="142" y="532"/>
                  </a:lnTo>
                  <a:lnTo>
                    <a:pt x="144" y="530"/>
                  </a:lnTo>
                  <a:lnTo>
                    <a:pt x="147" y="530"/>
                  </a:lnTo>
                  <a:lnTo>
                    <a:pt x="147" y="527"/>
                  </a:lnTo>
                  <a:lnTo>
                    <a:pt x="149" y="527"/>
                  </a:lnTo>
                  <a:lnTo>
                    <a:pt x="156" y="530"/>
                  </a:lnTo>
                  <a:lnTo>
                    <a:pt x="159" y="532"/>
                  </a:lnTo>
                  <a:lnTo>
                    <a:pt x="161" y="530"/>
                  </a:lnTo>
                  <a:lnTo>
                    <a:pt x="166" y="532"/>
                  </a:lnTo>
                  <a:lnTo>
                    <a:pt x="168" y="532"/>
                  </a:lnTo>
                  <a:lnTo>
                    <a:pt x="170" y="535"/>
                  </a:lnTo>
                  <a:lnTo>
                    <a:pt x="173" y="539"/>
                  </a:lnTo>
                  <a:lnTo>
                    <a:pt x="173" y="539"/>
                  </a:lnTo>
                  <a:lnTo>
                    <a:pt x="175" y="542"/>
                  </a:lnTo>
                  <a:lnTo>
                    <a:pt x="180" y="542"/>
                  </a:lnTo>
                  <a:lnTo>
                    <a:pt x="192" y="539"/>
                  </a:lnTo>
                  <a:lnTo>
                    <a:pt x="204" y="537"/>
                  </a:lnTo>
                  <a:lnTo>
                    <a:pt x="206" y="535"/>
                  </a:lnTo>
                  <a:lnTo>
                    <a:pt x="211" y="535"/>
                  </a:lnTo>
                  <a:lnTo>
                    <a:pt x="213" y="535"/>
                  </a:lnTo>
                  <a:lnTo>
                    <a:pt x="218" y="532"/>
                  </a:lnTo>
                  <a:lnTo>
                    <a:pt x="220" y="535"/>
                  </a:lnTo>
                  <a:lnTo>
                    <a:pt x="222" y="535"/>
                  </a:lnTo>
                  <a:lnTo>
                    <a:pt x="227" y="542"/>
                  </a:lnTo>
                  <a:lnTo>
                    <a:pt x="230" y="542"/>
                  </a:lnTo>
                  <a:lnTo>
                    <a:pt x="230" y="537"/>
                  </a:lnTo>
                  <a:lnTo>
                    <a:pt x="230" y="535"/>
                  </a:lnTo>
                  <a:lnTo>
                    <a:pt x="230" y="530"/>
                  </a:lnTo>
                  <a:lnTo>
                    <a:pt x="230" y="527"/>
                  </a:lnTo>
                  <a:lnTo>
                    <a:pt x="232" y="525"/>
                  </a:lnTo>
                  <a:lnTo>
                    <a:pt x="234" y="523"/>
                  </a:lnTo>
                  <a:lnTo>
                    <a:pt x="237" y="520"/>
                  </a:lnTo>
                  <a:lnTo>
                    <a:pt x="237" y="520"/>
                  </a:lnTo>
                  <a:lnTo>
                    <a:pt x="237" y="520"/>
                  </a:lnTo>
                  <a:lnTo>
                    <a:pt x="239" y="518"/>
                  </a:lnTo>
                  <a:lnTo>
                    <a:pt x="241" y="520"/>
                  </a:lnTo>
                  <a:lnTo>
                    <a:pt x="241" y="523"/>
                  </a:lnTo>
                  <a:lnTo>
                    <a:pt x="246" y="532"/>
                  </a:lnTo>
                  <a:lnTo>
                    <a:pt x="246" y="535"/>
                  </a:lnTo>
                  <a:lnTo>
                    <a:pt x="248" y="537"/>
                  </a:lnTo>
                  <a:lnTo>
                    <a:pt x="251" y="539"/>
                  </a:lnTo>
                  <a:lnTo>
                    <a:pt x="256" y="539"/>
                  </a:lnTo>
                  <a:lnTo>
                    <a:pt x="258" y="539"/>
                  </a:lnTo>
                  <a:lnTo>
                    <a:pt x="258" y="542"/>
                  </a:lnTo>
                  <a:lnTo>
                    <a:pt x="260" y="544"/>
                  </a:lnTo>
                  <a:lnTo>
                    <a:pt x="260" y="546"/>
                  </a:lnTo>
                  <a:lnTo>
                    <a:pt x="263" y="546"/>
                  </a:lnTo>
                  <a:lnTo>
                    <a:pt x="263" y="546"/>
                  </a:lnTo>
                  <a:lnTo>
                    <a:pt x="265" y="544"/>
                  </a:lnTo>
                  <a:lnTo>
                    <a:pt x="265" y="544"/>
                  </a:lnTo>
                  <a:lnTo>
                    <a:pt x="267" y="544"/>
                  </a:lnTo>
                  <a:lnTo>
                    <a:pt x="267" y="544"/>
                  </a:lnTo>
                  <a:lnTo>
                    <a:pt x="267" y="544"/>
                  </a:lnTo>
                  <a:lnTo>
                    <a:pt x="293" y="539"/>
                  </a:lnTo>
                  <a:lnTo>
                    <a:pt x="298" y="539"/>
                  </a:lnTo>
                  <a:lnTo>
                    <a:pt x="300" y="542"/>
                  </a:lnTo>
                  <a:lnTo>
                    <a:pt x="300" y="546"/>
                  </a:lnTo>
                  <a:lnTo>
                    <a:pt x="298" y="551"/>
                  </a:lnTo>
                  <a:lnTo>
                    <a:pt x="296" y="558"/>
                  </a:lnTo>
                  <a:lnTo>
                    <a:pt x="296" y="561"/>
                  </a:lnTo>
                  <a:lnTo>
                    <a:pt x="296" y="563"/>
                  </a:lnTo>
                  <a:lnTo>
                    <a:pt x="296" y="568"/>
                  </a:lnTo>
                  <a:lnTo>
                    <a:pt x="296" y="570"/>
                  </a:lnTo>
                  <a:lnTo>
                    <a:pt x="296" y="570"/>
                  </a:lnTo>
                  <a:lnTo>
                    <a:pt x="293" y="572"/>
                  </a:lnTo>
                  <a:lnTo>
                    <a:pt x="291" y="572"/>
                  </a:lnTo>
                  <a:lnTo>
                    <a:pt x="291" y="575"/>
                  </a:lnTo>
                  <a:lnTo>
                    <a:pt x="289" y="577"/>
                  </a:lnTo>
                  <a:lnTo>
                    <a:pt x="289" y="584"/>
                  </a:lnTo>
                  <a:lnTo>
                    <a:pt x="286" y="587"/>
                  </a:lnTo>
                  <a:lnTo>
                    <a:pt x="289" y="589"/>
                  </a:lnTo>
                  <a:lnTo>
                    <a:pt x="289" y="589"/>
                  </a:lnTo>
                  <a:lnTo>
                    <a:pt x="293" y="589"/>
                  </a:lnTo>
                  <a:lnTo>
                    <a:pt x="296" y="591"/>
                  </a:lnTo>
                  <a:lnTo>
                    <a:pt x="296" y="591"/>
                  </a:lnTo>
                  <a:lnTo>
                    <a:pt x="300" y="596"/>
                  </a:lnTo>
                  <a:lnTo>
                    <a:pt x="303" y="598"/>
                  </a:lnTo>
                  <a:lnTo>
                    <a:pt x="305" y="598"/>
                  </a:lnTo>
                  <a:lnTo>
                    <a:pt x="308" y="598"/>
                  </a:lnTo>
                  <a:lnTo>
                    <a:pt x="308" y="598"/>
                  </a:lnTo>
                  <a:lnTo>
                    <a:pt x="310" y="596"/>
                  </a:lnTo>
                  <a:lnTo>
                    <a:pt x="312" y="596"/>
                  </a:lnTo>
                  <a:lnTo>
                    <a:pt x="322" y="596"/>
                  </a:lnTo>
                  <a:lnTo>
                    <a:pt x="324" y="596"/>
                  </a:lnTo>
                  <a:lnTo>
                    <a:pt x="324" y="598"/>
                  </a:lnTo>
                  <a:lnTo>
                    <a:pt x="326" y="603"/>
                  </a:lnTo>
                  <a:lnTo>
                    <a:pt x="326" y="603"/>
                  </a:lnTo>
                  <a:lnTo>
                    <a:pt x="331" y="603"/>
                  </a:lnTo>
                  <a:lnTo>
                    <a:pt x="336" y="601"/>
                  </a:lnTo>
                  <a:lnTo>
                    <a:pt x="338" y="598"/>
                  </a:lnTo>
                  <a:lnTo>
                    <a:pt x="341" y="601"/>
                  </a:lnTo>
                  <a:lnTo>
                    <a:pt x="341" y="603"/>
                  </a:lnTo>
                  <a:lnTo>
                    <a:pt x="338" y="613"/>
                  </a:lnTo>
                  <a:lnTo>
                    <a:pt x="338" y="615"/>
                  </a:lnTo>
                  <a:lnTo>
                    <a:pt x="338" y="615"/>
                  </a:lnTo>
                  <a:lnTo>
                    <a:pt x="343" y="613"/>
                  </a:lnTo>
                  <a:lnTo>
                    <a:pt x="352" y="613"/>
                  </a:lnTo>
                  <a:lnTo>
                    <a:pt x="355" y="613"/>
                  </a:lnTo>
                  <a:lnTo>
                    <a:pt x="360" y="610"/>
                  </a:lnTo>
                  <a:lnTo>
                    <a:pt x="367" y="603"/>
                  </a:lnTo>
                  <a:lnTo>
                    <a:pt x="369" y="601"/>
                  </a:lnTo>
                  <a:lnTo>
                    <a:pt x="376" y="598"/>
                  </a:lnTo>
                  <a:lnTo>
                    <a:pt x="376" y="598"/>
                  </a:lnTo>
                  <a:lnTo>
                    <a:pt x="379" y="596"/>
                  </a:lnTo>
                  <a:lnTo>
                    <a:pt x="386" y="584"/>
                  </a:lnTo>
                  <a:lnTo>
                    <a:pt x="388" y="582"/>
                  </a:lnTo>
                  <a:lnTo>
                    <a:pt x="393" y="580"/>
                  </a:lnTo>
                  <a:lnTo>
                    <a:pt x="395" y="577"/>
                  </a:lnTo>
                  <a:lnTo>
                    <a:pt x="400" y="577"/>
                  </a:lnTo>
                  <a:lnTo>
                    <a:pt x="402" y="577"/>
                  </a:lnTo>
                  <a:lnTo>
                    <a:pt x="405" y="575"/>
                  </a:lnTo>
                  <a:lnTo>
                    <a:pt x="405" y="572"/>
                  </a:lnTo>
                  <a:lnTo>
                    <a:pt x="405" y="570"/>
                  </a:lnTo>
                  <a:lnTo>
                    <a:pt x="407" y="568"/>
                  </a:lnTo>
                  <a:lnTo>
                    <a:pt x="409" y="565"/>
                  </a:lnTo>
                  <a:lnTo>
                    <a:pt x="412" y="565"/>
                  </a:lnTo>
                  <a:lnTo>
                    <a:pt x="414" y="565"/>
                  </a:lnTo>
                  <a:lnTo>
                    <a:pt x="416" y="563"/>
                  </a:lnTo>
                  <a:lnTo>
                    <a:pt x="419" y="563"/>
                  </a:lnTo>
                  <a:lnTo>
                    <a:pt x="423" y="563"/>
                  </a:lnTo>
                  <a:lnTo>
                    <a:pt x="433" y="565"/>
                  </a:lnTo>
                  <a:lnTo>
                    <a:pt x="435" y="568"/>
                  </a:lnTo>
                  <a:lnTo>
                    <a:pt x="438" y="572"/>
                  </a:lnTo>
                  <a:lnTo>
                    <a:pt x="440" y="575"/>
                  </a:lnTo>
                  <a:lnTo>
                    <a:pt x="447" y="582"/>
                  </a:lnTo>
                  <a:lnTo>
                    <a:pt x="454" y="584"/>
                  </a:lnTo>
                  <a:lnTo>
                    <a:pt x="457" y="584"/>
                  </a:lnTo>
                  <a:lnTo>
                    <a:pt x="459" y="589"/>
                  </a:lnTo>
                  <a:lnTo>
                    <a:pt x="464" y="594"/>
                  </a:lnTo>
                  <a:lnTo>
                    <a:pt x="464" y="596"/>
                  </a:lnTo>
                  <a:lnTo>
                    <a:pt x="466" y="598"/>
                  </a:lnTo>
                  <a:lnTo>
                    <a:pt x="473" y="601"/>
                  </a:lnTo>
                  <a:lnTo>
                    <a:pt x="478" y="603"/>
                  </a:lnTo>
                  <a:lnTo>
                    <a:pt x="478" y="603"/>
                  </a:lnTo>
                  <a:lnTo>
                    <a:pt x="480" y="603"/>
                  </a:lnTo>
                  <a:lnTo>
                    <a:pt x="492" y="603"/>
                  </a:lnTo>
                  <a:lnTo>
                    <a:pt x="497" y="603"/>
                  </a:lnTo>
                  <a:lnTo>
                    <a:pt x="499" y="606"/>
                  </a:lnTo>
                  <a:lnTo>
                    <a:pt x="509" y="615"/>
                  </a:lnTo>
                  <a:lnTo>
                    <a:pt x="511" y="617"/>
                  </a:lnTo>
                  <a:lnTo>
                    <a:pt x="511" y="620"/>
                  </a:lnTo>
                  <a:lnTo>
                    <a:pt x="513" y="620"/>
                  </a:lnTo>
                  <a:lnTo>
                    <a:pt x="525" y="615"/>
                  </a:lnTo>
                  <a:lnTo>
                    <a:pt x="527" y="615"/>
                  </a:lnTo>
                  <a:lnTo>
                    <a:pt x="527" y="615"/>
                  </a:lnTo>
                  <a:lnTo>
                    <a:pt x="537" y="608"/>
                  </a:lnTo>
                  <a:lnTo>
                    <a:pt x="539" y="606"/>
                  </a:lnTo>
                  <a:lnTo>
                    <a:pt x="542" y="606"/>
                  </a:lnTo>
                  <a:lnTo>
                    <a:pt x="546" y="606"/>
                  </a:lnTo>
                  <a:lnTo>
                    <a:pt x="549" y="606"/>
                  </a:lnTo>
                  <a:lnTo>
                    <a:pt x="549" y="603"/>
                  </a:lnTo>
                  <a:lnTo>
                    <a:pt x="551" y="601"/>
                  </a:lnTo>
                  <a:lnTo>
                    <a:pt x="551" y="596"/>
                  </a:lnTo>
                  <a:lnTo>
                    <a:pt x="553" y="594"/>
                  </a:lnTo>
                  <a:lnTo>
                    <a:pt x="556" y="591"/>
                  </a:lnTo>
                  <a:lnTo>
                    <a:pt x="556" y="591"/>
                  </a:lnTo>
                  <a:lnTo>
                    <a:pt x="561" y="591"/>
                  </a:lnTo>
                  <a:lnTo>
                    <a:pt x="570" y="591"/>
                  </a:lnTo>
                  <a:lnTo>
                    <a:pt x="577" y="591"/>
                  </a:lnTo>
                  <a:lnTo>
                    <a:pt x="582" y="594"/>
                  </a:lnTo>
                  <a:lnTo>
                    <a:pt x="582" y="591"/>
                  </a:lnTo>
                  <a:lnTo>
                    <a:pt x="584" y="589"/>
                  </a:lnTo>
                  <a:lnTo>
                    <a:pt x="587" y="589"/>
                  </a:lnTo>
                  <a:lnTo>
                    <a:pt x="587" y="589"/>
                  </a:lnTo>
                  <a:lnTo>
                    <a:pt x="589" y="589"/>
                  </a:lnTo>
                  <a:lnTo>
                    <a:pt x="601" y="589"/>
                  </a:lnTo>
                  <a:lnTo>
                    <a:pt x="610" y="589"/>
                  </a:lnTo>
                  <a:lnTo>
                    <a:pt x="613" y="589"/>
                  </a:lnTo>
                  <a:lnTo>
                    <a:pt x="617" y="589"/>
                  </a:lnTo>
                  <a:lnTo>
                    <a:pt x="629" y="589"/>
                  </a:lnTo>
                  <a:lnTo>
                    <a:pt x="634" y="589"/>
                  </a:lnTo>
                  <a:lnTo>
                    <a:pt x="639" y="589"/>
                  </a:lnTo>
                  <a:lnTo>
                    <a:pt x="641" y="589"/>
                  </a:lnTo>
                  <a:lnTo>
                    <a:pt x="643" y="589"/>
                  </a:lnTo>
                  <a:lnTo>
                    <a:pt x="648" y="587"/>
                  </a:lnTo>
                  <a:lnTo>
                    <a:pt x="650" y="587"/>
                  </a:lnTo>
                  <a:lnTo>
                    <a:pt x="653" y="589"/>
                  </a:lnTo>
                  <a:lnTo>
                    <a:pt x="655" y="594"/>
                  </a:lnTo>
                  <a:lnTo>
                    <a:pt x="658" y="594"/>
                  </a:lnTo>
                  <a:lnTo>
                    <a:pt x="660" y="594"/>
                  </a:lnTo>
                  <a:lnTo>
                    <a:pt x="667" y="594"/>
                  </a:lnTo>
                  <a:lnTo>
                    <a:pt x="674" y="594"/>
                  </a:lnTo>
                  <a:lnTo>
                    <a:pt x="681" y="591"/>
                  </a:lnTo>
                  <a:lnTo>
                    <a:pt x="684" y="594"/>
                  </a:lnTo>
                  <a:lnTo>
                    <a:pt x="688" y="596"/>
                  </a:lnTo>
                  <a:lnTo>
                    <a:pt x="691" y="598"/>
                  </a:lnTo>
                  <a:lnTo>
                    <a:pt x="695" y="596"/>
                  </a:lnTo>
                  <a:lnTo>
                    <a:pt x="698" y="594"/>
                  </a:lnTo>
                  <a:lnTo>
                    <a:pt x="700" y="591"/>
                  </a:lnTo>
                  <a:lnTo>
                    <a:pt x="702" y="589"/>
                  </a:lnTo>
                  <a:lnTo>
                    <a:pt x="705" y="587"/>
                  </a:lnTo>
                  <a:lnTo>
                    <a:pt x="705" y="587"/>
                  </a:lnTo>
                  <a:lnTo>
                    <a:pt x="710" y="587"/>
                  </a:lnTo>
                  <a:lnTo>
                    <a:pt x="714" y="589"/>
                  </a:lnTo>
                  <a:lnTo>
                    <a:pt x="733" y="601"/>
                  </a:lnTo>
                  <a:lnTo>
                    <a:pt x="738" y="601"/>
                  </a:lnTo>
                  <a:lnTo>
                    <a:pt x="743" y="598"/>
                  </a:lnTo>
                  <a:lnTo>
                    <a:pt x="743" y="596"/>
                  </a:lnTo>
                  <a:lnTo>
                    <a:pt x="743" y="594"/>
                  </a:lnTo>
                  <a:lnTo>
                    <a:pt x="743" y="591"/>
                  </a:lnTo>
                  <a:lnTo>
                    <a:pt x="743" y="589"/>
                  </a:lnTo>
                  <a:lnTo>
                    <a:pt x="743" y="587"/>
                  </a:lnTo>
                  <a:lnTo>
                    <a:pt x="745" y="584"/>
                  </a:lnTo>
                  <a:lnTo>
                    <a:pt x="745" y="582"/>
                  </a:lnTo>
                  <a:lnTo>
                    <a:pt x="750" y="582"/>
                  </a:lnTo>
                  <a:lnTo>
                    <a:pt x="750" y="580"/>
                  </a:lnTo>
                  <a:lnTo>
                    <a:pt x="752" y="577"/>
                  </a:lnTo>
                  <a:lnTo>
                    <a:pt x="754" y="568"/>
                  </a:lnTo>
                  <a:lnTo>
                    <a:pt x="754" y="565"/>
                  </a:lnTo>
                  <a:lnTo>
                    <a:pt x="754" y="563"/>
                  </a:lnTo>
                  <a:lnTo>
                    <a:pt x="754" y="561"/>
                  </a:lnTo>
                  <a:lnTo>
                    <a:pt x="759" y="551"/>
                  </a:lnTo>
                  <a:lnTo>
                    <a:pt x="759" y="549"/>
                  </a:lnTo>
                  <a:lnTo>
                    <a:pt x="762" y="546"/>
                  </a:lnTo>
                  <a:lnTo>
                    <a:pt x="762" y="546"/>
                  </a:lnTo>
                  <a:lnTo>
                    <a:pt x="764" y="544"/>
                  </a:lnTo>
                  <a:lnTo>
                    <a:pt x="764" y="542"/>
                  </a:lnTo>
                  <a:lnTo>
                    <a:pt x="764" y="537"/>
                  </a:lnTo>
                  <a:lnTo>
                    <a:pt x="764" y="535"/>
                  </a:lnTo>
                  <a:lnTo>
                    <a:pt x="764" y="530"/>
                  </a:lnTo>
                  <a:lnTo>
                    <a:pt x="764" y="527"/>
                  </a:lnTo>
                  <a:lnTo>
                    <a:pt x="766" y="525"/>
                  </a:lnTo>
                  <a:lnTo>
                    <a:pt x="766" y="523"/>
                  </a:lnTo>
                  <a:lnTo>
                    <a:pt x="769" y="523"/>
                  </a:lnTo>
                  <a:lnTo>
                    <a:pt x="773" y="518"/>
                  </a:lnTo>
                  <a:lnTo>
                    <a:pt x="776" y="516"/>
                  </a:lnTo>
                  <a:lnTo>
                    <a:pt x="783" y="509"/>
                  </a:lnTo>
                  <a:lnTo>
                    <a:pt x="785" y="506"/>
                  </a:lnTo>
                  <a:lnTo>
                    <a:pt x="788" y="506"/>
                  </a:lnTo>
                  <a:lnTo>
                    <a:pt x="788" y="509"/>
                  </a:lnTo>
                  <a:lnTo>
                    <a:pt x="790" y="511"/>
                  </a:lnTo>
                  <a:lnTo>
                    <a:pt x="792" y="511"/>
                  </a:lnTo>
                  <a:lnTo>
                    <a:pt x="797" y="511"/>
                  </a:lnTo>
                  <a:lnTo>
                    <a:pt x="799" y="511"/>
                  </a:lnTo>
                  <a:lnTo>
                    <a:pt x="807" y="511"/>
                  </a:lnTo>
                  <a:lnTo>
                    <a:pt x="809" y="513"/>
                  </a:lnTo>
                  <a:lnTo>
                    <a:pt x="811" y="513"/>
                  </a:lnTo>
                  <a:lnTo>
                    <a:pt x="814" y="511"/>
                  </a:lnTo>
                  <a:lnTo>
                    <a:pt x="814" y="509"/>
                  </a:lnTo>
                  <a:lnTo>
                    <a:pt x="814" y="506"/>
                  </a:lnTo>
                  <a:lnTo>
                    <a:pt x="809" y="504"/>
                  </a:lnTo>
                  <a:lnTo>
                    <a:pt x="807" y="497"/>
                  </a:lnTo>
                  <a:lnTo>
                    <a:pt x="804" y="494"/>
                  </a:lnTo>
                  <a:lnTo>
                    <a:pt x="804" y="490"/>
                  </a:lnTo>
                  <a:lnTo>
                    <a:pt x="807" y="487"/>
                  </a:lnTo>
                  <a:lnTo>
                    <a:pt x="811" y="487"/>
                  </a:lnTo>
                  <a:lnTo>
                    <a:pt x="821" y="487"/>
                  </a:lnTo>
                  <a:lnTo>
                    <a:pt x="828" y="485"/>
                  </a:lnTo>
                  <a:lnTo>
                    <a:pt x="833" y="485"/>
                  </a:lnTo>
                  <a:lnTo>
                    <a:pt x="835" y="487"/>
                  </a:lnTo>
                  <a:lnTo>
                    <a:pt x="837" y="492"/>
                  </a:lnTo>
                  <a:lnTo>
                    <a:pt x="840" y="494"/>
                  </a:lnTo>
                  <a:lnTo>
                    <a:pt x="842" y="494"/>
                  </a:lnTo>
                  <a:lnTo>
                    <a:pt x="842" y="494"/>
                  </a:lnTo>
                  <a:lnTo>
                    <a:pt x="844" y="494"/>
                  </a:lnTo>
                  <a:lnTo>
                    <a:pt x="847" y="492"/>
                  </a:lnTo>
                  <a:lnTo>
                    <a:pt x="847" y="490"/>
                  </a:lnTo>
                  <a:lnTo>
                    <a:pt x="847" y="485"/>
                  </a:lnTo>
                  <a:lnTo>
                    <a:pt x="849" y="480"/>
                  </a:lnTo>
                  <a:lnTo>
                    <a:pt x="849" y="478"/>
                  </a:lnTo>
                  <a:lnTo>
                    <a:pt x="849" y="475"/>
                  </a:lnTo>
                  <a:lnTo>
                    <a:pt x="851" y="473"/>
                  </a:lnTo>
                  <a:lnTo>
                    <a:pt x="851" y="471"/>
                  </a:lnTo>
                  <a:lnTo>
                    <a:pt x="849" y="468"/>
                  </a:lnTo>
                  <a:lnTo>
                    <a:pt x="847" y="466"/>
                  </a:lnTo>
                  <a:lnTo>
                    <a:pt x="844" y="464"/>
                  </a:lnTo>
                  <a:lnTo>
                    <a:pt x="854" y="457"/>
                  </a:lnTo>
                  <a:lnTo>
                    <a:pt x="856" y="454"/>
                  </a:lnTo>
                  <a:lnTo>
                    <a:pt x="859" y="449"/>
                  </a:lnTo>
                  <a:lnTo>
                    <a:pt x="868" y="386"/>
                  </a:lnTo>
                  <a:lnTo>
                    <a:pt x="868" y="378"/>
                  </a:lnTo>
                  <a:lnTo>
                    <a:pt x="868" y="376"/>
                  </a:lnTo>
                  <a:lnTo>
                    <a:pt x="868" y="371"/>
                  </a:lnTo>
                  <a:lnTo>
                    <a:pt x="868" y="371"/>
                  </a:lnTo>
                  <a:lnTo>
                    <a:pt x="868" y="369"/>
                  </a:lnTo>
                  <a:lnTo>
                    <a:pt x="870" y="367"/>
                  </a:lnTo>
                  <a:lnTo>
                    <a:pt x="870" y="364"/>
                  </a:lnTo>
                  <a:lnTo>
                    <a:pt x="870" y="362"/>
                  </a:lnTo>
                  <a:lnTo>
                    <a:pt x="870" y="357"/>
                  </a:lnTo>
                  <a:lnTo>
                    <a:pt x="870" y="357"/>
                  </a:lnTo>
                  <a:lnTo>
                    <a:pt x="870" y="352"/>
                  </a:lnTo>
                  <a:lnTo>
                    <a:pt x="873" y="350"/>
                  </a:lnTo>
                  <a:lnTo>
                    <a:pt x="880" y="343"/>
                  </a:lnTo>
                  <a:lnTo>
                    <a:pt x="882" y="338"/>
                  </a:lnTo>
                  <a:lnTo>
                    <a:pt x="887" y="317"/>
                  </a:lnTo>
                  <a:lnTo>
                    <a:pt x="889" y="312"/>
                  </a:lnTo>
                  <a:lnTo>
                    <a:pt x="892" y="307"/>
                  </a:lnTo>
                  <a:lnTo>
                    <a:pt x="899" y="300"/>
                  </a:lnTo>
                  <a:lnTo>
                    <a:pt x="901" y="298"/>
                  </a:lnTo>
                  <a:lnTo>
                    <a:pt x="903" y="298"/>
                  </a:lnTo>
                  <a:lnTo>
                    <a:pt x="903" y="296"/>
                  </a:lnTo>
                  <a:lnTo>
                    <a:pt x="903" y="293"/>
                  </a:lnTo>
                  <a:lnTo>
                    <a:pt x="903" y="291"/>
                  </a:lnTo>
                  <a:lnTo>
                    <a:pt x="903" y="291"/>
                  </a:lnTo>
                  <a:lnTo>
                    <a:pt x="906" y="289"/>
                  </a:lnTo>
                  <a:lnTo>
                    <a:pt x="911" y="289"/>
                  </a:lnTo>
                  <a:lnTo>
                    <a:pt x="915" y="291"/>
                  </a:lnTo>
                  <a:lnTo>
                    <a:pt x="918" y="291"/>
                  </a:lnTo>
                  <a:lnTo>
                    <a:pt x="918" y="289"/>
                  </a:lnTo>
                  <a:lnTo>
                    <a:pt x="918" y="286"/>
                  </a:lnTo>
                  <a:lnTo>
                    <a:pt x="918" y="286"/>
                  </a:lnTo>
                  <a:lnTo>
                    <a:pt x="908" y="272"/>
                  </a:lnTo>
                  <a:lnTo>
                    <a:pt x="906" y="267"/>
                  </a:lnTo>
                  <a:lnTo>
                    <a:pt x="906" y="265"/>
                  </a:lnTo>
                  <a:lnTo>
                    <a:pt x="903" y="265"/>
                  </a:lnTo>
                  <a:lnTo>
                    <a:pt x="889" y="260"/>
                  </a:lnTo>
                  <a:lnTo>
                    <a:pt x="885" y="258"/>
                  </a:lnTo>
                  <a:lnTo>
                    <a:pt x="880" y="246"/>
                  </a:lnTo>
                  <a:lnTo>
                    <a:pt x="880" y="241"/>
                  </a:lnTo>
                  <a:lnTo>
                    <a:pt x="882" y="239"/>
                  </a:lnTo>
                  <a:lnTo>
                    <a:pt x="885" y="239"/>
                  </a:lnTo>
                  <a:lnTo>
                    <a:pt x="889" y="239"/>
                  </a:lnTo>
                  <a:lnTo>
                    <a:pt x="899" y="234"/>
                  </a:lnTo>
                  <a:lnTo>
                    <a:pt x="899" y="234"/>
                  </a:lnTo>
                  <a:lnTo>
                    <a:pt x="903" y="234"/>
                  </a:lnTo>
                  <a:lnTo>
                    <a:pt x="908" y="234"/>
                  </a:lnTo>
                  <a:lnTo>
                    <a:pt x="911" y="234"/>
                  </a:lnTo>
                  <a:lnTo>
                    <a:pt x="915" y="239"/>
                  </a:lnTo>
                  <a:lnTo>
                    <a:pt x="922" y="239"/>
                  </a:lnTo>
                  <a:lnTo>
                    <a:pt x="927" y="244"/>
                  </a:lnTo>
                  <a:lnTo>
                    <a:pt x="929" y="244"/>
                  </a:lnTo>
                  <a:lnTo>
                    <a:pt x="932" y="244"/>
                  </a:lnTo>
                  <a:lnTo>
                    <a:pt x="937" y="241"/>
                  </a:lnTo>
                  <a:lnTo>
                    <a:pt x="939" y="239"/>
                  </a:lnTo>
                  <a:lnTo>
                    <a:pt x="939" y="241"/>
                  </a:lnTo>
                  <a:lnTo>
                    <a:pt x="944" y="244"/>
                  </a:lnTo>
                  <a:lnTo>
                    <a:pt x="958" y="246"/>
                  </a:lnTo>
                  <a:lnTo>
                    <a:pt x="963" y="248"/>
                  </a:lnTo>
                  <a:lnTo>
                    <a:pt x="967" y="253"/>
                  </a:lnTo>
                  <a:lnTo>
                    <a:pt x="970" y="255"/>
                  </a:lnTo>
                  <a:lnTo>
                    <a:pt x="981" y="255"/>
                  </a:lnTo>
                  <a:lnTo>
                    <a:pt x="984" y="258"/>
                  </a:lnTo>
                  <a:lnTo>
                    <a:pt x="989" y="258"/>
                  </a:lnTo>
                  <a:lnTo>
                    <a:pt x="996" y="258"/>
                  </a:lnTo>
                  <a:lnTo>
                    <a:pt x="1031" y="263"/>
                  </a:lnTo>
                  <a:lnTo>
                    <a:pt x="1041" y="263"/>
                  </a:lnTo>
                  <a:lnTo>
                    <a:pt x="1043" y="263"/>
                  </a:lnTo>
                  <a:lnTo>
                    <a:pt x="1045" y="265"/>
                  </a:lnTo>
                  <a:lnTo>
                    <a:pt x="1048" y="267"/>
                  </a:lnTo>
                  <a:lnTo>
                    <a:pt x="1048" y="272"/>
                  </a:lnTo>
                  <a:lnTo>
                    <a:pt x="1048" y="277"/>
                  </a:lnTo>
                  <a:lnTo>
                    <a:pt x="1045" y="281"/>
                  </a:lnTo>
                  <a:lnTo>
                    <a:pt x="1045" y="284"/>
                  </a:lnTo>
                  <a:lnTo>
                    <a:pt x="1043" y="286"/>
                  </a:lnTo>
                  <a:lnTo>
                    <a:pt x="1045" y="289"/>
                  </a:lnTo>
                  <a:lnTo>
                    <a:pt x="1050" y="291"/>
                  </a:lnTo>
                  <a:lnTo>
                    <a:pt x="1050" y="293"/>
                  </a:lnTo>
                  <a:lnTo>
                    <a:pt x="1050" y="296"/>
                  </a:lnTo>
                  <a:lnTo>
                    <a:pt x="1052" y="298"/>
                  </a:lnTo>
                  <a:lnTo>
                    <a:pt x="1057" y="300"/>
                  </a:lnTo>
                  <a:lnTo>
                    <a:pt x="1076" y="300"/>
                  </a:lnTo>
                  <a:lnTo>
                    <a:pt x="1081" y="300"/>
                  </a:lnTo>
                  <a:lnTo>
                    <a:pt x="1083" y="303"/>
                  </a:lnTo>
                  <a:lnTo>
                    <a:pt x="1086" y="307"/>
                  </a:lnTo>
                  <a:lnTo>
                    <a:pt x="1088" y="319"/>
                  </a:lnTo>
                  <a:lnTo>
                    <a:pt x="1090" y="324"/>
                  </a:lnTo>
                  <a:lnTo>
                    <a:pt x="1097" y="326"/>
                  </a:lnTo>
                  <a:lnTo>
                    <a:pt x="1102" y="322"/>
                  </a:lnTo>
                  <a:lnTo>
                    <a:pt x="1109" y="315"/>
                  </a:lnTo>
                  <a:lnTo>
                    <a:pt x="1116" y="303"/>
                  </a:lnTo>
                  <a:lnTo>
                    <a:pt x="1119" y="298"/>
                  </a:lnTo>
                  <a:lnTo>
                    <a:pt x="1121" y="293"/>
                  </a:lnTo>
                  <a:lnTo>
                    <a:pt x="1121" y="291"/>
                  </a:lnTo>
                  <a:lnTo>
                    <a:pt x="1114" y="284"/>
                  </a:lnTo>
                  <a:lnTo>
                    <a:pt x="1104" y="274"/>
                  </a:lnTo>
                  <a:lnTo>
                    <a:pt x="1102" y="272"/>
                  </a:lnTo>
                  <a:lnTo>
                    <a:pt x="1102" y="272"/>
                  </a:lnTo>
                  <a:lnTo>
                    <a:pt x="1102" y="272"/>
                  </a:lnTo>
                  <a:lnTo>
                    <a:pt x="1102" y="272"/>
                  </a:lnTo>
                  <a:lnTo>
                    <a:pt x="1102" y="265"/>
                  </a:lnTo>
                  <a:lnTo>
                    <a:pt x="1104" y="260"/>
                  </a:lnTo>
                  <a:lnTo>
                    <a:pt x="1112" y="255"/>
                  </a:lnTo>
                  <a:lnTo>
                    <a:pt x="1119" y="244"/>
                  </a:lnTo>
                  <a:lnTo>
                    <a:pt x="1130" y="237"/>
                  </a:lnTo>
                  <a:lnTo>
                    <a:pt x="1135" y="232"/>
                  </a:lnTo>
                  <a:lnTo>
                    <a:pt x="1138" y="229"/>
                  </a:lnTo>
                  <a:lnTo>
                    <a:pt x="1145" y="220"/>
                  </a:lnTo>
                  <a:lnTo>
                    <a:pt x="1145" y="220"/>
                  </a:lnTo>
                  <a:lnTo>
                    <a:pt x="1147" y="220"/>
                  </a:lnTo>
                  <a:lnTo>
                    <a:pt x="1156" y="203"/>
                  </a:lnTo>
                  <a:lnTo>
                    <a:pt x="1161" y="196"/>
                  </a:lnTo>
                  <a:lnTo>
                    <a:pt x="1168" y="192"/>
                  </a:lnTo>
                  <a:lnTo>
                    <a:pt x="1178" y="184"/>
                  </a:lnTo>
                  <a:lnTo>
                    <a:pt x="1180" y="182"/>
                  </a:lnTo>
                  <a:lnTo>
                    <a:pt x="1185" y="175"/>
                  </a:lnTo>
                  <a:lnTo>
                    <a:pt x="1187" y="173"/>
                  </a:lnTo>
                  <a:lnTo>
                    <a:pt x="1192" y="168"/>
                  </a:lnTo>
                  <a:lnTo>
                    <a:pt x="1213" y="142"/>
                  </a:lnTo>
                  <a:lnTo>
                    <a:pt x="1237" y="123"/>
                  </a:lnTo>
                  <a:lnTo>
                    <a:pt x="1239" y="121"/>
                  </a:lnTo>
                  <a:lnTo>
                    <a:pt x="1239" y="118"/>
                  </a:lnTo>
                  <a:lnTo>
                    <a:pt x="1242" y="116"/>
                  </a:lnTo>
                  <a:lnTo>
                    <a:pt x="1242" y="113"/>
                  </a:lnTo>
                  <a:lnTo>
                    <a:pt x="1244" y="111"/>
                  </a:lnTo>
                  <a:lnTo>
                    <a:pt x="1246" y="106"/>
                  </a:lnTo>
                  <a:lnTo>
                    <a:pt x="1246" y="106"/>
                  </a:lnTo>
                  <a:lnTo>
                    <a:pt x="1249" y="104"/>
                  </a:lnTo>
                  <a:lnTo>
                    <a:pt x="1249" y="102"/>
                  </a:lnTo>
                  <a:lnTo>
                    <a:pt x="1249" y="102"/>
                  </a:lnTo>
                  <a:lnTo>
                    <a:pt x="1251" y="99"/>
                  </a:lnTo>
                  <a:lnTo>
                    <a:pt x="1253" y="97"/>
                  </a:lnTo>
                  <a:lnTo>
                    <a:pt x="1256" y="92"/>
                  </a:lnTo>
                  <a:lnTo>
                    <a:pt x="1256" y="92"/>
                  </a:lnTo>
                  <a:lnTo>
                    <a:pt x="1258" y="92"/>
                  </a:lnTo>
                  <a:lnTo>
                    <a:pt x="1261" y="92"/>
                  </a:lnTo>
                  <a:lnTo>
                    <a:pt x="1263" y="92"/>
                  </a:lnTo>
                  <a:lnTo>
                    <a:pt x="1265" y="95"/>
                  </a:lnTo>
                  <a:lnTo>
                    <a:pt x="1265" y="97"/>
                  </a:lnTo>
                  <a:lnTo>
                    <a:pt x="1268" y="102"/>
                  </a:lnTo>
                  <a:lnTo>
                    <a:pt x="1268" y="104"/>
                  </a:lnTo>
                  <a:lnTo>
                    <a:pt x="1275" y="109"/>
                  </a:lnTo>
                  <a:lnTo>
                    <a:pt x="1277" y="111"/>
                  </a:lnTo>
                  <a:lnTo>
                    <a:pt x="1284" y="128"/>
                  </a:lnTo>
                  <a:lnTo>
                    <a:pt x="1308" y="154"/>
                  </a:lnTo>
                  <a:lnTo>
                    <a:pt x="1315" y="158"/>
                  </a:lnTo>
                  <a:lnTo>
                    <a:pt x="1320" y="161"/>
                  </a:lnTo>
                  <a:lnTo>
                    <a:pt x="1322" y="163"/>
                  </a:lnTo>
                  <a:lnTo>
                    <a:pt x="1329" y="161"/>
                  </a:lnTo>
                  <a:lnTo>
                    <a:pt x="1329" y="161"/>
                  </a:lnTo>
                  <a:lnTo>
                    <a:pt x="1329" y="161"/>
                  </a:lnTo>
                  <a:lnTo>
                    <a:pt x="1329" y="161"/>
                  </a:lnTo>
                  <a:lnTo>
                    <a:pt x="1336" y="166"/>
                  </a:lnTo>
                  <a:lnTo>
                    <a:pt x="1346" y="170"/>
                  </a:lnTo>
                  <a:lnTo>
                    <a:pt x="1346" y="170"/>
                  </a:lnTo>
                  <a:lnTo>
                    <a:pt x="1346" y="170"/>
                  </a:lnTo>
                  <a:lnTo>
                    <a:pt x="1348" y="173"/>
                  </a:lnTo>
                  <a:lnTo>
                    <a:pt x="1350" y="175"/>
                  </a:lnTo>
                  <a:lnTo>
                    <a:pt x="1355" y="177"/>
                  </a:lnTo>
                  <a:lnTo>
                    <a:pt x="1362" y="180"/>
                  </a:lnTo>
                  <a:lnTo>
                    <a:pt x="1365" y="182"/>
                  </a:lnTo>
                  <a:lnTo>
                    <a:pt x="1367" y="184"/>
                  </a:lnTo>
                  <a:lnTo>
                    <a:pt x="1369" y="189"/>
                  </a:lnTo>
                  <a:lnTo>
                    <a:pt x="1369" y="194"/>
                  </a:lnTo>
                  <a:lnTo>
                    <a:pt x="1367" y="199"/>
                  </a:lnTo>
                  <a:lnTo>
                    <a:pt x="1365" y="199"/>
                  </a:lnTo>
                  <a:lnTo>
                    <a:pt x="1362" y="201"/>
                  </a:lnTo>
                  <a:lnTo>
                    <a:pt x="1362" y="203"/>
                  </a:lnTo>
                  <a:lnTo>
                    <a:pt x="1360" y="203"/>
                  </a:lnTo>
                  <a:lnTo>
                    <a:pt x="1362" y="206"/>
                  </a:lnTo>
                  <a:lnTo>
                    <a:pt x="1365" y="206"/>
                  </a:lnTo>
                  <a:lnTo>
                    <a:pt x="1372" y="206"/>
                  </a:lnTo>
                  <a:lnTo>
                    <a:pt x="1376" y="208"/>
                  </a:lnTo>
                  <a:lnTo>
                    <a:pt x="1379" y="208"/>
                  </a:lnTo>
                  <a:lnTo>
                    <a:pt x="1383" y="206"/>
                  </a:lnTo>
                  <a:lnTo>
                    <a:pt x="1386" y="203"/>
                  </a:lnTo>
                  <a:lnTo>
                    <a:pt x="1386" y="203"/>
                  </a:lnTo>
                  <a:lnTo>
                    <a:pt x="1391" y="206"/>
                  </a:lnTo>
                  <a:lnTo>
                    <a:pt x="1391" y="203"/>
                  </a:lnTo>
                  <a:lnTo>
                    <a:pt x="1395" y="203"/>
                  </a:lnTo>
                  <a:lnTo>
                    <a:pt x="1402" y="201"/>
                  </a:lnTo>
                  <a:lnTo>
                    <a:pt x="1405" y="201"/>
                  </a:lnTo>
                  <a:lnTo>
                    <a:pt x="1407" y="196"/>
                  </a:lnTo>
                  <a:lnTo>
                    <a:pt x="1410" y="196"/>
                  </a:lnTo>
                  <a:lnTo>
                    <a:pt x="1412" y="196"/>
                  </a:lnTo>
                  <a:lnTo>
                    <a:pt x="1414" y="196"/>
                  </a:lnTo>
                  <a:lnTo>
                    <a:pt x="1417" y="199"/>
                  </a:lnTo>
                  <a:lnTo>
                    <a:pt x="1428" y="203"/>
                  </a:lnTo>
                  <a:lnTo>
                    <a:pt x="1433" y="206"/>
                  </a:lnTo>
                  <a:lnTo>
                    <a:pt x="1433" y="203"/>
                  </a:lnTo>
                  <a:lnTo>
                    <a:pt x="1436" y="201"/>
                  </a:lnTo>
                  <a:lnTo>
                    <a:pt x="1438" y="199"/>
                  </a:lnTo>
                  <a:lnTo>
                    <a:pt x="1438" y="199"/>
                  </a:lnTo>
                  <a:lnTo>
                    <a:pt x="1440" y="196"/>
                  </a:lnTo>
                  <a:lnTo>
                    <a:pt x="1443" y="196"/>
                  </a:lnTo>
                  <a:lnTo>
                    <a:pt x="1443" y="194"/>
                  </a:lnTo>
                  <a:lnTo>
                    <a:pt x="1445" y="192"/>
                  </a:lnTo>
                  <a:lnTo>
                    <a:pt x="1447" y="192"/>
                  </a:lnTo>
                  <a:lnTo>
                    <a:pt x="1450" y="192"/>
                  </a:lnTo>
                  <a:lnTo>
                    <a:pt x="1452" y="192"/>
                  </a:lnTo>
                  <a:lnTo>
                    <a:pt x="1454" y="192"/>
                  </a:lnTo>
                  <a:lnTo>
                    <a:pt x="1454" y="189"/>
                  </a:lnTo>
                  <a:lnTo>
                    <a:pt x="1457" y="187"/>
                  </a:lnTo>
                  <a:lnTo>
                    <a:pt x="1459" y="184"/>
                  </a:lnTo>
                  <a:lnTo>
                    <a:pt x="1459" y="182"/>
                  </a:lnTo>
                  <a:lnTo>
                    <a:pt x="1462" y="180"/>
                  </a:lnTo>
                  <a:lnTo>
                    <a:pt x="1462" y="177"/>
                  </a:lnTo>
                  <a:lnTo>
                    <a:pt x="1464" y="175"/>
                  </a:lnTo>
                  <a:lnTo>
                    <a:pt x="1464" y="173"/>
                  </a:lnTo>
                  <a:lnTo>
                    <a:pt x="1464" y="170"/>
                  </a:lnTo>
                  <a:lnTo>
                    <a:pt x="1464" y="158"/>
                  </a:lnTo>
                  <a:lnTo>
                    <a:pt x="1464" y="154"/>
                  </a:lnTo>
                  <a:lnTo>
                    <a:pt x="1464" y="154"/>
                  </a:lnTo>
                  <a:lnTo>
                    <a:pt x="1466" y="149"/>
                  </a:lnTo>
                  <a:lnTo>
                    <a:pt x="1471" y="142"/>
                  </a:lnTo>
                  <a:lnTo>
                    <a:pt x="1473" y="137"/>
                  </a:lnTo>
                  <a:lnTo>
                    <a:pt x="1483" y="99"/>
                  </a:lnTo>
                  <a:lnTo>
                    <a:pt x="1485" y="95"/>
                  </a:lnTo>
                  <a:lnTo>
                    <a:pt x="1488" y="92"/>
                  </a:lnTo>
                  <a:lnTo>
                    <a:pt x="1490" y="90"/>
                  </a:lnTo>
                  <a:lnTo>
                    <a:pt x="1495" y="87"/>
                  </a:lnTo>
                  <a:lnTo>
                    <a:pt x="1502" y="73"/>
                  </a:lnTo>
                  <a:lnTo>
                    <a:pt x="1523" y="52"/>
                  </a:lnTo>
                  <a:lnTo>
                    <a:pt x="1528" y="50"/>
                  </a:lnTo>
                  <a:lnTo>
                    <a:pt x="1532" y="47"/>
                  </a:lnTo>
                  <a:lnTo>
                    <a:pt x="1549" y="54"/>
                  </a:lnTo>
                  <a:lnTo>
                    <a:pt x="1563" y="61"/>
                  </a:lnTo>
                  <a:lnTo>
                    <a:pt x="1568" y="61"/>
                  </a:lnTo>
                  <a:lnTo>
                    <a:pt x="1573" y="59"/>
                  </a:lnTo>
                  <a:lnTo>
                    <a:pt x="1575" y="57"/>
                  </a:lnTo>
                  <a:lnTo>
                    <a:pt x="1577" y="57"/>
                  </a:lnTo>
                  <a:lnTo>
                    <a:pt x="1584" y="61"/>
                  </a:lnTo>
                  <a:lnTo>
                    <a:pt x="1594" y="61"/>
                  </a:lnTo>
                  <a:lnTo>
                    <a:pt x="1596" y="61"/>
                  </a:lnTo>
                  <a:lnTo>
                    <a:pt x="1599" y="59"/>
                  </a:lnTo>
                  <a:lnTo>
                    <a:pt x="1601" y="57"/>
                  </a:lnTo>
                  <a:lnTo>
                    <a:pt x="1603" y="54"/>
                  </a:lnTo>
                  <a:lnTo>
                    <a:pt x="1606" y="54"/>
                  </a:lnTo>
                  <a:lnTo>
                    <a:pt x="1611" y="52"/>
                  </a:lnTo>
                  <a:lnTo>
                    <a:pt x="1620" y="45"/>
                  </a:lnTo>
                  <a:lnTo>
                    <a:pt x="1622" y="45"/>
                  </a:lnTo>
                  <a:lnTo>
                    <a:pt x="1622" y="43"/>
                  </a:lnTo>
                  <a:lnTo>
                    <a:pt x="1625" y="38"/>
                  </a:lnTo>
                  <a:lnTo>
                    <a:pt x="1625" y="35"/>
                  </a:lnTo>
                  <a:lnTo>
                    <a:pt x="1625" y="35"/>
                  </a:lnTo>
                  <a:lnTo>
                    <a:pt x="1627" y="33"/>
                  </a:lnTo>
                  <a:lnTo>
                    <a:pt x="1632" y="31"/>
                  </a:lnTo>
                  <a:lnTo>
                    <a:pt x="1632" y="28"/>
                  </a:lnTo>
                  <a:lnTo>
                    <a:pt x="1629" y="24"/>
                  </a:lnTo>
                  <a:lnTo>
                    <a:pt x="1629" y="19"/>
                  </a:lnTo>
                  <a:lnTo>
                    <a:pt x="1632" y="17"/>
                  </a:lnTo>
                  <a:lnTo>
                    <a:pt x="1632" y="14"/>
                  </a:lnTo>
                  <a:lnTo>
                    <a:pt x="1634" y="12"/>
                  </a:lnTo>
                  <a:lnTo>
                    <a:pt x="1634" y="9"/>
                  </a:lnTo>
                  <a:lnTo>
                    <a:pt x="1637" y="7"/>
                  </a:lnTo>
                  <a:lnTo>
                    <a:pt x="1639" y="7"/>
                  </a:lnTo>
                  <a:lnTo>
                    <a:pt x="1644" y="5"/>
                  </a:lnTo>
                  <a:lnTo>
                    <a:pt x="1646" y="5"/>
                  </a:lnTo>
                  <a:lnTo>
                    <a:pt x="1648" y="0"/>
                  </a:lnTo>
                  <a:lnTo>
                    <a:pt x="1651" y="0"/>
                  </a:lnTo>
                  <a:lnTo>
                    <a:pt x="1653" y="0"/>
                  </a:lnTo>
                  <a:lnTo>
                    <a:pt x="1658" y="5"/>
                  </a:lnTo>
                  <a:lnTo>
                    <a:pt x="1660" y="5"/>
                  </a:lnTo>
                  <a:lnTo>
                    <a:pt x="1672" y="5"/>
                  </a:lnTo>
                  <a:lnTo>
                    <a:pt x="1674" y="7"/>
                  </a:lnTo>
                  <a:lnTo>
                    <a:pt x="1677" y="12"/>
                  </a:lnTo>
                  <a:lnTo>
                    <a:pt x="1686" y="19"/>
                  </a:lnTo>
                  <a:lnTo>
                    <a:pt x="1689" y="21"/>
                  </a:lnTo>
                  <a:lnTo>
                    <a:pt x="1691" y="21"/>
                  </a:lnTo>
                  <a:lnTo>
                    <a:pt x="1693" y="24"/>
                  </a:lnTo>
                  <a:lnTo>
                    <a:pt x="1696" y="24"/>
                  </a:lnTo>
                  <a:lnTo>
                    <a:pt x="1698" y="24"/>
                  </a:lnTo>
                  <a:lnTo>
                    <a:pt x="1698" y="21"/>
                  </a:lnTo>
                  <a:lnTo>
                    <a:pt x="1698" y="21"/>
                  </a:lnTo>
                  <a:lnTo>
                    <a:pt x="1700" y="19"/>
                  </a:lnTo>
                  <a:lnTo>
                    <a:pt x="1700" y="19"/>
                  </a:lnTo>
                  <a:lnTo>
                    <a:pt x="1700" y="21"/>
                  </a:lnTo>
                  <a:lnTo>
                    <a:pt x="1703" y="21"/>
                  </a:lnTo>
                  <a:lnTo>
                    <a:pt x="1719" y="21"/>
                  </a:lnTo>
                  <a:lnTo>
                    <a:pt x="1726" y="24"/>
                  </a:lnTo>
                  <a:lnTo>
                    <a:pt x="1726" y="26"/>
                  </a:lnTo>
                  <a:lnTo>
                    <a:pt x="1726" y="31"/>
                  </a:lnTo>
                  <a:lnTo>
                    <a:pt x="1724" y="33"/>
                  </a:lnTo>
                  <a:lnTo>
                    <a:pt x="1724" y="35"/>
                  </a:lnTo>
                  <a:lnTo>
                    <a:pt x="1722" y="35"/>
                  </a:lnTo>
                  <a:lnTo>
                    <a:pt x="1719" y="38"/>
                  </a:lnTo>
                  <a:lnTo>
                    <a:pt x="1719" y="43"/>
                  </a:lnTo>
                  <a:lnTo>
                    <a:pt x="1719" y="43"/>
                  </a:lnTo>
                  <a:lnTo>
                    <a:pt x="1722" y="45"/>
                  </a:lnTo>
                  <a:lnTo>
                    <a:pt x="1722" y="47"/>
                  </a:lnTo>
                  <a:lnTo>
                    <a:pt x="1719" y="52"/>
                  </a:lnTo>
                  <a:lnTo>
                    <a:pt x="1717" y="52"/>
                  </a:lnTo>
                  <a:lnTo>
                    <a:pt x="1710" y="54"/>
                  </a:lnTo>
                  <a:lnTo>
                    <a:pt x="1707" y="54"/>
                  </a:lnTo>
                  <a:lnTo>
                    <a:pt x="1705" y="57"/>
                  </a:lnTo>
                  <a:lnTo>
                    <a:pt x="1705" y="59"/>
                  </a:lnTo>
                  <a:lnTo>
                    <a:pt x="1705" y="61"/>
                  </a:lnTo>
                  <a:lnTo>
                    <a:pt x="1707" y="61"/>
                  </a:lnTo>
                  <a:lnTo>
                    <a:pt x="1707" y="64"/>
                  </a:lnTo>
                  <a:lnTo>
                    <a:pt x="1707" y="64"/>
                  </a:lnTo>
                  <a:lnTo>
                    <a:pt x="1707" y="66"/>
                  </a:lnTo>
                  <a:lnTo>
                    <a:pt x="1705" y="69"/>
                  </a:lnTo>
                  <a:lnTo>
                    <a:pt x="1705" y="71"/>
                  </a:lnTo>
                  <a:lnTo>
                    <a:pt x="1707" y="71"/>
                  </a:lnTo>
                  <a:lnTo>
                    <a:pt x="1707" y="73"/>
                  </a:lnTo>
                  <a:lnTo>
                    <a:pt x="1712" y="78"/>
                  </a:lnTo>
                  <a:lnTo>
                    <a:pt x="1715" y="80"/>
                  </a:lnTo>
                  <a:lnTo>
                    <a:pt x="1717" y="80"/>
                  </a:lnTo>
                  <a:lnTo>
                    <a:pt x="1719" y="87"/>
                  </a:lnTo>
                  <a:lnTo>
                    <a:pt x="1719" y="90"/>
                  </a:lnTo>
                  <a:lnTo>
                    <a:pt x="1719" y="92"/>
                  </a:lnTo>
                  <a:lnTo>
                    <a:pt x="1717" y="95"/>
                  </a:lnTo>
                  <a:lnTo>
                    <a:pt x="1712" y="95"/>
                  </a:lnTo>
                  <a:lnTo>
                    <a:pt x="1712" y="95"/>
                  </a:lnTo>
                  <a:lnTo>
                    <a:pt x="1712" y="97"/>
                  </a:lnTo>
                  <a:lnTo>
                    <a:pt x="1710" y="97"/>
                  </a:lnTo>
                  <a:lnTo>
                    <a:pt x="1710" y="99"/>
                  </a:lnTo>
                  <a:lnTo>
                    <a:pt x="1705" y="99"/>
                  </a:lnTo>
                  <a:lnTo>
                    <a:pt x="1705" y="102"/>
                  </a:lnTo>
                  <a:lnTo>
                    <a:pt x="1705" y="106"/>
                  </a:lnTo>
                  <a:lnTo>
                    <a:pt x="1707" y="109"/>
                  </a:lnTo>
                  <a:lnTo>
                    <a:pt x="1707" y="109"/>
                  </a:lnTo>
                  <a:lnTo>
                    <a:pt x="1710" y="111"/>
                  </a:lnTo>
                  <a:lnTo>
                    <a:pt x="1712" y="111"/>
                  </a:lnTo>
                  <a:lnTo>
                    <a:pt x="1712" y="111"/>
                  </a:lnTo>
                  <a:lnTo>
                    <a:pt x="1712" y="113"/>
                  </a:lnTo>
                  <a:lnTo>
                    <a:pt x="1715" y="116"/>
                  </a:lnTo>
                  <a:lnTo>
                    <a:pt x="1715" y="118"/>
                  </a:lnTo>
                  <a:lnTo>
                    <a:pt x="1717" y="121"/>
                  </a:lnTo>
                  <a:lnTo>
                    <a:pt x="1717" y="121"/>
                  </a:lnTo>
                  <a:lnTo>
                    <a:pt x="1722" y="123"/>
                  </a:lnTo>
                  <a:lnTo>
                    <a:pt x="1722" y="123"/>
                  </a:lnTo>
                  <a:lnTo>
                    <a:pt x="1726" y="128"/>
                  </a:lnTo>
                  <a:lnTo>
                    <a:pt x="1726" y="130"/>
                  </a:lnTo>
                  <a:lnTo>
                    <a:pt x="1729" y="137"/>
                  </a:lnTo>
                  <a:lnTo>
                    <a:pt x="1731" y="142"/>
                  </a:lnTo>
                  <a:lnTo>
                    <a:pt x="1733" y="142"/>
                  </a:lnTo>
                  <a:lnTo>
                    <a:pt x="1733" y="142"/>
                  </a:lnTo>
                  <a:lnTo>
                    <a:pt x="1736" y="142"/>
                  </a:lnTo>
                  <a:lnTo>
                    <a:pt x="1738" y="144"/>
                  </a:lnTo>
                  <a:lnTo>
                    <a:pt x="1738" y="151"/>
                  </a:lnTo>
                  <a:lnTo>
                    <a:pt x="1738" y="156"/>
                  </a:lnTo>
                  <a:lnTo>
                    <a:pt x="1736" y="158"/>
                  </a:lnTo>
                  <a:lnTo>
                    <a:pt x="1736" y="161"/>
                  </a:lnTo>
                  <a:lnTo>
                    <a:pt x="1733" y="163"/>
                  </a:lnTo>
                  <a:lnTo>
                    <a:pt x="1733" y="168"/>
                  </a:lnTo>
                  <a:lnTo>
                    <a:pt x="1733" y="170"/>
                  </a:lnTo>
                  <a:lnTo>
                    <a:pt x="1733" y="173"/>
                  </a:lnTo>
                  <a:lnTo>
                    <a:pt x="1736" y="175"/>
                  </a:lnTo>
                  <a:lnTo>
                    <a:pt x="1738" y="177"/>
                  </a:lnTo>
                  <a:lnTo>
                    <a:pt x="1738" y="177"/>
                  </a:lnTo>
                  <a:lnTo>
                    <a:pt x="1741" y="180"/>
                  </a:lnTo>
                  <a:lnTo>
                    <a:pt x="1743" y="187"/>
                  </a:lnTo>
                  <a:lnTo>
                    <a:pt x="1745" y="189"/>
                  </a:lnTo>
                  <a:lnTo>
                    <a:pt x="1748" y="192"/>
                  </a:lnTo>
                  <a:lnTo>
                    <a:pt x="1752" y="192"/>
                  </a:lnTo>
                  <a:lnTo>
                    <a:pt x="1755" y="194"/>
                  </a:lnTo>
                  <a:lnTo>
                    <a:pt x="1755" y="196"/>
                  </a:lnTo>
                  <a:lnTo>
                    <a:pt x="1757" y="213"/>
                  </a:lnTo>
                  <a:lnTo>
                    <a:pt x="1757" y="213"/>
                  </a:lnTo>
                  <a:lnTo>
                    <a:pt x="1757" y="213"/>
                  </a:lnTo>
                  <a:lnTo>
                    <a:pt x="1759" y="215"/>
                  </a:lnTo>
                  <a:lnTo>
                    <a:pt x="1767" y="218"/>
                  </a:lnTo>
                  <a:lnTo>
                    <a:pt x="1771" y="220"/>
                  </a:lnTo>
                  <a:lnTo>
                    <a:pt x="1774" y="220"/>
                  </a:lnTo>
                  <a:lnTo>
                    <a:pt x="1776" y="220"/>
                  </a:lnTo>
                  <a:lnTo>
                    <a:pt x="1778" y="218"/>
                  </a:lnTo>
                  <a:lnTo>
                    <a:pt x="1783" y="218"/>
                  </a:lnTo>
                  <a:lnTo>
                    <a:pt x="1785" y="218"/>
                  </a:lnTo>
                  <a:lnTo>
                    <a:pt x="1785" y="218"/>
                  </a:lnTo>
                  <a:lnTo>
                    <a:pt x="1788" y="220"/>
                  </a:lnTo>
                  <a:lnTo>
                    <a:pt x="1790" y="222"/>
                  </a:lnTo>
                  <a:lnTo>
                    <a:pt x="1793" y="222"/>
                  </a:lnTo>
                  <a:lnTo>
                    <a:pt x="1795" y="222"/>
                  </a:lnTo>
                  <a:lnTo>
                    <a:pt x="1800" y="225"/>
                  </a:lnTo>
                  <a:lnTo>
                    <a:pt x="1800" y="227"/>
                  </a:lnTo>
                  <a:lnTo>
                    <a:pt x="1800" y="229"/>
                  </a:lnTo>
                  <a:lnTo>
                    <a:pt x="1800" y="232"/>
                  </a:lnTo>
                  <a:lnTo>
                    <a:pt x="1800" y="234"/>
                  </a:lnTo>
                  <a:lnTo>
                    <a:pt x="1800" y="237"/>
                  </a:lnTo>
                  <a:lnTo>
                    <a:pt x="1800" y="237"/>
                  </a:lnTo>
                  <a:lnTo>
                    <a:pt x="1802" y="237"/>
                  </a:lnTo>
                  <a:lnTo>
                    <a:pt x="1802" y="239"/>
                  </a:lnTo>
                  <a:lnTo>
                    <a:pt x="1802" y="241"/>
                  </a:lnTo>
                  <a:lnTo>
                    <a:pt x="1802" y="244"/>
                  </a:lnTo>
                  <a:lnTo>
                    <a:pt x="1802" y="246"/>
                  </a:lnTo>
                  <a:lnTo>
                    <a:pt x="1804" y="248"/>
                  </a:lnTo>
                  <a:lnTo>
                    <a:pt x="1804" y="248"/>
                  </a:lnTo>
                  <a:lnTo>
                    <a:pt x="1804" y="251"/>
                  </a:lnTo>
                  <a:lnTo>
                    <a:pt x="1804" y="255"/>
                  </a:lnTo>
                  <a:lnTo>
                    <a:pt x="1804" y="258"/>
                  </a:lnTo>
                  <a:lnTo>
                    <a:pt x="1807" y="258"/>
                  </a:lnTo>
                  <a:lnTo>
                    <a:pt x="1816" y="260"/>
                  </a:lnTo>
                  <a:lnTo>
                    <a:pt x="1819" y="260"/>
                  </a:lnTo>
                  <a:lnTo>
                    <a:pt x="1821" y="260"/>
                  </a:lnTo>
                  <a:lnTo>
                    <a:pt x="1821" y="258"/>
                  </a:lnTo>
                  <a:lnTo>
                    <a:pt x="1821" y="258"/>
                  </a:lnTo>
                  <a:lnTo>
                    <a:pt x="1823" y="255"/>
                  </a:lnTo>
                  <a:lnTo>
                    <a:pt x="1826" y="255"/>
                  </a:lnTo>
                  <a:lnTo>
                    <a:pt x="1828" y="258"/>
                  </a:lnTo>
                  <a:lnTo>
                    <a:pt x="1830" y="260"/>
                  </a:lnTo>
                  <a:lnTo>
                    <a:pt x="1830" y="260"/>
                  </a:lnTo>
                  <a:lnTo>
                    <a:pt x="1830" y="263"/>
                  </a:lnTo>
                  <a:lnTo>
                    <a:pt x="1828" y="265"/>
                  </a:lnTo>
                  <a:lnTo>
                    <a:pt x="1828" y="267"/>
                  </a:lnTo>
                  <a:lnTo>
                    <a:pt x="1828" y="272"/>
                  </a:lnTo>
                  <a:lnTo>
                    <a:pt x="1828" y="274"/>
                  </a:lnTo>
                  <a:lnTo>
                    <a:pt x="1828" y="277"/>
                  </a:lnTo>
                  <a:lnTo>
                    <a:pt x="1830" y="281"/>
                  </a:lnTo>
                  <a:lnTo>
                    <a:pt x="1833" y="284"/>
                  </a:lnTo>
                  <a:lnTo>
                    <a:pt x="1835" y="289"/>
                  </a:lnTo>
                  <a:lnTo>
                    <a:pt x="1842" y="293"/>
                  </a:lnTo>
                  <a:lnTo>
                    <a:pt x="1842" y="296"/>
                  </a:lnTo>
                  <a:lnTo>
                    <a:pt x="1845" y="298"/>
                  </a:lnTo>
                  <a:lnTo>
                    <a:pt x="1845" y="298"/>
                  </a:lnTo>
                  <a:lnTo>
                    <a:pt x="1842" y="300"/>
                  </a:lnTo>
                  <a:lnTo>
                    <a:pt x="1840" y="300"/>
                  </a:lnTo>
                  <a:lnTo>
                    <a:pt x="1840" y="303"/>
                  </a:lnTo>
                  <a:lnTo>
                    <a:pt x="1840" y="305"/>
                  </a:lnTo>
                  <a:lnTo>
                    <a:pt x="1840" y="312"/>
                  </a:lnTo>
                  <a:lnTo>
                    <a:pt x="1840" y="315"/>
                  </a:lnTo>
                  <a:lnTo>
                    <a:pt x="1842" y="319"/>
                  </a:lnTo>
                  <a:lnTo>
                    <a:pt x="1842" y="322"/>
                  </a:lnTo>
                  <a:lnTo>
                    <a:pt x="1842" y="324"/>
                  </a:lnTo>
                  <a:lnTo>
                    <a:pt x="1840" y="329"/>
                  </a:lnTo>
                  <a:lnTo>
                    <a:pt x="1840" y="333"/>
                  </a:lnTo>
                  <a:lnTo>
                    <a:pt x="1840" y="336"/>
                  </a:lnTo>
                  <a:lnTo>
                    <a:pt x="1842" y="336"/>
                  </a:lnTo>
                  <a:lnTo>
                    <a:pt x="1840" y="338"/>
                  </a:lnTo>
                  <a:lnTo>
                    <a:pt x="1840" y="341"/>
                  </a:lnTo>
                  <a:lnTo>
                    <a:pt x="1838" y="343"/>
                  </a:lnTo>
                  <a:lnTo>
                    <a:pt x="1838" y="343"/>
                  </a:lnTo>
                  <a:lnTo>
                    <a:pt x="1838" y="345"/>
                  </a:lnTo>
                  <a:lnTo>
                    <a:pt x="1835" y="345"/>
                  </a:lnTo>
                  <a:lnTo>
                    <a:pt x="1842" y="390"/>
                  </a:lnTo>
                  <a:lnTo>
                    <a:pt x="1842" y="395"/>
                  </a:lnTo>
                  <a:lnTo>
                    <a:pt x="1845" y="395"/>
                  </a:lnTo>
                  <a:lnTo>
                    <a:pt x="1847" y="397"/>
                  </a:lnTo>
                  <a:lnTo>
                    <a:pt x="1849" y="397"/>
                  </a:lnTo>
                  <a:lnTo>
                    <a:pt x="1852" y="400"/>
                  </a:lnTo>
                  <a:lnTo>
                    <a:pt x="1852" y="402"/>
                  </a:lnTo>
                  <a:lnTo>
                    <a:pt x="1852" y="404"/>
                  </a:lnTo>
                  <a:lnTo>
                    <a:pt x="1852" y="407"/>
                  </a:lnTo>
                  <a:lnTo>
                    <a:pt x="1852" y="409"/>
                  </a:lnTo>
                  <a:lnTo>
                    <a:pt x="1852" y="412"/>
                  </a:lnTo>
                  <a:lnTo>
                    <a:pt x="1852" y="414"/>
                  </a:lnTo>
                  <a:lnTo>
                    <a:pt x="1852" y="414"/>
                  </a:lnTo>
                  <a:lnTo>
                    <a:pt x="1852" y="416"/>
                  </a:lnTo>
                  <a:lnTo>
                    <a:pt x="1852" y="416"/>
                  </a:lnTo>
                  <a:lnTo>
                    <a:pt x="1852" y="419"/>
                  </a:lnTo>
                  <a:lnTo>
                    <a:pt x="1849" y="419"/>
                  </a:lnTo>
                  <a:lnTo>
                    <a:pt x="1849" y="421"/>
                  </a:lnTo>
                  <a:lnTo>
                    <a:pt x="1849" y="423"/>
                  </a:lnTo>
                  <a:lnTo>
                    <a:pt x="1849" y="426"/>
                  </a:lnTo>
                  <a:lnTo>
                    <a:pt x="1852" y="430"/>
                  </a:lnTo>
                  <a:lnTo>
                    <a:pt x="1852" y="435"/>
                  </a:lnTo>
                  <a:lnTo>
                    <a:pt x="1852" y="440"/>
                  </a:lnTo>
                  <a:lnTo>
                    <a:pt x="1849" y="445"/>
                  </a:lnTo>
                  <a:lnTo>
                    <a:pt x="1845" y="449"/>
                  </a:lnTo>
                  <a:lnTo>
                    <a:pt x="1845" y="452"/>
                  </a:lnTo>
                  <a:lnTo>
                    <a:pt x="1845" y="454"/>
                  </a:lnTo>
                  <a:lnTo>
                    <a:pt x="1847" y="457"/>
                  </a:lnTo>
                  <a:lnTo>
                    <a:pt x="1847" y="459"/>
                  </a:lnTo>
                  <a:lnTo>
                    <a:pt x="1847" y="459"/>
                  </a:lnTo>
                  <a:lnTo>
                    <a:pt x="1845" y="464"/>
                  </a:lnTo>
                  <a:lnTo>
                    <a:pt x="1840" y="466"/>
                  </a:lnTo>
                  <a:lnTo>
                    <a:pt x="1840" y="468"/>
                  </a:lnTo>
                  <a:lnTo>
                    <a:pt x="1835" y="473"/>
                  </a:lnTo>
                  <a:lnTo>
                    <a:pt x="1835" y="475"/>
                  </a:lnTo>
                  <a:lnTo>
                    <a:pt x="1828" y="483"/>
                  </a:lnTo>
                  <a:lnTo>
                    <a:pt x="1823" y="485"/>
                  </a:lnTo>
                  <a:lnTo>
                    <a:pt x="1821" y="487"/>
                  </a:lnTo>
                  <a:lnTo>
                    <a:pt x="1821" y="490"/>
                  </a:lnTo>
                  <a:lnTo>
                    <a:pt x="1821" y="506"/>
                  </a:lnTo>
                  <a:lnTo>
                    <a:pt x="1821" y="511"/>
                  </a:lnTo>
                  <a:lnTo>
                    <a:pt x="1821" y="513"/>
                  </a:lnTo>
                  <a:lnTo>
                    <a:pt x="1821" y="520"/>
                  </a:lnTo>
                  <a:lnTo>
                    <a:pt x="1819" y="525"/>
                  </a:lnTo>
                  <a:lnTo>
                    <a:pt x="1814" y="530"/>
                  </a:lnTo>
                  <a:lnTo>
                    <a:pt x="1814" y="530"/>
                  </a:lnTo>
                  <a:lnTo>
                    <a:pt x="1807" y="532"/>
                  </a:lnTo>
                  <a:lnTo>
                    <a:pt x="1781" y="551"/>
                  </a:lnTo>
                  <a:lnTo>
                    <a:pt x="1778" y="553"/>
                  </a:lnTo>
                  <a:lnTo>
                    <a:pt x="1764" y="582"/>
                  </a:lnTo>
                  <a:lnTo>
                    <a:pt x="1764" y="584"/>
                  </a:lnTo>
                  <a:lnTo>
                    <a:pt x="1769" y="591"/>
                  </a:lnTo>
                  <a:lnTo>
                    <a:pt x="1769" y="594"/>
                  </a:lnTo>
                  <a:lnTo>
                    <a:pt x="1767" y="598"/>
                  </a:lnTo>
                  <a:lnTo>
                    <a:pt x="1767" y="603"/>
                  </a:lnTo>
                  <a:lnTo>
                    <a:pt x="1767" y="606"/>
                  </a:lnTo>
                  <a:lnTo>
                    <a:pt x="1767" y="610"/>
                  </a:lnTo>
                  <a:lnTo>
                    <a:pt x="1767" y="613"/>
                  </a:lnTo>
                  <a:lnTo>
                    <a:pt x="1769" y="615"/>
                  </a:lnTo>
                  <a:lnTo>
                    <a:pt x="1769" y="617"/>
                  </a:lnTo>
                  <a:lnTo>
                    <a:pt x="1769" y="620"/>
                  </a:lnTo>
                  <a:lnTo>
                    <a:pt x="1769" y="620"/>
                  </a:lnTo>
                  <a:lnTo>
                    <a:pt x="1769" y="622"/>
                  </a:lnTo>
                  <a:lnTo>
                    <a:pt x="1767" y="624"/>
                  </a:lnTo>
                  <a:lnTo>
                    <a:pt x="1767" y="629"/>
                  </a:lnTo>
                  <a:lnTo>
                    <a:pt x="1769" y="629"/>
                  </a:lnTo>
                  <a:lnTo>
                    <a:pt x="1776" y="627"/>
                  </a:lnTo>
                  <a:lnTo>
                    <a:pt x="1781" y="629"/>
                  </a:lnTo>
                  <a:lnTo>
                    <a:pt x="1783" y="629"/>
                  </a:lnTo>
                  <a:lnTo>
                    <a:pt x="1788" y="632"/>
                  </a:lnTo>
                  <a:lnTo>
                    <a:pt x="1790" y="636"/>
                  </a:lnTo>
                  <a:lnTo>
                    <a:pt x="1790" y="636"/>
                  </a:lnTo>
                  <a:lnTo>
                    <a:pt x="1790" y="641"/>
                  </a:lnTo>
                  <a:lnTo>
                    <a:pt x="1793" y="643"/>
                  </a:lnTo>
                  <a:lnTo>
                    <a:pt x="1797" y="648"/>
                  </a:lnTo>
                  <a:lnTo>
                    <a:pt x="1804" y="653"/>
                  </a:lnTo>
                  <a:lnTo>
                    <a:pt x="1804" y="653"/>
                  </a:lnTo>
                  <a:lnTo>
                    <a:pt x="1807" y="653"/>
                  </a:lnTo>
                  <a:lnTo>
                    <a:pt x="1809" y="653"/>
                  </a:lnTo>
                  <a:lnTo>
                    <a:pt x="1811" y="650"/>
                  </a:lnTo>
                  <a:lnTo>
                    <a:pt x="1814" y="653"/>
                  </a:lnTo>
                  <a:lnTo>
                    <a:pt x="1814" y="653"/>
                  </a:lnTo>
                  <a:lnTo>
                    <a:pt x="1816" y="662"/>
                  </a:lnTo>
                  <a:lnTo>
                    <a:pt x="1819" y="665"/>
                  </a:lnTo>
                  <a:lnTo>
                    <a:pt x="1819" y="665"/>
                  </a:lnTo>
                  <a:lnTo>
                    <a:pt x="1819" y="665"/>
                  </a:lnTo>
                  <a:lnTo>
                    <a:pt x="1821" y="665"/>
                  </a:lnTo>
                  <a:lnTo>
                    <a:pt x="1828" y="669"/>
                  </a:lnTo>
                  <a:lnTo>
                    <a:pt x="1830" y="672"/>
                  </a:lnTo>
                  <a:lnTo>
                    <a:pt x="1833" y="672"/>
                  </a:lnTo>
                  <a:lnTo>
                    <a:pt x="1835" y="672"/>
                  </a:lnTo>
                  <a:lnTo>
                    <a:pt x="1849" y="677"/>
                  </a:lnTo>
                  <a:lnTo>
                    <a:pt x="1854" y="679"/>
                  </a:lnTo>
                  <a:lnTo>
                    <a:pt x="1859" y="679"/>
                  </a:lnTo>
                  <a:lnTo>
                    <a:pt x="1861" y="681"/>
                  </a:lnTo>
                  <a:lnTo>
                    <a:pt x="1864" y="681"/>
                  </a:lnTo>
                  <a:lnTo>
                    <a:pt x="1866" y="684"/>
                  </a:lnTo>
                  <a:lnTo>
                    <a:pt x="1871" y="693"/>
                  </a:lnTo>
                  <a:lnTo>
                    <a:pt x="1873" y="695"/>
                  </a:lnTo>
                  <a:lnTo>
                    <a:pt x="1878" y="695"/>
                  </a:lnTo>
                  <a:lnTo>
                    <a:pt x="1878" y="695"/>
                  </a:lnTo>
                  <a:lnTo>
                    <a:pt x="1882" y="698"/>
                  </a:lnTo>
                  <a:lnTo>
                    <a:pt x="1882" y="698"/>
                  </a:lnTo>
                  <a:lnTo>
                    <a:pt x="1887" y="700"/>
                  </a:lnTo>
                  <a:lnTo>
                    <a:pt x="1890" y="700"/>
                  </a:lnTo>
                  <a:lnTo>
                    <a:pt x="1892" y="703"/>
                  </a:lnTo>
                  <a:lnTo>
                    <a:pt x="1894" y="705"/>
                  </a:lnTo>
                  <a:lnTo>
                    <a:pt x="1904" y="705"/>
                  </a:lnTo>
                  <a:lnTo>
                    <a:pt x="1908" y="707"/>
                  </a:lnTo>
                  <a:lnTo>
                    <a:pt x="1920" y="707"/>
                  </a:lnTo>
                  <a:lnTo>
                    <a:pt x="1923" y="710"/>
                  </a:lnTo>
                  <a:lnTo>
                    <a:pt x="1925" y="710"/>
                  </a:lnTo>
                  <a:lnTo>
                    <a:pt x="1927" y="710"/>
                  </a:lnTo>
                  <a:lnTo>
                    <a:pt x="1930" y="712"/>
                  </a:lnTo>
                  <a:lnTo>
                    <a:pt x="1932" y="717"/>
                  </a:lnTo>
                  <a:lnTo>
                    <a:pt x="1934" y="717"/>
                  </a:lnTo>
                  <a:lnTo>
                    <a:pt x="1937" y="719"/>
                  </a:lnTo>
                  <a:lnTo>
                    <a:pt x="1939" y="719"/>
                  </a:lnTo>
                  <a:lnTo>
                    <a:pt x="1942" y="719"/>
                  </a:lnTo>
                  <a:lnTo>
                    <a:pt x="1942" y="719"/>
                  </a:lnTo>
                  <a:lnTo>
                    <a:pt x="1944" y="721"/>
                  </a:lnTo>
                  <a:lnTo>
                    <a:pt x="1951" y="724"/>
                  </a:lnTo>
                  <a:lnTo>
                    <a:pt x="1953" y="724"/>
                  </a:lnTo>
                  <a:lnTo>
                    <a:pt x="1958" y="731"/>
                  </a:lnTo>
                  <a:lnTo>
                    <a:pt x="1960" y="731"/>
                  </a:lnTo>
                  <a:lnTo>
                    <a:pt x="1965" y="731"/>
                  </a:lnTo>
                  <a:lnTo>
                    <a:pt x="1968" y="733"/>
                  </a:lnTo>
                  <a:lnTo>
                    <a:pt x="1970" y="733"/>
                  </a:lnTo>
                  <a:lnTo>
                    <a:pt x="1972" y="738"/>
                  </a:lnTo>
                  <a:lnTo>
                    <a:pt x="1972" y="738"/>
                  </a:lnTo>
                  <a:lnTo>
                    <a:pt x="1982" y="743"/>
                  </a:lnTo>
                  <a:lnTo>
                    <a:pt x="1994" y="755"/>
                  </a:lnTo>
                  <a:lnTo>
                    <a:pt x="1996" y="757"/>
                  </a:lnTo>
                  <a:lnTo>
                    <a:pt x="2003" y="783"/>
                  </a:lnTo>
                  <a:lnTo>
                    <a:pt x="2005" y="790"/>
                  </a:lnTo>
                  <a:lnTo>
                    <a:pt x="2008" y="795"/>
                  </a:lnTo>
                  <a:lnTo>
                    <a:pt x="2015" y="797"/>
                  </a:lnTo>
                  <a:lnTo>
                    <a:pt x="2020" y="800"/>
                  </a:lnTo>
                  <a:lnTo>
                    <a:pt x="2024" y="797"/>
                  </a:lnTo>
                  <a:lnTo>
                    <a:pt x="2024" y="800"/>
                  </a:lnTo>
                  <a:lnTo>
                    <a:pt x="2027" y="800"/>
                  </a:lnTo>
                  <a:lnTo>
                    <a:pt x="2027" y="802"/>
                  </a:lnTo>
                  <a:lnTo>
                    <a:pt x="2031" y="811"/>
                  </a:lnTo>
                  <a:lnTo>
                    <a:pt x="2034" y="814"/>
                  </a:lnTo>
                  <a:lnTo>
                    <a:pt x="2034" y="821"/>
                  </a:lnTo>
                  <a:lnTo>
                    <a:pt x="2034" y="823"/>
                  </a:lnTo>
                  <a:lnTo>
                    <a:pt x="2036" y="826"/>
                  </a:lnTo>
                  <a:lnTo>
                    <a:pt x="2041" y="828"/>
                  </a:lnTo>
                  <a:lnTo>
                    <a:pt x="2043" y="830"/>
                  </a:lnTo>
                  <a:lnTo>
                    <a:pt x="2053" y="840"/>
                  </a:lnTo>
                  <a:lnTo>
                    <a:pt x="2057" y="849"/>
                  </a:lnTo>
                  <a:lnTo>
                    <a:pt x="2057" y="852"/>
                  </a:lnTo>
                  <a:lnTo>
                    <a:pt x="2057" y="854"/>
                  </a:lnTo>
                  <a:lnTo>
                    <a:pt x="2060" y="856"/>
                  </a:lnTo>
                  <a:lnTo>
                    <a:pt x="2060" y="859"/>
                  </a:lnTo>
                  <a:lnTo>
                    <a:pt x="2074" y="868"/>
                  </a:lnTo>
                  <a:lnTo>
                    <a:pt x="2081" y="875"/>
                  </a:lnTo>
                  <a:lnTo>
                    <a:pt x="2086" y="878"/>
                  </a:lnTo>
                  <a:lnTo>
                    <a:pt x="2117" y="882"/>
                  </a:lnTo>
                  <a:lnTo>
                    <a:pt x="2119" y="885"/>
                  </a:lnTo>
                  <a:lnTo>
                    <a:pt x="2117" y="887"/>
                  </a:lnTo>
                  <a:lnTo>
                    <a:pt x="2112" y="889"/>
                  </a:lnTo>
                  <a:lnTo>
                    <a:pt x="2112" y="892"/>
                  </a:lnTo>
                  <a:lnTo>
                    <a:pt x="2109" y="894"/>
                  </a:lnTo>
                  <a:lnTo>
                    <a:pt x="2107" y="897"/>
                  </a:lnTo>
                  <a:lnTo>
                    <a:pt x="2107" y="899"/>
                  </a:lnTo>
                  <a:lnTo>
                    <a:pt x="2107" y="899"/>
                  </a:lnTo>
                  <a:lnTo>
                    <a:pt x="2105" y="906"/>
                  </a:lnTo>
                  <a:lnTo>
                    <a:pt x="2102" y="913"/>
                  </a:lnTo>
                  <a:lnTo>
                    <a:pt x="2100" y="915"/>
                  </a:lnTo>
                  <a:lnTo>
                    <a:pt x="2100" y="918"/>
                  </a:lnTo>
                  <a:lnTo>
                    <a:pt x="2109" y="923"/>
                  </a:lnTo>
                  <a:lnTo>
                    <a:pt x="2114" y="925"/>
                  </a:lnTo>
                  <a:lnTo>
                    <a:pt x="2117" y="927"/>
                  </a:lnTo>
                  <a:lnTo>
                    <a:pt x="2117" y="930"/>
                  </a:lnTo>
                  <a:lnTo>
                    <a:pt x="2119" y="944"/>
                  </a:lnTo>
                  <a:lnTo>
                    <a:pt x="2119" y="977"/>
                  </a:lnTo>
                  <a:lnTo>
                    <a:pt x="2124" y="1010"/>
                  </a:lnTo>
                  <a:lnTo>
                    <a:pt x="2121" y="1015"/>
                  </a:lnTo>
                  <a:lnTo>
                    <a:pt x="2121" y="1022"/>
                  </a:lnTo>
                  <a:lnTo>
                    <a:pt x="2121" y="1027"/>
                  </a:lnTo>
                  <a:lnTo>
                    <a:pt x="2121" y="1034"/>
                  </a:lnTo>
                  <a:lnTo>
                    <a:pt x="2121" y="1038"/>
                  </a:lnTo>
                  <a:lnTo>
                    <a:pt x="2147" y="1086"/>
                  </a:lnTo>
                  <a:lnTo>
                    <a:pt x="2147" y="1088"/>
                  </a:lnTo>
                  <a:lnTo>
                    <a:pt x="2150" y="1093"/>
                  </a:lnTo>
                  <a:lnTo>
                    <a:pt x="2147" y="1095"/>
                  </a:lnTo>
                  <a:lnTo>
                    <a:pt x="2145" y="1112"/>
                  </a:lnTo>
                  <a:lnTo>
                    <a:pt x="2145" y="1114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29" name="Freeform 29"/>
            <p:cNvSpPr/>
            <p:nvPr/>
          </p:nvSpPr>
          <p:spPr bwMode="auto">
            <a:xfrm>
              <a:off x="2814935" y="4407555"/>
              <a:ext cx="268566" cy="194555"/>
            </a:xfrm>
            <a:custGeom>
              <a:avLst/>
              <a:gdLst>
                <a:gd name="T0" fmla="*/ 295 w 310"/>
                <a:gd name="T1" fmla="*/ 23 h 224"/>
                <a:gd name="T2" fmla="*/ 269 w 310"/>
                <a:gd name="T3" fmla="*/ 0 h 224"/>
                <a:gd name="T4" fmla="*/ 255 w 310"/>
                <a:gd name="T5" fmla="*/ 11 h 224"/>
                <a:gd name="T6" fmla="*/ 260 w 310"/>
                <a:gd name="T7" fmla="*/ 26 h 224"/>
                <a:gd name="T8" fmla="*/ 248 w 310"/>
                <a:gd name="T9" fmla="*/ 16 h 224"/>
                <a:gd name="T10" fmla="*/ 229 w 310"/>
                <a:gd name="T11" fmla="*/ 9 h 224"/>
                <a:gd name="T12" fmla="*/ 234 w 310"/>
                <a:gd name="T13" fmla="*/ 21 h 224"/>
                <a:gd name="T14" fmla="*/ 229 w 310"/>
                <a:gd name="T15" fmla="*/ 11 h 224"/>
                <a:gd name="T16" fmla="*/ 213 w 310"/>
                <a:gd name="T17" fmla="*/ 7 h 224"/>
                <a:gd name="T18" fmla="*/ 196 w 310"/>
                <a:gd name="T19" fmla="*/ 11 h 224"/>
                <a:gd name="T20" fmla="*/ 189 w 310"/>
                <a:gd name="T21" fmla="*/ 14 h 224"/>
                <a:gd name="T22" fmla="*/ 179 w 310"/>
                <a:gd name="T23" fmla="*/ 16 h 224"/>
                <a:gd name="T24" fmla="*/ 172 w 310"/>
                <a:gd name="T25" fmla="*/ 9 h 224"/>
                <a:gd name="T26" fmla="*/ 161 w 310"/>
                <a:gd name="T27" fmla="*/ 7 h 224"/>
                <a:gd name="T28" fmla="*/ 149 w 310"/>
                <a:gd name="T29" fmla="*/ 7 h 224"/>
                <a:gd name="T30" fmla="*/ 137 w 310"/>
                <a:gd name="T31" fmla="*/ 4 h 224"/>
                <a:gd name="T32" fmla="*/ 125 w 310"/>
                <a:gd name="T33" fmla="*/ 11 h 224"/>
                <a:gd name="T34" fmla="*/ 123 w 310"/>
                <a:gd name="T35" fmla="*/ 19 h 224"/>
                <a:gd name="T36" fmla="*/ 106 w 310"/>
                <a:gd name="T37" fmla="*/ 16 h 224"/>
                <a:gd name="T38" fmla="*/ 87 w 310"/>
                <a:gd name="T39" fmla="*/ 9 h 224"/>
                <a:gd name="T40" fmla="*/ 80 w 310"/>
                <a:gd name="T41" fmla="*/ 16 h 224"/>
                <a:gd name="T42" fmla="*/ 80 w 310"/>
                <a:gd name="T43" fmla="*/ 26 h 224"/>
                <a:gd name="T44" fmla="*/ 90 w 310"/>
                <a:gd name="T45" fmla="*/ 26 h 224"/>
                <a:gd name="T46" fmla="*/ 85 w 310"/>
                <a:gd name="T47" fmla="*/ 30 h 224"/>
                <a:gd name="T48" fmla="*/ 66 w 310"/>
                <a:gd name="T49" fmla="*/ 40 h 224"/>
                <a:gd name="T50" fmla="*/ 45 w 310"/>
                <a:gd name="T51" fmla="*/ 54 h 224"/>
                <a:gd name="T52" fmla="*/ 16 w 310"/>
                <a:gd name="T53" fmla="*/ 63 h 224"/>
                <a:gd name="T54" fmla="*/ 9 w 310"/>
                <a:gd name="T55" fmla="*/ 71 h 224"/>
                <a:gd name="T56" fmla="*/ 4 w 310"/>
                <a:gd name="T57" fmla="*/ 80 h 224"/>
                <a:gd name="T58" fmla="*/ 9 w 310"/>
                <a:gd name="T59" fmla="*/ 89 h 224"/>
                <a:gd name="T60" fmla="*/ 4 w 310"/>
                <a:gd name="T61" fmla="*/ 115 h 224"/>
                <a:gd name="T62" fmla="*/ 7 w 310"/>
                <a:gd name="T63" fmla="*/ 149 h 224"/>
                <a:gd name="T64" fmla="*/ 19 w 310"/>
                <a:gd name="T65" fmla="*/ 172 h 224"/>
                <a:gd name="T66" fmla="*/ 42 w 310"/>
                <a:gd name="T67" fmla="*/ 191 h 224"/>
                <a:gd name="T68" fmla="*/ 64 w 310"/>
                <a:gd name="T69" fmla="*/ 203 h 224"/>
                <a:gd name="T70" fmla="*/ 106 w 310"/>
                <a:gd name="T71" fmla="*/ 215 h 224"/>
                <a:gd name="T72" fmla="*/ 111 w 310"/>
                <a:gd name="T73" fmla="*/ 215 h 224"/>
                <a:gd name="T74" fmla="*/ 111 w 310"/>
                <a:gd name="T75" fmla="*/ 220 h 224"/>
                <a:gd name="T76" fmla="*/ 118 w 310"/>
                <a:gd name="T77" fmla="*/ 224 h 224"/>
                <a:gd name="T78" fmla="*/ 127 w 310"/>
                <a:gd name="T79" fmla="*/ 220 h 224"/>
                <a:gd name="T80" fmla="*/ 132 w 310"/>
                <a:gd name="T81" fmla="*/ 217 h 224"/>
                <a:gd name="T82" fmla="*/ 135 w 310"/>
                <a:gd name="T83" fmla="*/ 215 h 224"/>
                <a:gd name="T84" fmla="*/ 149 w 310"/>
                <a:gd name="T85" fmla="*/ 203 h 224"/>
                <a:gd name="T86" fmla="*/ 170 w 310"/>
                <a:gd name="T87" fmla="*/ 201 h 224"/>
                <a:gd name="T88" fmla="*/ 172 w 310"/>
                <a:gd name="T89" fmla="*/ 203 h 224"/>
                <a:gd name="T90" fmla="*/ 177 w 310"/>
                <a:gd name="T91" fmla="*/ 205 h 224"/>
                <a:gd name="T92" fmla="*/ 179 w 310"/>
                <a:gd name="T93" fmla="*/ 194 h 224"/>
                <a:gd name="T94" fmla="*/ 210 w 310"/>
                <a:gd name="T95" fmla="*/ 177 h 224"/>
                <a:gd name="T96" fmla="*/ 215 w 310"/>
                <a:gd name="T97" fmla="*/ 177 h 224"/>
                <a:gd name="T98" fmla="*/ 236 w 310"/>
                <a:gd name="T99" fmla="*/ 165 h 224"/>
                <a:gd name="T100" fmla="*/ 236 w 310"/>
                <a:gd name="T101" fmla="*/ 163 h 224"/>
                <a:gd name="T102" fmla="*/ 231 w 310"/>
                <a:gd name="T103" fmla="*/ 156 h 224"/>
                <a:gd name="T104" fmla="*/ 239 w 310"/>
                <a:gd name="T105" fmla="*/ 151 h 224"/>
                <a:gd name="T106" fmla="*/ 250 w 310"/>
                <a:gd name="T107" fmla="*/ 123 h 224"/>
                <a:gd name="T108" fmla="*/ 239 w 310"/>
                <a:gd name="T109" fmla="*/ 120 h 224"/>
                <a:gd name="T110" fmla="*/ 248 w 310"/>
                <a:gd name="T111" fmla="*/ 120 h 224"/>
                <a:gd name="T112" fmla="*/ 262 w 310"/>
                <a:gd name="T113" fmla="*/ 97 h 224"/>
                <a:gd name="T114" fmla="*/ 274 w 310"/>
                <a:gd name="T115" fmla="*/ 89 h 224"/>
                <a:gd name="T116" fmla="*/ 281 w 310"/>
                <a:gd name="T117" fmla="*/ 71 h 224"/>
                <a:gd name="T118" fmla="*/ 286 w 310"/>
                <a:gd name="T119" fmla="*/ 78 h 224"/>
                <a:gd name="T120" fmla="*/ 307 w 310"/>
                <a:gd name="T121" fmla="*/ 63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0" h="224">
                  <a:moveTo>
                    <a:pt x="307" y="63"/>
                  </a:moveTo>
                  <a:lnTo>
                    <a:pt x="307" y="63"/>
                  </a:lnTo>
                  <a:lnTo>
                    <a:pt x="305" y="61"/>
                  </a:lnTo>
                  <a:lnTo>
                    <a:pt x="305" y="61"/>
                  </a:lnTo>
                  <a:lnTo>
                    <a:pt x="307" y="59"/>
                  </a:lnTo>
                  <a:lnTo>
                    <a:pt x="307" y="54"/>
                  </a:lnTo>
                  <a:lnTo>
                    <a:pt x="305" y="47"/>
                  </a:lnTo>
                  <a:lnTo>
                    <a:pt x="305" y="40"/>
                  </a:lnTo>
                  <a:lnTo>
                    <a:pt x="300" y="23"/>
                  </a:lnTo>
                  <a:lnTo>
                    <a:pt x="298" y="21"/>
                  </a:lnTo>
                  <a:lnTo>
                    <a:pt x="295" y="23"/>
                  </a:lnTo>
                  <a:lnTo>
                    <a:pt x="295" y="21"/>
                  </a:lnTo>
                  <a:lnTo>
                    <a:pt x="295" y="21"/>
                  </a:lnTo>
                  <a:lnTo>
                    <a:pt x="295" y="21"/>
                  </a:lnTo>
                  <a:lnTo>
                    <a:pt x="295" y="23"/>
                  </a:lnTo>
                  <a:lnTo>
                    <a:pt x="293" y="23"/>
                  </a:lnTo>
                  <a:lnTo>
                    <a:pt x="281" y="19"/>
                  </a:lnTo>
                  <a:lnTo>
                    <a:pt x="281" y="19"/>
                  </a:lnTo>
                  <a:lnTo>
                    <a:pt x="279" y="14"/>
                  </a:lnTo>
                  <a:lnTo>
                    <a:pt x="274" y="11"/>
                  </a:lnTo>
                  <a:lnTo>
                    <a:pt x="272" y="9"/>
                  </a:lnTo>
                  <a:lnTo>
                    <a:pt x="269" y="0"/>
                  </a:lnTo>
                  <a:lnTo>
                    <a:pt x="269" y="0"/>
                  </a:lnTo>
                  <a:lnTo>
                    <a:pt x="267" y="0"/>
                  </a:lnTo>
                  <a:lnTo>
                    <a:pt x="265" y="4"/>
                  </a:lnTo>
                  <a:lnTo>
                    <a:pt x="265" y="4"/>
                  </a:lnTo>
                  <a:lnTo>
                    <a:pt x="260" y="4"/>
                  </a:lnTo>
                  <a:lnTo>
                    <a:pt x="257" y="4"/>
                  </a:lnTo>
                  <a:lnTo>
                    <a:pt x="255" y="7"/>
                  </a:lnTo>
                  <a:lnTo>
                    <a:pt x="255" y="9"/>
                  </a:lnTo>
                  <a:lnTo>
                    <a:pt x="255" y="11"/>
                  </a:lnTo>
                  <a:lnTo>
                    <a:pt x="255" y="11"/>
                  </a:lnTo>
                  <a:lnTo>
                    <a:pt x="255" y="11"/>
                  </a:lnTo>
                  <a:lnTo>
                    <a:pt x="255" y="14"/>
                  </a:lnTo>
                  <a:lnTo>
                    <a:pt x="255" y="14"/>
                  </a:lnTo>
                  <a:lnTo>
                    <a:pt x="257" y="16"/>
                  </a:lnTo>
                  <a:lnTo>
                    <a:pt x="260" y="16"/>
                  </a:lnTo>
                  <a:lnTo>
                    <a:pt x="260" y="19"/>
                  </a:lnTo>
                  <a:lnTo>
                    <a:pt x="260" y="21"/>
                  </a:lnTo>
                  <a:lnTo>
                    <a:pt x="260" y="23"/>
                  </a:lnTo>
                  <a:lnTo>
                    <a:pt x="260" y="23"/>
                  </a:lnTo>
                  <a:lnTo>
                    <a:pt x="260" y="23"/>
                  </a:lnTo>
                  <a:lnTo>
                    <a:pt x="260" y="26"/>
                  </a:lnTo>
                  <a:lnTo>
                    <a:pt x="260" y="26"/>
                  </a:lnTo>
                  <a:lnTo>
                    <a:pt x="260" y="28"/>
                  </a:lnTo>
                  <a:lnTo>
                    <a:pt x="257" y="28"/>
                  </a:lnTo>
                  <a:lnTo>
                    <a:pt x="257" y="26"/>
                  </a:lnTo>
                  <a:lnTo>
                    <a:pt x="257" y="26"/>
                  </a:lnTo>
                  <a:lnTo>
                    <a:pt x="255" y="21"/>
                  </a:lnTo>
                  <a:lnTo>
                    <a:pt x="255" y="19"/>
                  </a:lnTo>
                  <a:lnTo>
                    <a:pt x="253" y="19"/>
                  </a:lnTo>
                  <a:lnTo>
                    <a:pt x="253" y="19"/>
                  </a:lnTo>
                  <a:lnTo>
                    <a:pt x="250" y="16"/>
                  </a:lnTo>
                  <a:lnTo>
                    <a:pt x="248" y="16"/>
                  </a:lnTo>
                  <a:lnTo>
                    <a:pt x="248" y="16"/>
                  </a:lnTo>
                  <a:lnTo>
                    <a:pt x="248" y="16"/>
                  </a:lnTo>
                  <a:lnTo>
                    <a:pt x="248" y="14"/>
                  </a:lnTo>
                  <a:lnTo>
                    <a:pt x="246" y="14"/>
                  </a:lnTo>
                  <a:lnTo>
                    <a:pt x="241" y="11"/>
                  </a:lnTo>
                  <a:lnTo>
                    <a:pt x="236" y="9"/>
                  </a:lnTo>
                  <a:lnTo>
                    <a:pt x="236" y="9"/>
                  </a:lnTo>
                  <a:lnTo>
                    <a:pt x="231" y="4"/>
                  </a:lnTo>
                  <a:lnTo>
                    <a:pt x="231" y="7"/>
                  </a:lnTo>
                  <a:lnTo>
                    <a:pt x="229" y="7"/>
                  </a:lnTo>
                  <a:lnTo>
                    <a:pt x="229" y="9"/>
                  </a:lnTo>
                  <a:lnTo>
                    <a:pt x="229" y="9"/>
                  </a:lnTo>
                  <a:lnTo>
                    <a:pt x="231" y="14"/>
                  </a:lnTo>
                  <a:lnTo>
                    <a:pt x="231" y="14"/>
                  </a:lnTo>
                  <a:lnTo>
                    <a:pt x="231" y="14"/>
                  </a:lnTo>
                  <a:lnTo>
                    <a:pt x="231" y="16"/>
                  </a:lnTo>
                  <a:lnTo>
                    <a:pt x="231" y="16"/>
                  </a:lnTo>
                  <a:lnTo>
                    <a:pt x="234" y="16"/>
                  </a:lnTo>
                  <a:lnTo>
                    <a:pt x="234" y="19"/>
                  </a:lnTo>
                  <a:lnTo>
                    <a:pt x="234" y="21"/>
                  </a:lnTo>
                  <a:lnTo>
                    <a:pt x="234" y="21"/>
                  </a:lnTo>
                  <a:lnTo>
                    <a:pt x="234" y="21"/>
                  </a:lnTo>
                  <a:lnTo>
                    <a:pt x="234" y="21"/>
                  </a:lnTo>
                  <a:lnTo>
                    <a:pt x="234" y="23"/>
                  </a:lnTo>
                  <a:lnTo>
                    <a:pt x="234" y="23"/>
                  </a:lnTo>
                  <a:lnTo>
                    <a:pt x="234" y="23"/>
                  </a:lnTo>
                  <a:lnTo>
                    <a:pt x="234" y="26"/>
                  </a:lnTo>
                  <a:lnTo>
                    <a:pt x="234" y="23"/>
                  </a:lnTo>
                  <a:lnTo>
                    <a:pt x="234" y="23"/>
                  </a:lnTo>
                  <a:lnTo>
                    <a:pt x="234" y="19"/>
                  </a:lnTo>
                  <a:lnTo>
                    <a:pt x="231" y="19"/>
                  </a:lnTo>
                  <a:lnTo>
                    <a:pt x="229" y="14"/>
                  </a:lnTo>
                  <a:lnTo>
                    <a:pt x="229" y="14"/>
                  </a:lnTo>
                  <a:lnTo>
                    <a:pt x="229" y="11"/>
                  </a:lnTo>
                  <a:lnTo>
                    <a:pt x="229" y="11"/>
                  </a:lnTo>
                  <a:lnTo>
                    <a:pt x="229" y="9"/>
                  </a:lnTo>
                  <a:lnTo>
                    <a:pt x="229" y="9"/>
                  </a:lnTo>
                  <a:lnTo>
                    <a:pt x="227" y="7"/>
                  </a:lnTo>
                  <a:lnTo>
                    <a:pt x="224" y="7"/>
                  </a:lnTo>
                  <a:lnTo>
                    <a:pt x="222" y="7"/>
                  </a:lnTo>
                  <a:lnTo>
                    <a:pt x="220" y="9"/>
                  </a:lnTo>
                  <a:lnTo>
                    <a:pt x="217" y="9"/>
                  </a:lnTo>
                  <a:lnTo>
                    <a:pt x="215" y="9"/>
                  </a:lnTo>
                  <a:lnTo>
                    <a:pt x="213" y="7"/>
                  </a:lnTo>
                  <a:lnTo>
                    <a:pt x="213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05" y="4"/>
                  </a:lnTo>
                  <a:lnTo>
                    <a:pt x="203" y="2"/>
                  </a:lnTo>
                  <a:lnTo>
                    <a:pt x="201" y="4"/>
                  </a:lnTo>
                  <a:lnTo>
                    <a:pt x="201" y="7"/>
                  </a:lnTo>
                  <a:lnTo>
                    <a:pt x="198" y="9"/>
                  </a:lnTo>
                  <a:lnTo>
                    <a:pt x="196" y="9"/>
                  </a:lnTo>
                  <a:lnTo>
                    <a:pt x="191" y="11"/>
                  </a:lnTo>
                  <a:lnTo>
                    <a:pt x="196" y="11"/>
                  </a:lnTo>
                  <a:lnTo>
                    <a:pt x="196" y="11"/>
                  </a:lnTo>
                  <a:lnTo>
                    <a:pt x="198" y="11"/>
                  </a:lnTo>
                  <a:lnTo>
                    <a:pt x="201" y="11"/>
                  </a:lnTo>
                  <a:lnTo>
                    <a:pt x="201" y="9"/>
                  </a:lnTo>
                  <a:lnTo>
                    <a:pt x="201" y="11"/>
                  </a:lnTo>
                  <a:lnTo>
                    <a:pt x="198" y="14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4"/>
                  </a:lnTo>
                  <a:lnTo>
                    <a:pt x="191" y="11"/>
                  </a:lnTo>
                  <a:lnTo>
                    <a:pt x="191" y="11"/>
                  </a:lnTo>
                  <a:lnTo>
                    <a:pt x="189" y="14"/>
                  </a:lnTo>
                  <a:lnTo>
                    <a:pt x="184" y="14"/>
                  </a:lnTo>
                  <a:lnTo>
                    <a:pt x="184" y="16"/>
                  </a:lnTo>
                  <a:lnTo>
                    <a:pt x="182" y="16"/>
                  </a:lnTo>
                  <a:lnTo>
                    <a:pt x="182" y="19"/>
                  </a:lnTo>
                  <a:lnTo>
                    <a:pt x="182" y="19"/>
                  </a:lnTo>
                  <a:lnTo>
                    <a:pt x="182" y="21"/>
                  </a:lnTo>
                  <a:lnTo>
                    <a:pt x="179" y="21"/>
                  </a:lnTo>
                  <a:lnTo>
                    <a:pt x="179" y="19"/>
                  </a:lnTo>
                  <a:lnTo>
                    <a:pt x="177" y="19"/>
                  </a:lnTo>
                  <a:lnTo>
                    <a:pt x="175" y="16"/>
                  </a:lnTo>
                  <a:lnTo>
                    <a:pt x="179" y="16"/>
                  </a:lnTo>
                  <a:lnTo>
                    <a:pt x="179" y="14"/>
                  </a:lnTo>
                  <a:lnTo>
                    <a:pt x="177" y="11"/>
                  </a:lnTo>
                  <a:lnTo>
                    <a:pt x="175" y="11"/>
                  </a:lnTo>
                  <a:lnTo>
                    <a:pt x="175" y="9"/>
                  </a:lnTo>
                  <a:lnTo>
                    <a:pt x="175" y="9"/>
                  </a:lnTo>
                  <a:lnTo>
                    <a:pt x="175" y="9"/>
                  </a:lnTo>
                  <a:lnTo>
                    <a:pt x="175" y="9"/>
                  </a:lnTo>
                  <a:lnTo>
                    <a:pt x="175" y="9"/>
                  </a:lnTo>
                  <a:lnTo>
                    <a:pt x="172" y="9"/>
                  </a:lnTo>
                  <a:lnTo>
                    <a:pt x="172" y="9"/>
                  </a:lnTo>
                  <a:lnTo>
                    <a:pt x="172" y="9"/>
                  </a:lnTo>
                  <a:lnTo>
                    <a:pt x="172" y="9"/>
                  </a:lnTo>
                  <a:lnTo>
                    <a:pt x="170" y="9"/>
                  </a:lnTo>
                  <a:lnTo>
                    <a:pt x="168" y="9"/>
                  </a:lnTo>
                  <a:lnTo>
                    <a:pt x="168" y="11"/>
                  </a:lnTo>
                  <a:lnTo>
                    <a:pt x="165" y="11"/>
                  </a:lnTo>
                  <a:lnTo>
                    <a:pt x="163" y="14"/>
                  </a:lnTo>
                  <a:lnTo>
                    <a:pt x="161" y="14"/>
                  </a:lnTo>
                  <a:lnTo>
                    <a:pt x="161" y="14"/>
                  </a:lnTo>
                  <a:lnTo>
                    <a:pt x="161" y="11"/>
                  </a:lnTo>
                  <a:lnTo>
                    <a:pt x="161" y="9"/>
                  </a:lnTo>
                  <a:lnTo>
                    <a:pt x="161" y="7"/>
                  </a:lnTo>
                  <a:lnTo>
                    <a:pt x="158" y="7"/>
                  </a:lnTo>
                  <a:lnTo>
                    <a:pt x="158" y="9"/>
                  </a:lnTo>
                  <a:lnTo>
                    <a:pt x="158" y="9"/>
                  </a:lnTo>
                  <a:lnTo>
                    <a:pt x="158" y="11"/>
                  </a:lnTo>
                  <a:lnTo>
                    <a:pt x="153" y="9"/>
                  </a:lnTo>
                  <a:lnTo>
                    <a:pt x="149" y="7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9" y="7"/>
                  </a:lnTo>
                  <a:lnTo>
                    <a:pt x="149" y="7"/>
                  </a:lnTo>
                  <a:lnTo>
                    <a:pt x="146" y="7"/>
                  </a:lnTo>
                  <a:lnTo>
                    <a:pt x="149" y="4"/>
                  </a:lnTo>
                  <a:lnTo>
                    <a:pt x="149" y="4"/>
                  </a:lnTo>
                  <a:lnTo>
                    <a:pt x="146" y="2"/>
                  </a:lnTo>
                  <a:lnTo>
                    <a:pt x="146" y="2"/>
                  </a:lnTo>
                  <a:lnTo>
                    <a:pt x="146" y="2"/>
                  </a:lnTo>
                  <a:lnTo>
                    <a:pt x="144" y="2"/>
                  </a:lnTo>
                  <a:lnTo>
                    <a:pt x="142" y="2"/>
                  </a:lnTo>
                  <a:lnTo>
                    <a:pt x="139" y="2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2" y="2"/>
                  </a:lnTo>
                  <a:lnTo>
                    <a:pt x="130" y="4"/>
                  </a:lnTo>
                  <a:lnTo>
                    <a:pt x="123" y="7"/>
                  </a:lnTo>
                  <a:lnTo>
                    <a:pt x="123" y="9"/>
                  </a:lnTo>
                  <a:lnTo>
                    <a:pt x="123" y="9"/>
                  </a:lnTo>
                  <a:lnTo>
                    <a:pt x="123" y="11"/>
                  </a:lnTo>
                  <a:lnTo>
                    <a:pt x="125" y="9"/>
                  </a:lnTo>
                  <a:lnTo>
                    <a:pt x="125" y="9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3" y="11"/>
                  </a:lnTo>
                  <a:lnTo>
                    <a:pt x="120" y="11"/>
                  </a:lnTo>
                  <a:lnTo>
                    <a:pt x="120" y="16"/>
                  </a:lnTo>
                  <a:lnTo>
                    <a:pt x="123" y="16"/>
                  </a:lnTo>
                  <a:lnTo>
                    <a:pt x="127" y="19"/>
                  </a:lnTo>
                  <a:lnTo>
                    <a:pt x="127" y="19"/>
                  </a:lnTo>
                  <a:lnTo>
                    <a:pt x="125" y="19"/>
                  </a:lnTo>
                  <a:lnTo>
                    <a:pt x="123" y="19"/>
                  </a:lnTo>
                  <a:lnTo>
                    <a:pt x="123" y="19"/>
                  </a:lnTo>
                  <a:lnTo>
                    <a:pt x="123" y="19"/>
                  </a:lnTo>
                  <a:lnTo>
                    <a:pt x="120" y="19"/>
                  </a:lnTo>
                  <a:lnTo>
                    <a:pt x="118" y="19"/>
                  </a:lnTo>
                  <a:lnTo>
                    <a:pt x="116" y="19"/>
                  </a:lnTo>
                  <a:lnTo>
                    <a:pt x="116" y="21"/>
                  </a:lnTo>
                  <a:lnTo>
                    <a:pt x="113" y="21"/>
                  </a:lnTo>
                  <a:lnTo>
                    <a:pt x="113" y="19"/>
                  </a:lnTo>
                  <a:lnTo>
                    <a:pt x="113" y="16"/>
                  </a:lnTo>
                  <a:lnTo>
                    <a:pt x="111" y="16"/>
                  </a:lnTo>
                  <a:lnTo>
                    <a:pt x="109" y="16"/>
                  </a:lnTo>
                  <a:lnTo>
                    <a:pt x="106" y="16"/>
                  </a:lnTo>
                  <a:lnTo>
                    <a:pt x="106" y="14"/>
                  </a:lnTo>
                  <a:lnTo>
                    <a:pt x="101" y="11"/>
                  </a:lnTo>
                  <a:lnTo>
                    <a:pt x="99" y="11"/>
                  </a:lnTo>
                  <a:lnTo>
                    <a:pt x="97" y="11"/>
                  </a:lnTo>
                  <a:lnTo>
                    <a:pt x="94" y="9"/>
                  </a:lnTo>
                  <a:lnTo>
                    <a:pt x="94" y="7"/>
                  </a:lnTo>
                  <a:lnTo>
                    <a:pt x="94" y="7"/>
                  </a:lnTo>
                  <a:lnTo>
                    <a:pt x="92" y="9"/>
                  </a:lnTo>
                  <a:lnTo>
                    <a:pt x="90" y="9"/>
                  </a:lnTo>
                  <a:lnTo>
                    <a:pt x="90" y="9"/>
                  </a:lnTo>
                  <a:lnTo>
                    <a:pt x="87" y="9"/>
                  </a:lnTo>
                  <a:lnTo>
                    <a:pt x="87" y="11"/>
                  </a:lnTo>
                  <a:lnTo>
                    <a:pt x="87" y="11"/>
                  </a:lnTo>
                  <a:lnTo>
                    <a:pt x="87" y="11"/>
                  </a:lnTo>
                  <a:lnTo>
                    <a:pt x="85" y="14"/>
                  </a:lnTo>
                  <a:lnTo>
                    <a:pt x="85" y="14"/>
                  </a:lnTo>
                  <a:lnTo>
                    <a:pt x="83" y="14"/>
                  </a:lnTo>
                  <a:lnTo>
                    <a:pt x="83" y="14"/>
                  </a:lnTo>
                  <a:lnTo>
                    <a:pt x="83" y="14"/>
                  </a:lnTo>
                  <a:lnTo>
                    <a:pt x="83" y="14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8" y="19"/>
                  </a:lnTo>
                  <a:lnTo>
                    <a:pt x="78" y="19"/>
                  </a:lnTo>
                  <a:lnTo>
                    <a:pt x="75" y="19"/>
                  </a:lnTo>
                  <a:lnTo>
                    <a:pt x="75" y="21"/>
                  </a:lnTo>
                  <a:lnTo>
                    <a:pt x="75" y="26"/>
                  </a:lnTo>
                  <a:lnTo>
                    <a:pt x="75" y="28"/>
                  </a:lnTo>
                  <a:lnTo>
                    <a:pt x="75" y="28"/>
                  </a:lnTo>
                  <a:lnTo>
                    <a:pt x="75" y="28"/>
                  </a:lnTo>
                  <a:lnTo>
                    <a:pt x="78" y="28"/>
                  </a:lnTo>
                  <a:lnTo>
                    <a:pt x="80" y="26"/>
                  </a:lnTo>
                  <a:lnTo>
                    <a:pt x="80" y="26"/>
                  </a:lnTo>
                  <a:lnTo>
                    <a:pt x="85" y="26"/>
                  </a:lnTo>
                  <a:lnTo>
                    <a:pt x="87" y="23"/>
                  </a:lnTo>
                  <a:lnTo>
                    <a:pt x="90" y="23"/>
                  </a:lnTo>
                  <a:lnTo>
                    <a:pt x="90" y="23"/>
                  </a:lnTo>
                  <a:lnTo>
                    <a:pt x="92" y="23"/>
                  </a:lnTo>
                  <a:lnTo>
                    <a:pt x="92" y="23"/>
                  </a:lnTo>
                  <a:lnTo>
                    <a:pt x="94" y="23"/>
                  </a:lnTo>
                  <a:lnTo>
                    <a:pt x="92" y="26"/>
                  </a:lnTo>
                  <a:lnTo>
                    <a:pt x="92" y="26"/>
                  </a:lnTo>
                  <a:lnTo>
                    <a:pt x="90" y="26"/>
                  </a:lnTo>
                  <a:lnTo>
                    <a:pt x="90" y="26"/>
                  </a:lnTo>
                  <a:lnTo>
                    <a:pt x="92" y="26"/>
                  </a:lnTo>
                  <a:lnTo>
                    <a:pt x="92" y="26"/>
                  </a:lnTo>
                  <a:lnTo>
                    <a:pt x="90" y="26"/>
                  </a:lnTo>
                  <a:lnTo>
                    <a:pt x="90" y="28"/>
                  </a:lnTo>
                  <a:lnTo>
                    <a:pt x="92" y="30"/>
                  </a:lnTo>
                  <a:lnTo>
                    <a:pt x="92" y="33"/>
                  </a:lnTo>
                  <a:lnTo>
                    <a:pt x="92" y="33"/>
                  </a:lnTo>
                  <a:lnTo>
                    <a:pt x="90" y="30"/>
                  </a:lnTo>
                  <a:lnTo>
                    <a:pt x="90" y="30"/>
                  </a:lnTo>
                  <a:lnTo>
                    <a:pt x="87" y="30"/>
                  </a:lnTo>
                  <a:lnTo>
                    <a:pt x="85" y="30"/>
                  </a:lnTo>
                  <a:lnTo>
                    <a:pt x="83" y="30"/>
                  </a:lnTo>
                  <a:lnTo>
                    <a:pt x="80" y="30"/>
                  </a:lnTo>
                  <a:lnTo>
                    <a:pt x="80" y="30"/>
                  </a:lnTo>
                  <a:lnTo>
                    <a:pt x="80" y="33"/>
                  </a:lnTo>
                  <a:lnTo>
                    <a:pt x="78" y="35"/>
                  </a:lnTo>
                  <a:lnTo>
                    <a:pt x="73" y="37"/>
                  </a:lnTo>
                  <a:lnTo>
                    <a:pt x="71" y="37"/>
                  </a:lnTo>
                  <a:lnTo>
                    <a:pt x="71" y="37"/>
                  </a:lnTo>
                  <a:lnTo>
                    <a:pt x="71" y="37"/>
                  </a:lnTo>
                  <a:lnTo>
                    <a:pt x="68" y="40"/>
                  </a:lnTo>
                  <a:lnTo>
                    <a:pt x="66" y="40"/>
                  </a:lnTo>
                  <a:lnTo>
                    <a:pt x="64" y="40"/>
                  </a:lnTo>
                  <a:lnTo>
                    <a:pt x="61" y="42"/>
                  </a:lnTo>
                  <a:lnTo>
                    <a:pt x="54" y="42"/>
                  </a:lnTo>
                  <a:lnTo>
                    <a:pt x="54" y="42"/>
                  </a:lnTo>
                  <a:lnTo>
                    <a:pt x="54" y="42"/>
                  </a:lnTo>
                  <a:lnTo>
                    <a:pt x="52" y="45"/>
                  </a:lnTo>
                  <a:lnTo>
                    <a:pt x="47" y="49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4"/>
                  </a:lnTo>
                  <a:lnTo>
                    <a:pt x="45" y="54"/>
                  </a:lnTo>
                  <a:lnTo>
                    <a:pt x="42" y="52"/>
                  </a:lnTo>
                  <a:lnTo>
                    <a:pt x="40" y="52"/>
                  </a:lnTo>
                  <a:lnTo>
                    <a:pt x="35" y="56"/>
                  </a:lnTo>
                  <a:lnTo>
                    <a:pt x="30" y="56"/>
                  </a:lnTo>
                  <a:lnTo>
                    <a:pt x="28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3" y="63"/>
                  </a:lnTo>
                  <a:lnTo>
                    <a:pt x="21" y="63"/>
                  </a:lnTo>
                  <a:lnTo>
                    <a:pt x="21" y="63"/>
                  </a:lnTo>
                  <a:lnTo>
                    <a:pt x="16" y="63"/>
                  </a:lnTo>
                  <a:lnTo>
                    <a:pt x="16" y="63"/>
                  </a:lnTo>
                  <a:lnTo>
                    <a:pt x="12" y="63"/>
                  </a:lnTo>
                  <a:lnTo>
                    <a:pt x="12" y="63"/>
                  </a:lnTo>
                  <a:lnTo>
                    <a:pt x="12" y="63"/>
                  </a:lnTo>
                  <a:lnTo>
                    <a:pt x="12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4" y="73"/>
                  </a:lnTo>
                  <a:lnTo>
                    <a:pt x="4" y="73"/>
                  </a:lnTo>
                  <a:lnTo>
                    <a:pt x="4" y="75"/>
                  </a:lnTo>
                  <a:lnTo>
                    <a:pt x="4" y="78"/>
                  </a:lnTo>
                  <a:lnTo>
                    <a:pt x="4" y="80"/>
                  </a:lnTo>
                  <a:lnTo>
                    <a:pt x="2" y="80"/>
                  </a:lnTo>
                  <a:lnTo>
                    <a:pt x="2" y="82"/>
                  </a:lnTo>
                  <a:lnTo>
                    <a:pt x="4" y="82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9" y="85"/>
                  </a:lnTo>
                  <a:lnTo>
                    <a:pt x="9" y="87"/>
                  </a:lnTo>
                  <a:lnTo>
                    <a:pt x="9" y="89"/>
                  </a:lnTo>
                  <a:lnTo>
                    <a:pt x="9" y="89"/>
                  </a:lnTo>
                  <a:lnTo>
                    <a:pt x="9" y="89"/>
                  </a:lnTo>
                  <a:lnTo>
                    <a:pt x="9" y="89"/>
                  </a:lnTo>
                  <a:lnTo>
                    <a:pt x="7" y="89"/>
                  </a:lnTo>
                  <a:lnTo>
                    <a:pt x="7" y="92"/>
                  </a:lnTo>
                  <a:lnTo>
                    <a:pt x="4" y="92"/>
                  </a:lnTo>
                  <a:lnTo>
                    <a:pt x="2" y="94"/>
                  </a:lnTo>
                  <a:lnTo>
                    <a:pt x="0" y="94"/>
                  </a:lnTo>
                  <a:lnTo>
                    <a:pt x="2" y="106"/>
                  </a:lnTo>
                  <a:lnTo>
                    <a:pt x="2" y="111"/>
                  </a:lnTo>
                  <a:lnTo>
                    <a:pt x="2" y="111"/>
                  </a:lnTo>
                  <a:lnTo>
                    <a:pt x="4" y="111"/>
                  </a:lnTo>
                  <a:lnTo>
                    <a:pt x="4" y="113"/>
                  </a:lnTo>
                  <a:lnTo>
                    <a:pt x="4" y="115"/>
                  </a:lnTo>
                  <a:lnTo>
                    <a:pt x="4" y="118"/>
                  </a:lnTo>
                  <a:lnTo>
                    <a:pt x="2" y="12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0" y="127"/>
                  </a:lnTo>
                  <a:lnTo>
                    <a:pt x="0" y="130"/>
                  </a:lnTo>
                  <a:lnTo>
                    <a:pt x="2" y="132"/>
                  </a:lnTo>
                  <a:lnTo>
                    <a:pt x="4" y="134"/>
                  </a:lnTo>
                  <a:lnTo>
                    <a:pt x="7" y="139"/>
                  </a:lnTo>
                  <a:lnTo>
                    <a:pt x="7" y="144"/>
                  </a:lnTo>
                  <a:lnTo>
                    <a:pt x="7" y="149"/>
                  </a:lnTo>
                  <a:lnTo>
                    <a:pt x="4" y="158"/>
                  </a:lnTo>
                  <a:lnTo>
                    <a:pt x="4" y="158"/>
                  </a:lnTo>
                  <a:lnTo>
                    <a:pt x="4" y="160"/>
                  </a:lnTo>
                  <a:lnTo>
                    <a:pt x="2" y="163"/>
                  </a:lnTo>
                  <a:lnTo>
                    <a:pt x="2" y="165"/>
                  </a:lnTo>
                  <a:lnTo>
                    <a:pt x="4" y="168"/>
                  </a:lnTo>
                  <a:lnTo>
                    <a:pt x="4" y="170"/>
                  </a:lnTo>
                  <a:lnTo>
                    <a:pt x="7" y="170"/>
                  </a:lnTo>
                  <a:lnTo>
                    <a:pt x="14" y="172"/>
                  </a:lnTo>
                  <a:lnTo>
                    <a:pt x="16" y="172"/>
                  </a:lnTo>
                  <a:lnTo>
                    <a:pt x="19" y="172"/>
                  </a:lnTo>
                  <a:lnTo>
                    <a:pt x="21" y="177"/>
                  </a:lnTo>
                  <a:lnTo>
                    <a:pt x="26" y="179"/>
                  </a:lnTo>
                  <a:lnTo>
                    <a:pt x="28" y="182"/>
                  </a:lnTo>
                  <a:lnTo>
                    <a:pt x="28" y="182"/>
                  </a:lnTo>
                  <a:lnTo>
                    <a:pt x="35" y="184"/>
                  </a:lnTo>
                  <a:lnTo>
                    <a:pt x="38" y="186"/>
                  </a:lnTo>
                  <a:lnTo>
                    <a:pt x="38" y="186"/>
                  </a:lnTo>
                  <a:lnTo>
                    <a:pt x="40" y="189"/>
                  </a:lnTo>
                  <a:lnTo>
                    <a:pt x="40" y="189"/>
                  </a:lnTo>
                  <a:lnTo>
                    <a:pt x="42" y="191"/>
                  </a:lnTo>
                  <a:lnTo>
                    <a:pt x="42" y="191"/>
                  </a:lnTo>
                  <a:lnTo>
                    <a:pt x="54" y="194"/>
                  </a:lnTo>
                  <a:lnTo>
                    <a:pt x="56" y="194"/>
                  </a:lnTo>
                  <a:lnTo>
                    <a:pt x="56" y="194"/>
                  </a:lnTo>
                  <a:lnTo>
                    <a:pt x="59" y="194"/>
                  </a:lnTo>
                  <a:lnTo>
                    <a:pt x="59" y="194"/>
                  </a:lnTo>
                  <a:lnTo>
                    <a:pt x="59" y="196"/>
                  </a:lnTo>
                  <a:lnTo>
                    <a:pt x="61" y="196"/>
                  </a:lnTo>
                  <a:lnTo>
                    <a:pt x="61" y="198"/>
                  </a:lnTo>
                  <a:lnTo>
                    <a:pt x="61" y="201"/>
                  </a:lnTo>
                  <a:lnTo>
                    <a:pt x="61" y="203"/>
                  </a:lnTo>
                  <a:lnTo>
                    <a:pt x="64" y="203"/>
                  </a:lnTo>
                  <a:lnTo>
                    <a:pt x="64" y="203"/>
                  </a:lnTo>
                  <a:lnTo>
                    <a:pt x="66" y="203"/>
                  </a:lnTo>
                  <a:lnTo>
                    <a:pt x="71" y="203"/>
                  </a:lnTo>
                  <a:lnTo>
                    <a:pt x="85" y="205"/>
                  </a:lnTo>
                  <a:lnTo>
                    <a:pt x="99" y="208"/>
                  </a:lnTo>
                  <a:lnTo>
                    <a:pt x="101" y="210"/>
                  </a:lnTo>
                  <a:lnTo>
                    <a:pt x="104" y="212"/>
                  </a:lnTo>
                  <a:lnTo>
                    <a:pt x="104" y="215"/>
                  </a:lnTo>
                  <a:lnTo>
                    <a:pt x="106" y="212"/>
                  </a:lnTo>
                  <a:lnTo>
                    <a:pt x="106" y="215"/>
                  </a:lnTo>
                  <a:lnTo>
                    <a:pt x="106" y="215"/>
                  </a:lnTo>
                  <a:lnTo>
                    <a:pt x="106" y="217"/>
                  </a:lnTo>
                  <a:lnTo>
                    <a:pt x="104" y="217"/>
                  </a:lnTo>
                  <a:lnTo>
                    <a:pt x="104" y="217"/>
                  </a:lnTo>
                  <a:lnTo>
                    <a:pt x="101" y="217"/>
                  </a:lnTo>
                  <a:lnTo>
                    <a:pt x="101" y="220"/>
                  </a:lnTo>
                  <a:lnTo>
                    <a:pt x="101" y="220"/>
                  </a:lnTo>
                  <a:lnTo>
                    <a:pt x="106" y="220"/>
                  </a:lnTo>
                  <a:lnTo>
                    <a:pt x="109" y="220"/>
                  </a:lnTo>
                  <a:lnTo>
                    <a:pt x="109" y="217"/>
                  </a:lnTo>
                  <a:lnTo>
                    <a:pt x="111" y="217"/>
                  </a:lnTo>
                  <a:lnTo>
                    <a:pt x="111" y="215"/>
                  </a:lnTo>
                  <a:lnTo>
                    <a:pt x="113" y="215"/>
                  </a:lnTo>
                  <a:lnTo>
                    <a:pt x="113" y="215"/>
                  </a:lnTo>
                  <a:lnTo>
                    <a:pt x="113" y="215"/>
                  </a:lnTo>
                  <a:lnTo>
                    <a:pt x="113" y="217"/>
                  </a:lnTo>
                  <a:lnTo>
                    <a:pt x="113" y="217"/>
                  </a:lnTo>
                  <a:lnTo>
                    <a:pt x="113" y="217"/>
                  </a:lnTo>
                  <a:lnTo>
                    <a:pt x="111" y="217"/>
                  </a:lnTo>
                  <a:lnTo>
                    <a:pt x="111" y="217"/>
                  </a:lnTo>
                  <a:lnTo>
                    <a:pt x="111" y="217"/>
                  </a:lnTo>
                  <a:lnTo>
                    <a:pt x="111" y="220"/>
                  </a:lnTo>
                  <a:lnTo>
                    <a:pt x="111" y="220"/>
                  </a:lnTo>
                  <a:lnTo>
                    <a:pt x="111" y="220"/>
                  </a:lnTo>
                  <a:lnTo>
                    <a:pt x="113" y="220"/>
                  </a:lnTo>
                  <a:lnTo>
                    <a:pt x="113" y="220"/>
                  </a:lnTo>
                  <a:lnTo>
                    <a:pt x="113" y="222"/>
                  </a:lnTo>
                  <a:lnTo>
                    <a:pt x="113" y="222"/>
                  </a:lnTo>
                  <a:lnTo>
                    <a:pt x="113" y="224"/>
                  </a:lnTo>
                  <a:lnTo>
                    <a:pt x="113" y="224"/>
                  </a:lnTo>
                  <a:lnTo>
                    <a:pt x="113" y="224"/>
                  </a:lnTo>
                  <a:lnTo>
                    <a:pt x="113" y="224"/>
                  </a:lnTo>
                  <a:lnTo>
                    <a:pt x="116" y="224"/>
                  </a:lnTo>
                  <a:lnTo>
                    <a:pt x="118" y="224"/>
                  </a:lnTo>
                  <a:lnTo>
                    <a:pt x="120" y="224"/>
                  </a:lnTo>
                  <a:lnTo>
                    <a:pt x="118" y="224"/>
                  </a:lnTo>
                  <a:lnTo>
                    <a:pt x="118" y="222"/>
                  </a:lnTo>
                  <a:lnTo>
                    <a:pt x="118" y="222"/>
                  </a:lnTo>
                  <a:lnTo>
                    <a:pt x="118" y="220"/>
                  </a:lnTo>
                  <a:lnTo>
                    <a:pt x="120" y="220"/>
                  </a:lnTo>
                  <a:lnTo>
                    <a:pt x="120" y="220"/>
                  </a:lnTo>
                  <a:lnTo>
                    <a:pt x="120" y="220"/>
                  </a:lnTo>
                  <a:lnTo>
                    <a:pt x="125" y="217"/>
                  </a:lnTo>
                  <a:lnTo>
                    <a:pt x="127" y="217"/>
                  </a:lnTo>
                  <a:lnTo>
                    <a:pt x="127" y="220"/>
                  </a:lnTo>
                  <a:lnTo>
                    <a:pt x="130" y="222"/>
                  </a:lnTo>
                  <a:lnTo>
                    <a:pt x="130" y="222"/>
                  </a:lnTo>
                  <a:lnTo>
                    <a:pt x="132" y="222"/>
                  </a:lnTo>
                  <a:lnTo>
                    <a:pt x="132" y="222"/>
                  </a:lnTo>
                  <a:lnTo>
                    <a:pt x="135" y="220"/>
                  </a:lnTo>
                  <a:lnTo>
                    <a:pt x="135" y="220"/>
                  </a:lnTo>
                  <a:lnTo>
                    <a:pt x="135" y="220"/>
                  </a:lnTo>
                  <a:lnTo>
                    <a:pt x="137" y="217"/>
                  </a:lnTo>
                  <a:lnTo>
                    <a:pt x="137" y="217"/>
                  </a:lnTo>
                  <a:lnTo>
                    <a:pt x="135" y="217"/>
                  </a:lnTo>
                  <a:lnTo>
                    <a:pt x="132" y="217"/>
                  </a:lnTo>
                  <a:lnTo>
                    <a:pt x="132" y="217"/>
                  </a:lnTo>
                  <a:lnTo>
                    <a:pt x="130" y="215"/>
                  </a:lnTo>
                  <a:lnTo>
                    <a:pt x="130" y="215"/>
                  </a:lnTo>
                  <a:lnTo>
                    <a:pt x="127" y="215"/>
                  </a:lnTo>
                  <a:lnTo>
                    <a:pt x="127" y="215"/>
                  </a:lnTo>
                  <a:lnTo>
                    <a:pt x="130" y="212"/>
                  </a:lnTo>
                  <a:lnTo>
                    <a:pt x="132" y="212"/>
                  </a:lnTo>
                  <a:lnTo>
                    <a:pt x="132" y="212"/>
                  </a:lnTo>
                  <a:lnTo>
                    <a:pt x="132" y="215"/>
                  </a:lnTo>
                  <a:lnTo>
                    <a:pt x="132" y="215"/>
                  </a:lnTo>
                  <a:lnTo>
                    <a:pt x="135" y="215"/>
                  </a:lnTo>
                  <a:lnTo>
                    <a:pt x="135" y="210"/>
                  </a:lnTo>
                  <a:lnTo>
                    <a:pt x="137" y="203"/>
                  </a:lnTo>
                  <a:lnTo>
                    <a:pt x="137" y="201"/>
                  </a:lnTo>
                  <a:lnTo>
                    <a:pt x="139" y="201"/>
                  </a:lnTo>
                  <a:lnTo>
                    <a:pt x="142" y="201"/>
                  </a:lnTo>
                  <a:lnTo>
                    <a:pt x="144" y="201"/>
                  </a:lnTo>
                  <a:lnTo>
                    <a:pt x="146" y="201"/>
                  </a:lnTo>
                  <a:lnTo>
                    <a:pt x="146" y="201"/>
                  </a:lnTo>
                  <a:lnTo>
                    <a:pt x="146" y="203"/>
                  </a:lnTo>
                  <a:lnTo>
                    <a:pt x="149" y="203"/>
                  </a:lnTo>
                  <a:lnTo>
                    <a:pt x="149" y="203"/>
                  </a:lnTo>
                  <a:lnTo>
                    <a:pt x="156" y="201"/>
                  </a:lnTo>
                  <a:lnTo>
                    <a:pt x="158" y="201"/>
                  </a:lnTo>
                  <a:lnTo>
                    <a:pt x="158" y="201"/>
                  </a:lnTo>
                  <a:lnTo>
                    <a:pt x="163" y="201"/>
                  </a:lnTo>
                  <a:lnTo>
                    <a:pt x="165" y="201"/>
                  </a:lnTo>
                  <a:lnTo>
                    <a:pt x="165" y="201"/>
                  </a:lnTo>
                  <a:lnTo>
                    <a:pt x="165" y="201"/>
                  </a:lnTo>
                  <a:lnTo>
                    <a:pt x="168" y="201"/>
                  </a:lnTo>
                  <a:lnTo>
                    <a:pt x="168" y="201"/>
                  </a:lnTo>
                  <a:lnTo>
                    <a:pt x="168" y="198"/>
                  </a:lnTo>
                  <a:lnTo>
                    <a:pt x="170" y="201"/>
                  </a:lnTo>
                  <a:lnTo>
                    <a:pt x="170" y="201"/>
                  </a:lnTo>
                  <a:lnTo>
                    <a:pt x="170" y="198"/>
                  </a:lnTo>
                  <a:lnTo>
                    <a:pt x="170" y="198"/>
                  </a:lnTo>
                  <a:lnTo>
                    <a:pt x="170" y="201"/>
                  </a:lnTo>
                  <a:lnTo>
                    <a:pt x="170" y="201"/>
                  </a:lnTo>
                  <a:lnTo>
                    <a:pt x="172" y="201"/>
                  </a:lnTo>
                  <a:lnTo>
                    <a:pt x="172" y="198"/>
                  </a:lnTo>
                  <a:lnTo>
                    <a:pt x="172" y="198"/>
                  </a:lnTo>
                  <a:lnTo>
                    <a:pt x="172" y="198"/>
                  </a:lnTo>
                  <a:lnTo>
                    <a:pt x="172" y="201"/>
                  </a:lnTo>
                  <a:lnTo>
                    <a:pt x="172" y="203"/>
                  </a:lnTo>
                  <a:lnTo>
                    <a:pt x="172" y="203"/>
                  </a:lnTo>
                  <a:lnTo>
                    <a:pt x="170" y="203"/>
                  </a:lnTo>
                  <a:lnTo>
                    <a:pt x="168" y="203"/>
                  </a:lnTo>
                  <a:lnTo>
                    <a:pt x="168" y="203"/>
                  </a:lnTo>
                  <a:lnTo>
                    <a:pt x="165" y="203"/>
                  </a:lnTo>
                  <a:lnTo>
                    <a:pt x="165" y="205"/>
                  </a:lnTo>
                  <a:lnTo>
                    <a:pt x="170" y="205"/>
                  </a:lnTo>
                  <a:lnTo>
                    <a:pt x="172" y="208"/>
                  </a:lnTo>
                  <a:lnTo>
                    <a:pt x="175" y="208"/>
                  </a:lnTo>
                  <a:lnTo>
                    <a:pt x="177" y="205"/>
                  </a:lnTo>
                  <a:lnTo>
                    <a:pt x="177" y="205"/>
                  </a:lnTo>
                  <a:lnTo>
                    <a:pt x="175" y="203"/>
                  </a:lnTo>
                  <a:lnTo>
                    <a:pt x="175" y="201"/>
                  </a:lnTo>
                  <a:lnTo>
                    <a:pt x="175" y="201"/>
                  </a:lnTo>
                  <a:lnTo>
                    <a:pt x="177" y="201"/>
                  </a:lnTo>
                  <a:lnTo>
                    <a:pt x="177" y="201"/>
                  </a:lnTo>
                  <a:lnTo>
                    <a:pt x="177" y="203"/>
                  </a:lnTo>
                  <a:lnTo>
                    <a:pt x="179" y="203"/>
                  </a:lnTo>
                  <a:lnTo>
                    <a:pt x="179" y="201"/>
                  </a:lnTo>
                  <a:lnTo>
                    <a:pt x="182" y="198"/>
                  </a:lnTo>
                  <a:lnTo>
                    <a:pt x="182" y="196"/>
                  </a:lnTo>
                  <a:lnTo>
                    <a:pt x="179" y="194"/>
                  </a:lnTo>
                  <a:lnTo>
                    <a:pt x="177" y="194"/>
                  </a:lnTo>
                  <a:lnTo>
                    <a:pt x="175" y="191"/>
                  </a:lnTo>
                  <a:lnTo>
                    <a:pt x="175" y="191"/>
                  </a:lnTo>
                  <a:lnTo>
                    <a:pt x="179" y="194"/>
                  </a:lnTo>
                  <a:lnTo>
                    <a:pt x="182" y="194"/>
                  </a:lnTo>
                  <a:lnTo>
                    <a:pt x="184" y="189"/>
                  </a:lnTo>
                  <a:lnTo>
                    <a:pt x="187" y="186"/>
                  </a:lnTo>
                  <a:lnTo>
                    <a:pt x="191" y="184"/>
                  </a:lnTo>
                  <a:lnTo>
                    <a:pt x="201" y="177"/>
                  </a:lnTo>
                  <a:lnTo>
                    <a:pt x="205" y="175"/>
                  </a:lnTo>
                  <a:lnTo>
                    <a:pt x="210" y="177"/>
                  </a:lnTo>
                  <a:lnTo>
                    <a:pt x="210" y="177"/>
                  </a:lnTo>
                  <a:lnTo>
                    <a:pt x="213" y="175"/>
                  </a:lnTo>
                  <a:lnTo>
                    <a:pt x="220" y="175"/>
                  </a:lnTo>
                  <a:lnTo>
                    <a:pt x="222" y="172"/>
                  </a:lnTo>
                  <a:lnTo>
                    <a:pt x="224" y="172"/>
                  </a:lnTo>
                  <a:lnTo>
                    <a:pt x="224" y="175"/>
                  </a:lnTo>
                  <a:lnTo>
                    <a:pt x="224" y="175"/>
                  </a:lnTo>
                  <a:lnTo>
                    <a:pt x="220" y="175"/>
                  </a:lnTo>
                  <a:lnTo>
                    <a:pt x="215" y="175"/>
                  </a:lnTo>
                  <a:lnTo>
                    <a:pt x="215" y="177"/>
                  </a:lnTo>
                  <a:lnTo>
                    <a:pt x="215" y="177"/>
                  </a:lnTo>
                  <a:lnTo>
                    <a:pt x="222" y="177"/>
                  </a:lnTo>
                  <a:lnTo>
                    <a:pt x="222" y="179"/>
                  </a:lnTo>
                  <a:lnTo>
                    <a:pt x="224" y="177"/>
                  </a:lnTo>
                  <a:lnTo>
                    <a:pt x="227" y="177"/>
                  </a:lnTo>
                  <a:lnTo>
                    <a:pt x="227" y="175"/>
                  </a:lnTo>
                  <a:lnTo>
                    <a:pt x="227" y="175"/>
                  </a:lnTo>
                  <a:lnTo>
                    <a:pt x="229" y="168"/>
                  </a:lnTo>
                  <a:lnTo>
                    <a:pt x="231" y="165"/>
                  </a:lnTo>
                  <a:lnTo>
                    <a:pt x="234" y="165"/>
                  </a:lnTo>
                  <a:lnTo>
                    <a:pt x="236" y="165"/>
                  </a:lnTo>
                  <a:lnTo>
                    <a:pt x="236" y="165"/>
                  </a:lnTo>
                  <a:lnTo>
                    <a:pt x="236" y="165"/>
                  </a:lnTo>
                  <a:lnTo>
                    <a:pt x="239" y="165"/>
                  </a:lnTo>
                  <a:lnTo>
                    <a:pt x="241" y="165"/>
                  </a:lnTo>
                  <a:lnTo>
                    <a:pt x="239" y="156"/>
                  </a:lnTo>
                  <a:lnTo>
                    <a:pt x="239" y="153"/>
                  </a:lnTo>
                  <a:lnTo>
                    <a:pt x="236" y="153"/>
                  </a:lnTo>
                  <a:lnTo>
                    <a:pt x="236" y="156"/>
                  </a:lnTo>
                  <a:lnTo>
                    <a:pt x="236" y="158"/>
                  </a:lnTo>
                  <a:lnTo>
                    <a:pt x="236" y="163"/>
                  </a:lnTo>
                  <a:lnTo>
                    <a:pt x="236" y="163"/>
                  </a:lnTo>
                  <a:lnTo>
                    <a:pt x="236" y="163"/>
                  </a:lnTo>
                  <a:lnTo>
                    <a:pt x="234" y="163"/>
                  </a:lnTo>
                  <a:lnTo>
                    <a:pt x="231" y="163"/>
                  </a:lnTo>
                  <a:lnTo>
                    <a:pt x="229" y="163"/>
                  </a:lnTo>
                  <a:lnTo>
                    <a:pt x="229" y="163"/>
                  </a:lnTo>
                  <a:lnTo>
                    <a:pt x="229" y="160"/>
                  </a:lnTo>
                  <a:lnTo>
                    <a:pt x="229" y="160"/>
                  </a:lnTo>
                  <a:lnTo>
                    <a:pt x="227" y="160"/>
                  </a:lnTo>
                  <a:lnTo>
                    <a:pt x="229" y="158"/>
                  </a:lnTo>
                  <a:lnTo>
                    <a:pt x="229" y="158"/>
                  </a:lnTo>
                  <a:lnTo>
                    <a:pt x="231" y="158"/>
                  </a:lnTo>
                  <a:lnTo>
                    <a:pt x="231" y="156"/>
                  </a:lnTo>
                  <a:lnTo>
                    <a:pt x="231" y="156"/>
                  </a:lnTo>
                  <a:lnTo>
                    <a:pt x="231" y="153"/>
                  </a:lnTo>
                  <a:lnTo>
                    <a:pt x="231" y="153"/>
                  </a:lnTo>
                  <a:lnTo>
                    <a:pt x="234" y="153"/>
                  </a:lnTo>
                  <a:lnTo>
                    <a:pt x="234" y="153"/>
                  </a:lnTo>
                  <a:lnTo>
                    <a:pt x="234" y="153"/>
                  </a:lnTo>
                  <a:lnTo>
                    <a:pt x="236" y="151"/>
                  </a:lnTo>
                  <a:lnTo>
                    <a:pt x="236" y="151"/>
                  </a:lnTo>
                  <a:lnTo>
                    <a:pt x="236" y="151"/>
                  </a:lnTo>
                  <a:lnTo>
                    <a:pt x="239" y="151"/>
                  </a:lnTo>
                  <a:lnTo>
                    <a:pt x="239" y="151"/>
                  </a:lnTo>
                  <a:lnTo>
                    <a:pt x="239" y="149"/>
                  </a:lnTo>
                  <a:lnTo>
                    <a:pt x="239" y="149"/>
                  </a:lnTo>
                  <a:lnTo>
                    <a:pt x="239" y="146"/>
                  </a:lnTo>
                  <a:lnTo>
                    <a:pt x="239" y="144"/>
                  </a:lnTo>
                  <a:lnTo>
                    <a:pt x="241" y="139"/>
                  </a:lnTo>
                  <a:lnTo>
                    <a:pt x="241" y="137"/>
                  </a:lnTo>
                  <a:lnTo>
                    <a:pt x="243" y="134"/>
                  </a:lnTo>
                  <a:lnTo>
                    <a:pt x="246" y="132"/>
                  </a:lnTo>
                  <a:lnTo>
                    <a:pt x="248" y="132"/>
                  </a:lnTo>
                  <a:lnTo>
                    <a:pt x="248" y="127"/>
                  </a:lnTo>
                  <a:lnTo>
                    <a:pt x="250" y="123"/>
                  </a:lnTo>
                  <a:lnTo>
                    <a:pt x="248" y="123"/>
                  </a:lnTo>
                  <a:lnTo>
                    <a:pt x="246" y="127"/>
                  </a:lnTo>
                  <a:lnTo>
                    <a:pt x="246" y="130"/>
                  </a:lnTo>
                  <a:lnTo>
                    <a:pt x="246" y="125"/>
                  </a:lnTo>
                  <a:lnTo>
                    <a:pt x="246" y="125"/>
                  </a:lnTo>
                  <a:lnTo>
                    <a:pt x="246" y="123"/>
                  </a:lnTo>
                  <a:lnTo>
                    <a:pt x="243" y="123"/>
                  </a:lnTo>
                  <a:lnTo>
                    <a:pt x="243" y="123"/>
                  </a:lnTo>
                  <a:lnTo>
                    <a:pt x="241" y="123"/>
                  </a:lnTo>
                  <a:lnTo>
                    <a:pt x="239" y="123"/>
                  </a:lnTo>
                  <a:lnTo>
                    <a:pt x="239" y="120"/>
                  </a:lnTo>
                  <a:lnTo>
                    <a:pt x="239" y="120"/>
                  </a:lnTo>
                  <a:lnTo>
                    <a:pt x="236" y="118"/>
                  </a:lnTo>
                  <a:lnTo>
                    <a:pt x="236" y="118"/>
                  </a:lnTo>
                  <a:lnTo>
                    <a:pt x="239" y="118"/>
                  </a:lnTo>
                  <a:lnTo>
                    <a:pt x="239" y="120"/>
                  </a:lnTo>
                  <a:lnTo>
                    <a:pt x="239" y="120"/>
                  </a:lnTo>
                  <a:lnTo>
                    <a:pt x="241" y="120"/>
                  </a:lnTo>
                  <a:lnTo>
                    <a:pt x="246" y="120"/>
                  </a:lnTo>
                  <a:lnTo>
                    <a:pt x="246" y="120"/>
                  </a:lnTo>
                  <a:lnTo>
                    <a:pt x="248" y="120"/>
                  </a:lnTo>
                  <a:lnTo>
                    <a:pt x="248" y="120"/>
                  </a:lnTo>
                  <a:lnTo>
                    <a:pt x="248" y="120"/>
                  </a:lnTo>
                  <a:lnTo>
                    <a:pt x="250" y="118"/>
                  </a:lnTo>
                  <a:lnTo>
                    <a:pt x="253" y="115"/>
                  </a:lnTo>
                  <a:lnTo>
                    <a:pt x="255" y="113"/>
                  </a:lnTo>
                  <a:lnTo>
                    <a:pt x="257" y="108"/>
                  </a:lnTo>
                  <a:lnTo>
                    <a:pt x="257" y="104"/>
                  </a:lnTo>
                  <a:lnTo>
                    <a:pt x="257" y="104"/>
                  </a:lnTo>
                  <a:lnTo>
                    <a:pt x="262" y="101"/>
                  </a:lnTo>
                  <a:lnTo>
                    <a:pt x="262" y="101"/>
                  </a:lnTo>
                  <a:lnTo>
                    <a:pt x="262" y="99"/>
                  </a:lnTo>
                  <a:lnTo>
                    <a:pt x="262" y="97"/>
                  </a:lnTo>
                  <a:lnTo>
                    <a:pt x="262" y="94"/>
                  </a:lnTo>
                  <a:lnTo>
                    <a:pt x="265" y="94"/>
                  </a:lnTo>
                  <a:lnTo>
                    <a:pt x="265" y="94"/>
                  </a:lnTo>
                  <a:lnTo>
                    <a:pt x="265" y="92"/>
                  </a:lnTo>
                  <a:lnTo>
                    <a:pt x="267" y="92"/>
                  </a:lnTo>
                  <a:lnTo>
                    <a:pt x="267" y="92"/>
                  </a:lnTo>
                  <a:lnTo>
                    <a:pt x="269" y="92"/>
                  </a:lnTo>
                  <a:lnTo>
                    <a:pt x="269" y="92"/>
                  </a:lnTo>
                  <a:lnTo>
                    <a:pt x="272" y="92"/>
                  </a:lnTo>
                  <a:lnTo>
                    <a:pt x="274" y="89"/>
                  </a:lnTo>
                  <a:lnTo>
                    <a:pt x="274" y="89"/>
                  </a:lnTo>
                  <a:lnTo>
                    <a:pt x="274" y="87"/>
                  </a:lnTo>
                  <a:lnTo>
                    <a:pt x="274" y="87"/>
                  </a:lnTo>
                  <a:lnTo>
                    <a:pt x="276" y="87"/>
                  </a:lnTo>
                  <a:lnTo>
                    <a:pt x="276" y="85"/>
                  </a:lnTo>
                  <a:lnTo>
                    <a:pt x="279" y="85"/>
                  </a:lnTo>
                  <a:lnTo>
                    <a:pt x="279" y="82"/>
                  </a:lnTo>
                  <a:lnTo>
                    <a:pt x="281" y="80"/>
                  </a:lnTo>
                  <a:lnTo>
                    <a:pt x="281" y="78"/>
                  </a:lnTo>
                  <a:lnTo>
                    <a:pt x="284" y="75"/>
                  </a:lnTo>
                  <a:lnTo>
                    <a:pt x="281" y="75"/>
                  </a:lnTo>
                  <a:lnTo>
                    <a:pt x="281" y="71"/>
                  </a:lnTo>
                  <a:lnTo>
                    <a:pt x="279" y="71"/>
                  </a:lnTo>
                  <a:lnTo>
                    <a:pt x="281" y="68"/>
                  </a:lnTo>
                  <a:lnTo>
                    <a:pt x="284" y="68"/>
                  </a:lnTo>
                  <a:lnTo>
                    <a:pt x="286" y="68"/>
                  </a:lnTo>
                  <a:lnTo>
                    <a:pt x="288" y="71"/>
                  </a:lnTo>
                  <a:lnTo>
                    <a:pt x="286" y="71"/>
                  </a:lnTo>
                  <a:lnTo>
                    <a:pt x="284" y="71"/>
                  </a:lnTo>
                  <a:lnTo>
                    <a:pt x="284" y="71"/>
                  </a:lnTo>
                  <a:lnTo>
                    <a:pt x="284" y="73"/>
                  </a:lnTo>
                  <a:lnTo>
                    <a:pt x="284" y="75"/>
                  </a:lnTo>
                  <a:lnTo>
                    <a:pt x="286" y="78"/>
                  </a:lnTo>
                  <a:lnTo>
                    <a:pt x="288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5" y="73"/>
                  </a:lnTo>
                  <a:lnTo>
                    <a:pt x="302" y="68"/>
                  </a:lnTo>
                  <a:lnTo>
                    <a:pt x="302" y="68"/>
                  </a:lnTo>
                  <a:lnTo>
                    <a:pt x="305" y="68"/>
                  </a:lnTo>
                  <a:lnTo>
                    <a:pt x="307" y="68"/>
                  </a:lnTo>
                  <a:lnTo>
                    <a:pt x="310" y="68"/>
                  </a:lnTo>
                  <a:lnTo>
                    <a:pt x="310" y="68"/>
                  </a:lnTo>
                  <a:lnTo>
                    <a:pt x="307" y="63"/>
                  </a:lnTo>
                  <a:lnTo>
                    <a:pt x="307" y="63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2822732" y="4209526"/>
              <a:ext cx="867" cy="869"/>
            </a:xfrm>
            <a:prstGeom prst="rect">
              <a:avLst/>
            </a:pr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2822732" y="4209526"/>
              <a:ext cx="867" cy="869"/>
            </a:xfrm>
            <a:prstGeom prst="rect">
              <a:avLst/>
            </a:pr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33" name="Freeform 33"/>
            <p:cNvSpPr/>
            <p:nvPr/>
          </p:nvSpPr>
          <p:spPr bwMode="auto">
            <a:xfrm>
              <a:off x="2628672" y="2185806"/>
              <a:ext cx="306684" cy="470754"/>
            </a:xfrm>
            <a:custGeom>
              <a:avLst/>
              <a:gdLst>
                <a:gd name="T0" fmla="*/ 333 w 354"/>
                <a:gd name="T1" fmla="*/ 232 h 542"/>
                <a:gd name="T2" fmla="*/ 314 w 354"/>
                <a:gd name="T3" fmla="*/ 254 h 542"/>
                <a:gd name="T4" fmla="*/ 307 w 354"/>
                <a:gd name="T5" fmla="*/ 308 h 542"/>
                <a:gd name="T6" fmla="*/ 269 w 354"/>
                <a:gd name="T7" fmla="*/ 308 h 542"/>
                <a:gd name="T8" fmla="*/ 236 w 354"/>
                <a:gd name="T9" fmla="*/ 289 h 542"/>
                <a:gd name="T10" fmla="*/ 229 w 354"/>
                <a:gd name="T11" fmla="*/ 310 h 542"/>
                <a:gd name="T12" fmla="*/ 224 w 354"/>
                <a:gd name="T13" fmla="*/ 322 h 542"/>
                <a:gd name="T14" fmla="*/ 229 w 354"/>
                <a:gd name="T15" fmla="*/ 341 h 542"/>
                <a:gd name="T16" fmla="*/ 217 w 354"/>
                <a:gd name="T17" fmla="*/ 351 h 542"/>
                <a:gd name="T18" fmla="*/ 205 w 354"/>
                <a:gd name="T19" fmla="*/ 374 h 542"/>
                <a:gd name="T20" fmla="*/ 205 w 354"/>
                <a:gd name="T21" fmla="*/ 386 h 542"/>
                <a:gd name="T22" fmla="*/ 201 w 354"/>
                <a:gd name="T23" fmla="*/ 403 h 542"/>
                <a:gd name="T24" fmla="*/ 208 w 354"/>
                <a:gd name="T25" fmla="*/ 412 h 542"/>
                <a:gd name="T26" fmla="*/ 229 w 354"/>
                <a:gd name="T27" fmla="*/ 424 h 542"/>
                <a:gd name="T28" fmla="*/ 243 w 354"/>
                <a:gd name="T29" fmla="*/ 436 h 542"/>
                <a:gd name="T30" fmla="*/ 243 w 354"/>
                <a:gd name="T31" fmla="*/ 455 h 542"/>
                <a:gd name="T32" fmla="*/ 243 w 354"/>
                <a:gd name="T33" fmla="*/ 464 h 542"/>
                <a:gd name="T34" fmla="*/ 231 w 354"/>
                <a:gd name="T35" fmla="*/ 469 h 542"/>
                <a:gd name="T36" fmla="*/ 238 w 354"/>
                <a:gd name="T37" fmla="*/ 483 h 542"/>
                <a:gd name="T38" fmla="*/ 219 w 354"/>
                <a:gd name="T39" fmla="*/ 490 h 542"/>
                <a:gd name="T40" fmla="*/ 203 w 354"/>
                <a:gd name="T41" fmla="*/ 485 h 542"/>
                <a:gd name="T42" fmla="*/ 184 w 354"/>
                <a:gd name="T43" fmla="*/ 488 h 542"/>
                <a:gd name="T44" fmla="*/ 189 w 354"/>
                <a:gd name="T45" fmla="*/ 507 h 542"/>
                <a:gd name="T46" fmla="*/ 182 w 354"/>
                <a:gd name="T47" fmla="*/ 511 h 542"/>
                <a:gd name="T48" fmla="*/ 184 w 354"/>
                <a:gd name="T49" fmla="*/ 526 h 542"/>
                <a:gd name="T50" fmla="*/ 160 w 354"/>
                <a:gd name="T51" fmla="*/ 533 h 542"/>
                <a:gd name="T52" fmla="*/ 123 w 354"/>
                <a:gd name="T53" fmla="*/ 514 h 542"/>
                <a:gd name="T54" fmla="*/ 141 w 354"/>
                <a:gd name="T55" fmla="*/ 507 h 542"/>
                <a:gd name="T56" fmla="*/ 104 w 354"/>
                <a:gd name="T57" fmla="*/ 481 h 542"/>
                <a:gd name="T58" fmla="*/ 99 w 354"/>
                <a:gd name="T59" fmla="*/ 469 h 542"/>
                <a:gd name="T60" fmla="*/ 78 w 354"/>
                <a:gd name="T61" fmla="*/ 457 h 542"/>
                <a:gd name="T62" fmla="*/ 73 w 354"/>
                <a:gd name="T63" fmla="*/ 445 h 542"/>
                <a:gd name="T64" fmla="*/ 75 w 354"/>
                <a:gd name="T65" fmla="*/ 417 h 542"/>
                <a:gd name="T66" fmla="*/ 89 w 354"/>
                <a:gd name="T67" fmla="*/ 400 h 542"/>
                <a:gd name="T68" fmla="*/ 80 w 354"/>
                <a:gd name="T69" fmla="*/ 360 h 542"/>
                <a:gd name="T70" fmla="*/ 78 w 354"/>
                <a:gd name="T71" fmla="*/ 294 h 542"/>
                <a:gd name="T72" fmla="*/ 52 w 354"/>
                <a:gd name="T73" fmla="*/ 263 h 542"/>
                <a:gd name="T74" fmla="*/ 37 w 354"/>
                <a:gd name="T75" fmla="*/ 246 h 542"/>
                <a:gd name="T76" fmla="*/ 23 w 354"/>
                <a:gd name="T77" fmla="*/ 244 h 542"/>
                <a:gd name="T78" fmla="*/ 30 w 354"/>
                <a:gd name="T79" fmla="*/ 242 h 542"/>
                <a:gd name="T80" fmla="*/ 33 w 354"/>
                <a:gd name="T81" fmla="*/ 230 h 542"/>
                <a:gd name="T82" fmla="*/ 0 w 354"/>
                <a:gd name="T83" fmla="*/ 218 h 542"/>
                <a:gd name="T84" fmla="*/ 63 w 354"/>
                <a:gd name="T85" fmla="*/ 211 h 542"/>
                <a:gd name="T86" fmla="*/ 111 w 354"/>
                <a:gd name="T87" fmla="*/ 192 h 542"/>
                <a:gd name="T88" fmla="*/ 158 w 354"/>
                <a:gd name="T89" fmla="*/ 194 h 542"/>
                <a:gd name="T90" fmla="*/ 165 w 354"/>
                <a:gd name="T91" fmla="*/ 166 h 542"/>
                <a:gd name="T92" fmla="*/ 165 w 354"/>
                <a:gd name="T93" fmla="*/ 140 h 542"/>
                <a:gd name="T94" fmla="*/ 175 w 354"/>
                <a:gd name="T95" fmla="*/ 128 h 542"/>
                <a:gd name="T96" fmla="*/ 196 w 354"/>
                <a:gd name="T97" fmla="*/ 60 h 542"/>
                <a:gd name="T98" fmla="*/ 215 w 354"/>
                <a:gd name="T99" fmla="*/ 31 h 542"/>
                <a:gd name="T100" fmla="*/ 231 w 354"/>
                <a:gd name="T101" fmla="*/ 24 h 542"/>
                <a:gd name="T102" fmla="*/ 236 w 354"/>
                <a:gd name="T103" fmla="*/ 15 h 542"/>
                <a:gd name="T104" fmla="*/ 245 w 354"/>
                <a:gd name="T105" fmla="*/ 5 h 542"/>
                <a:gd name="T106" fmla="*/ 290 w 354"/>
                <a:gd name="T107" fmla="*/ 3 h 542"/>
                <a:gd name="T108" fmla="*/ 298 w 354"/>
                <a:gd name="T109" fmla="*/ 38 h 542"/>
                <a:gd name="T110" fmla="*/ 302 w 354"/>
                <a:gd name="T111" fmla="*/ 60 h 542"/>
                <a:gd name="T112" fmla="*/ 257 w 354"/>
                <a:gd name="T113" fmla="*/ 154 h 542"/>
                <a:gd name="T114" fmla="*/ 328 w 354"/>
                <a:gd name="T115" fmla="*/ 201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54" h="542">
                  <a:moveTo>
                    <a:pt x="354" y="220"/>
                  </a:moveTo>
                  <a:lnTo>
                    <a:pt x="354" y="220"/>
                  </a:lnTo>
                  <a:lnTo>
                    <a:pt x="354" y="225"/>
                  </a:lnTo>
                  <a:lnTo>
                    <a:pt x="352" y="228"/>
                  </a:lnTo>
                  <a:lnTo>
                    <a:pt x="352" y="230"/>
                  </a:lnTo>
                  <a:lnTo>
                    <a:pt x="350" y="230"/>
                  </a:lnTo>
                  <a:lnTo>
                    <a:pt x="347" y="230"/>
                  </a:lnTo>
                  <a:lnTo>
                    <a:pt x="342" y="230"/>
                  </a:lnTo>
                  <a:lnTo>
                    <a:pt x="335" y="230"/>
                  </a:lnTo>
                  <a:lnTo>
                    <a:pt x="335" y="230"/>
                  </a:lnTo>
                  <a:lnTo>
                    <a:pt x="333" y="230"/>
                  </a:lnTo>
                  <a:lnTo>
                    <a:pt x="333" y="232"/>
                  </a:lnTo>
                  <a:lnTo>
                    <a:pt x="333" y="232"/>
                  </a:lnTo>
                  <a:lnTo>
                    <a:pt x="333" y="237"/>
                  </a:lnTo>
                  <a:lnTo>
                    <a:pt x="331" y="237"/>
                  </a:lnTo>
                  <a:lnTo>
                    <a:pt x="331" y="239"/>
                  </a:lnTo>
                  <a:lnTo>
                    <a:pt x="328" y="239"/>
                  </a:lnTo>
                  <a:lnTo>
                    <a:pt x="326" y="242"/>
                  </a:lnTo>
                  <a:lnTo>
                    <a:pt x="321" y="244"/>
                  </a:lnTo>
                  <a:lnTo>
                    <a:pt x="319" y="246"/>
                  </a:lnTo>
                  <a:lnTo>
                    <a:pt x="314" y="249"/>
                  </a:lnTo>
                  <a:lnTo>
                    <a:pt x="312" y="251"/>
                  </a:lnTo>
                  <a:lnTo>
                    <a:pt x="312" y="254"/>
                  </a:lnTo>
                  <a:lnTo>
                    <a:pt x="314" y="254"/>
                  </a:lnTo>
                  <a:lnTo>
                    <a:pt x="312" y="258"/>
                  </a:lnTo>
                  <a:lnTo>
                    <a:pt x="305" y="270"/>
                  </a:lnTo>
                  <a:lnTo>
                    <a:pt x="302" y="277"/>
                  </a:lnTo>
                  <a:lnTo>
                    <a:pt x="302" y="280"/>
                  </a:lnTo>
                  <a:lnTo>
                    <a:pt x="300" y="284"/>
                  </a:lnTo>
                  <a:lnTo>
                    <a:pt x="300" y="287"/>
                  </a:lnTo>
                  <a:lnTo>
                    <a:pt x="300" y="287"/>
                  </a:lnTo>
                  <a:lnTo>
                    <a:pt x="305" y="291"/>
                  </a:lnTo>
                  <a:lnTo>
                    <a:pt x="305" y="301"/>
                  </a:lnTo>
                  <a:lnTo>
                    <a:pt x="305" y="303"/>
                  </a:lnTo>
                  <a:lnTo>
                    <a:pt x="307" y="306"/>
                  </a:lnTo>
                  <a:lnTo>
                    <a:pt x="307" y="308"/>
                  </a:lnTo>
                  <a:lnTo>
                    <a:pt x="307" y="308"/>
                  </a:lnTo>
                  <a:lnTo>
                    <a:pt x="300" y="317"/>
                  </a:lnTo>
                  <a:lnTo>
                    <a:pt x="298" y="315"/>
                  </a:lnTo>
                  <a:lnTo>
                    <a:pt x="298" y="313"/>
                  </a:lnTo>
                  <a:lnTo>
                    <a:pt x="290" y="310"/>
                  </a:lnTo>
                  <a:lnTo>
                    <a:pt x="283" y="308"/>
                  </a:lnTo>
                  <a:lnTo>
                    <a:pt x="281" y="308"/>
                  </a:lnTo>
                  <a:lnTo>
                    <a:pt x="279" y="308"/>
                  </a:lnTo>
                  <a:lnTo>
                    <a:pt x="276" y="308"/>
                  </a:lnTo>
                  <a:lnTo>
                    <a:pt x="274" y="308"/>
                  </a:lnTo>
                  <a:lnTo>
                    <a:pt x="271" y="308"/>
                  </a:lnTo>
                  <a:lnTo>
                    <a:pt x="269" y="308"/>
                  </a:lnTo>
                  <a:lnTo>
                    <a:pt x="264" y="308"/>
                  </a:lnTo>
                  <a:lnTo>
                    <a:pt x="262" y="306"/>
                  </a:lnTo>
                  <a:lnTo>
                    <a:pt x="260" y="303"/>
                  </a:lnTo>
                  <a:lnTo>
                    <a:pt x="255" y="301"/>
                  </a:lnTo>
                  <a:lnTo>
                    <a:pt x="250" y="294"/>
                  </a:lnTo>
                  <a:lnTo>
                    <a:pt x="250" y="291"/>
                  </a:lnTo>
                  <a:lnTo>
                    <a:pt x="248" y="291"/>
                  </a:lnTo>
                  <a:lnTo>
                    <a:pt x="245" y="291"/>
                  </a:lnTo>
                  <a:lnTo>
                    <a:pt x="241" y="289"/>
                  </a:lnTo>
                  <a:lnTo>
                    <a:pt x="238" y="289"/>
                  </a:lnTo>
                  <a:lnTo>
                    <a:pt x="236" y="289"/>
                  </a:lnTo>
                  <a:lnTo>
                    <a:pt x="236" y="289"/>
                  </a:lnTo>
                  <a:lnTo>
                    <a:pt x="236" y="291"/>
                  </a:lnTo>
                  <a:lnTo>
                    <a:pt x="236" y="291"/>
                  </a:lnTo>
                  <a:lnTo>
                    <a:pt x="234" y="291"/>
                  </a:lnTo>
                  <a:lnTo>
                    <a:pt x="234" y="294"/>
                  </a:lnTo>
                  <a:lnTo>
                    <a:pt x="234" y="294"/>
                  </a:lnTo>
                  <a:lnTo>
                    <a:pt x="234" y="298"/>
                  </a:lnTo>
                  <a:lnTo>
                    <a:pt x="234" y="301"/>
                  </a:lnTo>
                  <a:lnTo>
                    <a:pt x="231" y="301"/>
                  </a:lnTo>
                  <a:lnTo>
                    <a:pt x="231" y="306"/>
                  </a:lnTo>
                  <a:lnTo>
                    <a:pt x="229" y="306"/>
                  </a:lnTo>
                  <a:lnTo>
                    <a:pt x="229" y="308"/>
                  </a:lnTo>
                  <a:lnTo>
                    <a:pt x="229" y="310"/>
                  </a:lnTo>
                  <a:lnTo>
                    <a:pt x="229" y="310"/>
                  </a:lnTo>
                  <a:lnTo>
                    <a:pt x="231" y="313"/>
                  </a:lnTo>
                  <a:lnTo>
                    <a:pt x="231" y="313"/>
                  </a:lnTo>
                  <a:lnTo>
                    <a:pt x="231" y="313"/>
                  </a:lnTo>
                  <a:lnTo>
                    <a:pt x="231" y="315"/>
                  </a:lnTo>
                  <a:lnTo>
                    <a:pt x="231" y="315"/>
                  </a:lnTo>
                  <a:lnTo>
                    <a:pt x="231" y="317"/>
                  </a:lnTo>
                  <a:lnTo>
                    <a:pt x="227" y="320"/>
                  </a:lnTo>
                  <a:lnTo>
                    <a:pt x="227" y="322"/>
                  </a:lnTo>
                  <a:lnTo>
                    <a:pt x="227" y="322"/>
                  </a:lnTo>
                  <a:lnTo>
                    <a:pt x="227" y="322"/>
                  </a:lnTo>
                  <a:lnTo>
                    <a:pt x="224" y="322"/>
                  </a:lnTo>
                  <a:lnTo>
                    <a:pt x="222" y="324"/>
                  </a:lnTo>
                  <a:lnTo>
                    <a:pt x="222" y="324"/>
                  </a:lnTo>
                  <a:lnTo>
                    <a:pt x="222" y="324"/>
                  </a:lnTo>
                  <a:lnTo>
                    <a:pt x="222" y="327"/>
                  </a:lnTo>
                  <a:lnTo>
                    <a:pt x="224" y="327"/>
                  </a:lnTo>
                  <a:lnTo>
                    <a:pt x="224" y="329"/>
                  </a:lnTo>
                  <a:lnTo>
                    <a:pt x="227" y="329"/>
                  </a:lnTo>
                  <a:lnTo>
                    <a:pt x="227" y="329"/>
                  </a:lnTo>
                  <a:lnTo>
                    <a:pt x="229" y="339"/>
                  </a:lnTo>
                  <a:lnTo>
                    <a:pt x="229" y="339"/>
                  </a:lnTo>
                  <a:lnTo>
                    <a:pt x="229" y="339"/>
                  </a:lnTo>
                  <a:lnTo>
                    <a:pt x="229" y="341"/>
                  </a:lnTo>
                  <a:lnTo>
                    <a:pt x="229" y="341"/>
                  </a:lnTo>
                  <a:lnTo>
                    <a:pt x="229" y="343"/>
                  </a:lnTo>
                  <a:lnTo>
                    <a:pt x="224" y="351"/>
                  </a:lnTo>
                  <a:lnTo>
                    <a:pt x="224" y="351"/>
                  </a:lnTo>
                  <a:lnTo>
                    <a:pt x="222" y="351"/>
                  </a:lnTo>
                  <a:lnTo>
                    <a:pt x="222" y="353"/>
                  </a:lnTo>
                  <a:lnTo>
                    <a:pt x="222" y="353"/>
                  </a:lnTo>
                  <a:lnTo>
                    <a:pt x="219" y="353"/>
                  </a:lnTo>
                  <a:lnTo>
                    <a:pt x="217" y="351"/>
                  </a:lnTo>
                  <a:lnTo>
                    <a:pt x="217" y="351"/>
                  </a:lnTo>
                  <a:lnTo>
                    <a:pt x="217" y="351"/>
                  </a:lnTo>
                  <a:lnTo>
                    <a:pt x="217" y="351"/>
                  </a:lnTo>
                  <a:lnTo>
                    <a:pt x="215" y="351"/>
                  </a:lnTo>
                  <a:lnTo>
                    <a:pt x="210" y="353"/>
                  </a:lnTo>
                  <a:lnTo>
                    <a:pt x="210" y="353"/>
                  </a:lnTo>
                  <a:lnTo>
                    <a:pt x="210" y="353"/>
                  </a:lnTo>
                  <a:lnTo>
                    <a:pt x="210" y="355"/>
                  </a:lnTo>
                  <a:lnTo>
                    <a:pt x="210" y="355"/>
                  </a:lnTo>
                  <a:lnTo>
                    <a:pt x="208" y="358"/>
                  </a:lnTo>
                  <a:lnTo>
                    <a:pt x="208" y="360"/>
                  </a:lnTo>
                  <a:lnTo>
                    <a:pt x="208" y="367"/>
                  </a:lnTo>
                  <a:lnTo>
                    <a:pt x="208" y="372"/>
                  </a:lnTo>
                  <a:lnTo>
                    <a:pt x="205" y="374"/>
                  </a:lnTo>
                  <a:lnTo>
                    <a:pt x="205" y="374"/>
                  </a:lnTo>
                  <a:lnTo>
                    <a:pt x="205" y="374"/>
                  </a:lnTo>
                  <a:lnTo>
                    <a:pt x="203" y="377"/>
                  </a:lnTo>
                  <a:lnTo>
                    <a:pt x="201" y="377"/>
                  </a:lnTo>
                  <a:lnTo>
                    <a:pt x="201" y="377"/>
                  </a:lnTo>
                  <a:lnTo>
                    <a:pt x="198" y="379"/>
                  </a:lnTo>
                  <a:lnTo>
                    <a:pt x="198" y="379"/>
                  </a:lnTo>
                  <a:lnTo>
                    <a:pt x="201" y="379"/>
                  </a:lnTo>
                  <a:lnTo>
                    <a:pt x="201" y="381"/>
                  </a:lnTo>
                  <a:lnTo>
                    <a:pt x="201" y="381"/>
                  </a:lnTo>
                  <a:lnTo>
                    <a:pt x="203" y="384"/>
                  </a:lnTo>
                  <a:lnTo>
                    <a:pt x="203" y="384"/>
                  </a:lnTo>
                  <a:lnTo>
                    <a:pt x="205" y="386"/>
                  </a:lnTo>
                  <a:lnTo>
                    <a:pt x="205" y="386"/>
                  </a:lnTo>
                  <a:lnTo>
                    <a:pt x="205" y="386"/>
                  </a:lnTo>
                  <a:lnTo>
                    <a:pt x="205" y="388"/>
                  </a:lnTo>
                  <a:lnTo>
                    <a:pt x="205" y="398"/>
                  </a:lnTo>
                  <a:lnTo>
                    <a:pt x="205" y="400"/>
                  </a:lnTo>
                  <a:lnTo>
                    <a:pt x="203" y="400"/>
                  </a:lnTo>
                  <a:lnTo>
                    <a:pt x="203" y="400"/>
                  </a:lnTo>
                  <a:lnTo>
                    <a:pt x="203" y="400"/>
                  </a:lnTo>
                  <a:lnTo>
                    <a:pt x="203" y="403"/>
                  </a:lnTo>
                  <a:lnTo>
                    <a:pt x="203" y="403"/>
                  </a:lnTo>
                  <a:lnTo>
                    <a:pt x="201" y="403"/>
                  </a:lnTo>
                  <a:lnTo>
                    <a:pt x="201" y="403"/>
                  </a:lnTo>
                  <a:lnTo>
                    <a:pt x="201" y="405"/>
                  </a:lnTo>
                  <a:lnTo>
                    <a:pt x="201" y="405"/>
                  </a:lnTo>
                  <a:lnTo>
                    <a:pt x="201" y="407"/>
                  </a:lnTo>
                  <a:lnTo>
                    <a:pt x="201" y="410"/>
                  </a:lnTo>
                  <a:lnTo>
                    <a:pt x="201" y="410"/>
                  </a:lnTo>
                  <a:lnTo>
                    <a:pt x="203" y="412"/>
                  </a:lnTo>
                  <a:lnTo>
                    <a:pt x="203" y="412"/>
                  </a:lnTo>
                  <a:lnTo>
                    <a:pt x="203" y="412"/>
                  </a:lnTo>
                  <a:lnTo>
                    <a:pt x="205" y="412"/>
                  </a:lnTo>
                  <a:lnTo>
                    <a:pt x="205" y="412"/>
                  </a:lnTo>
                  <a:lnTo>
                    <a:pt x="208" y="412"/>
                  </a:lnTo>
                  <a:lnTo>
                    <a:pt x="208" y="412"/>
                  </a:lnTo>
                  <a:lnTo>
                    <a:pt x="210" y="412"/>
                  </a:lnTo>
                  <a:lnTo>
                    <a:pt x="212" y="412"/>
                  </a:lnTo>
                  <a:lnTo>
                    <a:pt x="212" y="412"/>
                  </a:lnTo>
                  <a:lnTo>
                    <a:pt x="212" y="412"/>
                  </a:lnTo>
                  <a:lnTo>
                    <a:pt x="215" y="412"/>
                  </a:lnTo>
                  <a:lnTo>
                    <a:pt x="215" y="412"/>
                  </a:lnTo>
                  <a:lnTo>
                    <a:pt x="215" y="412"/>
                  </a:lnTo>
                  <a:lnTo>
                    <a:pt x="219" y="419"/>
                  </a:lnTo>
                  <a:lnTo>
                    <a:pt x="222" y="419"/>
                  </a:lnTo>
                  <a:lnTo>
                    <a:pt x="227" y="424"/>
                  </a:lnTo>
                  <a:lnTo>
                    <a:pt x="229" y="424"/>
                  </a:lnTo>
                  <a:lnTo>
                    <a:pt x="229" y="424"/>
                  </a:lnTo>
                  <a:lnTo>
                    <a:pt x="231" y="424"/>
                  </a:lnTo>
                  <a:lnTo>
                    <a:pt x="234" y="424"/>
                  </a:lnTo>
                  <a:lnTo>
                    <a:pt x="236" y="424"/>
                  </a:lnTo>
                  <a:lnTo>
                    <a:pt x="236" y="424"/>
                  </a:lnTo>
                  <a:lnTo>
                    <a:pt x="236" y="424"/>
                  </a:lnTo>
                  <a:lnTo>
                    <a:pt x="236" y="426"/>
                  </a:lnTo>
                  <a:lnTo>
                    <a:pt x="238" y="429"/>
                  </a:lnTo>
                  <a:lnTo>
                    <a:pt x="238" y="429"/>
                  </a:lnTo>
                  <a:lnTo>
                    <a:pt x="241" y="431"/>
                  </a:lnTo>
                  <a:lnTo>
                    <a:pt x="241" y="433"/>
                  </a:lnTo>
                  <a:lnTo>
                    <a:pt x="241" y="433"/>
                  </a:lnTo>
                  <a:lnTo>
                    <a:pt x="243" y="436"/>
                  </a:lnTo>
                  <a:lnTo>
                    <a:pt x="243" y="438"/>
                  </a:lnTo>
                  <a:lnTo>
                    <a:pt x="243" y="438"/>
                  </a:lnTo>
                  <a:lnTo>
                    <a:pt x="243" y="438"/>
                  </a:lnTo>
                  <a:lnTo>
                    <a:pt x="245" y="440"/>
                  </a:lnTo>
                  <a:lnTo>
                    <a:pt x="245" y="443"/>
                  </a:lnTo>
                  <a:lnTo>
                    <a:pt x="245" y="445"/>
                  </a:lnTo>
                  <a:lnTo>
                    <a:pt x="245" y="445"/>
                  </a:lnTo>
                  <a:lnTo>
                    <a:pt x="245" y="448"/>
                  </a:lnTo>
                  <a:lnTo>
                    <a:pt x="243" y="452"/>
                  </a:lnTo>
                  <a:lnTo>
                    <a:pt x="243" y="452"/>
                  </a:lnTo>
                  <a:lnTo>
                    <a:pt x="243" y="455"/>
                  </a:lnTo>
                  <a:lnTo>
                    <a:pt x="243" y="455"/>
                  </a:lnTo>
                  <a:lnTo>
                    <a:pt x="243" y="457"/>
                  </a:lnTo>
                  <a:lnTo>
                    <a:pt x="243" y="457"/>
                  </a:lnTo>
                  <a:lnTo>
                    <a:pt x="243" y="457"/>
                  </a:lnTo>
                  <a:lnTo>
                    <a:pt x="243" y="459"/>
                  </a:lnTo>
                  <a:lnTo>
                    <a:pt x="241" y="459"/>
                  </a:lnTo>
                  <a:lnTo>
                    <a:pt x="241" y="459"/>
                  </a:lnTo>
                  <a:lnTo>
                    <a:pt x="241" y="459"/>
                  </a:lnTo>
                  <a:lnTo>
                    <a:pt x="241" y="462"/>
                  </a:lnTo>
                  <a:lnTo>
                    <a:pt x="241" y="462"/>
                  </a:lnTo>
                  <a:lnTo>
                    <a:pt x="243" y="464"/>
                  </a:lnTo>
                  <a:lnTo>
                    <a:pt x="243" y="464"/>
                  </a:lnTo>
                  <a:lnTo>
                    <a:pt x="243" y="464"/>
                  </a:lnTo>
                  <a:lnTo>
                    <a:pt x="243" y="466"/>
                  </a:lnTo>
                  <a:lnTo>
                    <a:pt x="241" y="466"/>
                  </a:lnTo>
                  <a:lnTo>
                    <a:pt x="241" y="466"/>
                  </a:lnTo>
                  <a:lnTo>
                    <a:pt x="236" y="466"/>
                  </a:lnTo>
                  <a:lnTo>
                    <a:pt x="234" y="466"/>
                  </a:lnTo>
                  <a:lnTo>
                    <a:pt x="234" y="466"/>
                  </a:lnTo>
                  <a:lnTo>
                    <a:pt x="234" y="466"/>
                  </a:lnTo>
                  <a:lnTo>
                    <a:pt x="234" y="466"/>
                  </a:lnTo>
                  <a:lnTo>
                    <a:pt x="231" y="469"/>
                  </a:lnTo>
                  <a:lnTo>
                    <a:pt x="231" y="469"/>
                  </a:lnTo>
                  <a:lnTo>
                    <a:pt x="231" y="469"/>
                  </a:lnTo>
                  <a:lnTo>
                    <a:pt x="231" y="469"/>
                  </a:lnTo>
                  <a:lnTo>
                    <a:pt x="234" y="471"/>
                  </a:lnTo>
                  <a:lnTo>
                    <a:pt x="234" y="474"/>
                  </a:lnTo>
                  <a:lnTo>
                    <a:pt x="234" y="474"/>
                  </a:lnTo>
                  <a:lnTo>
                    <a:pt x="234" y="474"/>
                  </a:lnTo>
                  <a:lnTo>
                    <a:pt x="234" y="476"/>
                  </a:lnTo>
                  <a:lnTo>
                    <a:pt x="234" y="476"/>
                  </a:lnTo>
                  <a:lnTo>
                    <a:pt x="234" y="476"/>
                  </a:lnTo>
                  <a:lnTo>
                    <a:pt x="236" y="478"/>
                  </a:lnTo>
                  <a:lnTo>
                    <a:pt x="236" y="481"/>
                  </a:lnTo>
                  <a:lnTo>
                    <a:pt x="238" y="481"/>
                  </a:lnTo>
                  <a:lnTo>
                    <a:pt x="238" y="481"/>
                  </a:lnTo>
                  <a:lnTo>
                    <a:pt x="238" y="483"/>
                  </a:lnTo>
                  <a:lnTo>
                    <a:pt x="236" y="483"/>
                  </a:lnTo>
                  <a:lnTo>
                    <a:pt x="236" y="483"/>
                  </a:lnTo>
                  <a:lnTo>
                    <a:pt x="234" y="485"/>
                  </a:lnTo>
                  <a:lnTo>
                    <a:pt x="231" y="485"/>
                  </a:lnTo>
                  <a:lnTo>
                    <a:pt x="231" y="488"/>
                  </a:lnTo>
                  <a:lnTo>
                    <a:pt x="231" y="488"/>
                  </a:lnTo>
                  <a:lnTo>
                    <a:pt x="231" y="488"/>
                  </a:lnTo>
                  <a:lnTo>
                    <a:pt x="229" y="488"/>
                  </a:lnTo>
                  <a:lnTo>
                    <a:pt x="229" y="488"/>
                  </a:lnTo>
                  <a:lnTo>
                    <a:pt x="227" y="488"/>
                  </a:lnTo>
                  <a:lnTo>
                    <a:pt x="222" y="490"/>
                  </a:lnTo>
                  <a:lnTo>
                    <a:pt x="219" y="490"/>
                  </a:lnTo>
                  <a:lnTo>
                    <a:pt x="219" y="492"/>
                  </a:lnTo>
                  <a:lnTo>
                    <a:pt x="219" y="492"/>
                  </a:lnTo>
                  <a:lnTo>
                    <a:pt x="219" y="492"/>
                  </a:lnTo>
                  <a:lnTo>
                    <a:pt x="217" y="492"/>
                  </a:lnTo>
                  <a:lnTo>
                    <a:pt x="215" y="492"/>
                  </a:lnTo>
                  <a:lnTo>
                    <a:pt x="215" y="492"/>
                  </a:lnTo>
                  <a:lnTo>
                    <a:pt x="212" y="490"/>
                  </a:lnTo>
                  <a:lnTo>
                    <a:pt x="210" y="488"/>
                  </a:lnTo>
                  <a:lnTo>
                    <a:pt x="205" y="488"/>
                  </a:lnTo>
                  <a:lnTo>
                    <a:pt x="203" y="485"/>
                  </a:lnTo>
                  <a:lnTo>
                    <a:pt x="203" y="485"/>
                  </a:lnTo>
                  <a:lnTo>
                    <a:pt x="203" y="485"/>
                  </a:lnTo>
                  <a:lnTo>
                    <a:pt x="198" y="483"/>
                  </a:lnTo>
                  <a:lnTo>
                    <a:pt x="193" y="483"/>
                  </a:lnTo>
                  <a:lnTo>
                    <a:pt x="189" y="483"/>
                  </a:lnTo>
                  <a:lnTo>
                    <a:pt x="186" y="483"/>
                  </a:lnTo>
                  <a:lnTo>
                    <a:pt x="186" y="483"/>
                  </a:lnTo>
                  <a:lnTo>
                    <a:pt x="186" y="483"/>
                  </a:lnTo>
                  <a:lnTo>
                    <a:pt x="184" y="483"/>
                  </a:lnTo>
                  <a:lnTo>
                    <a:pt x="184" y="483"/>
                  </a:lnTo>
                  <a:lnTo>
                    <a:pt x="184" y="485"/>
                  </a:lnTo>
                  <a:lnTo>
                    <a:pt x="184" y="485"/>
                  </a:lnTo>
                  <a:lnTo>
                    <a:pt x="184" y="485"/>
                  </a:lnTo>
                  <a:lnTo>
                    <a:pt x="184" y="488"/>
                  </a:lnTo>
                  <a:lnTo>
                    <a:pt x="184" y="488"/>
                  </a:lnTo>
                  <a:lnTo>
                    <a:pt x="184" y="490"/>
                  </a:lnTo>
                  <a:lnTo>
                    <a:pt x="184" y="497"/>
                  </a:lnTo>
                  <a:lnTo>
                    <a:pt x="184" y="497"/>
                  </a:lnTo>
                  <a:lnTo>
                    <a:pt x="186" y="500"/>
                  </a:lnTo>
                  <a:lnTo>
                    <a:pt x="186" y="500"/>
                  </a:lnTo>
                  <a:lnTo>
                    <a:pt x="189" y="502"/>
                  </a:lnTo>
                  <a:lnTo>
                    <a:pt x="189" y="504"/>
                  </a:lnTo>
                  <a:lnTo>
                    <a:pt x="191" y="504"/>
                  </a:lnTo>
                  <a:lnTo>
                    <a:pt x="191" y="504"/>
                  </a:lnTo>
                  <a:lnTo>
                    <a:pt x="191" y="504"/>
                  </a:lnTo>
                  <a:lnTo>
                    <a:pt x="189" y="507"/>
                  </a:lnTo>
                  <a:lnTo>
                    <a:pt x="189" y="507"/>
                  </a:lnTo>
                  <a:lnTo>
                    <a:pt x="189" y="507"/>
                  </a:lnTo>
                  <a:lnTo>
                    <a:pt x="182" y="504"/>
                  </a:lnTo>
                  <a:lnTo>
                    <a:pt x="179" y="504"/>
                  </a:lnTo>
                  <a:lnTo>
                    <a:pt x="179" y="504"/>
                  </a:lnTo>
                  <a:lnTo>
                    <a:pt x="179" y="504"/>
                  </a:lnTo>
                  <a:lnTo>
                    <a:pt x="179" y="507"/>
                  </a:lnTo>
                  <a:lnTo>
                    <a:pt x="179" y="507"/>
                  </a:lnTo>
                  <a:lnTo>
                    <a:pt x="179" y="509"/>
                  </a:lnTo>
                  <a:lnTo>
                    <a:pt x="182" y="511"/>
                  </a:lnTo>
                  <a:lnTo>
                    <a:pt x="182" y="511"/>
                  </a:lnTo>
                  <a:lnTo>
                    <a:pt x="182" y="511"/>
                  </a:lnTo>
                  <a:lnTo>
                    <a:pt x="182" y="511"/>
                  </a:lnTo>
                  <a:lnTo>
                    <a:pt x="182" y="511"/>
                  </a:lnTo>
                  <a:lnTo>
                    <a:pt x="184" y="514"/>
                  </a:lnTo>
                  <a:lnTo>
                    <a:pt x="186" y="514"/>
                  </a:lnTo>
                  <a:lnTo>
                    <a:pt x="186" y="514"/>
                  </a:lnTo>
                  <a:lnTo>
                    <a:pt x="186" y="516"/>
                  </a:lnTo>
                  <a:lnTo>
                    <a:pt x="186" y="516"/>
                  </a:lnTo>
                  <a:lnTo>
                    <a:pt x="186" y="516"/>
                  </a:lnTo>
                  <a:lnTo>
                    <a:pt x="186" y="516"/>
                  </a:lnTo>
                  <a:lnTo>
                    <a:pt x="186" y="518"/>
                  </a:lnTo>
                  <a:lnTo>
                    <a:pt x="186" y="521"/>
                  </a:lnTo>
                  <a:lnTo>
                    <a:pt x="184" y="526"/>
                  </a:lnTo>
                  <a:lnTo>
                    <a:pt x="184" y="530"/>
                  </a:lnTo>
                  <a:lnTo>
                    <a:pt x="182" y="533"/>
                  </a:lnTo>
                  <a:lnTo>
                    <a:pt x="182" y="535"/>
                  </a:lnTo>
                  <a:lnTo>
                    <a:pt x="179" y="535"/>
                  </a:lnTo>
                  <a:lnTo>
                    <a:pt x="179" y="537"/>
                  </a:lnTo>
                  <a:lnTo>
                    <a:pt x="170" y="542"/>
                  </a:lnTo>
                  <a:lnTo>
                    <a:pt x="167" y="542"/>
                  </a:lnTo>
                  <a:lnTo>
                    <a:pt x="165" y="542"/>
                  </a:lnTo>
                  <a:lnTo>
                    <a:pt x="163" y="540"/>
                  </a:lnTo>
                  <a:lnTo>
                    <a:pt x="163" y="537"/>
                  </a:lnTo>
                  <a:lnTo>
                    <a:pt x="160" y="533"/>
                  </a:lnTo>
                  <a:lnTo>
                    <a:pt x="160" y="533"/>
                  </a:lnTo>
                  <a:lnTo>
                    <a:pt x="158" y="530"/>
                  </a:lnTo>
                  <a:lnTo>
                    <a:pt x="156" y="526"/>
                  </a:lnTo>
                  <a:lnTo>
                    <a:pt x="156" y="521"/>
                  </a:lnTo>
                  <a:lnTo>
                    <a:pt x="153" y="521"/>
                  </a:lnTo>
                  <a:lnTo>
                    <a:pt x="151" y="518"/>
                  </a:lnTo>
                  <a:lnTo>
                    <a:pt x="144" y="516"/>
                  </a:lnTo>
                  <a:lnTo>
                    <a:pt x="139" y="514"/>
                  </a:lnTo>
                  <a:lnTo>
                    <a:pt x="134" y="514"/>
                  </a:lnTo>
                  <a:lnTo>
                    <a:pt x="132" y="514"/>
                  </a:lnTo>
                  <a:lnTo>
                    <a:pt x="132" y="514"/>
                  </a:lnTo>
                  <a:lnTo>
                    <a:pt x="125" y="514"/>
                  </a:lnTo>
                  <a:lnTo>
                    <a:pt x="123" y="514"/>
                  </a:lnTo>
                  <a:lnTo>
                    <a:pt x="123" y="514"/>
                  </a:lnTo>
                  <a:lnTo>
                    <a:pt x="120" y="514"/>
                  </a:lnTo>
                  <a:lnTo>
                    <a:pt x="120" y="514"/>
                  </a:lnTo>
                  <a:lnTo>
                    <a:pt x="120" y="511"/>
                  </a:lnTo>
                  <a:lnTo>
                    <a:pt x="120" y="509"/>
                  </a:lnTo>
                  <a:lnTo>
                    <a:pt x="123" y="509"/>
                  </a:lnTo>
                  <a:lnTo>
                    <a:pt x="123" y="509"/>
                  </a:lnTo>
                  <a:lnTo>
                    <a:pt x="139" y="509"/>
                  </a:lnTo>
                  <a:lnTo>
                    <a:pt x="141" y="509"/>
                  </a:lnTo>
                  <a:lnTo>
                    <a:pt x="141" y="509"/>
                  </a:lnTo>
                  <a:lnTo>
                    <a:pt x="141" y="509"/>
                  </a:lnTo>
                  <a:lnTo>
                    <a:pt x="141" y="507"/>
                  </a:lnTo>
                  <a:lnTo>
                    <a:pt x="127" y="500"/>
                  </a:lnTo>
                  <a:lnTo>
                    <a:pt x="125" y="500"/>
                  </a:lnTo>
                  <a:lnTo>
                    <a:pt x="125" y="500"/>
                  </a:lnTo>
                  <a:lnTo>
                    <a:pt x="123" y="500"/>
                  </a:lnTo>
                  <a:lnTo>
                    <a:pt x="120" y="502"/>
                  </a:lnTo>
                  <a:lnTo>
                    <a:pt x="118" y="502"/>
                  </a:lnTo>
                  <a:lnTo>
                    <a:pt x="118" y="502"/>
                  </a:lnTo>
                  <a:lnTo>
                    <a:pt x="115" y="502"/>
                  </a:lnTo>
                  <a:lnTo>
                    <a:pt x="113" y="497"/>
                  </a:lnTo>
                  <a:lnTo>
                    <a:pt x="111" y="495"/>
                  </a:lnTo>
                  <a:lnTo>
                    <a:pt x="106" y="485"/>
                  </a:lnTo>
                  <a:lnTo>
                    <a:pt x="104" y="481"/>
                  </a:lnTo>
                  <a:lnTo>
                    <a:pt x="104" y="478"/>
                  </a:lnTo>
                  <a:lnTo>
                    <a:pt x="104" y="476"/>
                  </a:lnTo>
                  <a:lnTo>
                    <a:pt x="104" y="474"/>
                  </a:lnTo>
                  <a:lnTo>
                    <a:pt x="104" y="474"/>
                  </a:lnTo>
                  <a:lnTo>
                    <a:pt x="106" y="474"/>
                  </a:lnTo>
                  <a:lnTo>
                    <a:pt x="106" y="474"/>
                  </a:lnTo>
                  <a:lnTo>
                    <a:pt x="108" y="474"/>
                  </a:lnTo>
                  <a:lnTo>
                    <a:pt x="108" y="471"/>
                  </a:lnTo>
                  <a:lnTo>
                    <a:pt x="108" y="471"/>
                  </a:lnTo>
                  <a:lnTo>
                    <a:pt x="106" y="469"/>
                  </a:lnTo>
                  <a:lnTo>
                    <a:pt x="104" y="469"/>
                  </a:lnTo>
                  <a:lnTo>
                    <a:pt x="99" y="469"/>
                  </a:lnTo>
                  <a:lnTo>
                    <a:pt x="97" y="469"/>
                  </a:lnTo>
                  <a:lnTo>
                    <a:pt x="94" y="469"/>
                  </a:lnTo>
                  <a:lnTo>
                    <a:pt x="92" y="469"/>
                  </a:lnTo>
                  <a:lnTo>
                    <a:pt x="92" y="469"/>
                  </a:lnTo>
                  <a:lnTo>
                    <a:pt x="82" y="462"/>
                  </a:lnTo>
                  <a:lnTo>
                    <a:pt x="80" y="459"/>
                  </a:lnTo>
                  <a:lnTo>
                    <a:pt x="80" y="459"/>
                  </a:lnTo>
                  <a:lnTo>
                    <a:pt x="80" y="459"/>
                  </a:lnTo>
                  <a:lnTo>
                    <a:pt x="80" y="459"/>
                  </a:lnTo>
                  <a:lnTo>
                    <a:pt x="78" y="459"/>
                  </a:lnTo>
                  <a:lnTo>
                    <a:pt x="78" y="459"/>
                  </a:lnTo>
                  <a:lnTo>
                    <a:pt x="78" y="457"/>
                  </a:lnTo>
                  <a:lnTo>
                    <a:pt x="78" y="457"/>
                  </a:lnTo>
                  <a:lnTo>
                    <a:pt x="78" y="455"/>
                  </a:lnTo>
                  <a:lnTo>
                    <a:pt x="75" y="455"/>
                  </a:lnTo>
                  <a:lnTo>
                    <a:pt x="75" y="455"/>
                  </a:lnTo>
                  <a:lnTo>
                    <a:pt x="75" y="452"/>
                  </a:lnTo>
                  <a:lnTo>
                    <a:pt x="75" y="452"/>
                  </a:lnTo>
                  <a:lnTo>
                    <a:pt x="75" y="448"/>
                  </a:lnTo>
                  <a:lnTo>
                    <a:pt x="75" y="448"/>
                  </a:lnTo>
                  <a:lnTo>
                    <a:pt x="73" y="445"/>
                  </a:lnTo>
                  <a:lnTo>
                    <a:pt x="73" y="445"/>
                  </a:lnTo>
                  <a:lnTo>
                    <a:pt x="73" y="445"/>
                  </a:lnTo>
                  <a:lnTo>
                    <a:pt x="73" y="445"/>
                  </a:lnTo>
                  <a:lnTo>
                    <a:pt x="73" y="443"/>
                  </a:lnTo>
                  <a:lnTo>
                    <a:pt x="70" y="436"/>
                  </a:lnTo>
                  <a:lnTo>
                    <a:pt x="70" y="433"/>
                  </a:lnTo>
                  <a:lnTo>
                    <a:pt x="70" y="433"/>
                  </a:lnTo>
                  <a:lnTo>
                    <a:pt x="70" y="431"/>
                  </a:lnTo>
                  <a:lnTo>
                    <a:pt x="70" y="429"/>
                  </a:lnTo>
                  <a:lnTo>
                    <a:pt x="70" y="424"/>
                  </a:lnTo>
                  <a:lnTo>
                    <a:pt x="73" y="421"/>
                  </a:lnTo>
                  <a:lnTo>
                    <a:pt x="73" y="419"/>
                  </a:lnTo>
                  <a:lnTo>
                    <a:pt x="75" y="417"/>
                  </a:lnTo>
                  <a:lnTo>
                    <a:pt x="75" y="417"/>
                  </a:lnTo>
                  <a:lnTo>
                    <a:pt x="75" y="417"/>
                  </a:lnTo>
                  <a:lnTo>
                    <a:pt x="82" y="414"/>
                  </a:lnTo>
                  <a:lnTo>
                    <a:pt x="85" y="414"/>
                  </a:lnTo>
                  <a:lnTo>
                    <a:pt x="85" y="414"/>
                  </a:lnTo>
                  <a:lnTo>
                    <a:pt x="85" y="412"/>
                  </a:lnTo>
                  <a:lnTo>
                    <a:pt x="87" y="412"/>
                  </a:lnTo>
                  <a:lnTo>
                    <a:pt x="87" y="410"/>
                  </a:lnTo>
                  <a:lnTo>
                    <a:pt x="87" y="405"/>
                  </a:lnTo>
                  <a:lnTo>
                    <a:pt x="87" y="403"/>
                  </a:lnTo>
                  <a:lnTo>
                    <a:pt x="87" y="403"/>
                  </a:lnTo>
                  <a:lnTo>
                    <a:pt x="87" y="400"/>
                  </a:lnTo>
                  <a:lnTo>
                    <a:pt x="89" y="400"/>
                  </a:lnTo>
                  <a:lnTo>
                    <a:pt x="89" y="400"/>
                  </a:lnTo>
                  <a:lnTo>
                    <a:pt x="89" y="398"/>
                  </a:lnTo>
                  <a:lnTo>
                    <a:pt x="89" y="395"/>
                  </a:lnTo>
                  <a:lnTo>
                    <a:pt x="89" y="393"/>
                  </a:lnTo>
                  <a:lnTo>
                    <a:pt x="89" y="384"/>
                  </a:lnTo>
                  <a:lnTo>
                    <a:pt x="89" y="381"/>
                  </a:lnTo>
                  <a:lnTo>
                    <a:pt x="87" y="377"/>
                  </a:lnTo>
                  <a:lnTo>
                    <a:pt x="87" y="374"/>
                  </a:lnTo>
                  <a:lnTo>
                    <a:pt x="85" y="372"/>
                  </a:lnTo>
                  <a:lnTo>
                    <a:pt x="82" y="369"/>
                  </a:lnTo>
                  <a:lnTo>
                    <a:pt x="82" y="369"/>
                  </a:lnTo>
                  <a:lnTo>
                    <a:pt x="82" y="367"/>
                  </a:lnTo>
                  <a:lnTo>
                    <a:pt x="80" y="360"/>
                  </a:lnTo>
                  <a:lnTo>
                    <a:pt x="78" y="351"/>
                  </a:lnTo>
                  <a:lnTo>
                    <a:pt x="75" y="329"/>
                  </a:lnTo>
                  <a:lnTo>
                    <a:pt x="75" y="329"/>
                  </a:lnTo>
                  <a:lnTo>
                    <a:pt x="75" y="327"/>
                  </a:lnTo>
                  <a:lnTo>
                    <a:pt x="75" y="327"/>
                  </a:lnTo>
                  <a:lnTo>
                    <a:pt x="78" y="324"/>
                  </a:lnTo>
                  <a:lnTo>
                    <a:pt x="78" y="324"/>
                  </a:lnTo>
                  <a:lnTo>
                    <a:pt x="87" y="320"/>
                  </a:lnTo>
                  <a:lnTo>
                    <a:pt x="87" y="317"/>
                  </a:lnTo>
                  <a:lnTo>
                    <a:pt x="87" y="315"/>
                  </a:lnTo>
                  <a:lnTo>
                    <a:pt x="78" y="298"/>
                  </a:lnTo>
                  <a:lnTo>
                    <a:pt x="78" y="294"/>
                  </a:lnTo>
                  <a:lnTo>
                    <a:pt x="75" y="291"/>
                  </a:lnTo>
                  <a:lnTo>
                    <a:pt x="73" y="289"/>
                  </a:lnTo>
                  <a:lnTo>
                    <a:pt x="68" y="284"/>
                  </a:lnTo>
                  <a:lnTo>
                    <a:pt x="61" y="280"/>
                  </a:lnTo>
                  <a:lnTo>
                    <a:pt x="59" y="280"/>
                  </a:lnTo>
                  <a:lnTo>
                    <a:pt x="56" y="277"/>
                  </a:lnTo>
                  <a:lnTo>
                    <a:pt x="52" y="270"/>
                  </a:lnTo>
                  <a:lnTo>
                    <a:pt x="52" y="270"/>
                  </a:lnTo>
                  <a:lnTo>
                    <a:pt x="52" y="270"/>
                  </a:lnTo>
                  <a:lnTo>
                    <a:pt x="52" y="268"/>
                  </a:lnTo>
                  <a:lnTo>
                    <a:pt x="52" y="265"/>
                  </a:lnTo>
                  <a:lnTo>
                    <a:pt x="52" y="263"/>
                  </a:lnTo>
                  <a:lnTo>
                    <a:pt x="49" y="261"/>
                  </a:lnTo>
                  <a:lnTo>
                    <a:pt x="49" y="258"/>
                  </a:lnTo>
                  <a:lnTo>
                    <a:pt x="49" y="258"/>
                  </a:lnTo>
                  <a:lnTo>
                    <a:pt x="49" y="258"/>
                  </a:lnTo>
                  <a:lnTo>
                    <a:pt x="49" y="256"/>
                  </a:lnTo>
                  <a:lnTo>
                    <a:pt x="49" y="254"/>
                  </a:lnTo>
                  <a:lnTo>
                    <a:pt x="47" y="254"/>
                  </a:lnTo>
                  <a:lnTo>
                    <a:pt x="47" y="254"/>
                  </a:lnTo>
                  <a:lnTo>
                    <a:pt x="42" y="249"/>
                  </a:lnTo>
                  <a:lnTo>
                    <a:pt x="40" y="249"/>
                  </a:lnTo>
                  <a:lnTo>
                    <a:pt x="40" y="246"/>
                  </a:lnTo>
                  <a:lnTo>
                    <a:pt x="37" y="246"/>
                  </a:lnTo>
                  <a:lnTo>
                    <a:pt x="37" y="249"/>
                  </a:lnTo>
                  <a:lnTo>
                    <a:pt x="35" y="249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0" y="251"/>
                  </a:lnTo>
                  <a:lnTo>
                    <a:pt x="30" y="251"/>
                  </a:lnTo>
                  <a:lnTo>
                    <a:pt x="30" y="251"/>
                  </a:lnTo>
                  <a:lnTo>
                    <a:pt x="28" y="249"/>
                  </a:lnTo>
                  <a:lnTo>
                    <a:pt x="26" y="249"/>
                  </a:lnTo>
                  <a:lnTo>
                    <a:pt x="26" y="246"/>
                  </a:lnTo>
                  <a:lnTo>
                    <a:pt x="23" y="244"/>
                  </a:lnTo>
                  <a:lnTo>
                    <a:pt x="23" y="244"/>
                  </a:lnTo>
                  <a:lnTo>
                    <a:pt x="23" y="244"/>
                  </a:lnTo>
                  <a:lnTo>
                    <a:pt x="26" y="242"/>
                  </a:lnTo>
                  <a:lnTo>
                    <a:pt x="26" y="242"/>
                  </a:lnTo>
                  <a:lnTo>
                    <a:pt x="26" y="242"/>
                  </a:lnTo>
                  <a:lnTo>
                    <a:pt x="26" y="242"/>
                  </a:lnTo>
                  <a:lnTo>
                    <a:pt x="26" y="242"/>
                  </a:lnTo>
                  <a:lnTo>
                    <a:pt x="26" y="242"/>
                  </a:lnTo>
                  <a:lnTo>
                    <a:pt x="28" y="242"/>
                  </a:lnTo>
                  <a:lnTo>
                    <a:pt x="28" y="242"/>
                  </a:lnTo>
                  <a:lnTo>
                    <a:pt x="30" y="242"/>
                  </a:lnTo>
                  <a:lnTo>
                    <a:pt x="30" y="242"/>
                  </a:lnTo>
                  <a:lnTo>
                    <a:pt x="30" y="239"/>
                  </a:lnTo>
                  <a:lnTo>
                    <a:pt x="30" y="239"/>
                  </a:lnTo>
                  <a:lnTo>
                    <a:pt x="30" y="239"/>
                  </a:lnTo>
                  <a:lnTo>
                    <a:pt x="33" y="239"/>
                  </a:lnTo>
                  <a:lnTo>
                    <a:pt x="35" y="237"/>
                  </a:lnTo>
                  <a:lnTo>
                    <a:pt x="35" y="237"/>
                  </a:lnTo>
                  <a:lnTo>
                    <a:pt x="35" y="237"/>
                  </a:lnTo>
                  <a:lnTo>
                    <a:pt x="35" y="237"/>
                  </a:lnTo>
                  <a:lnTo>
                    <a:pt x="37" y="235"/>
                  </a:lnTo>
                  <a:lnTo>
                    <a:pt x="35" y="235"/>
                  </a:lnTo>
                  <a:lnTo>
                    <a:pt x="35" y="232"/>
                  </a:lnTo>
                  <a:lnTo>
                    <a:pt x="33" y="230"/>
                  </a:lnTo>
                  <a:lnTo>
                    <a:pt x="33" y="230"/>
                  </a:lnTo>
                  <a:lnTo>
                    <a:pt x="33" y="228"/>
                  </a:lnTo>
                  <a:lnTo>
                    <a:pt x="35" y="228"/>
                  </a:lnTo>
                  <a:lnTo>
                    <a:pt x="37" y="228"/>
                  </a:lnTo>
                  <a:lnTo>
                    <a:pt x="37" y="225"/>
                  </a:lnTo>
                  <a:lnTo>
                    <a:pt x="35" y="225"/>
                  </a:lnTo>
                  <a:lnTo>
                    <a:pt x="18" y="220"/>
                  </a:lnTo>
                  <a:lnTo>
                    <a:pt x="14" y="216"/>
                  </a:lnTo>
                  <a:lnTo>
                    <a:pt x="14" y="216"/>
                  </a:lnTo>
                  <a:lnTo>
                    <a:pt x="11" y="216"/>
                  </a:lnTo>
                  <a:lnTo>
                    <a:pt x="4" y="220"/>
                  </a:lnTo>
                  <a:lnTo>
                    <a:pt x="0" y="218"/>
                  </a:lnTo>
                  <a:lnTo>
                    <a:pt x="9" y="206"/>
                  </a:lnTo>
                  <a:lnTo>
                    <a:pt x="9" y="206"/>
                  </a:lnTo>
                  <a:lnTo>
                    <a:pt x="11" y="206"/>
                  </a:lnTo>
                  <a:lnTo>
                    <a:pt x="11" y="206"/>
                  </a:lnTo>
                  <a:lnTo>
                    <a:pt x="14" y="206"/>
                  </a:lnTo>
                  <a:lnTo>
                    <a:pt x="18" y="206"/>
                  </a:lnTo>
                  <a:lnTo>
                    <a:pt x="26" y="206"/>
                  </a:lnTo>
                  <a:lnTo>
                    <a:pt x="26" y="206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49" y="211"/>
                  </a:lnTo>
                  <a:lnTo>
                    <a:pt x="63" y="211"/>
                  </a:lnTo>
                  <a:lnTo>
                    <a:pt x="66" y="211"/>
                  </a:lnTo>
                  <a:lnTo>
                    <a:pt x="70" y="211"/>
                  </a:lnTo>
                  <a:lnTo>
                    <a:pt x="70" y="209"/>
                  </a:lnTo>
                  <a:lnTo>
                    <a:pt x="70" y="209"/>
                  </a:lnTo>
                  <a:lnTo>
                    <a:pt x="73" y="209"/>
                  </a:lnTo>
                  <a:lnTo>
                    <a:pt x="73" y="206"/>
                  </a:lnTo>
                  <a:lnTo>
                    <a:pt x="75" y="204"/>
                  </a:lnTo>
                  <a:lnTo>
                    <a:pt x="78" y="201"/>
                  </a:lnTo>
                  <a:lnTo>
                    <a:pt x="78" y="199"/>
                  </a:lnTo>
                  <a:lnTo>
                    <a:pt x="80" y="199"/>
                  </a:lnTo>
                  <a:lnTo>
                    <a:pt x="99" y="194"/>
                  </a:lnTo>
                  <a:lnTo>
                    <a:pt x="111" y="192"/>
                  </a:lnTo>
                  <a:lnTo>
                    <a:pt x="113" y="192"/>
                  </a:lnTo>
                  <a:lnTo>
                    <a:pt x="115" y="192"/>
                  </a:lnTo>
                  <a:lnTo>
                    <a:pt x="118" y="194"/>
                  </a:lnTo>
                  <a:lnTo>
                    <a:pt x="123" y="197"/>
                  </a:lnTo>
                  <a:lnTo>
                    <a:pt x="127" y="199"/>
                  </a:lnTo>
                  <a:lnTo>
                    <a:pt x="130" y="199"/>
                  </a:lnTo>
                  <a:lnTo>
                    <a:pt x="137" y="199"/>
                  </a:lnTo>
                  <a:lnTo>
                    <a:pt x="141" y="199"/>
                  </a:lnTo>
                  <a:lnTo>
                    <a:pt x="141" y="199"/>
                  </a:lnTo>
                  <a:lnTo>
                    <a:pt x="141" y="199"/>
                  </a:lnTo>
                  <a:lnTo>
                    <a:pt x="146" y="197"/>
                  </a:lnTo>
                  <a:lnTo>
                    <a:pt x="158" y="194"/>
                  </a:lnTo>
                  <a:lnTo>
                    <a:pt x="158" y="192"/>
                  </a:lnTo>
                  <a:lnTo>
                    <a:pt x="158" y="192"/>
                  </a:lnTo>
                  <a:lnTo>
                    <a:pt x="158" y="192"/>
                  </a:lnTo>
                  <a:lnTo>
                    <a:pt x="160" y="185"/>
                  </a:lnTo>
                  <a:lnTo>
                    <a:pt x="160" y="183"/>
                  </a:lnTo>
                  <a:lnTo>
                    <a:pt x="163" y="173"/>
                  </a:lnTo>
                  <a:lnTo>
                    <a:pt x="165" y="171"/>
                  </a:lnTo>
                  <a:lnTo>
                    <a:pt x="165" y="168"/>
                  </a:lnTo>
                  <a:lnTo>
                    <a:pt x="165" y="168"/>
                  </a:lnTo>
                  <a:lnTo>
                    <a:pt x="165" y="168"/>
                  </a:lnTo>
                  <a:lnTo>
                    <a:pt x="165" y="166"/>
                  </a:lnTo>
                  <a:lnTo>
                    <a:pt x="165" y="166"/>
                  </a:lnTo>
                  <a:lnTo>
                    <a:pt x="163" y="164"/>
                  </a:lnTo>
                  <a:lnTo>
                    <a:pt x="163" y="157"/>
                  </a:lnTo>
                  <a:lnTo>
                    <a:pt x="160" y="152"/>
                  </a:lnTo>
                  <a:lnTo>
                    <a:pt x="160" y="149"/>
                  </a:lnTo>
                  <a:lnTo>
                    <a:pt x="160" y="149"/>
                  </a:lnTo>
                  <a:lnTo>
                    <a:pt x="160" y="147"/>
                  </a:lnTo>
                  <a:lnTo>
                    <a:pt x="160" y="145"/>
                  </a:lnTo>
                  <a:lnTo>
                    <a:pt x="163" y="145"/>
                  </a:lnTo>
                  <a:lnTo>
                    <a:pt x="163" y="142"/>
                  </a:lnTo>
                  <a:lnTo>
                    <a:pt x="163" y="140"/>
                  </a:lnTo>
                  <a:lnTo>
                    <a:pt x="165" y="140"/>
                  </a:lnTo>
                  <a:lnTo>
                    <a:pt x="165" y="140"/>
                  </a:lnTo>
                  <a:lnTo>
                    <a:pt x="167" y="140"/>
                  </a:lnTo>
                  <a:lnTo>
                    <a:pt x="170" y="138"/>
                  </a:lnTo>
                  <a:lnTo>
                    <a:pt x="170" y="138"/>
                  </a:lnTo>
                  <a:lnTo>
                    <a:pt x="170" y="138"/>
                  </a:lnTo>
                  <a:lnTo>
                    <a:pt x="172" y="138"/>
                  </a:lnTo>
                  <a:lnTo>
                    <a:pt x="172" y="135"/>
                  </a:lnTo>
                  <a:lnTo>
                    <a:pt x="172" y="133"/>
                  </a:lnTo>
                  <a:lnTo>
                    <a:pt x="172" y="133"/>
                  </a:lnTo>
                  <a:lnTo>
                    <a:pt x="172" y="133"/>
                  </a:lnTo>
                  <a:lnTo>
                    <a:pt x="175" y="131"/>
                  </a:lnTo>
                  <a:lnTo>
                    <a:pt x="175" y="128"/>
                  </a:lnTo>
                  <a:lnTo>
                    <a:pt x="175" y="128"/>
                  </a:lnTo>
                  <a:lnTo>
                    <a:pt x="172" y="128"/>
                  </a:lnTo>
                  <a:lnTo>
                    <a:pt x="172" y="126"/>
                  </a:lnTo>
                  <a:lnTo>
                    <a:pt x="172" y="123"/>
                  </a:lnTo>
                  <a:lnTo>
                    <a:pt x="172" y="123"/>
                  </a:lnTo>
                  <a:lnTo>
                    <a:pt x="172" y="123"/>
                  </a:lnTo>
                  <a:lnTo>
                    <a:pt x="172" y="121"/>
                  </a:lnTo>
                  <a:lnTo>
                    <a:pt x="172" y="119"/>
                  </a:lnTo>
                  <a:lnTo>
                    <a:pt x="172" y="116"/>
                  </a:lnTo>
                  <a:lnTo>
                    <a:pt x="179" y="93"/>
                  </a:lnTo>
                  <a:lnTo>
                    <a:pt x="189" y="71"/>
                  </a:lnTo>
                  <a:lnTo>
                    <a:pt x="189" y="69"/>
                  </a:lnTo>
                  <a:lnTo>
                    <a:pt x="196" y="60"/>
                  </a:lnTo>
                  <a:lnTo>
                    <a:pt x="198" y="57"/>
                  </a:lnTo>
                  <a:lnTo>
                    <a:pt x="201" y="55"/>
                  </a:lnTo>
                  <a:lnTo>
                    <a:pt x="201" y="55"/>
                  </a:lnTo>
                  <a:lnTo>
                    <a:pt x="203" y="48"/>
                  </a:lnTo>
                  <a:lnTo>
                    <a:pt x="205" y="48"/>
                  </a:lnTo>
                  <a:lnTo>
                    <a:pt x="205" y="45"/>
                  </a:lnTo>
                  <a:lnTo>
                    <a:pt x="208" y="43"/>
                  </a:lnTo>
                  <a:lnTo>
                    <a:pt x="210" y="41"/>
                  </a:lnTo>
                  <a:lnTo>
                    <a:pt x="210" y="41"/>
                  </a:lnTo>
                  <a:lnTo>
                    <a:pt x="210" y="38"/>
                  </a:lnTo>
                  <a:lnTo>
                    <a:pt x="212" y="31"/>
                  </a:lnTo>
                  <a:lnTo>
                    <a:pt x="215" y="31"/>
                  </a:lnTo>
                  <a:lnTo>
                    <a:pt x="217" y="24"/>
                  </a:lnTo>
                  <a:lnTo>
                    <a:pt x="217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22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7" y="24"/>
                  </a:lnTo>
                  <a:lnTo>
                    <a:pt x="227" y="24"/>
                  </a:lnTo>
                  <a:lnTo>
                    <a:pt x="229" y="26"/>
                  </a:lnTo>
                  <a:lnTo>
                    <a:pt x="229" y="26"/>
                  </a:lnTo>
                  <a:lnTo>
                    <a:pt x="231" y="24"/>
                  </a:lnTo>
                  <a:lnTo>
                    <a:pt x="231" y="24"/>
                  </a:lnTo>
                  <a:lnTo>
                    <a:pt x="234" y="24"/>
                  </a:lnTo>
                  <a:lnTo>
                    <a:pt x="234" y="24"/>
                  </a:lnTo>
                  <a:lnTo>
                    <a:pt x="236" y="22"/>
                  </a:lnTo>
                  <a:lnTo>
                    <a:pt x="236" y="22"/>
                  </a:lnTo>
                  <a:lnTo>
                    <a:pt x="236" y="22"/>
                  </a:lnTo>
                  <a:lnTo>
                    <a:pt x="236" y="19"/>
                  </a:lnTo>
                  <a:lnTo>
                    <a:pt x="236" y="19"/>
                  </a:lnTo>
                  <a:lnTo>
                    <a:pt x="236" y="19"/>
                  </a:lnTo>
                  <a:lnTo>
                    <a:pt x="236" y="17"/>
                  </a:lnTo>
                  <a:lnTo>
                    <a:pt x="236" y="17"/>
                  </a:lnTo>
                  <a:lnTo>
                    <a:pt x="236" y="15"/>
                  </a:lnTo>
                  <a:lnTo>
                    <a:pt x="236" y="12"/>
                  </a:lnTo>
                  <a:lnTo>
                    <a:pt x="236" y="12"/>
                  </a:lnTo>
                  <a:lnTo>
                    <a:pt x="236" y="10"/>
                  </a:lnTo>
                  <a:lnTo>
                    <a:pt x="236" y="8"/>
                  </a:lnTo>
                  <a:lnTo>
                    <a:pt x="238" y="8"/>
                  </a:lnTo>
                  <a:lnTo>
                    <a:pt x="238" y="8"/>
                  </a:lnTo>
                  <a:lnTo>
                    <a:pt x="238" y="5"/>
                  </a:lnTo>
                  <a:lnTo>
                    <a:pt x="238" y="5"/>
                  </a:lnTo>
                  <a:lnTo>
                    <a:pt x="241" y="5"/>
                  </a:lnTo>
                  <a:lnTo>
                    <a:pt x="241" y="5"/>
                  </a:lnTo>
                  <a:lnTo>
                    <a:pt x="243" y="5"/>
                  </a:lnTo>
                  <a:lnTo>
                    <a:pt x="245" y="5"/>
                  </a:lnTo>
                  <a:lnTo>
                    <a:pt x="253" y="8"/>
                  </a:lnTo>
                  <a:lnTo>
                    <a:pt x="255" y="8"/>
                  </a:lnTo>
                  <a:lnTo>
                    <a:pt x="260" y="8"/>
                  </a:lnTo>
                  <a:lnTo>
                    <a:pt x="262" y="8"/>
                  </a:lnTo>
                  <a:lnTo>
                    <a:pt x="267" y="8"/>
                  </a:lnTo>
                  <a:lnTo>
                    <a:pt x="269" y="5"/>
                  </a:lnTo>
                  <a:lnTo>
                    <a:pt x="274" y="0"/>
                  </a:lnTo>
                  <a:lnTo>
                    <a:pt x="276" y="0"/>
                  </a:lnTo>
                  <a:lnTo>
                    <a:pt x="288" y="3"/>
                  </a:lnTo>
                  <a:lnTo>
                    <a:pt x="290" y="3"/>
                  </a:lnTo>
                  <a:lnTo>
                    <a:pt x="290" y="0"/>
                  </a:lnTo>
                  <a:lnTo>
                    <a:pt x="290" y="3"/>
                  </a:lnTo>
                  <a:lnTo>
                    <a:pt x="293" y="3"/>
                  </a:lnTo>
                  <a:lnTo>
                    <a:pt x="293" y="5"/>
                  </a:lnTo>
                  <a:lnTo>
                    <a:pt x="293" y="8"/>
                  </a:lnTo>
                  <a:lnTo>
                    <a:pt x="293" y="8"/>
                  </a:lnTo>
                  <a:lnTo>
                    <a:pt x="293" y="10"/>
                  </a:lnTo>
                  <a:lnTo>
                    <a:pt x="290" y="19"/>
                  </a:lnTo>
                  <a:lnTo>
                    <a:pt x="290" y="22"/>
                  </a:lnTo>
                  <a:lnTo>
                    <a:pt x="290" y="26"/>
                  </a:lnTo>
                  <a:lnTo>
                    <a:pt x="290" y="29"/>
                  </a:lnTo>
                  <a:lnTo>
                    <a:pt x="293" y="29"/>
                  </a:lnTo>
                  <a:lnTo>
                    <a:pt x="295" y="31"/>
                  </a:lnTo>
                  <a:lnTo>
                    <a:pt x="298" y="38"/>
                  </a:lnTo>
                  <a:lnTo>
                    <a:pt x="295" y="41"/>
                  </a:lnTo>
                  <a:lnTo>
                    <a:pt x="295" y="41"/>
                  </a:lnTo>
                  <a:lnTo>
                    <a:pt x="295" y="41"/>
                  </a:lnTo>
                  <a:lnTo>
                    <a:pt x="298" y="43"/>
                  </a:lnTo>
                  <a:lnTo>
                    <a:pt x="300" y="45"/>
                  </a:lnTo>
                  <a:lnTo>
                    <a:pt x="300" y="45"/>
                  </a:lnTo>
                  <a:lnTo>
                    <a:pt x="305" y="50"/>
                  </a:lnTo>
                  <a:lnTo>
                    <a:pt x="305" y="50"/>
                  </a:lnTo>
                  <a:lnTo>
                    <a:pt x="305" y="52"/>
                  </a:lnTo>
                  <a:lnTo>
                    <a:pt x="305" y="52"/>
                  </a:lnTo>
                  <a:lnTo>
                    <a:pt x="305" y="55"/>
                  </a:lnTo>
                  <a:lnTo>
                    <a:pt x="302" y="60"/>
                  </a:lnTo>
                  <a:lnTo>
                    <a:pt x="298" y="64"/>
                  </a:lnTo>
                  <a:lnTo>
                    <a:pt x="279" y="90"/>
                  </a:lnTo>
                  <a:lnTo>
                    <a:pt x="269" y="97"/>
                  </a:lnTo>
                  <a:lnTo>
                    <a:pt x="269" y="97"/>
                  </a:lnTo>
                  <a:lnTo>
                    <a:pt x="269" y="100"/>
                  </a:lnTo>
                  <a:lnTo>
                    <a:pt x="260" y="121"/>
                  </a:lnTo>
                  <a:lnTo>
                    <a:pt x="257" y="123"/>
                  </a:lnTo>
                  <a:lnTo>
                    <a:pt x="250" y="131"/>
                  </a:lnTo>
                  <a:lnTo>
                    <a:pt x="238" y="140"/>
                  </a:lnTo>
                  <a:lnTo>
                    <a:pt x="248" y="149"/>
                  </a:lnTo>
                  <a:lnTo>
                    <a:pt x="253" y="152"/>
                  </a:lnTo>
                  <a:lnTo>
                    <a:pt x="257" y="154"/>
                  </a:lnTo>
                  <a:lnTo>
                    <a:pt x="260" y="157"/>
                  </a:lnTo>
                  <a:lnTo>
                    <a:pt x="271" y="164"/>
                  </a:lnTo>
                  <a:lnTo>
                    <a:pt x="271" y="166"/>
                  </a:lnTo>
                  <a:lnTo>
                    <a:pt x="288" y="173"/>
                  </a:lnTo>
                  <a:lnTo>
                    <a:pt x="295" y="175"/>
                  </a:lnTo>
                  <a:lnTo>
                    <a:pt x="305" y="173"/>
                  </a:lnTo>
                  <a:lnTo>
                    <a:pt x="307" y="173"/>
                  </a:lnTo>
                  <a:lnTo>
                    <a:pt x="321" y="183"/>
                  </a:lnTo>
                  <a:lnTo>
                    <a:pt x="324" y="185"/>
                  </a:lnTo>
                  <a:lnTo>
                    <a:pt x="326" y="194"/>
                  </a:lnTo>
                  <a:lnTo>
                    <a:pt x="328" y="197"/>
                  </a:lnTo>
                  <a:lnTo>
                    <a:pt x="328" y="201"/>
                  </a:lnTo>
                  <a:lnTo>
                    <a:pt x="328" y="204"/>
                  </a:lnTo>
                  <a:lnTo>
                    <a:pt x="328" y="206"/>
                  </a:lnTo>
                  <a:lnTo>
                    <a:pt x="328" y="209"/>
                  </a:lnTo>
                  <a:lnTo>
                    <a:pt x="331" y="209"/>
                  </a:lnTo>
                  <a:lnTo>
                    <a:pt x="338" y="211"/>
                  </a:lnTo>
                  <a:lnTo>
                    <a:pt x="338" y="211"/>
                  </a:lnTo>
                  <a:lnTo>
                    <a:pt x="342" y="216"/>
                  </a:lnTo>
                  <a:lnTo>
                    <a:pt x="354" y="220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35" name="Freeform 35"/>
            <p:cNvSpPr/>
            <p:nvPr/>
          </p:nvSpPr>
          <p:spPr bwMode="auto">
            <a:xfrm>
              <a:off x="2654662" y="2217074"/>
              <a:ext cx="622899" cy="892000"/>
            </a:xfrm>
            <a:custGeom>
              <a:avLst/>
              <a:gdLst>
                <a:gd name="T0" fmla="*/ 674 w 719"/>
                <a:gd name="T1" fmla="*/ 128 h 1027"/>
                <a:gd name="T2" fmla="*/ 639 w 719"/>
                <a:gd name="T3" fmla="*/ 168 h 1027"/>
                <a:gd name="T4" fmla="*/ 639 w 719"/>
                <a:gd name="T5" fmla="*/ 232 h 1027"/>
                <a:gd name="T6" fmla="*/ 632 w 719"/>
                <a:gd name="T7" fmla="*/ 284 h 1027"/>
                <a:gd name="T8" fmla="*/ 610 w 719"/>
                <a:gd name="T9" fmla="*/ 329 h 1027"/>
                <a:gd name="T10" fmla="*/ 601 w 719"/>
                <a:gd name="T11" fmla="*/ 362 h 1027"/>
                <a:gd name="T12" fmla="*/ 606 w 719"/>
                <a:gd name="T13" fmla="*/ 393 h 1027"/>
                <a:gd name="T14" fmla="*/ 606 w 719"/>
                <a:gd name="T15" fmla="*/ 527 h 1027"/>
                <a:gd name="T16" fmla="*/ 563 w 719"/>
                <a:gd name="T17" fmla="*/ 596 h 1027"/>
                <a:gd name="T18" fmla="*/ 561 w 719"/>
                <a:gd name="T19" fmla="*/ 681 h 1027"/>
                <a:gd name="T20" fmla="*/ 580 w 719"/>
                <a:gd name="T21" fmla="*/ 714 h 1027"/>
                <a:gd name="T22" fmla="*/ 589 w 719"/>
                <a:gd name="T23" fmla="*/ 745 h 1027"/>
                <a:gd name="T24" fmla="*/ 610 w 719"/>
                <a:gd name="T25" fmla="*/ 792 h 1027"/>
                <a:gd name="T26" fmla="*/ 613 w 719"/>
                <a:gd name="T27" fmla="*/ 844 h 1027"/>
                <a:gd name="T28" fmla="*/ 589 w 719"/>
                <a:gd name="T29" fmla="*/ 859 h 1027"/>
                <a:gd name="T30" fmla="*/ 570 w 719"/>
                <a:gd name="T31" fmla="*/ 840 h 1027"/>
                <a:gd name="T32" fmla="*/ 497 w 719"/>
                <a:gd name="T33" fmla="*/ 833 h 1027"/>
                <a:gd name="T34" fmla="*/ 450 w 719"/>
                <a:gd name="T35" fmla="*/ 837 h 1027"/>
                <a:gd name="T36" fmla="*/ 480 w 719"/>
                <a:gd name="T37" fmla="*/ 878 h 1027"/>
                <a:gd name="T38" fmla="*/ 518 w 719"/>
                <a:gd name="T39" fmla="*/ 915 h 1027"/>
                <a:gd name="T40" fmla="*/ 483 w 719"/>
                <a:gd name="T41" fmla="*/ 918 h 1027"/>
                <a:gd name="T42" fmla="*/ 457 w 719"/>
                <a:gd name="T43" fmla="*/ 915 h 1027"/>
                <a:gd name="T44" fmla="*/ 442 w 719"/>
                <a:gd name="T45" fmla="*/ 960 h 1027"/>
                <a:gd name="T46" fmla="*/ 445 w 719"/>
                <a:gd name="T47" fmla="*/ 1017 h 1027"/>
                <a:gd name="T48" fmla="*/ 348 w 719"/>
                <a:gd name="T49" fmla="*/ 965 h 1027"/>
                <a:gd name="T50" fmla="*/ 275 w 719"/>
                <a:gd name="T51" fmla="*/ 937 h 1027"/>
                <a:gd name="T52" fmla="*/ 227 w 719"/>
                <a:gd name="T53" fmla="*/ 906 h 1027"/>
                <a:gd name="T54" fmla="*/ 211 w 719"/>
                <a:gd name="T55" fmla="*/ 889 h 1027"/>
                <a:gd name="T56" fmla="*/ 171 w 719"/>
                <a:gd name="T57" fmla="*/ 885 h 1027"/>
                <a:gd name="T58" fmla="*/ 109 w 719"/>
                <a:gd name="T59" fmla="*/ 851 h 1027"/>
                <a:gd name="T60" fmla="*/ 67 w 719"/>
                <a:gd name="T61" fmla="*/ 821 h 1027"/>
                <a:gd name="T62" fmla="*/ 10 w 719"/>
                <a:gd name="T63" fmla="*/ 830 h 1027"/>
                <a:gd name="T64" fmla="*/ 48 w 719"/>
                <a:gd name="T65" fmla="*/ 795 h 1027"/>
                <a:gd name="T66" fmla="*/ 33 w 719"/>
                <a:gd name="T67" fmla="*/ 743 h 1027"/>
                <a:gd name="T68" fmla="*/ 78 w 719"/>
                <a:gd name="T69" fmla="*/ 719 h 1027"/>
                <a:gd name="T70" fmla="*/ 123 w 719"/>
                <a:gd name="T71" fmla="*/ 736 h 1027"/>
                <a:gd name="T72" fmla="*/ 126 w 719"/>
                <a:gd name="T73" fmla="*/ 693 h 1027"/>
                <a:gd name="T74" fmla="*/ 140 w 719"/>
                <a:gd name="T75" fmla="*/ 643 h 1027"/>
                <a:gd name="T76" fmla="*/ 145 w 719"/>
                <a:gd name="T77" fmla="*/ 613 h 1027"/>
                <a:gd name="T78" fmla="*/ 135 w 719"/>
                <a:gd name="T79" fmla="*/ 582 h 1027"/>
                <a:gd name="T80" fmla="*/ 149 w 719"/>
                <a:gd name="T81" fmla="*/ 544 h 1027"/>
                <a:gd name="T82" fmla="*/ 211 w 719"/>
                <a:gd name="T83" fmla="*/ 551 h 1027"/>
                <a:gd name="T84" fmla="*/ 241 w 719"/>
                <a:gd name="T85" fmla="*/ 568 h 1027"/>
                <a:gd name="T86" fmla="*/ 294 w 719"/>
                <a:gd name="T87" fmla="*/ 565 h 1027"/>
                <a:gd name="T88" fmla="*/ 289 w 719"/>
                <a:gd name="T89" fmla="*/ 523 h 1027"/>
                <a:gd name="T90" fmla="*/ 341 w 719"/>
                <a:gd name="T91" fmla="*/ 535 h 1027"/>
                <a:gd name="T92" fmla="*/ 379 w 719"/>
                <a:gd name="T93" fmla="*/ 487 h 1027"/>
                <a:gd name="T94" fmla="*/ 398 w 719"/>
                <a:gd name="T95" fmla="*/ 449 h 1027"/>
                <a:gd name="T96" fmla="*/ 407 w 719"/>
                <a:gd name="T97" fmla="*/ 407 h 1027"/>
                <a:gd name="T98" fmla="*/ 383 w 719"/>
                <a:gd name="T99" fmla="*/ 383 h 1027"/>
                <a:gd name="T100" fmla="*/ 357 w 719"/>
                <a:gd name="T101" fmla="*/ 359 h 1027"/>
                <a:gd name="T102" fmla="*/ 331 w 719"/>
                <a:gd name="T103" fmla="*/ 343 h 1027"/>
                <a:gd name="T104" fmla="*/ 284 w 719"/>
                <a:gd name="T105" fmla="*/ 310 h 1027"/>
                <a:gd name="T106" fmla="*/ 284 w 719"/>
                <a:gd name="T107" fmla="*/ 218 h 1027"/>
                <a:gd name="T108" fmla="*/ 348 w 719"/>
                <a:gd name="T109" fmla="*/ 196 h 1027"/>
                <a:gd name="T110" fmla="*/ 440 w 719"/>
                <a:gd name="T111" fmla="*/ 210 h 1027"/>
                <a:gd name="T112" fmla="*/ 466 w 719"/>
                <a:gd name="T113" fmla="*/ 156 h 1027"/>
                <a:gd name="T114" fmla="*/ 516 w 719"/>
                <a:gd name="T115" fmla="*/ 97 h 1027"/>
                <a:gd name="T116" fmla="*/ 568 w 719"/>
                <a:gd name="T117" fmla="*/ 57 h 1027"/>
                <a:gd name="T118" fmla="*/ 606 w 719"/>
                <a:gd name="T119" fmla="*/ 7 h 1027"/>
                <a:gd name="T120" fmla="*/ 646 w 719"/>
                <a:gd name="T121" fmla="*/ 19 h 1027"/>
                <a:gd name="T122" fmla="*/ 679 w 719"/>
                <a:gd name="T123" fmla="*/ 16 h 1027"/>
                <a:gd name="T124" fmla="*/ 712 w 719"/>
                <a:gd name="T125" fmla="*/ 0 h 10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19" h="1027">
                  <a:moveTo>
                    <a:pt x="719" y="38"/>
                  </a:moveTo>
                  <a:lnTo>
                    <a:pt x="719" y="38"/>
                  </a:lnTo>
                  <a:lnTo>
                    <a:pt x="719" y="40"/>
                  </a:lnTo>
                  <a:lnTo>
                    <a:pt x="719" y="40"/>
                  </a:lnTo>
                  <a:lnTo>
                    <a:pt x="710" y="54"/>
                  </a:lnTo>
                  <a:lnTo>
                    <a:pt x="707" y="64"/>
                  </a:lnTo>
                  <a:lnTo>
                    <a:pt x="705" y="68"/>
                  </a:lnTo>
                  <a:lnTo>
                    <a:pt x="703" y="71"/>
                  </a:lnTo>
                  <a:lnTo>
                    <a:pt x="693" y="73"/>
                  </a:lnTo>
                  <a:lnTo>
                    <a:pt x="691" y="76"/>
                  </a:lnTo>
                  <a:lnTo>
                    <a:pt x="688" y="80"/>
                  </a:lnTo>
                  <a:lnTo>
                    <a:pt x="691" y="85"/>
                  </a:lnTo>
                  <a:lnTo>
                    <a:pt x="691" y="87"/>
                  </a:lnTo>
                  <a:lnTo>
                    <a:pt x="691" y="90"/>
                  </a:lnTo>
                  <a:lnTo>
                    <a:pt x="688" y="92"/>
                  </a:lnTo>
                  <a:lnTo>
                    <a:pt x="686" y="102"/>
                  </a:lnTo>
                  <a:lnTo>
                    <a:pt x="686" y="104"/>
                  </a:lnTo>
                  <a:lnTo>
                    <a:pt x="684" y="104"/>
                  </a:lnTo>
                  <a:lnTo>
                    <a:pt x="684" y="106"/>
                  </a:lnTo>
                  <a:lnTo>
                    <a:pt x="681" y="111"/>
                  </a:lnTo>
                  <a:lnTo>
                    <a:pt x="681" y="111"/>
                  </a:lnTo>
                  <a:lnTo>
                    <a:pt x="679" y="113"/>
                  </a:lnTo>
                  <a:lnTo>
                    <a:pt x="679" y="113"/>
                  </a:lnTo>
                  <a:lnTo>
                    <a:pt x="677" y="118"/>
                  </a:lnTo>
                  <a:lnTo>
                    <a:pt x="674" y="125"/>
                  </a:lnTo>
                  <a:lnTo>
                    <a:pt x="674" y="128"/>
                  </a:lnTo>
                  <a:lnTo>
                    <a:pt x="674" y="128"/>
                  </a:lnTo>
                  <a:lnTo>
                    <a:pt x="677" y="132"/>
                  </a:lnTo>
                  <a:lnTo>
                    <a:pt x="677" y="132"/>
                  </a:lnTo>
                  <a:lnTo>
                    <a:pt x="674" y="137"/>
                  </a:lnTo>
                  <a:lnTo>
                    <a:pt x="674" y="137"/>
                  </a:lnTo>
                  <a:lnTo>
                    <a:pt x="674" y="139"/>
                  </a:lnTo>
                  <a:lnTo>
                    <a:pt x="672" y="142"/>
                  </a:lnTo>
                  <a:lnTo>
                    <a:pt x="672" y="142"/>
                  </a:lnTo>
                  <a:lnTo>
                    <a:pt x="670" y="144"/>
                  </a:lnTo>
                  <a:lnTo>
                    <a:pt x="670" y="147"/>
                  </a:lnTo>
                  <a:lnTo>
                    <a:pt x="670" y="147"/>
                  </a:lnTo>
                  <a:lnTo>
                    <a:pt x="667" y="149"/>
                  </a:lnTo>
                  <a:lnTo>
                    <a:pt x="662" y="149"/>
                  </a:lnTo>
                  <a:lnTo>
                    <a:pt x="660" y="151"/>
                  </a:lnTo>
                  <a:lnTo>
                    <a:pt x="658" y="156"/>
                  </a:lnTo>
                  <a:lnTo>
                    <a:pt x="658" y="156"/>
                  </a:lnTo>
                  <a:lnTo>
                    <a:pt x="653" y="158"/>
                  </a:lnTo>
                  <a:lnTo>
                    <a:pt x="653" y="161"/>
                  </a:lnTo>
                  <a:lnTo>
                    <a:pt x="651" y="161"/>
                  </a:lnTo>
                  <a:lnTo>
                    <a:pt x="648" y="163"/>
                  </a:lnTo>
                  <a:lnTo>
                    <a:pt x="646" y="165"/>
                  </a:lnTo>
                  <a:lnTo>
                    <a:pt x="646" y="165"/>
                  </a:lnTo>
                  <a:lnTo>
                    <a:pt x="643" y="165"/>
                  </a:lnTo>
                  <a:lnTo>
                    <a:pt x="641" y="165"/>
                  </a:lnTo>
                  <a:lnTo>
                    <a:pt x="639" y="165"/>
                  </a:lnTo>
                  <a:lnTo>
                    <a:pt x="639" y="168"/>
                  </a:lnTo>
                  <a:lnTo>
                    <a:pt x="636" y="175"/>
                  </a:lnTo>
                  <a:lnTo>
                    <a:pt x="636" y="175"/>
                  </a:lnTo>
                  <a:lnTo>
                    <a:pt x="634" y="177"/>
                  </a:lnTo>
                  <a:lnTo>
                    <a:pt x="634" y="177"/>
                  </a:lnTo>
                  <a:lnTo>
                    <a:pt x="632" y="177"/>
                  </a:lnTo>
                  <a:lnTo>
                    <a:pt x="629" y="177"/>
                  </a:lnTo>
                  <a:lnTo>
                    <a:pt x="629" y="177"/>
                  </a:lnTo>
                  <a:lnTo>
                    <a:pt x="627" y="182"/>
                  </a:lnTo>
                  <a:lnTo>
                    <a:pt x="629" y="184"/>
                  </a:lnTo>
                  <a:lnTo>
                    <a:pt x="629" y="187"/>
                  </a:lnTo>
                  <a:lnTo>
                    <a:pt x="627" y="192"/>
                  </a:lnTo>
                  <a:lnTo>
                    <a:pt x="627" y="203"/>
                  </a:lnTo>
                  <a:lnTo>
                    <a:pt x="627" y="203"/>
                  </a:lnTo>
                  <a:lnTo>
                    <a:pt x="627" y="203"/>
                  </a:lnTo>
                  <a:lnTo>
                    <a:pt x="627" y="206"/>
                  </a:lnTo>
                  <a:lnTo>
                    <a:pt x="627" y="208"/>
                  </a:lnTo>
                  <a:lnTo>
                    <a:pt x="627" y="208"/>
                  </a:lnTo>
                  <a:lnTo>
                    <a:pt x="627" y="208"/>
                  </a:lnTo>
                  <a:lnTo>
                    <a:pt x="627" y="210"/>
                  </a:lnTo>
                  <a:lnTo>
                    <a:pt x="627" y="210"/>
                  </a:lnTo>
                  <a:lnTo>
                    <a:pt x="627" y="210"/>
                  </a:lnTo>
                  <a:lnTo>
                    <a:pt x="629" y="213"/>
                  </a:lnTo>
                  <a:lnTo>
                    <a:pt x="632" y="213"/>
                  </a:lnTo>
                  <a:lnTo>
                    <a:pt x="632" y="215"/>
                  </a:lnTo>
                  <a:lnTo>
                    <a:pt x="634" y="218"/>
                  </a:lnTo>
                  <a:lnTo>
                    <a:pt x="639" y="232"/>
                  </a:lnTo>
                  <a:lnTo>
                    <a:pt x="641" y="234"/>
                  </a:lnTo>
                  <a:lnTo>
                    <a:pt x="646" y="239"/>
                  </a:lnTo>
                  <a:lnTo>
                    <a:pt x="648" y="239"/>
                  </a:lnTo>
                  <a:lnTo>
                    <a:pt x="648" y="241"/>
                  </a:lnTo>
                  <a:lnTo>
                    <a:pt x="648" y="244"/>
                  </a:lnTo>
                  <a:lnTo>
                    <a:pt x="643" y="246"/>
                  </a:lnTo>
                  <a:lnTo>
                    <a:pt x="646" y="248"/>
                  </a:lnTo>
                  <a:lnTo>
                    <a:pt x="651" y="251"/>
                  </a:lnTo>
                  <a:lnTo>
                    <a:pt x="653" y="255"/>
                  </a:lnTo>
                  <a:lnTo>
                    <a:pt x="651" y="255"/>
                  </a:lnTo>
                  <a:lnTo>
                    <a:pt x="648" y="255"/>
                  </a:lnTo>
                  <a:lnTo>
                    <a:pt x="648" y="258"/>
                  </a:lnTo>
                  <a:lnTo>
                    <a:pt x="648" y="258"/>
                  </a:lnTo>
                  <a:lnTo>
                    <a:pt x="648" y="260"/>
                  </a:lnTo>
                  <a:lnTo>
                    <a:pt x="651" y="262"/>
                  </a:lnTo>
                  <a:lnTo>
                    <a:pt x="651" y="265"/>
                  </a:lnTo>
                  <a:lnTo>
                    <a:pt x="651" y="267"/>
                  </a:lnTo>
                  <a:lnTo>
                    <a:pt x="651" y="267"/>
                  </a:lnTo>
                  <a:lnTo>
                    <a:pt x="648" y="267"/>
                  </a:lnTo>
                  <a:lnTo>
                    <a:pt x="648" y="270"/>
                  </a:lnTo>
                  <a:lnTo>
                    <a:pt x="643" y="277"/>
                  </a:lnTo>
                  <a:lnTo>
                    <a:pt x="643" y="279"/>
                  </a:lnTo>
                  <a:lnTo>
                    <a:pt x="641" y="281"/>
                  </a:lnTo>
                  <a:lnTo>
                    <a:pt x="639" y="281"/>
                  </a:lnTo>
                  <a:lnTo>
                    <a:pt x="634" y="281"/>
                  </a:lnTo>
                  <a:lnTo>
                    <a:pt x="632" y="284"/>
                  </a:lnTo>
                  <a:lnTo>
                    <a:pt x="632" y="286"/>
                  </a:lnTo>
                  <a:lnTo>
                    <a:pt x="632" y="288"/>
                  </a:lnTo>
                  <a:lnTo>
                    <a:pt x="632" y="291"/>
                  </a:lnTo>
                  <a:lnTo>
                    <a:pt x="634" y="293"/>
                  </a:lnTo>
                  <a:lnTo>
                    <a:pt x="636" y="293"/>
                  </a:lnTo>
                  <a:lnTo>
                    <a:pt x="636" y="296"/>
                  </a:lnTo>
                  <a:lnTo>
                    <a:pt x="634" y="300"/>
                  </a:lnTo>
                  <a:lnTo>
                    <a:pt x="634" y="300"/>
                  </a:lnTo>
                  <a:lnTo>
                    <a:pt x="634" y="300"/>
                  </a:lnTo>
                  <a:lnTo>
                    <a:pt x="634" y="303"/>
                  </a:lnTo>
                  <a:lnTo>
                    <a:pt x="634" y="303"/>
                  </a:lnTo>
                  <a:lnTo>
                    <a:pt x="632" y="303"/>
                  </a:lnTo>
                  <a:lnTo>
                    <a:pt x="632" y="303"/>
                  </a:lnTo>
                  <a:lnTo>
                    <a:pt x="632" y="303"/>
                  </a:lnTo>
                  <a:lnTo>
                    <a:pt x="632" y="305"/>
                  </a:lnTo>
                  <a:lnTo>
                    <a:pt x="629" y="305"/>
                  </a:lnTo>
                  <a:lnTo>
                    <a:pt x="629" y="307"/>
                  </a:lnTo>
                  <a:lnTo>
                    <a:pt x="622" y="317"/>
                  </a:lnTo>
                  <a:lnTo>
                    <a:pt x="617" y="319"/>
                  </a:lnTo>
                  <a:lnTo>
                    <a:pt x="617" y="319"/>
                  </a:lnTo>
                  <a:lnTo>
                    <a:pt x="615" y="324"/>
                  </a:lnTo>
                  <a:lnTo>
                    <a:pt x="615" y="326"/>
                  </a:lnTo>
                  <a:lnTo>
                    <a:pt x="613" y="326"/>
                  </a:lnTo>
                  <a:lnTo>
                    <a:pt x="613" y="326"/>
                  </a:lnTo>
                  <a:lnTo>
                    <a:pt x="610" y="329"/>
                  </a:lnTo>
                  <a:lnTo>
                    <a:pt x="610" y="329"/>
                  </a:lnTo>
                  <a:lnTo>
                    <a:pt x="608" y="331"/>
                  </a:lnTo>
                  <a:lnTo>
                    <a:pt x="608" y="331"/>
                  </a:lnTo>
                  <a:lnTo>
                    <a:pt x="606" y="331"/>
                  </a:lnTo>
                  <a:lnTo>
                    <a:pt x="603" y="333"/>
                  </a:lnTo>
                  <a:lnTo>
                    <a:pt x="603" y="333"/>
                  </a:lnTo>
                  <a:lnTo>
                    <a:pt x="603" y="333"/>
                  </a:lnTo>
                  <a:lnTo>
                    <a:pt x="606" y="336"/>
                  </a:lnTo>
                  <a:lnTo>
                    <a:pt x="603" y="336"/>
                  </a:lnTo>
                  <a:lnTo>
                    <a:pt x="603" y="336"/>
                  </a:lnTo>
                  <a:lnTo>
                    <a:pt x="601" y="333"/>
                  </a:lnTo>
                  <a:lnTo>
                    <a:pt x="599" y="336"/>
                  </a:lnTo>
                  <a:lnTo>
                    <a:pt x="599" y="336"/>
                  </a:lnTo>
                  <a:lnTo>
                    <a:pt x="599" y="338"/>
                  </a:lnTo>
                  <a:lnTo>
                    <a:pt x="601" y="341"/>
                  </a:lnTo>
                  <a:lnTo>
                    <a:pt x="601" y="341"/>
                  </a:lnTo>
                  <a:lnTo>
                    <a:pt x="603" y="343"/>
                  </a:lnTo>
                  <a:lnTo>
                    <a:pt x="601" y="345"/>
                  </a:lnTo>
                  <a:lnTo>
                    <a:pt x="599" y="350"/>
                  </a:lnTo>
                  <a:lnTo>
                    <a:pt x="596" y="352"/>
                  </a:lnTo>
                  <a:lnTo>
                    <a:pt x="596" y="352"/>
                  </a:lnTo>
                  <a:lnTo>
                    <a:pt x="599" y="357"/>
                  </a:lnTo>
                  <a:lnTo>
                    <a:pt x="601" y="357"/>
                  </a:lnTo>
                  <a:lnTo>
                    <a:pt x="599" y="359"/>
                  </a:lnTo>
                  <a:lnTo>
                    <a:pt x="599" y="359"/>
                  </a:lnTo>
                  <a:lnTo>
                    <a:pt x="601" y="362"/>
                  </a:lnTo>
                  <a:lnTo>
                    <a:pt x="601" y="362"/>
                  </a:lnTo>
                  <a:lnTo>
                    <a:pt x="601" y="364"/>
                  </a:lnTo>
                  <a:lnTo>
                    <a:pt x="599" y="364"/>
                  </a:lnTo>
                  <a:lnTo>
                    <a:pt x="599" y="367"/>
                  </a:lnTo>
                  <a:lnTo>
                    <a:pt x="596" y="367"/>
                  </a:lnTo>
                  <a:lnTo>
                    <a:pt x="596" y="367"/>
                  </a:lnTo>
                  <a:lnTo>
                    <a:pt x="596" y="367"/>
                  </a:lnTo>
                  <a:lnTo>
                    <a:pt x="596" y="367"/>
                  </a:lnTo>
                  <a:lnTo>
                    <a:pt x="596" y="369"/>
                  </a:lnTo>
                  <a:lnTo>
                    <a:pt x="596" y="369"/>
                  </a:lnTo>
                  <a:lnTo>
                    <a:pt x="599" y="369"/>
                  </a:lnTo>
                  <a:lnTo>
                    <a:pt x="599" y="369"/>
                  </a:lnTo>
                  <a:lnTo>
                    <a:pt x="599" y="371"/>
                  </a:lnTo>
                  <a:lnTo>
                    <a:pt x="599" y="371"/>
                  </a:lnTo>
                  <a:lnTo>
                    <a:pt x="599" y="371"/>
                  </a:lnTo>
                  <a:lnTo>
                    <a:pt x="599" y="374"/>
                  </a:lnTo>
                  <a:lnTo>
                    <a:pt x="599" y="374"/>
                  </a:lnTo>
                  <a:lnTo>
                    <a:pt x="601" y="374"/>
                  </a:lnTo>
                  <a:lnTo>
                    <a:pt x="601" y="374"/>
                  </a:lnTo>
                  <a:lnTo>
                    <a:pt x="601" y="378"/>
                  </a:lnTo>
                  <a:lnTo>
                    <a:pt x="599" y="378"/>
                  </a:lnTo>
                  <a:lnTo>
                    <a:pt x="599" y="378"/>
                  </a:lnTo>
                  <a:lnTo>
                    <a:pt x="596" y="378"/>
                  </a:lnTo>
                  <a:lnTo>
                    <a:pt x="596" y="378"/>
                  </a:lnTo>
                  <a:lnTo>
                    <a:pt x="596" y="378"/>
                  </a:lnTo>
                  <a:lnTo>
                    <a:pt x="596" y="381"/>
                  </a:lnTo>
                  <a:lnTo>
                    <a:pt x="606" y="393"/>
                  </a:lnTo>
                  <a:lnTo>
                    <a:pt x="606" y="395"/>
                  </a:lnTo>
                  <a:lnTo>
                    <a:pt x="606" y="402"/>
                  </a:lnTo>
                  <a:lnTo>
                    <a:pt x="606" y="404"/>
                  </a:lnTo>
                  <a:lnTo>
                    <a:pt x="603" y="407"/>
                  </a:lnTo>
                  <a:lnTo>
                    <a:pt x="603" y="412"/>
                  </a:lnTo>
                  <a:lnTo>
                    <a:pt x="601" y="419"/>
                  </a:lnTo>
                  <a:lnTo>
                    <a:pt x="599" y="426"/>
                  </a:lnTo>
                  <a:lnTo>
                    <a:pt x="599" y="428"/>
                  </a:lnTo>
                  <a:lnTo>
                    <a:pt x="599" y="435"/>
                  </a:lnTo>
                  <a:lnTo>
                    <a:pt x="599" y="438"/>
                  </a:lnTo>
                  <a:lnTo>
                    <a:pt x="599" y="440"/>
                  </a:lnTo>
                  <a:lnTo>
                    <a:pt x="596" y="445"/>
                  </a:lnTo>
                  <a:lnTo>
                    <a:pt x="594" y="447"/>
                  </a:lnTo>
                  <a:lnTo>
                    <a:pt x="594" y="454"/>
                  </a:lnTo>
                  <a:lnTo>
                    <a:pt x="599" y="475"/>
                  </a:lnTo>
                  <a:lnTo>
                    <a:pt x="599" y="482"/>
                  </a:lnTo>
                  <a:lnTo>
                    <a:pt x="599" y="485"/>
                  </a:lnTo>
                  <a:lnTo>
                    <a:pt x="599" y="485"/>
                  </a:lnTo>
                  <a:lnTo>
                    <a:pt x="599" y="487"/>
                  </a:lnTo>
                  <a:lnTo>
                    <a:pt x="599" y="487"/>
                  </a:lnTo>
                  <a:lnTo>
                    <a:pt x="601" y="487"/>
                  </a:lnTo>
                  <a:lnTo>
                    <a:pt x="601" y="490"/>
                  </a:lnTo>
                  <a:lnTo>
                    <a:pt x="603" y="494"/>
                  </a:lnTo>
                  <a:lnTo>
                    <a:pt x="603" y="511"/>
                  </a:lnTo>
                  <a:lnTo>
                    <a:pt x="606" y="523"/>
                  </a:lnTo>
                  <a:lnTo>
                    <a:pt x="606" y="527"/>
                  </a:lnTo>
                  <a:lnTo>
                    <a:pt x="603" y="535"/>
                  </a:lnTo>
                  <a:lnTo>
                    <a:pt x="601" y="537"/>
                  </a:lnTo>
                  <a:lnTo>
                    <a:pt x="599" y="539"/>
                  </a:lnTo>
                  <a:lnTo>
                    <a:pt x="599" y="539"/>
                  </a:lnTo>
                  <a:lnTo>
                    <a:pt x="599" y="542"/>
                  </a:lnTo>
                  <a:lnTo>
                    <a:pt x="599" y="544"/>
                  </a:lnTo>
                  <a:lnTo>
                    <a:pt x="596" y="546"/>
                  </a:lnTo>
                  <a:lnTo>
                    <a:pt x="596" y="549"/>
                  </a:lnTo>
                  <a:lnTo>
                    <a:pt x="596" y="549"/>
                  </a:lnTo>
                  <a:lnTo>
                    <a:pt x="594" y="551"/>
                  </a:lnTo>
                  <a:lnTo>
                    <a:pt x="591" y="551"/>
                  </a:lnTo>
                  <a:lnTo>
                    <a:pt x="589" y="551"/>
                  </a:lnTo>
                  <a:lnTo>
                    <a:pt x="587" y="558"/>
                  </a:lnTo>
                  <a:lnTo>
                    <a:pt x="584" y="561"/>
                  </a:lnTo>
                  <a:lnTo>
                    <a:pt x="584" y="561"/>
                  </a:lnTo>
                  <a:lnTo>
                    <a:pt x="582" y="563"/>
                  </a:lnTo>
                  <a:lnTo>
                    <a:pt x="582" y="565"/>
                  </a:lnTo>
                  <a:lnTo>
                    <a:pt x="582" y="565"/>
                  </a:lnTo>
                  <a:lnTo>
                    <a:pt x="580" y="568"/>
                  </a:lnTo>
                  <a:lnTo>
                    <a:pt x="575" y="570"/>
                  </a:lnTo>
                  <a:lnTo>
                    <a:pt x="573" y="572"/>
                  </a:lnTo>
                  <a:lnTo>
                    <a:pt x="570" y="577"/>
                  </a:lnTo>
                  <a:lnTo>
                    <a:pt x="568" y="584"/>
                  </a:lnTo>
                  <a:lnTo>
                    <a:pt x="568" y="587"/>
                  </a:lnTo>
                  <a:lnTo>
                    <a:pt x="565" y="591"/>
                  </a:lnTo>
                  <a:lnTo>
                    <a:pt x="563" y="596"/>
                  </a:lnTo>
                  <a:lnTo>
                    <a:pt x="561" y="603"/>
                  </a:lnTo>
                  <a:lnTo>
                    <a:pt x="558" y="608"/>
                  </a:lnTo>
                  <a:lnTo>
                    <a:pt x="558" y="610"/>
                  </a:lnTo>
                  <a:lnTo>
                    <a:pt x="558" y="615"/>
                  </a:lnTo>
                  <a:lnTo>
                    <a:pt x="558" y="620"/>
                  </a:lnTo>
                  <a:lnTo>
                    <a:pt x="558" y="622"/>
                  </a:lnTo>
                  <a:lnTo>
                    <a:pt x="554" y="627"/>
                  </a:lnTo>
                  <a:lnTo>
                    <a:pt x="554" y="629"/>
                  </a:lnTo>
                  <a:lnTo>
                    <a:pt x="554" y="641"/>
                  </a:lnTo>
                  <a:lnTo>
                    <a:pt x="554" y="648"/>
                  </a:lnTo>
                  <a:lnTo>
                    <a:pt x="556" y="650"/>
                  </a:lnTo>
                  <a:lnTo>
                    <a:pt x="558" y="653"/>
                  </a:lnTo>
                  <a:lnTo>
                    <a:pt x="563" y="655"/>
                  </a:lnTo>
                  <a:lnTo>
                    <a:pt x="563" y="655"/>
                  </a:lnTo>
                  <a:lnTo>
                    <a:pt x="563" y="655"/>
                  </a:lnTo>
                  <a:lnTo>
                    <a:pt x="563" y="665"/>
                  </a:lnTo>
                  <a:lnTo>
                    <a:pt x="561" y="669"/>
                  </a:lnTo>
                  <a:lnTo>
                    <a:pt x="561" y="669"/>
                  </a:lnTo>
                  <a:lnTo>
                    <a:pt x="561" y="672"/>
                  </a:lnTo>
                  <a:lnTo>
                    <a:pt x="561" y="672"/>
                  </a:lnTo>
                  <a:lnTo>
                    <a:pt x="561" y="674"/>
                  </a:lnTo>
                  <a:lnTo>
                    <a:pt x="561" y="674"/>
                  </a:lnTo>
                  <a:lnTo>
                    <a:pt x="561" y="676"/>
                  </a:lnTo>
                  <a:lnTo>
                    <a:pt x="561" y="679"/>
                  </a:lnTo>
                  <a:lnTo>
                    <a:pt x="561" y="679"/>
                  </a:lnTo>
                  <a:lnTo>
                    <a:pt x="561" y="681"/>
                  </a:lnTo>
                  <a:lnTo>
                    <a:pt x="563" y="684"/>
                  </a:lnTo>
                  <a:lnTo>
                    <a:pt x="565" y="686"/>
                  </a:lnTo>
                  <a:lnTo>
                    <a:pt x="573" y="688"/>
                  </a:lnTo>
                  <a:lnTo>
                    <a:pt x="573" y="688"/>
                  </a:lnTo>
                  <a:lnTo>
                    <a:pt x="573" y="688"/>
                  </a:lnTo>
                  <a:lnTo>
                    <a:pt x="575" y="688"/>
                  </a:lnTo>
                  <a:lnTo>
                    <a:pt x="575" y="691"/>
                  </a:lnTo>
                  <a:lnTo>
                    <a:pt x="575" y="691"/>
                  </a:lnTo>
                  <a:lnTo>
                    <a:pt x="575" y="693"/>
                  </a:lnTo>
                  <a:lnTo>
                    <a:pt x="575" y="695"/>
                  </a:lnTo>
                  <a:lnTo>
                    <a:pt x="575" y="695"/>
                  </a:lnTo>
                  <a:lnTo>
                    <a:pt x="570" y="698"/>
                  </a:lnTo>
                  <a:lnTo>
                    <a:pt x="570" y="698"/>
                  </a:lnTo>
                  <a:lnTo>
                    <a:pt x="570" y="698"/>
                  </a:lnTo>
                  <a:lnTo>
                    <a:pt x="570" y="700"/>
                  </a:lnTo>
                  <a:lnTo>
                    <a:pt x="568" y="700"/>
                  </a:lnTo>
                  <a:lnTo>
                    <a:pt x="568" y="700"/>
                  </a:lnTo>
                  <a:lnTo>
                    <a:pt x="568" y="702"/>
                  </a:lnTo>
                  <a:lnTo>
                    <a:pt x="568" y="702"/>
                  </a:lnTo>
                  <a:lnTo>
                    <a:pt x="568" y="702"/>
                  </a:lnTo>
                  <a:lnTo>
                    <a:pt x="570" y="705"/>
                  </a:lnTo>
                  <a:lnTo>
                    <a:pt x="570" y="705"/>
                  </a:lnTo>
                  <a:lnTo>
                    <a:pt x="573" y="710"/>
                  </a:lnTo>
                  <a:lnTo>
                    <a:pt x="573" y="710"/>
                  </a:lnTo>
                  <a:lnTo>
                    <a:pt x="580" y="712"/>
                  </a:lnTo>
                  <a:lnTo>
                    <a:pt x="580" y="714"/>
                  </a:lnTo>
                  <a:lnTo>
                    <a:pt x="580" y="714"/>
                  </a:lnTo>
                  <a:lnTo>
                    <a:pt x="580" y="714"/>
                  </a:lnTo>
                  <a:lnTo>
                    <a:pt x="582" y="717"/>
                  </a:lnTo>
                  <a:lnTo>
                    <a:pt x="582" y="717"/>
                  </a:lnTo>
                  <a:lnTo>
                    <a:pt x="582" y="717"/>
                  </a:lnTo>
                  <a:lnTo>
                    <a:pt x="587" y="719"/>
                  </a:lnTo>
                  <a:lnTo>
                    <a:pt x="587" y="719"/>
                  </a:lnTo>
                  <a:lnTo>
                    <a:pt x="587" y="719"/>
                  </a:lnTo>
                  <a:lnTo>
                    <a:pt x="589" y="721"/>
                  </a:lnTo>
                  <a:lnTo>
                    <a:pt x="587" y="721"/>
                  </a:lnTo>
                  <a:lnTo>
                    <a:pt x="587" y="721"/>
                  </a:lnTo>
                  <a:lnTo>
                    <a:pt x="587" y="724"/>
                  </a:lnTo>
                  <a:lnTo>
                    <a:pt x="587" y="724"/>
                  </a:lnTo>
                  <a:lnTo>
                    <a:pt x="587" y="726"/>
                  </a:lnTo>
                  <a:lnTo>
                    <a:pt x="584" y="731"/>
                  </a:lnTo>
                  <a:lnTo>
                    <a:pt x="584" y="733"/>
                  </a:lnTo>
                  <a:lnTo>
                    <a:pt x="584" y="733"/>
                  </a:lnTo>
                  <a:lnTo>
                    <a:pt x="584" y="736"/>
                  </a:lnTo>
                  <a:lnTo>
                    <a:pt x="584" y="736"/>
                  </a:lnTo>
                  <a:lnTo>
                    <a:pt x="584" y="736"/>
                  </a:lnTo>
                  <a:lnTo>
                    <a:pt x="584" y="736"/>
                  </a:lnTo>
                  <a:lnTo>
                    <a:pt x="587" y="736"/>
                  </a:lnTo>
                  <a:lnTo>
                    <a:pt x="587" y="736"/>
                  </a:lnTo>
                  <a:lnTo>
                    <a:pt x="587" y="738"/>
                  </a:lnTo>
                  <a:lnTo>
                    <a:pt x="589" y="743"/>
                  </a:lnTo>
                  <a:lnTo>
                    <a:pt x="589" y="745"/>
                  </a:lnTo>
                  <a:lnTo>
                    <a:pt x="589" y="745"/>
                  </a:lnTo>
                  <a:lnTo>
                    <a:pt x="589" y="745"/>
                  </a:lnTo>
                  <a:lnTo>
                    <a:pt x="587" y="747"/>
                  </a:lnTo>
                  <a:lnTo>
                    <a:pt x="582" y="752"/>
                  </a:lnTo>
                  <a:lnTo>
                    <a:pt x="582" y="755"/>
                  </a:lnTo>
                  <a:lnTo>
                    <a:pt x="582" y="755"/>
                  </a:lnTo>
                  <a:lnTo>
                    <a:pt x="582" y="755"/>
                  </a:lnTo>
                  <a:lnTo>
                    <a:pt x="582" y="757"/>
                  </a:lnTo>
                  <a:lnTo>
                    <a:pt x="582" y="757"/>
                  </a:lnTo>
                  <a:lnTo>
                    <a:pt x="582" y="759"/>
                  </a:lnTo>
                  <a:lnTo>
                    <a:pt x="584" y="759"/>
                  </a:lnTo>
                  <a:lnTo>
                    <a:pt x="587" y="762"/>
                  </a:lnTo>
                  <a:lnTo>
                    <a:pt x="591" y="762"/>
                  </a:lnTo>
                  <a:lnTo>
                    <a:pt x="591" y="764"/>
                  </a:lnTo>
                  <a:lnTo>
                    <a:pt x="599" y="769"/>
                  </a:lnTo>
                  <a:lnTo>
                    <a:pt x="599" y="769"/>
                  </a:lnTo>
                  <a:lnTo>
                    <a:pt x="599" y="771"/>
                  </a:lnTo>
                  <a:lnTo>
                    <a:pt x="601" y="776"/>
                  </a:lnTo>
                  <a:lnTo>
                    <a:pt x="601" y="776"/>
                  </a:lnTo>
                  <a:lnTo>
                    <a:pt x="601" y="778"/>
                  </a:lnTo>
                  <a:lnTo>
                    <a:pt x="601" y="781"/>
                  </a:lnTo>
                  <a:lnTo>
                    <a:pt x="601" y="781"/>
                  </a:lnTo>
                  <a:lnTo>
                    <a:pt x="601" y="783"/>
                  </a:lnTo>
                  <a:lnTo>
                    <a:pt x="603" y="783"/>
                  </a:lnTo>
                  <a:lnTo>
                    <a:pt x="608" y="790"/>
                  </a:lnTo>
                  <a:lnTo>
                    <a:pt x="610" y="792"/>
                  </a:lnTo>
                  <a:lnTo>
                    <a:pt x="615" y="795"/>
                  </a:lnTo>
                  <a:lnTo>
                    <a:pt x="617" y="795"/>
                  </a:lnTo>
                  <a:lnTo>
                    <a:pt x="620" y="797"/>
                  </a:lnTo>
                  <a:lnTo>
                    <a:pt x="620" y="799"/>
                  </a:lnTo>
                  <a:lnTo>
                    <a:pt x="620" y="799"/>
                  </a:lnTo>
                  <a:lnTo>
                    <a:pt x="622" y="807"/>
                  </a:lnTo>
                  <a:lnTo>
                    <a:pt x="622" y="809"/>
                  </a:lnTo>
                  <a:lnTo>
                    <a:pt x="622" y="809"/>
                  </a:lnTo>
                  <a:lnTo>
                    <a:pt x="625" y="811"/>
                  </a:lnTo>
                  <a:lnTo>
                    <a:pt x="625" y="811"/>
                  </a:lnTo>
                  <a:lnTo>
                    <a:pt x="625" y="814"/>
                  </a:lnTo>
                  <a:lnTo>
                    <a:pt x="622" y="814"/>
                  </a:lnTo>
                  <a:lnTo>
                    <a:pt x="622" y="816"/>
                  </a:lnTo>
                  <a:lnTo>
                    <a:pt x="622" y="818"/>
                  </a:lnTo>
                  <a:lnTo>
                    <a:pt x="622" y="818"/>
                  </a:lnTo>
                  <a:lnTo>
                    <a:pt x="620" y="818"/>
                  </a:lnTo>
                  <a:lnTo>
                    <a:pt x="620" y="821"/>
                  </a:lnTo>
                  <a:lnTo>
                    <a:pt x="620" y="821"/>
                  </a:lnTo>
                  <a:lnTo>
                    <a:pt x="620" y="823"/>
                  </a:lnTo>
                  <a:lnTo>
                    <a:pt x="622" y="825"/>
                  </a:lnTo>
                  <a:lnTo>
                    <a:pt x="622" y="828"/>
                  </a:lnTo>
                  <a:lnTo>
                    <a:pt x="622" y="828"/>
                  </a:lnTo>
                  <a:lnTo>
                    <a:pt x="622" y="833"/>
                  </a:lnTo>
                  <a:lnTo>
                    <a:pt x="617" y="842"/>
                  </a:lnTo>
                  <a:lnTo>
                    <a:pt x="615" y="844"/>
                  </a:lnTo>
                  <a:lnTo>
                    <a:pt x="613" y="844"/>
                  </a:lnTo>
                  <a:lnTo>
                    <a:pt x="613" y="844"/>
                  </a:lnTo>
                  <a:lnTo>
                    <a:pt x="613" y="844"/>
                  </a:lnTo>
                  <a:lnTo>
                    <a:pt x="613" y="844"/>
                  </a:lnTo>
                  <a:lnTo>
                    <a:pt x="610" y="847"/>
                  </a:lnTo>
                  <a:lnTo>
                    <a:pt x="610" y="847"/>
                  </a:lnTo>
                  <a:lnTo>
                    <a:pt x="610" y="849"/>
                  </a:lnTo>
                  <a:lnTo>
                    <a:pt x="610" y="849"/>
                  </a:lnTo>
                  <a:lnTo>
                    <a:pt x="608" y="849"/>
                  </a:lnTo>
                  <a:lnTo>
                    <a:pt x="608" y="849"/>
                  </a:lnTo>
                  <a:lnTo>
                    <a:pt x="601" y="849"/>
                  </a:lnTo>
                  <a:lnTo>
                    <a:pt x="601" y="849"/>
                  </a:lnTo>
                  <a:lnTo>
                    <a:pt x="599" y="849"/>
                  </a:lnTo>
                  <a:lnTo>
                    <a:pt x="599" y="849"/>
                  </a:lnTo>
                  <a:lnTo>
                    <a:pt x="599" y="851"/>
                  </a:lnTo>
                  <a:lnTo>
                    <a:pt x="596" y="851"/>
                  </a:lnTo>
                  <a:lnTo>
                    <a:pt x="596" y="854"/>
                  </a:lnTo>
                  <a:lnTo>
                    <a:pt x="596" y="854"/>
                  </a:lnTo>
                  <a:lnTo>
                    <a:pt x="596" y="854"/>
                  </a:lnTo>
                  <a:lnTo>
                    <a:pt x="596" y="854"/>
                  </a:lnTo>
                  <a:lnTo>
                    <a:pt x="594" y="856"/>
                  </a:lnTo>
                  <a:lnTo>
                    <a:pt x="589" y="856"/>
                  </a:lnTo>
                  <a:lnTo>
                    <a:pt x="589" y="856"/>
                  </a:lnTo>
                  <a:lnTo>
                    <a:pt x="589" y="856"/>
                  </a:lnTo>
                  <a:lnTo>
                    <a:pt x="589" y="859"/>
                  </a:lnTo>
                  <a:lnTo>
                    <a:pt x="589" y="859"/>
                  </a:lnTo>
                  <a:lnTo>
                    <a:pt x="589" y="859"/>
                  </a:lnTo>
                  <a:lnTo>
                    <a:pt x="589" y="861"/>
                  </a:lnTo>
                  <a:lnTo>
                    <a:pt x="589" y="861"/>
                  </a:lnTo>
                  <a:lnTo>
                    <a:pt x="589" y="861"/>
                  </a:lnTo>
                  <a:lnTo>
                    <a:pt x="589" y="861"/>
                  </a:lnTo>
                  <a:lnTo>
                    <a:pt x="589" y="861"/>
                  </a:lnTo>
                  <a:lnTo>
                    <a:pt x="589" y="863"/>
                  </a:lnTo>
                  <a:lnTo>
                    <a:pt x="589" y="863"/>
                  </a:lnTo>
                  <a:lnTo>
                    <a:pt x="587" y="861"/>
                  </a:lnTo>
                  <a:lnTo>
                    <a:pt x="587" y="861"/>
                  </a:lnTo>
                  <a:lnTo>
                    <a:pt x="584" y="861"/>
                  </a:lnTo>
                  <a:lnTo>
                    <a:pt x="582" y="856"/>
                  </a:lnTo>
                  <a:lnTo>
                    <a:pt x="580" y="854"/>
                  </a:lnTo>
                  <a:lnTo>
                    <a:pt x="580" y="854"/>
                  </a:lnTo>
                  <a:lnTo>
                    <a:pt x="580" y="854"/>
                  </a:lnTo>
                  <a:lnTo>
                    <a:pt x="577" y="854"/>
                  </a:lnTo>
                  <a:lnTo>
                    <a:pt x="575" y="854"/>
                  </a:lnTo>
                  <a:lnTo>
                    <a:pt x="575" y="854"/>
                  </a:lnTo>
                  <a:lnTo>
                    <a:pt x="575" y="854"/>
                  </a:lnTo>
                  <a:lnTo>
                    <a:pt x="573" y="851"/>
                  </a:lnTo>
                  <a:lnTo>
                    <a:pt x="573" y="851"/>
                  </a:lnTo>
                  <a:lnTo>
                    <a:pt x="573" y="849"/>
                  </a:lnTo>
                  <a:lnTo>
                    <a:pt x="573" y="847"/>
                  </a:lnTo>
                  <a:lnTo>
                    <a:pt x="573" y="847"/>
                  </a:lnTo>
                  <a:lnTo>
                    <a:pt x="570" y="842"/>
                  </a:lnTo>
                  <a:lnTo>
                    <a:pt x="570" y="842"/>
                  </a:lnTo>
                  <a:lnTo>
                    <a:pt x="570" y="840"/>
                  </a:lnTo>
                  <a:lnTo>
                    <a:pt x="568" y="840"/>
                  </a:lnTo>
                  <a:lnTo>
                    <a:pt x="568" y="840"/>
                  </a:lnTo>
                  <a:lnTo>
                    <a:pt x="568" y="840"/>
                  </a:lnTo>
                  <a:lnTo>
                    <a:pt x="565" y="840"/>
                  </a:lnTo>
                  <a:lnTo>
                    <a:pt x="563" y="840"/>
                  </a:lnTo>
                  <a:lnTo>
                    <a:pt x="563" y="842"/>
                  </a:lnTo>
                  <a:lnTo>
                    <a:pt x="563" y="842"/>
                  </a:lnTo>
                  <a:lnTo>
                    <a:pt x="563" y="842"/>
                  </a:lnTo>
                  <a:lnTo>
                    <a:pt x="561" y="844"/>
                  </a:lnTo>
                  <a:lnTo>
                    <a:pt x="558" y="847"/>
                  </a:lnTo>
                  <a:lnTo>
                    <a:pt x="556" y="847"/>
                  </a:lnTo>
                  <a:lnTo>
                    <a:pt x="556" y="847"/>
                  </a:lnTo>
                  <a:lnTo>
                    <a:pt x="554" y="849"/>
                  </a:lnTo>
                  <a:lnTo>
                    <a:pt x="532" y="847"/>
                  </a:lnTo>
                  <a:lnTo>
                    <a:pt x="528" y="847"/>
                  </a:lnTo>
                  <a:lnTo>
                    <a:pt x="528" y="847"/>
                  </a:lnTo>
                  <a:lnTo>
                    <a:pt x="528" y="844"/>
                  </a:lnTo>
                  <a:lnTo>
                    <a:pt x="525" y="844"/>
                  </a:lnTo>
                  <a:lnTo>
                    <a:pt x="523" y="842"/>
                  </a:lnTo>
                  <a:lnTo>
                    <a:pt x="523" y="840"/>
                  </a:lnTo>
                  <a:lnTo>
                    <a:pt x="521" y="840"/>
                  </a:lnTo>
                  <a:lnTo>
                    <a:pt x="521" y="840"/>
                  </a:lnTo>
                  <a:lnTo>
                    <a:pt x="518" y="837"/>
                  </a:lnTo>
                  <a:lnTo>
                    <a:pt x="518" y="837"/>
                  </a:lnTo>
                  <a:lnTo>
                    <a:pt x="502" y="835"/>
                  </a:lnTo>
                  <a:lnTo>
                    <a:pt x="497" y="833"/>
                  </a:lnTo>
                  <a:lnTo>
                    <a:pt x="497" y="833"/>
                  </a:lnTo>
                  <a:lnTo>
                    <a:pt x="492" y="830"/>
                  </a:lnTo>
                  <a:lnTo>
                    <a:pt x="480" y="830"/>
                  </a:lnTo>
                  <a:lnTo>
                    <a:pt x="476" y="828"/>
                  </a:lnTo>
                  <a:lnTo>
                    <a:pt x="473" y="828"/>
                  </a:lnTo>
                  <a:lnTo>
                    <a:pt x="471" y="825"/>
                  </a:lnTo>
                  <a:lnTo>
                    <a:pt x="469" y="825"/>
                  </a:lnTo>
                  <a:lnTo>
                    <a:pt x="469" y="825"/>
                  </a:lnTo>
                  <a:lnTo>
                    <a:pt x="469" y="825"/>
                  </a:lnTo>
                  <a:lnTo>
                    <a:pt x="466" y="828"/>
                  </a:lnTo>
                  <a:lnTo>
                    <a:pt x="464" y="828"/>
                  </a:lnTo>
                  <a:lnTo>
                    <a:pt x="464" y="828"/>
                  </a:lnTo>
                  <a:lnTo>
                    <a:pt x="461" y="828"/>
                  </a:lnTo>
                  <a:lnTo>
                    <a:pt x="461" y="828"/>
                  </a:lnTo>
                  <a:lnTo>
                    <a:pt x="457" y="825"/>
                  </a:lnTo>
                  <a:lnTo>
                    <a:pt x="457" y="825"/>
                  </a:lnTo>
                  <a:lnTo>
                    <a:pt x="454" y="825"/>
                  </a:lnTo>
                  <a:lnTo>
                    <a:pt x="454" y="825"/>
                  </a:lnTo>
                  <a:lnTo>
                    <a:pt x="454" y="825"/>
                  </a:lnTo>
                  <a:lnTo>
                    <a:pt x="452" y="825"/>
                  </a:lnTo>
                  <a:lnTo>
                    <a:pt x="447" y="833"/>
                  </a:lnTo>
                  <a:lnTo>
                    <a:pt x="445" y="835"/>
                  </a:lnTo>
                  <a:lnTo>
                    <a:pt x="445" y="835"/>
                  </a:lnTo>
                  <a:lnTo>
                    <a:pt x="445" y="835"/>
                  </a:lnTo>
                  <a:lnTo>
                    <a:pt x="445" y="837"/>
                  </a:lnTo>
                  <a:lnTo>
                    <a:pt x="450" y="837"/>
                  </a:lnTo>
                  <a:lnTo>
                    <a:pt x="452" y="840"/>
                  </a:lnTo>
                  <a:lnTo>
                    <a:pt x="454" y="842"/>
                  </a:lnTo>
                  <a:lnTo>
                    <a:pt x="457" y="844"/>
                  </a:lnTo>
                  <a:lnTo>
                    <a:pt x="457" y="844"/>
                  </a:lnTo>
                  <a:lnTo>
                    <a:pt x="459" y="844"/>
                  </a:lnTo>
                  <a:lnTo>
                    <a:pt x="459" y="844"/>
                  </a:lnTo>
                  <a:lnTo>
                    <a:pt x="464" y="844"/>
                  </a:lnTo>
                  <a:lnTo>
                    <a:pt x="466" y="844"/>
                  </a:lnTo>
                  <a:lnTo>
                    <a:pt x="471" y="847"/>
                  </a:lnTo>
                  <a:lnTo>
                    <a:pt x="476" y="849"/>
                  </a:lnTo>
                  <a:lnTo>
                    <a:pt x="478" y="849"/>
                  </a:lnTo>
                  <a:lnTo>
                    <a:pt x="478" y="851"/>
                  </a:lnTo>
                  <a:lnTo>
                    <a:pt x="478" y="851"/>
                  </a:lnTo>
                  <a:lnTo>
                    <a:pt x="480" y="854"/>
                  </a:lnTo>
                  <a:lnTo>
                    <a:pt x="480" y="856"/>
                  </a:lnTo>
                  <a:lnTo>
                    <a:pt x="480" y="856"/>
                  </a:lnTo>
                  <a:lnTo>
                    <a:pt x="480" y="856"/>
                  </a:lnTo>
                  <a:lnTo>
                    <a:pt x="480" y="859"/>
                  </a:lnTo>
                  <a:lnTo>
                    <a:pt x="478" y="866"/>
                  </a:lnTo>
                  <a:lnTo>
                    <a:pt x="476" y="868"/>
                  </a:lnTo>
                  <a:lnTo>
                    <a:pt x="476" y="868"/>
                  </a:lnTo>
                  <a:lnTo>
                    <a:pt x="476" y="870"/>
                  </a:lnTo>
                  <a:lnTo>
                    <a:pt x="473" y="870"/>
                  </a:lnTo>
                  <a:lnTo>
                    <a:pt x="476" y="873"/>
                  </a:lnTo>
                  <a:lnTo>
                    <a:pt x="478" y="875"/>
                  </a:lnTo>
                  <a:lnTo>
                    <a:pt x="480" y="878"/>
                  </a:lnTo>
                  <a:lnTo>
                    <a:pt x="485" y="878"/>
                  </a:lnTo>
                  <a:lnTo>
                    <a:pt x="487" y="875"/>
                  </a:lnTo>
                  <a:lnTo>
                    <a:pt x="490" y="875"/>
                  </a:lnTo>
                  <a:lnTo>
                    <a:pt x="492" y="875"/>
                  </a:lnTo>
                  <a:lnTo>
                    <a:pt x="495" y="878"/>
                  </a:lnTo>
                  <a:lnTo>
                    <a:pt x="497" y="878"/>
                  </a:lnTo>
                  <a:lnTo>
                    <a:pt x="502" y="880"/>
                  </a:lnTo>
                  <a:lnTo>
                    <a:pt x="504" y="880"/>
                  </a:lnTo>
                  <a:lnTo>
                    <a:pt x="506" y="885"/>
                  </a:lnTo>
                  <a:lnTo>
                    <a:pt x="511" y="887"/>
                  </a:lnTo>
                  <a:lnTo>
                    <a:pt x="513" y="887"/>
                  </a:lnTo>
                  <a:lnTo>
                    <a:pt x="513" y="889"/>
                  </a:lnTo>
                  <a:lnTo>
                    <a:pt x="516" y="889"/>
                  </a:lnTo>
                  <a:lnTo>
                    <a:pt x="516" y="892"/>
                  </a:lnTo>
                  <a:lnTo>
                    <a:pt x="516" y="892"/>
                  </a:lnTo>
                  <a:lnTo>
                    <a:pt x="516" y="894"/>
                  </a:lnTo>
                  <a:lnTo>
                    <a:pt x="518" y="899"/>
                  </a:lnTo>
                  <a:lnTo>
                    <a:pt x="518" y="899"/>
                  </a:lnTo>
                  <a:lnTo>
                    <a:pt x="518" y="904"/>
                  </a:lnTo>
                  <a:lnTo>
                    <a:pt x="518" y="904"/>
                  </a:lnTo>
                  <a:lnTo>
                    <a:pt x="518" y="906"/>
                  </a:lnTo>
                  <a:lnTo>
                    <a:pt x="516" y="908"/>
                  </a:lnTo>
                  <a:lnTo>
                    <a:pt x="516" y="911"/>
                  </a:lnTo>
                  <a:lnTo>
                    <a:pt x="516" y="913"/>
                  </a:lnTo>
                  <a:lnTo>
                    <a:pt x="518" y="913"/>
                  </a:lnTo>
                  <a:lnTo>
                    <a:pt x="518" y="915"/>
                  </a:lnTo>
                  <a:lnTo>
                    <a:pt x="518" y="915"/>
                  </a:lnTo>
                  <a:lnTo>
                    <a:pt x="518" y="918"/>
                  </a:lnTo>
                  <a:lnTo>
                    <a:pt x="516" y="920"/>
                  </a:lnTo>
                  <a:lnTo>
                    <a:pt x="513" y="920"/>
                  </a:lnTo>
                  <a:lnTo>
                    <a:pt x="511" y="918"/>
                  </a:lnTo>
                  <a:lnTo>
                    <a:pt x="511" y="918"/>
                  </a:lnTo>
                  <a:lnTo>
                    <a:pt x="509" y="918"/>
                  </a:lnTo>
                  <a:lnTo>
                    <a:pt x="506" y="918"/>
                  </a:lnTo>
                  <a:lnTo>
                    <a:pt x="506" y="918"/>
                  </a:lnTo>
                  <a:lnTo>
                    <a:pt x="506" y="918"/>
                  </a:lnTo>
                  <a:lnTo>
                    <a:pt x="506" y="920"/>
                  </a:lnTo>
                  <a:lnTo>
                    <a:pt x="506" y="920"/>
                  </a:lnTo>
                  <a:lnTo>
                    <a:pt x="506" y="920"/>
                  </a:lnTo>
                  <a:lnTo>
                    <a:pt x="506" y="920"/>
                  </a:lnTo>
                  <a:lnTo>
                    <a:pt x="506" y="922"/>
                  </a:lnTo>
                  <a:lnTo>
                    <a:pt x="502" y="925"/>
                  </a:lnTo>
                  <a:lnTo>
                    <a:pt x="502" y="925"/>
                  </a:lnTo>
                  <a:lnTo>
                    <a:pt x="499" y="925"/>
                  </a:lnTo>
                  <a:lnTo>
                    <a:pt x="499" y="925"/>
                  </a:lnTo>
                  <a:lnTo>
                    <a:pt x="499" y="925"/>
                  </a:lnTo>
                  <a:lnTo>
                    <a:pt x="499" y="925"/>
                  </a:lnTo>
                  <a:lnTo>
                    <a:pt x="495" y="922"/>
                  </a:lnTo>
                  <a:lnTo>
                    <a:pt x="492" y="920"/>
                  </a:lnTo>
                  <a:lnTo>
                    <a:pt x="485" y="918"/>
                  </a:lnTo>
                  <a:lnTo>
                    <a:pt x="485" y="918"/>
                  </a:lnTo>
                  <a:lnTo>
                    <a:pt x="483" y="918"/>
                  </a:lnTo>
                  <a:lnTo>
                    <a:pt x="480" y="918"/>
                  </a:lnTo>
                  <a:lnTo>
                    <a:pt x="480" y="918"/>
                  </a:lnTo>
                  <a:lnTo>
                    <a:pt x="480" y="920"/>
                  </a:lnTo>
                  <a:lnTo>
                    <a:pt x="478" y="920"/>
                  </a:lnTo>
                  <a:lnTo>
                    <a:pt x="478" y="920"/>
                  </a:lnTo>
                  <a:lnTo>
                    <a:pt x="478" y="918"/>
                  </a:lnTo>
                  <a:lnTo>
                    <a:pt x="476" y="918"/>
                  </a:lnTo>
                  <a:lnTo>
                    <a:pt x="476" y="918"/>
                  </a:lnTo>
                  <a:lnTo>
                    <a:pt x="476" y="918"/>
                  </a:lnTo>
                  <a:lnTo>
                    <a:pt x="473" y="915"/>
                  </a:lnTo>
                  <a:lnTo>
                    <a:pt x="473" y="915"/>
                  </a:lnTo>
                  <a:lnTo>
                    <a:pt x="473" y="915"/>
                  </a:lnTo>
                  <a:lnTo>
                    <a:pt x="473" y="915"/>
                  </a:lnTo>
                  <a:lnTo>
                    <a:pt x="471" y="915"/>
                  </a:lnTo>
                  <a:lnTo>
                    <a:pt x="469" y="915"/>
                  </a:lnTo>
                  <a:lnTo>
                    <a:pt x="466" y="915"/>
                  </a:lnTo>
                  <a:lnTo>
                    <a:pt x="466" y="915"/>
                  </a:lnTo>
                  <a:lnTo>
                    <a:pt x="466" y="915"/>
                  </a:lnTo>
                  <a:lnTo>
                    <a:pt x="464" y="915"/>
                  </a:lnTo>
                  <a:lnTo>
                    <a:pt x="461" y="913"/>
                  </a:lnTo>
                  <a:lnTo>
                    <a:pt x="461" y="913"/>
                  </a:lnTo>
                  <a:lnTo>
                    <a:pt x="459" y="913"/>
                  </a:lnTo>
                  <a:lnTo>
                    <a:pt x="459" y="913"/>
                  </a:lnTo>
                  <a:lnTo>
                    <a:pt x="459" y="913"/>
                  </a:lnTo>
                  <a:lnTo>
                    <a:pt x="457" y="913"/>
                  </a:lnTo>
                  <a:lnTo>
                    <a:pt x="457" y="915"/>
                  </a:lnTo>
                  <a:lnTo>
                    <a:pt x="457" y="915"/>
                  </a:lnTo>
                  <a:lnTo>
                    <a:pt x="457" y="918"/>
                  </a:lnTo>
                  <a:lnTo>
                    <a:pt x="454" y="918"/>
                  </a:lnTo>
                  <a:lnTo>
                    <a:pt x="454" y="918"/>
                  </a:lnTo>
                  <a:lnTo>
                    <a:pt x="454" y="920"/>
                  </a:lnTo>
                  <a:lnTo>
                    <a:pt x="452" y="920"/>
                  </a:lnTo>
                  <a:lnTo>
                    <a:pt x="452" y="920"/>
                  </a:lnTo>
                  <a:lnTo>
                    <a:pt x="450" y="920"/>
                  </a:lnTo>
                  <a:lnTo>
                    <a:pt x="450" y="922"/>
                  </a:lnTo>
                  <a:lnTo>
                    <a:pt x="447" y="934"/>
                  </a:lnTo>
                  <a:lnTo>
                    <a:pt x="447" y="937"/>
                  </a:lnTo>
                  <a:lnTo>
                    <a:pt x="447" y="937"/>
                  </a:lnTo>
                  <a:lnTo>
                    <a:pt x="440" y="941"/>
                  </a:lnTo>
                  <a:lnTo>
                    <a:pt x="438" y="941"/>
                  </a:lnTo>
                  <a:lnTo>
                    <a:pt x="438" y="941"/>
                  </a:lnTo>
                  <a:lnTo>
                    <a:pt x="438" y="944"/>
                  </a:lnTo>
                  <a:lnTo>
                    <a:pt x="438" y="944"/>
                  </a:lnTo>
                  <a:lnTo>
                    <a:pt x="438" y="946"/>
                  </a:lnTo>
                  <a:lnTo>
                    <a:pt x="438" y="948"/>
                  </a:lnTo>
                  <a:lnTo>
                    <a:pt x="438" y="951"/>
                  </a:lnTo>
                  <a:lnTo>
                    <a:pt x="440" y="953"/>
                  </a:lnTo>
                  <a:lnTo>
                    <a:pt x="440" y="953"/>
                  </a:lnTo>
                  <a:lnTo>
                    <a:pt x="440" y="956"/>
                  </a:lnTo>
                  <a:lnTo>
                    <a:pt x="442" y="958"/>
                  </a:lnTo>
                  <a:lnTo>
                    <a:pt x="442" y="958"/>
                  </a:lnTo>
                  <a:lnTo>
                    <a:pt x="442" y="960"/>
                  </a:lnTo>
                  <a:lnTo>
                    <a:pt x="442" y="960"/>
                  </a:lnTo>
                  <a:lnTo>
                    <a:pt x="450" y="963"/>
                  </a:lnTo>
                  <a:lnTo>
                    <a:pt x="450" y="963"/>
                  </a:lnTo>
                  <a:lnTo>
                    <a:pt x="450" y="965"/>
                  </a:lnTo>
                  <a:lnTo>
                    <a:pt x="450" y="965"/>
                  </a:lnTo>
                  <a:lnTo>
                    <a:pt x="450" y="965"/>
                  </a:lnTo>
                  <a:lnTo>
                    <a:pt x="450" y="967"/>
                  </a:lnTo>
                  <a:lnTo>
                    <a:pt x="450" y="972"/>
                  </a:lnTo>
                  <a:lnTo>
                    <a:pt x="452" y="975"/>
                  </a:lnTo>
                  <a:lnTo>
                    <a:pt x="452" y="977"/>
                  </a:lnTo>
                  <a:lnTo>
                    <a:pt x="454" y="982"/>
                  </a:lnTo>
                  <a:lnTo>
                    <a:pt x="454" y="982"/>
                  </a:lnTo>
                  <a:lnTo>
                    <a:pt x="454" y="984"/>
                  </a:lnTo>
                  <a:lnTo>
                    <a:pt x="454" y="984"/>
                  </a:lnTo>
                  <a:lnTo>
                    <a:pt x="454" y="986"/>
                  </a:lnTo>
                  <a:lnTo>
                    <a:pt x="454" y="989"/>
                  </a:lnTo>
                  <a:lnTo>
                    <a:pt x="452" y="989"/>
                  </a:lnTo>
                  <a:lnTo>
                    <a:pt x="452" y="989"/>
                  </a:lnTo>
                  <a:lnTo>
                    <a:pt x="452" y="991"/>
                  </a:lnTo>
                  <a:lnTo>
                    <a:pt x="450" y="996"/>
                  </a:lnTo>
                  <a:lnTo>
                    <a:pt x="447" y="998"/>
                  </a:lnTo>
                  <a:lnTo>
                    <a:pt x="447" y="1001"/>
                  </a:lnTo>
                  <a:lnTo>
                    <a:pt x="447" y="1001"/>
                  </a:lnTo>
                  <a:lnTo>
                    <a:pt x="447" y="1005"/>
                  </a:lnTo>
                  <a:lnTo>
                    <a:pt x="445" y="1015"/>
                  </a:lnTo>
                  <a:lnTo>
                    <a:pt x="445" y="1017"/>
                  </a:lnTo>
                  <a:lnTo>
                    <a:pt x="442" y="1017"/>
                  </a:lnTo>
                  <a:lnTo>
                    <a:pt x="442" y="1019"/>
                  </a:lnTo>
                  <a:lnTo>
                    <a:pt x="440" y="1022"/>
                  </a:lnTo>
                  <a:lnTo>
                    <a:pt x="440" y="1022"/>
                  </a:lnTo>
                  <a:lnTo>
                    <a:pt x="440" y="1024"/>
                  </a:lnTo>
                  <a:lnTo>
                    <a:pt x="440" y="1024"/>
                  </a:lnTo>
                  <a:lnTo>
                    <a:pt x="442" y="1027"/>
                  </a:lnTo>
                  <a:lnTo>
                    <a:pt x="440" y="1027"/>
                  </a:lnTo>
                  <a:lnTo>
                    <a:pt x="412" y="1027"/>
                  </a:lnTo>
                  <a:lnTo>
                    <a:pt x="409" y="1024"/>
                  </a:lnTo>
                  <a:lnTo>
                    <a:pt x="407" y="1024"/>
                  </a:lnTo>
                  <a:lnTo>
                    <a:pt x="402" y="1019"/>
                  </a:lnTo>
                  <a:lnTo>
                    <a:pt x="398" y="1005"/>
                  </a:lnTo>
                  <a:lnTo>
                    <a:pt x="395" y="1003"/>
                  </a:lnTo>
                  <a:lnTo>
                    <a:pt x="390" y="996"/>
                  </a:lnTo>
                  <a:lnTo>
                    <a:pt x="383" y="991"/>
                  </a:lnTo>
                  <a:lnTo>
                    <a:pt x="372" y="984"/>
                  </a:lnTo>
                  <a:lnTo>
                    <a:pt x="367" y="982"/>
                  </a:lnTo>
                  <a:lnTo>
                    <a:pt x="364" y="979"/>
                  </a:lnTo>
                  <a:lnTo>
                    <a:pt x="362" y="977"/>
                  </a:lnTo>
                  <a:lnTo>
                    <a:pt x="355" y="972"/>
                  </a:lnTo>
                  <a:lnTo>
                    <a:pt x="353" y="972"/>
                  </a:lnTo>
                  <a:lnTo>
                    <a:pt x="353" y="970"/>
                  </a:lnTo>
                  <a:lnTo>
                    <a:pt x="350" y="967"/>
                  </a:lnTo>
                  <a:lnTo>
                    <a:pt x="350" y="965"/>
                  </a:lnTo>
                  <a:lnTo>
                    <a:pt x="348" y="965"/>
                  </a:lnTo>
                  <a:lnTo>
                    <a:pt x="346" y="965"/>
                  </a:lnTo>
                  <a:lnTo>
                    <a:pt x="343" y="963"/>
                  </a:lnTo>
                  <a:lnTo>
                    <a:pt x="341" y="963"/>
                  </a:lnTo>
                  <a:lnTo>
                    <a:pt x="336" y="956"/>
                  </a:lnTo>
                  <a:lnTo>
                    <a:pt x="334" y="953"/>
                  </a:lnTo>
                  <a:lnTo>
                    <a:pt x="327" y="948"/>
                  </a:lnTo>
                  <a:lnTo>
                    <a:pt x="324" y="946"/>
                  </a:lnTo>
                  <a:lnTo>
                    <a:pt x="324" y="941"/>
                  </a:lnTo>
                  <a:lnTo>
                    <a:pt x="322" y="941"/>
                  </a:lnTo>
                  <a:lnTo>
                    <a:pt x="322" y="939"/>
                  </a:lnTo>
                  <a:lnTo>
                    <a:pt x="320" y="939"/>
                  </a:lnTo>
                  <a:lnTo>
                    <a:pt x="310" y="937"/>
                  </a:lnTo>
                  <a:lnTo>
                    <a:pt x="308" y="937"/>
                  </a:lnTo>
                  <a:lnTo>
                    <a:pt x="303" y="937"/>
                  </a:lnTo>
                  <a:lnTo>
                    <a:pt x="301" y="937"/>
                  </a:lnTo>
                  <a:lnTo>
                    <a:pt x="301" y="937"/>
                  </a:lnTo>
                  <a:lnTo>
                    <a:pt x="298" y="937"/>
                  </a:lnTo>
                  <a:lnTo>
                    <a:pt x="298" y="934"/>
                  </a:lnTo>
                  <a:lnTo>
                    <a:pt x="296" y="934"/>
                  </a:lnTo>
                  <a:lnTo>
                    <a:pt x="294" y="937"/>
                  </a:lnTo>
                  <a:lnTo>
                    <a:pt x="291" y="937"/>
                  </a:lnTo>
                  <a:lnTo>
                    <a:pt x="289" y="939"/>
                  </a:lnTo>
                  <a:lnTo>
                    <a:pt x="286" y="937"/>
                  </a:lnTo>
                  <a:lnTo>
                    <a:pt x="282" y="937"/>
                  </a:lnTo>
                  <a:lnTo>
                    <a:pt x="277" y="937"/>
                  </a:lnTo>
                  <a:lnTo>
                    <a:pt x="275" y="937"/>
                  </a:lnTo>
                  <a:lnTo>
                    <a:pt x="275" y="937"/>
                  </a:lnTo>
                  <a:lnTo>
                    <a:pt x="272" y="939"/>
                  </a:lnTo>
                  <a:lnTo>
                    <a:pt x="270" y="939"/>
                  </a:lnTo>
                  <a:lnTo>
                    <a:pt x="270" y="939"/>
                  </a:lnTo>
                  <a:lnTo>
                    <a:pt x="270" y="941"/>
                  </a:lnTo>
                  <a:lnTo>
                    <a:pt x="268" y="941"/>
                  </a:lnTo>
                  <a:lnTo>
                    <a:pt x="268" y="946"/>
                  </a:lnTo>
                  <a:lnTo>
                    <a:pt x="268" y="946"/>
                  </a:lnTo>
                  <a:lnTo>
                    <a:pt x="268" y="946"/>
                  </a:lnTo>
                  <a:lnTo>
                    <a:pt x="265" y="946"/>
                  </a:lnTo>
                  <a:lnTo>
                    <a:pt x="265" y="946"/>
                  </a:lnTo>
                  <a:lnTo>
                    <a:pt x="263" y="944"/>
                  </a:lnTo>
                  <a:lnTo>
                    <a:pt x="258" y="939"/>
                  </a:lnTo>
                  <a:lnTo>
                    <a:pt x="253" y="934"/>
                  </a:lnTo>
                  <a:lnTo>
                    <a:pt x="251" y="934"/>
                  </a:lnTo>
                  <a:lnTo>
                    <a:pt x="251" y="934"/>
                  </a:lnTo>
                  <a:lnTo>
                    <a:pt x="246" y="925"/>
                  </a:lnTo>
                  <a:lnTo>
                    <a:pt x="244" y="922"/>
                  </a:lnTo>
                  <a:lnTo>
                    <a:pt x="244" y="920"/>
                  </a:lnTo>
                  <a:lnTo>
                    <a:pt x="239" y="918"/>
                  </a:lnTo>
                  <a:lnTo>
                    <a:pt x="237" y="915"/>
                  </a:lnTo>
                  <a:lnTo>
                    <a:pt x="234" y="911"/>
                  </a:lnTo>
                  <a:lnTo>
                    <a:pt x="232" y="908"/>
                  </a:lnTo>
                  <a:lnTo>
                    <a:pt x="230" y="908"/>
                  </a:lnTo>
                  <a:lnTo>
                    <a:pt x="227" y="906"/>
                  </a:lnTo>
                  <a:lnTo>
                    <a:pt x="227" y="906"/>
                  </a:lnTo>
                  <a:lnTo>
                    <a:pt x="225" y="908"/>
                  </a:lnTo>
                  <a:lnTo>
                    <a:pt x="223" y="906"/>
                  </a:lnTo>
                  <a:lnTo>
                    <a:pt x="220" y="906"/>
                  </a:lnTo>
                  <a:lnTo>
                    <a:pt x="211" y="904"/>
                  </a:lnTo>
                  <a:lnTo>
                    <a:pt x="211" y="904"/>
                  </a:lnTo>
                  <a:lnTo>
                    <a:pt x="211" y="904"/>
                  </a:lnTo>
                  <a:lnTo>
                    <a:pt x="211" y="901"/>
                  </a:lnTo>
                  <a:lnTo>
                    <a:pt x="211" y="901"/>
                  </a:lnTo>
                  <a:lnTo>
                    <a:pt x="211" y="901"/>
                  </a:lnTo>
                  <a:lnTo>
                    <a:pt x="211" y="901"/>
                  </a:lnTo>
                  <a:lnTo>
                    <a:pt x="211" y="901"/>
                  </a:lnTo>
                  <a:lnTo>
                    <a:pt x="211" y="901"/>
                  </a:lnTo>
                  <a:lnTo>
                    <a:pt x="211" y="901"/>
                  </a:lnTo>
                  <a:lnTo>
                    <a:pt x="211" y="899"/>
                  </a:lnTo>
                  <a:lnTo>
                    <a:pt x="211" y="899"/>
                  </a:lnTo>
                  <a:lnTo>
                    <a:pt x="211" y="899"/>
                  </a:lnTo>
                  <a:lnTo>
                    <a:pt x="211" y="899"/>
                  </a:lnTo>
                  <a:lnTo>
                    <a:pt x="211" y="896"/>
                  </a:lnTo>
                  <a:lnTo>
                    <a:pt x="211" y="896"/>
                  </a:lnTo>
                  <a:lnTo>
                    <a:pt x="211" y="896"/>
                  </a:lnTo>
                  <a:lnTo>
                    <a:pt x="211" y="896"/>
                  </a:lnTo>
                  <a:lnTo>
                    <a:pt x="211" y="894"/>
                  </a:lnTo>
                  <a:lnTo>
                    <a:pt x="211" y="894"/>
                  </a:lnTo>
                  <a:lnTo>
                    <a:pt x="211" y="894"/>
                  </a:lnTo>
                  <a:lnTo>
                    <a:pt x="211" y="894"/>
                  </a:lnTo>
                  <a:lnTo>
                    <a:pt x="211" y="889"/>
                  </a:lnTo>
                  <a:lnTo>
                    <a:pt x="211" y="889"/>
                  </a:lnTo>
                  <a:lnTo>
                    <a:pt x="211" y="889"/>
                  </a:lnTo>
                  <a:lnTo>
                    <a:pt x="211" y="889"/>
                  </a:lnTo>
                  <a:lnTo>
                    <a:pt x="211" y="889"/>
                  </a:lnTo>
                  <a:lnTo>
                    <a:pt x="211" y="889"/>
                  </a:lnTo>
                  <a:lnTo>
                    <a:pt x="211" y="887"/>
                  </a:lnTo>
                  <a:lnTo>
                    <a:pt x="211" y="887"/>
                  </a:lnTo>
                  <a:lnTo>
                    <a:pt x="211" y="887"/>
                  </a:lnTo>
                  <a:lnTo>
                    <a:pt x="208" y="885"/>
                  </a:lnTo>
                  <a:lnTo>
                    <a:pt x="208" y="885"/>
                  </a:lnTo>
                  <a:lnTo>
                    <a:pt x="206" y="885"/>
                  </a:lnTo>
                  <a:lnTo>
                    <a:pt x="204" y="885"/>
                  </a:lnTo>
                  <a:lnTo>
                    <a:pt x="204" y="887"/>
                  </a:lnTo>
                  <a:lnTo>
                    <a:pt x="201" y="887"/>
                  </a:lnTo>
                  <a:lnTo>
                    <a:pt x="201" y="887"/>
                  </a:lnTo>
                  <a:lnTo>
                    <a:pt x="199" y="889"/>
                  </a:lnTo>
                  <a:lnTo>
                    <a:pt x="194" y="892"/>
                  </a:lnTo>
                  <a:lnTo>
                    <a:pt x="194" y="892"/>
                  </a:lnTo>
                  <a:lnTo>
                    <a:pt x="192" y="894"/>
                  </a:lnTo>
                  <a:lnTo>
                    <a:pt x="189" y="894"/>
                  </a:lnTo>
                  <a:lnTo>
                    <a:pt x="187" y="894"/>
                  </a:lnTo>
                  <a:lnTo>
                    <a:pt x="185" y="894"/>
                  </a:lnTo>
                  <a:lnTo>
                    <a:pt x="185" y="894"/>
                  </a:lnTo>
                  <a:lnTo>
                    <a:pt x="182" y="892"/>
                  </a:lnTo>
                  <a:lnTo>
                    <a:pt x="178" y="887"/>
                  </a:lnTo>
                  <a:lnTo>
                    <a:pt x="171" y="885"/>
                  </a:lnTo>
                  <a:lnTo>
                    <a:pt x="171" y="882"/>
                  </a:lnTo>
                  <a:lnTo>
                    <a:pt x="168" y="880"/>
                  </a:lnTo>
                  <a:lnTo>
                    <a:pt x="168" y="880"/>
                  </a:lnTo>
                  <a:lnTo>
                    <a:pt x="168" y="878"/>
                  </a:lnTo>
                  <a:lnTo>
                    <a:pt x="173" y="873"/>
                  </a:lnTo>
                  <a:lnTo>
                    <a:pt x="173" y="873"/>
                  </a:lnTo>
                  <a:lnTo>
                    <a:pt x="173" y="863"/>
                  </a:lnTo>
                  <a:lnTo>
                    <a:pt x="173" y="861"/>
                  </a:lnTo>
                  <a:lnTo>
                    <a:pt x="173" y="859"/>
                  </a:lnTo>
                  <a:lnTo>
                    <a:pt x="171" y="856"/>
                  </a:lnTo>
                  <a:lnTo>
                    <a:pt x="171" y="856"/>
                  </a:lnTo>
                  <a:lnTo>
                    <a:pt x="168" y="854"/>
                  </a:lnTo>
                  <a:lnTo>
                    <a:pt x="166" y="854"/>
                  </a:lnTo>
                  <a:lnTo>
                    <a:pt x="156" y="854"/>
                  </a:lnTo>
                  <a:lnTo>
                    <a:pt x="149" y="851"/>
                  </a:lnTo>
                  <a:lnTo>
                    <a:pt x="147" y="851"/>
                  </a:lnTo>
                  <a:lnTo>
                    <a:pt x="142" y="849"/>
                  </a:lnTo>
                  <a:lnTo>
                    <a:pt x="137" y="847"/>
                  </a:lnTo>
                  <a:lnTo>
                    <a:pt x="135" y="847"/>
                  </a:lnTo>
                  <a:lnTo>
                    <a:pt x="133" y="847"/>
                  </a:lnTo>
                  <a:lnTo>
                    <a:pt x="133" y="847"/>
                  </a:lnTo>
                  <a:lnTo>
                    <a:pt x="126" y="849"/>
                  </a:lnTo>
                  <a:lnTo>
                    <a:pt x="121" y="851"/>
                  </a:lnTo>
                  <a:lnTo>
                    <a:pt x="119" y="851"/>
                  </a:lnTo>
                  <a:lnTo>
                    <a:pt x="111" y="851"/>
                  </a:lnTo>
                  <a:lnTo>
                    <a:pt x="109" y="851"/>
                  </a:lnTo>
                  <a:lnTo>
                    <a:pt x="102" y="854"/>
                  </a:lnTo>
                  <a:lnTo>
                    <a:pt x="100" y="854"/>
                  </a:lnTo>
                  <a:lnTo>
                    <a:pt x="95" y="851"/>
                  </a:lnTo>
                  <a:lnTo>
                    <a:pt x="93" y="851"/>
                  </a:lnTo>
                  <a:lnTo>
                    <a:pt x="93" y="851"/>
                  </a:lnTo>
                  <a:lnTo>
                    <a:pt x="85" y="856"/>
                  </a:lnTo>
                  <a:lnTo>
                    <a:pt x="83" y="856"/>
                  </a:lnTo>
                  <a:lnTo>
                    <a:pt x="81" y="856"/>
                  </a:lnTo>
                  <a:lnTo>
                    <a:pt x="78" y="856"/>
                  </a:lnTo>
                  <a:lnTo>
                    <a:pt x="76" y="856"/>
                  </a:lnTo>
                  <a:lnTo>
                    <a:pt x="74" y="854"/>
                  </a:lnTo>
                  <a:lnTo>
                    <a:pt x="71" y="854"/>
                  </a:lnTo>
                  <a:lnTo>
                    <a:pt x="64" y="847"/>
                  </a:lnTo>
                  <a:lnTo>
                    <a:pt x="62" y="842"/>
                  </a:lnTo>
                  <a:lnTo>
                    <a:pt x="59" y="840"/>
                  </a:lnTo>
                  <a:lnTo>
                    <a:pt x="59" y="840"/>
                  </a:lnTo>
                  <a:lnTo>
                    <a:pt x="59" y="837"/>
                  </a:lnTo>
                  <a:lnTo>
                    <a:pt x="59" y="837"/>
                  </a:lnTo>
                  <a:lnTo>
                    <a:pt x="59" y="835"/>
                  </a:lnTo>
                  <a:lnTo>
                    <a:pt x="59" y="833"/>
                  </a:lnTo>
                  <a:lnTo>
                    <a:pt x="59" y="833"/>
                  </a:lnTo>
                  <a:lnTo>
                    <a:pt x="59" y="830"/>
                  </a:lnTo>
                  <a:lnTo>
                    <a:pt x="59" y="830"/>
                  </a:lnTo>
                  <a:lnTo>
                    <a:pt x="62" y="828"/>
                  </a:lnTo>
                  <a:lnTo>
                    <a:pt x="64" y="823"/>
                  </a:lnTo>
                  <a:lnTo>
                    <a:pt x="67" y="821"/>
                  </a:lnTo>
                  <a:lnTo>
                    <a:pt x="67" y="821"/>
                  </a:lnTo>
                  <a:lnTo>
                    <a:pt x="67" y="818"/>
                  </a:lnTo>
                  <a:lnTo>
                    <a:pt x="67" y="816"/>
                  </a:lnTo>
                  <a:lnTo>
                    <a:pt x="64" y="816"/>
                  </a:lnTo>
                  <a:lnTo>
                    <a:pt x="59" y="816"/>
                  </a:lnTo>
                  <a:lnTo>
                    <a:pt x="57" y="816"/>
                  </a:lnTo>
                  <a:lnTo>
                    <a:pt x="52" y="816"/>
                  </a:lnTo>
                  <a:lnTo>
                    <a:pt x="50" y="816"/>
                  </a:lnTo>
                  <a:lnTo>
                    <a:pt x="43" y="816"/>
                  </a:lnTo>
                  <a:lnTo>
                    <a:pt x="40" y="816"/>
                  </a:lnTo>
                  <a:lnTo>
                    <a:pt x="38" y="818"/>
                  </a:lnTo>
                  <a:lnTo>
                    <a:pt x="38" y="818"/>
                  </a:lnTo>
                  <a:lnTo>
                    <a:pt x="36" y="821"/>
                  </a:lnTo>
                  <a:lnTo>
                    <a:pt x="36" y="821"/>
                  </a:lnTo>
                  <a:lnTo>
                    <a:pt x="33" y="823"/>
                  </a:lnTo>
                  <a:lnTo>
                    <a:pt x="33" y="825"/>
                  </a:lnTo>
                  <a:lnTo>
                    <a:pt x="31" y="825"/>
                  </a:lnTo>
                  <a:lnTo>
                    <a:pt x="31" y="825"/>
                  </a:lnTo>
                  <a:lnTo>
                    <a:pt x="29" y="825"/>
                  </a:lnTo>
                  <a:lnTo>
                    <a:pt x="26" y="825"/>
                  </a:lnTo>
                  <a:lnTo>
                    <a:pt x="24" y="823"/>
                  </a:lnTo>
                  <a:lnTo>
                    <a:pt x="24" y="823"/>
                  </a:lnTo>
                  <a:lnTo>
                    <a:pt x="22" y="825"/>
                  </a:lnTo>
                  <a:lnTo>
                    <a:pt x="12" y="830"/>
                  </a:lnTo>
                  <a:lnTo>
                    <a:pt x="10" y="830"/>
                  </a:lnTo>
                  <a:lnTo>
                    <a:pt x="10" y="830"/>
                  </a:lnTo>
                  <a:lnTo>
                    <a:pt x="7" y="828"/>
                  </a:lnTo>
                  <a:lnTo>
                    <a:pt x="7" y="828"/>
                  </a:lnTo>
                  <a:lnTo>
                    <a:pt x="5" y="825"/>
                  </a:lnTo>
                  <a:lnTo>
                    <a:pt x="5" y="825"/>
                  </a:lnTo>
                  <a:lnTo>
                    <a:pt x="5" y="821"/>
                  </a:lnTo>
                  <a:lnTo>
                    <a:pt x="5" y="818"/>
                  </a:lnTo>
                  <a:lnTo>
                    <a:pt x="5" y="814"/>
                  </a:lnTo>
                  <a:lnTo>
                    <a:pt x="3" y="807"/>
                  </a:lnTo>
                  <a:lnTo>
                    <a:pt x="0" y="799"/>
                  </a:lnTo>
                  <a:lnTo>
                    <a:pt x="17" y="807"/>
                  </a:lnTo>
                  <a:lnTo>
                    <a:pt x="19" y="807"/>
                  </a:lnTo>
                  <a:lnTo>
                    <a:pt x="22" y="807"/>
                  </a:lnTo>
                  <a:lnTo>
                    <a:pt x="26" y="804"/>
                  </a:lnTo>
                  <a:lnTo>
                    <a:pt x="29" y="804"/>
                  </a:lnTo>
                  <a:lnTo>
                    <a:pt x="33" y="799"/>
                  </a:lnTo>
                  <a:lnTo>
                    <a:pt x="36" y="799"/>
                  </a:lnTo>
                  <a:lnTo>
                    <a:pt x="38" y="799"/>
                  </a:lnTo>
                  <a:lnTo>
                    <a:pt x="40" y="799"/>
                  </a:lnTo>
                  <a:lnTo>
                    <a:pt x="40" y="799"/>
                  </a:lnTo>
                  <a:lnTo>
                    <a:pt x="43" y="799"/>
                  </a:lnTo>
                  <a:lnTo>
                    <a:pt x="43" y="799"/>
                  </a:lnTo>
                  <a:lnTo>
                    <a:pt x="45" y="799"/>
                  </a:lnTo>
                  <a:lnTo>
                    <a:pt x="45" y="797"/>
                  </a:lnTo>
                  <a:lnTo>
                    <a:pt x="45" y="797"/>
                  </a:lnTo>
                  <a:lnTo>
                    <a:pt x="48" y="795"/>
                  </a:lnTo>
                  <a:lnTo>
                    <a:pt x="48" y="795"/>
                  </a:lnTo>
                  <a:lnTo>
                    <a:pt x="48" y="792"/>
                  </a:lnTo>
                  <a:lnTo>
                    <a:pt x="48" y="792"/>
                  </a:lnTo>
                  <a:lnTo>
                    <a:pt x="50" y="788"/>
                  </a:lnTo>
                  <a:lnTo>
                    <a:pt x="50" y="776"/>
                  </a:lnTo>
                  <a:lnTo>
                    <a:pt x="50" y="776"/>
                  </a:lnTo>
                  <a:lnTo>
                    <a:pt x="50" y="773"/>
                  </a:lnTo>
                  <a:lnTo>
                    <a:pt x="50" y="771"/>
                  </a:lnTo>
                  <a:lnTo>
                    <a:pt x="52" y="769"/>
                  </a:lnTo>
                  <a:lnTo>
                    <a:pt x="52" y="769"/>
                  </a:lnTo>
                  <a:lnTo>
                    <a:pt x="52" y="766"/>
                  </a:lnTo>
                  <a:lnTo>
                    <a:pt x="52" y="766"/>
                  </a:lnTo>
                  <a:lnTo>
                    <a:pt x="52" y="766"/>
                  </a:lnTo>
                  <a:lnTo>
                    <a:pt x="50" y="764"/>
                  </a:lnTo>
                  <a:lnTo>
                    <a:pt x="50" y="764"/>
                  </a:lnTo>
                  <a:lnTo>
                    <a:pt x="45" y="764"/>
                  </a:lnTo>
                  <a:lnTo>
                    <a:pt x="45" y="764"/>
                  </a:lnTo>
                  <a:lnTo>
                    <a:pt x="36" y="755"/>
                  </a:lnTo>
                  <a:lnTo>
                    <a:pt x="33" y="752"/>
                  </a:lnTo>
                  <a:lnTo>
                    <a:pt x="33" y="752"/>
                  </a:lnTo>
                  <a:lnTo>
                    <a:pt x="33" y="750"/>
                  </a:lnTo>
                  <a:lnTo>
                    <a:pt x="33" y="750"/>
                  </a:lnTo>
                  <a:lnTo>
                    <a:pt x="33" y="747"/>
                  </a:lnTo>
                  <a:lnTo>
                    <a:pt x="33" y="747"/>
                  </a:lnTo>
                  <a:lnTo>
                    <a:pt x="33" y="745"/>
                  </a:lnTo>
                  <a:lnTo>
                    <a:pt x="33" y="745"/>
                  </a:lnTo>
                  <a:lnTo>
                    <a:pt x="33" y="743"/>
                  </a:lnTo>
                  <a:lnTo>
                    <a:pt x="33" y="740"/>
                  </a:lnTo>
                  <a:lnTo>
                    <a:pt x="33" y="740"/>
                  </a:lnTo>
                  <a:lnTo>
                    <a:pt x="36" y="740"/>
                  </a:lnTo>
                  <a:lnTo>
                    <a:pt x="36" y="740"/>
                  </a:lnTo>
                  <a:lnTo>
                    <a:pt x="40" y="740"/>
                  </a:lnTo>
                  <a:lnTo>
                    <a:pt x="40" y="740"/>
                  </a:lnTo>
                  <a:lnTo>
                    <a:pt x="43" y="738"/>
                  </a:lnTo>
                  <a:lnTo>
                    <a:pt x="45" y="738"/>
                  </a:lnTo>
                  <a:lnTo>
                    <a:pt x="48" y="728"/>
                  </a:lnTo>
                  <a:lnTo>
                    <a:pt x="50" y="728"/>
                  </a:lnTo>
                  <a:lnTo>
                    <a:pt x="50" y="728"/>
                  </a:lnTo>
                  <a:lnTo>
                    <a:pt x="52" y="728"/>
                  </a:lnTo>
                  <a:lnTo>
                    <a:pt x="52" y="726"/>
                  </a:lnTo>
                  <a:lnTo>
                    <a:pt x="57" y="726"/>
                  </a:lnTo>
                  <a:lnTo>
                    <a:pt x="59" y="724"/>
                  </a:lnTo>
                  <a:lnTo>
                    <a:pt x="62" y="724"/>
                  </a:lnTo>
                  <a:lnTo>
                    <a:pt x="64" y="724"/>
                  </a:lnTo>
                  <a:lnTo>
                    <a:pt x="67" y="721"/>
                  </a:lnTo>
                  <a:lnTo>
                    <a:pt x="67" y="721"/>
                  </a:lnTo>
                  <a:lnTo>
                    <a:pt x="67" y="719"/>
                  </a:lnTo>
                  <a:lnTo>
                    <a:pt x="67" y="719"/>
                  </a:lnTo>
                  <a:lnTo>
                    <a:pt x="69" y="717"/>
                  </a:lnTo>
                  <a:lnTo>
                    <a:pt x="69" y="717"/>
                  </a:lnTo>
                  <a:lnTo>
                    <a:pt x="69" y="717"/>
                  </a:lnTo>
                  <a:lnTo>
                    <a:pt x="76" y="719"/>
                  </a:lnTo>
                  <a:lnTo>
                    <a:pt x="78" y="719"/>
                  </a:lnTo>
                  <a:lnTo>
                    <a:pt x="78" y="719"/>
                  </a:lnTo>
                  <a:lnTo>
                    <a:pt x="81" y="721"/>
                  </a:lnTo>
                  <a:lnTo>
                    <a:pt x="81" y="724"/>
                  </a:lnTo>
                  <a:lnTo>
                    <a:pt x="81" y="724"/>
                  </a:lnTo>
                  <a:lnTo>
                    <a:pt x="81" y="724"/>
                  </a:lnTo>
                  <a:lnTo>
                    <a:pt x="83" y="726"/>
                  </a:lnTo>
                  <a:lnTo>
                    <a:pt x="85" y="726"/>
                  </a:lnTo>
                  <a:lnTo>
                    <a:pt x="88" y="726"/>
                  </a:lnTo>
                  <a:lnTo>
                    <a:pt x="95" y="724"/>
                  </a:lnTo>
                  <a:lnTo>
                    <a:pt x="100" y="724"/>
                  </a:lnTo>
                  <a:lnTo>
                    <a:pt x="102" y="724"/>
                  </a:lnTo>
                  <a:lnTo>
                    <a:pt x="102" y="724"/>
                  </a:lnTo>
                  <a:lnTo>
                    <a:pt x="104" y="724"/>
                  </a:lnTo>
                  <a:lnTo>
                    <a:pt x="104" y="724"/>
                  </a:lnTo>
                  <a:lnTo>
                    <a:pt x="107" y="724"/>
                  </a:lnTo>
                  <a:lnTo>
                    <a:pt x="111" y="724"/>
                  </a:lnTo>
                  <a:lnTo>
                    <a:pt x="111" y="724"/>
                  </a:lnTo>
                  <a:lnTo>
                    <a:pt x="114" y="724"/>
                  </a:lnTo>
                  <a:lnTo>
                    <a:pt x="114" y="726"/>
                  </a:lnTo>
                  <a:lnTo>
                    <a:pt x="116" y="726"/>
                  </a:lnTo>
                  <a:lnTo>
                    <a:pt x="116" y="726"/>
                  </a:lnTo>
                  <a:lnTo>
                    <a:pt x="116" y="728"/>
                  </a:lnTo>
                  <a:lnTo>
                    <a:pt x="116" y="731"/>
                  </a:lnTo>
                  <a:lnTo>
                    <a:pt x="119" y="733"/>
                  </a:lnTo>
                  <a:lnTo>
                    <a:pt x="119" y="736"/>
                  </a:lnTo>
                  <a:lnTo>
                    <a:pt x="123" y="736"/>
                  </a:lnTo>
                  <a:lnTo>
                    <a:pt x="128" y="733"/>
                  </a:lnTo>
                  <a:lnTo>
                    <a:pt x="130" y="728"/>
                  </a:lnTo>
                  <a:lnTo>
                    <a:pt x="130" y="728"/>
                  </a:lnTo>
                  <a:lnTo>
                    <a:pt x="130" y="726"/>
                  </a:lnTo>
                  <a:lnTo>
                    <a:pt x="130" y="724"/>
                  </a:lnTo>
                  <a:lnTo>
                    <a:pt x="130" y="724"/>
                  </a:lnTo>
                  <a:lnTo>
                    <a:pt x="130" y="721"/>
                  </a:lnTo>
                  <a:lnTo>
                    <a:pt x="128" y="721"/>
                  </a:lnTo>
                  <a:lnTo>
                    <a:pt x="128" y="719"/>
                  </a:lnTo>
                  <a:lnTo>
                    <a:pt x="126" y="717"/>
                  </a:lnTo>
                  <a:lnTo>
                    <a:pt x="123" y="717"/>
                  </a:lnTo>
                  <a:lnTo>
                    <a:pt x="123" y="714"/>
                  </a:lnTo>
                  <a:lnTo>
                    <a:pt x="123" y="712"/>
                  </a:lnTo>
                  <a:lnTo>
                    <a:pt x="123" y="712"/>
                  </a:lnTo>
                  <a:lnTo>
                    <a:pt x="123" y="710"/>
                  </a:lnTo>
                  <a:lnTo>
                    <a:pt x="123" y="707"/>
                  </a:lnTo>
                  <a:lnTo>
                    <a:pt x="123" y="705"/>
                  </a:lnTo>
                  <a:lnTo>
                    <a:pt x="123" y="702"/>
                  </a:lnTo>
                  <a:lnTo>
                    <a:pt x="123" y="700"/>
                  </a:lnTo>
                  <a:lnTo>
                    <a:pt x="123" y="700"/>
                  </a:lnTo>
                  <a:lnTo>
                    <a:pt x="123" y="698"/>
                  </a:lnTo>
                  <a:lnTo>
                    <a:pt x="123" y="698"/>
                  </a:lnTo>
                  <a:lnTo>
                    <a:pt x="126" y="698"/>
                  </a:lnTo>
                  <a:lnTo>
                    <a:pt x="126" y="695"/>
                  </a:lnTo>
                  <a:lnTo>
                    <a:pt x="128" y="695"/>
                  </a:lnTo>
                  <a:lnTo>
                    <a:pt x="126" y="693"/>
                  </a:lnTo>
                  <a:lnTo>
                    <a:pt x="126" y="693"/>
                  </a:lnTo>
                  <a:lnTo>
                    <a:pt x="126" y="693"/>
                  </a:lnTo>
                  <a:lnTo>
                    <a:pt x="126" y="693"/>
                  </a:lnTo>
                  <a:lnTo>
                    <a:pt x="123" y="691"/>
                  </a:lnTo>
                  <a:lnTo>
                    <a:pt x="123" y="691"/>
                  </a:lnTo>
                  <a:lnTo>
                    <a:pt x="121" y="691"/>
                  </a:lnTo>
                  <a:lnTo>
                    <a:pt x="121" y="688"/>
                  </a:lnTo>
                  <a:lnTo>
                    <a:pt x="121" y="686"/>
                  </a:lnTo>
                  <a:lnTo>
                    <a:pt x="121" y="684"/>
                  </a:lnTo>
                  <a:lnTo>
                    <a:pt x="121" y="684"/>
                  </a:lnTo>
                  <a:lnTo>
                    <a:pt x="121" y="681"/>
                  </a:lnTo>
                  <a:lnTo>
                    <a:pt x="121" y="681"/>
                  </a:lnTo>
                  <a:lnTo>
                    <a:pt x="126" y="679"/>
                  </a:lnTo>
                  <a:lnTo>
                    <a:pt x="130" y="669"/>
                  </a:lnTo>
                  <a:lnTo>
                    <a:pt x="133" y="667"/>
                  </a:lnTo>
                  <a:lnTo>
                    <a:pt x="135" y="662"/>
                  </a:lnTo>
                  <a:lnTo>
                    <a:pt x="135" y="660"/>
                  </a:lnTo>
                  <a:lnTo>
                    <a:pt x="137" y="660"/>
                  </a:lnTo>
                  <a:lnTo>
                    <a:pt x="140" y="660"/>
                  </a:lnTo>
                  <a:lnTo>
                    <a:pt x="140" y="660"/>
                  </a:lnTo>
                  <a:lnTo>
                    <a:pt x="142" y="660"/>
                  </a:lnTo>
                  <a:lnTo>
                    <a:pt x="142" y="660"/>
                  </a:lnTo>
                  <a:lnTo>
                    <a:pt x="142" y="658"/>
                  </a:lnTo>
                  <a:lnTo>
                    <a:pt x="142" y="655"/>
                  </a:lnTo>
                  <a:lnTo>
                    <a:pt x="140" y="646"/>
                  </a:lnTo>
                  <a:lnTo>
                    <a:pt x="140" y="643"/>
                  </a:lnTo>
                  <a:lnTo>
                    <a:pt x="140" y="643"/>
                  </a:lnTo>
                  <a:lnTo>
                    <a:pt x="137" y="641"/>
                  </a:lnTo>
                  <a:lnTo>
                    <a:pt x="135" y="641"/>
                  </a:lnTo>
                  <a:lnTo>
                    <a:pt x="137" y="639"/>
                  </a:lnTo>
                  <a:lnTo>
                    <a:pt x="140" y="639"/>
                  </a:lnTo>
                  <a:lnTo>
                    <a:pt x="142" y="639"/>
                  </a:lnTo>
                  <a:lnTo>
                    <a:pt x="142" y="641"/>
                  </a:lnTo>
                  <a:lnTo>
                    <a:pt x="147" y="643"/>
                  </a:lnTo>
                  <a:lnTo>
                    <a:pt x="149" y="643"/>
                  </a:lnTo>
                  <a:lnTo>
                    <a:pt x="152" y="646"/>
                  </a:lnTo>
                  <a:lnTo>
                    <a:pt x="154" y="646"/>
                  </a:lnTo>
                  <a:lnTo>
                    <a:pt x="154" y="643"/>
                  </a:lnTo>
                  <a:lnTo>
                    <a:pt x="156" y="643"/>
                  </a:lnTo>
                  <a:lnTo>
                    <a:pt x="156" y="641"/>
                  </a:lnTo>
                  <a:lnTo>
                    <a:pt x="156" y="641"/>
                  </a:lnTo>
                  <a:lnTo>
                    <a:pt x="156" y="629"/>
                  </a:lnTo>
                  <a:lnTo>
                    <a:pt x="156" y="629"/>
                  </a:lnTo>
                  <a:lnTo>
                    <a:pt x="156" y="627"/>
                  </a:lnTo>
                  <a:lnTo>
                    <a:pt x="156" y="627"/>
                  </a:lnTo>
                  <a:lnTo>
                    <a:pt x="154" y="624"/>
                  </a:lnTo>
                  <a:lnTo>
                    <a:pt x="152" y="622"/>
                  </a:lnTo>
                  <a:lnTo>
                    <a:pt x="152" y="620"/>
                  </a:lnTo>
                  <a:lnTo>
                    <a:pt x="152" y="617"/>
                  </a:lnTo>
                  <a:lnTo>
                    <a:pt x="149" y="615"/>
                  </a:lnTo>
                  <a:lnTo>
                    <a:pt x="147" y="613"/>
                  </a:lnTo>
                  <a:lnTo>
                    <a:pt x="145" y="613"/>
                  </a:lnTo>
                  <a:lnTo>
                    <a:pt x="142" y="610"/>
                  </a:lnTo>
                  <a:lnTo>
                    <a:pt x="142" y="610"/>
                  </a:lnTo>
                  <a:lnTo>
                    <a:pt x="140" y="608"/>
                  </a:lnTo>
                  <a:lnTo>
                    <a:pt x="140" y="608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5" y="605"/>
                  </a:lnTo>
                  <a:lnTo>
                    <a:pt x="126" y="605"/>
                  </a:lnTo>
                  <a:lnTo>
                    <a:pt x="126" y="603"/>
                  </a:lnTo>
                  <a:lnTo>
                    <a:pt x="123" y="603"/>
                  </a:lnTo>
                  <a:lnTo>
                    <a:pt x="121" y="598"/>
                  </a:lnTo>
                  <a:lnTo>
                    <a:pt x="121" y="596"/>
                  </a:lnTo>
                  <a:lnTo>
                    <a:pt x="121" y="596"/>
                  </a:lnTo>
                  <a:lnTo>
                    <a:pt x="121" y="594"/>
                  </a:lnTo>
                  <a:lnTo>
                    <a:pt x="121" y="594"/>
                  </a:lnTo>
                  <a:lnTo>
                    <a:pt x="123" y="594"/>
                  </a:lnTo>
                  <a:lnTo>
                    <a:pt x="123" y="591"/>
                  </a:lnTo>
                  <a:lnTo>
                    <a:pt x="126" y="591"/>
                  </a:lnTo>
                  <a:lnTo>
                    <a:pt x="128" y="591"/>
                  </a:lnTo>
                  <a:lnTo>
                    <a:pt x="128" y="589"/>
                  </a:lnTo>
                  <a:lnTo>
                    <a:pt x="128" y="589"/>
                  </a:lnTo>
                  <a:lnTo>
                    <a:pt x="130" y="589"/>
                  </a:lnTo>
                  <a:lnTo>
                    <a:pt x="130" y="587"/>
                  </a:lnTo>
                  <a:lnTo>
                    <a:pt x="133" y="584"/>
                  </a:lnTo>
                  <a:lnTo>
                    <a:pt x="133" y="582"/>
                  </a:lnTo>
                  <a:lnTo>
                    <a:pt x="135" y="582"/>
                  </a:lnTo>
                  <a:lnTo>
                    <a:pt x="135" y="582"/>
                  </a:lnTo>
                  <a:lnTo>
                    <a:pt x="140" y="579"/>
                  </a:lnTo>
                  <a:lnTo>
                    <a:pt x="142" y="579"/>
                  </a:lnTo>
                  <a:lnTo>
                    <a:pt x="142" y="579"/>
                  </a:lnTo>
                  <a:lnTo>
                    <a:pt x="142" y="577"/>
                  </a:lnTo>
                  <a:lnTo>
                    <a:pt x="142" y="577"/>
                  </a:lnTo>
                  <a:lnTo>
                    <a:pt x="145" y="572"/>
                  </a:lnTo>
                  <a:lnTo>
                    <a:pt x="147" y="572"/>
                  </a:lnTo>
                  <a:lnTo>
                    <a:pt x="147" y="570"/>
                  </a:lnTo>
                  <a:lnTo>
                    <a:pt x="147" y="570"/>
                  </a:lnTo>
                  <a:lnTo>
                    <a:pt x="149" y="570"/>
                  </a:lnTo>
                  <a:lnTo>
                    <a:pt x="149" y="570"/>
                  </a:lnTo>
                  <a:lnTo>
                    <a:pt x="149" y="568"/>
                  </a:lnTo>
                  <a:lnTo>
                    <a:pt x="152" y="565"/>
                  </a:lnTo>
                  <a:lnTo>
                    <a:pt x="152" y="565"/>
                  </a:lnTo>
                  <a:lnTo>
                    <a:pt x="152" y="563"/>
                  </a:lnTo>
                  <a:lnTo>
                    <a:pt x="152" y="563"/>
                  </a:lnTo>
                  <a:lnTo>
                    <a:pt x="147" y="553"/>
                  </a:lnTo>
                  <a:lnTo>
                    <a:pt x="147" y="553"/>
                  </a:lnTo>
                  <a:lnTo>
                    <a:pt x="147" y="551"/>
                  </a:lnTo>
                  <a:lnTo>
                    <a:pt x="147" y="551"/>
                  </a:lnTo>
                  <a:lnTo>
                    <a:pt x="147" y="549"/>
                  </a:lnTo>
                  <a:lnTo>
                    <a:pt x="149" y="546"/>
                  </a:lnTo>
                  <a:lnTo>
                    <a:pt x="149" y="544"/>
                  </a:lnTo>
                  <a:lnTo>
                    <a:pt x="149" y="544"/>
                  </a:lnTo>
                  <a:lnTo>
                    <a:pt x="149" y="544"/>
                  </a:lnTo>
                  <a:lnTo>
                    <a:pt x="147" y="542"/>
                  </a:lnTo>
                  <a:lnTo>
                    <a:pt x="147" y="542"/>
                  </a:lnTo>
                  <a:lnTo>
                    <a:pt x="149" y="539"/>
                  </a:lnTo>
                  <a:lnTo>
                    <a:pt x="154" y="537"/>
                  </a:lnTo>
                  <a:lnTo>
                    <a:pt x="154" y="537"/>
                  </a:lnTo>
                  <a:lnTo>
                    <a:pt x="156" y="535"/>
                  </a:lnTo>
                  <a:lnTo>
                    <a:pt x="156" y="535"/>
                  </a:lnTo>
                  <a:lnTo>
                    <a:pt x="159" y="535"/>
                  </a:lnTo>
                  <a:lnTo>
                    <a:pt x="159" y="535"/>
                  </a:lnTo>
                  <a:lnTo>
                    <a:pt x="163" y="535"/>
                  </a:lnTo>
                  <a:lnTo>
                    <a:pt x="180" y="535"/>
                  </a:lnTo>
                  <a:lnTo>
                    <a:pt x="180" y="537"/>
                  </a:lnTo>
                  <a:lnTo>
                    <a:pt x="185" y="537"/>
                  </a:lnTo>
                  <a:lnTo>
                    <a:pt x="194" y="539"/>
                  </a:lnTo>
                  <a:lnTo>
                    <a:pt x="194" y="539"/>
                  </a:lnTo>
                  <a:lnTo>
                    <a:pt x="197" y="539"/>
                  </a:lnTo>
                  <a:lnTo>
                    <a:pt x="197" y="542"/>
                  </a:lnTo>
                  <a:lnTo>
                    <a:pt x="197" y="542"/>
                  </a:lnTo>
                  <a:lnTo>
                    <a:pt x="199" y="542"/>
                  </a:lnTo>
                  <a:lnTo>
                    <a:pt x="199" y="544"/>
                  </a:lnTo>
                  <a:lnTo>
                    <a:pt x="199" y="544"/>
                  </a:lnTo>
                  <a:lnTo>
                    <a:pt x="206" y="546"/>
                  </a:lnTo>
                  <a:lnTo>
                    <a:pt x="208" y="546"/>
                  </a:lnTo>
                  <a:lnTo>
                    <a:pt x="208" y="549"/>
                  </a:lnTo>
                  <a:lnTo>
                    <a:pt x="211" y="549"/>
                  </a:lnTo>
                  <a:lnTo>
                    <a:pt x="211" y="551"/>
                  </a:lnTo>
                  <a:lnTo>
                    <a:pt x="213" y="556"/>
                  </a:lnTo>
                  <a:lnTo>
                    <a:pt x="213" y="558"/>
                  </a:lnTo>
                  <a:lnTo>
                    <a:pt x="218" y="561"/>
                  </a:lnTo>
                  <a:lnTo>
                    <a:pt x="220" y="563"/>
                  </a:lnTo>
                  <a:lnTo>
                    <a:pt x="220" y="565"/>
                  </a:lnTo>
                  <a:lnTo>
                    <a:pt x="220" y="565"/>
                  </a:lnTo>
                  <a:lnTo>
                    <a:pt x="220" y="568"/>
                  </a:lnTo>
                  <a:lnTo>
                    <a:pt x="223" y="568"/>
                  </a:lnTo>
                  <a:lnTo>
                    <a:pt x="223" y="570"/>
                  </a:lnTo>
                  <a:lnTo>
                    <a:pt x="225" y="570"/>
                  </a:lnTo>
                  <a:lnTo>
                    <a:pt x="225" y="570"/>
                  </a:lnTo>
                  <a:lnTo>
                    <a:pt x="225" y="570"/>
                  </a:lnTo>
                  <a:lnTo>
                    <a:pt x="227" y="570"/>
                  </a:lnTo>
                  <a:lnTo>
                    <a:pt x="227" y="570"/>
                  </a:lnTo>
                  <a:lnTo>
                    <a:pt x="227" y="570"/>
                  </a:lnTo>
                  <a:lnTo>
                    <a:pt x="230" y="570"/>
                  </a:lnTo>
                  <a:lnTo>
                    <a:pt x="230" y="568"/>
                  </a:lnTo>
                  <a:lnTo>
                    <a:pt x="232" y="568"/>
                  </a:lnTo>
                  <a:lnTo>
                    <a:pt x="232" y="565"/>
                  </a:lnTo>
                  <a:lnTo>
                    <a:pt x="234" y="565"/>
                  </a:lnTo>
                  <a:lnTo>
                    <a:pt x="234" y="565"/>
                  </a:lnTo>
                  <a:lnTo>
                    <a:pt x="237" y="565"/>
                  </a:lnTo>
                  <a:lnTo>
                    <a:pt x="237" y="565"/>
                  </a:lnTo>
                  <a:lnTo>
                    <a:pt x="237" y="565"/>
                  </a:lnTo>
                  <a:lnTo>
                    <a:pt x="239" y="568"/>
                  </a:lnTo>
                  <a:lnTo>
                    <a:pt x="241" y="568"/>
                  </a:lnTo>
                  <a:lnTo>
                    <a:pt x="241" y="568"/>
                  </a:lnTo>
                  <a:lnTo>
                    <a:pt x="244" y="568"/>
                  </a:lnTo>
                  <a:lnTo>
                    <a:pt x="244" y="568"/>
                  </a:lnTo>
                  <a:lnTo>
                    <a:pt x="246" y="568"/>
                  </a:lnTo>
                  <a:lnTo>
                    <a:pt x="249" y="568"/>
                  </a:lnTo>
                  <a:lnTo>
                    <a:pt x="253" y="570"/>
                  </a:lnTo>
                  <a:lnTo>
                    <a:pt x="256" y="570"/>
                  </a:lnTo>
                  <a:lnTo>
                    <a:pt x="256" y="570"/>
                  </a:lnTo>
                  <a:lnTo>
                    <a:pt x="258" y="570"/>
                  </a:lnTo>
                  <a:lnTo>
                    <a:pt x="258" y="570"/>
                  </a:lnTo>
                  <a:lnTo>
                    <a:pt x="258" y="570"/>
                  </a:lnTo>
                  <a:lnTo>
                    <a:pt x="260" y="568"/>
                  </a:lnTo>
                  <a:lnTo>
                    <a:pt x="263" y="568"/>
                  </a:lnTo>
                  <a:lnTo>
                    <a:pt x="263" y="568"/>
                  </a:lnTo>
                  <a:lnTo>
                    <a:pt x="265" y="568"/>
                  </a:lnTo>
                  <a:lnTo>
                    <a:pt x="270" y="570"/>
                  </a:lnTo>
                  <a:lnTo>
                    <a:pt x="279" y="570"/>
                  </a:lnTo>
                  <a:lnTo>
                    <a:pt x="282" y="570"/>
                  </a:lnTo>
                  <a:lnTo>
                    <a:pt x="282" y="570"/>
                  </a:lnTo>
                  <a:lnTo>
                    <a:pt x="284" y="570"/>
                  </a:lnTo>
                  <a:lnTo>
                    <a:pt x="289" y="570"/>
                  </a:lnTo>
                  <a:lnTo>
                    <a:pt x="294" y="570"/>
                  </a:lnTo>
                  <a:lnTo>
                    <a:pt x="294" y="568"/>
                  </a:lnTo>
                  <a:lnTo>
                    <a:pt x="294" y="568"/>
                  </a:lnTo>
                  <a:lnTo>
                    <a:pt x="294" y="568"/>
                  </a:lnTo>
                  <a:lnTo>
                    <a:pt x="294" y="565"/>
                  </a:lnTo>
                  <a:lnTo>
                    <a:pt x="294" y="565"/>
                  </a:lnTo>
                  <a:lnTo>
                    <a:pt x="294" y="563"/>
                  </a:lnTo>
                  <a:lnTo>
                    <a:pt x="294" y="563"/>
                  </a:lnTo>
                  <a:lnTo>
                    <a:pt x="289" y="558"/>
                  </a:lnTo>
                  <a:lnTo>
                    <a:pt x="286" y="556"/>
                  </a:lnTo>
                  <a:lnTo>
                    <a:pt x="282" y="542"/>
                  </a:lnTo>
                  <a:lnTo>
                    <a:pt x="279" y="537"/>
                  </a:lnTo>
                  <a:lnTo>
                    <a:pt x="279" y="535"/>
                  </a:lnTo>
                  <a:lnTo>
                    <a:pt x="279" y="535"/>
                  </a:lnTo>
                  <a:lnTo>
                    <a:pt x="279" y="532"/>
                  </a:lnTo>
                  <a:lnTo>
                    <a:pt x="282" y="532"/>
                  </a:lnTo>
                  <a:lnTo>
                    <a:pt x="284" y="532"/>
                  </a:lnTo>
                  <a:lnTo>
                    <a:pt x="286" y="532"/>
                  </a:lnTo>
                  <a:lnTo>
                    <a:pt x="286" y="532"/>
                  </a:lnTo>
                  <a:lnTo>
                    <a:pt x="286" y="532"/>
                  </a:lnTo>
                  <a:lnTo>
                    <a:pt x="286" y="530"/>
                  </a:lnTo>
                  <a:lnTo>
                    <a:pt x="286" y="530"/>
                  </a:lnTo>
                  <a:lnTo>
                    <a:pt x="289" y="530"/>
                  </a:lnTo>
                  <a:lnTo>
                    <a:pt x="289" y="527"/>
                  </a:lnTo>
                  <a:lnTo>
                    <a:pt x="289" y="527"/>
                  </a:lnTo>
                  <a:lnTo>
                    <a:pt x="286" y="525"/>
                  </a:lnTo>
                  <a:lnTo>
                    <a:pt x="286" y="525"/>
                  </a:lnTo>
                  <a:lnTo>
                    <a:pt x="286" y="525"/>
                  </a:lnTo>
                  <a:lnTo>
                    <a:pt x="289" y="525"/>
                  </a:lnTo>
                  <a:lnTo>
                    <a:pt x="289" y="523"/>
                  </a:lnTo>
                  <a:lnTo>
                    <a:pt x="289" y="523"/>
                  </a:lnTo>
                  <a:lnTo>
                    <a:pt x="294" y="525"/>
                  </a:lnTo>
                  <a:lnTo>
                    <a:pt x="301" y="530"/>
                  </a:lnTo>
                  <a:lnTo>
                    <a:pt x="308" y="532"/>
                  </a:lnTo>
                  <a:lnTo>
                    <a:pt x="310" y="535"/>
                  </a:lnTo>
                  <a:lnTo>
                    <a:pt x="310" y="535"/>
                  </a:lnTo>
                  <a:lnTo>
                    <a:pt x="310" y="537"/>
                  </a:lnTo>
                  <a:lnTo>
                    <a:pt x="310" y="537"/>
                  </a:lnTo>
                  <a:lnTo>
                    <a:pt x="310" y="537"/>
                  </a:lnTo>
                  <a:lnTo>
                    <a:pt x="310" y="539"/>
                  </a:lnTo>
                  <a:lnTo>
                    <a:pt x="312" y="539"/>
                  </a:lnTo>
                  <a:lnTo>
                    <a:pt x="312" y="539"/>
                  </a:lnTo>
                  <a:lnTo>
                    <a:pt x="312" y="539"/>
                  </a:lnTo>
                  <a:lnTo>
                    <a:pt x="312" y="539"/>
                  </a:lnTo>
                  <a:lnTo>
                    <a:pt x="315" y="539"/>
                  </a:lnTo>
                  <a:lnTo>
                    <a:pt x="315" y="539"/>
                  </a:lnTo>
                  <a:lnTo>
                    <a:pt x="317" y="537"/>
                  </a:lnTo>
                  <a:lnTo>
                    <a:pt x="317" y="537"/>
                  </a:lnTo>
                  <a:lnTo>
                    <a:pt x="317" y="537"/>
                  </a:lnTo>
                  <a:lnTo>
                    <a:pt x="322" y="537"/>
                  </a:lnTo>
                  <a:lnTo>
                    <a:pt x="324" y="537"/>
                  </a:lnTo>
                  <a:lnTo>
                    <a:pt x="329" y="535"/>
                  </a:lnTo>
                  <a:lnTo>
                    <a:pt x="331" y="535"/>
                  </a:lnTo>
                  <a:lnTo>
                    <a:pt x="334" y="532"/>
                  </a:lnTo>
                  <a:lnTo>
                    <a:pt x="338" y="535"/>
                  </a:lnTo>
                  <a:lnTo>
                    <a:pt x="338" y="535"/>
                  </a:lnTo>
                  <a:lnTo>
                    <a:pt x="341" y="535"/>
                  </a:lnTo>
                  <a:lnTo>
                    <a:pt x="341" y="535"/>
                  </a:lnTo>
                  <a:lnTo>
                    <a:pt x="341" y="535"/>
                  </a:lnTo>
                  <a:lnTo>
                    <a:pt x="343" y="537"/>
                  </a:lnTo>
                  <a:lnTo>
                    <a:pt x="343" y="539"/>
                  </a:lnTo>
                  <a:lnTo>
                    <a:pt x="346" y="539"/>
                  </a:lnTo>
                  <a:lnTo>
                    <a:pt x="346" y="539"/>
                  </a:lnTo>
                  <a:lnTo>
                    <a:pt x="350" y="537"/>
                  </a:lnTo>
                  <a:lnTo>
                    <a:pt x="353" y="537"/>
                  </a:lnTo>
                  <a:lnTo>
                    <a:pt x="355" y="537"/>
                  </a:lnTo>
                  <a:lnTo>
                    <a:pt x="364" y="542"/>
                  </a:lnTo>
                  <a:lnTo>
                    <a:pt x="369" y="542"/>
                  </a:lnTo>
                  <a:lnTo>
                    <a:pt x="372" y="542"/>
                  </a:lnTo>
                  <a:lnTo>
                    <a:pt x="372" y="542"/>
                  </a:lnTo>
                  <a:lnTo>
                    <a:pt x="374" y="539"/>
                  </a:lnTo>
                  <a:lnTo>
                    <a:pt x="374" y="539"/>
                  </a:lnTo>
                  <a:lnTo>
                    <a:pt x="379" y="535"/>
                  </a:lnTo>
                  <a:lnTo>
                    <a:pt x="383" y="530"/>
                  </a:lnTo>
                  <a:lnTo>
                    <a:pt x="383" y="530"/>
                  </a:lnTo>
                  <a:lnTo>
                    <a:pt x="386" y="527"/>
                  </a:lnTo>
                  <a:lnTo>
                    <a:pt x="386" y="527"/>
                  </a:lnTo>
                  <a:lnTo>
                    <a:pt x="386" y="523"/>
                  </a:lnTo>
                  <a:lnTo>
                    <a:pt x="386" y="516"/>
                  </a:lnTo>
                  <a:lnTo>
                    <a:pt x="386" y="506"/>
                  </a:lnTo>
                  <a:lnTo>
                    <a:pt x="381" y="497"/>
                  </a:lnTo>
                  <a:lnTo>
                    <a:pt x="379" y="490"/>
                  </a:lnTo>
                  <a:lnTo>
                    <a:pt x="379" y="487"/>
                  </a:lnTo>
                  <a:lnTo>
                    <a:pt x="379" y="485"/>
                  </a:lnTo>
                  <a:lnTo>
                    <a:pt x="379" y="485"/>
                  </a:lnTo>
                  <a:lnTo>
                    <a:pt x="379" y="485"/>
                  </a:lnTo>
                  <a:lnTo>
                    <a:pt x="381" y="475"/>
                  </a:lnTo>
                  <a:lnTo>
                    <a:pt x="381" y="473"/>
                  </a:lnTo>
                  <a:lnTo>
                    <a:pt x="381" y="473"/>
                  </a:lnTo>
                  <a:lnTo>
                    <a:pt x="381" y="471"/>
                  </a:lnTo>
                  <a:lnTo>
                    <a:pt x="381" y="468"/>
                  </a:lnTo>
                  <a:lnTo>
                    <a:pt x="379" y="464"/>
                  </a:lnTo>
                  <a:lnTo>
                    <a:pt x="379" y="461"/>
                  </a:lnTo>
                  <a:lnTo>
                    <a:pt x="379" y="461"/>
                  </a:lnTo>
                  <a:lnTo>
                    <a:pt x="379" y="461"/>
                  </a:lnTo>
                  <a:lnTo>
                    <a:pt x="379" y="459"/>
                  </a:lnTo>
                  <a:lnTo>
                    <a:pt x="379" y="459"/>
                  </a:lnTo>
                  <a:lnTo>
                    <a:pt x="381" y="459"/>
                  </a:lnTo>
                  <a:lnTo>
                    <a:pt x="381" y="459"/>
                  </a:lnTo>
                  <a:lnTo>
                    <a:pt x="381" y="459"/>
                  </a:lnTo>
                  <a:lnTo>
                    <a:pt x="383" y="456"/>
                  </a:lnTo>
                  <a:lnTo>
                    <a:pt x="386" y="456"/>
                  </a:lnTo>
                  <a:lnTo>
                    <a:pt x="388" y="456"/>
                  </a:lnTo>
                  <a:lnTo>
                    <a:pt x="388" y="454"/>
                  </a:lnTo>
                  <a:lnTo>
                    <a:pt x="393" y="452"/>
                  </a:lnTo>
                  <a:lnTo>
                    <a:pt x="393" y="452"/>
                  </a:lnTo>
                  <a:lnTo>
                    <a:pt x="393" y="449"/>
                  </a:lnTo>
                  <a:lnTo>
                    <a:pt x="395" y="449"/>
                  </a:lnTo>
                  <a:lnTo>
                    <a:pt x="398" y="449"/>
                  </a:lnTo>
                  <a:lnTo>
                    <a:pt x="398" y="449"/>
                  </a:lnTo>
                  <a:lnTo>
                    <a:pt x="400" y="449"/>
                  </a:lnTo>
                  <a:lnTo>
                    <a:pt x="400" y="447"/>
                  </a:lnTo>
                  <a:lnTo>
                    <a:pt x="400" y="447"/>
                  </a:lnTo>
                  <a:lnTo>
                    <a:pt x="402" y="447"/>
                  </a:lnTo>
                  <a:lnTo>
                    <a:pt x="402" y="440"/>
                  </a:lnTo>
                  <a:lnTo>
                    <a:pt x="405" y="438"/>
                  </a:lnTo>
                  <a:lnTo>
                    <a:pt x="405" y="435"/>
                  </a:lnTo>
                  <a:lnTo>
                    <a:pt x="405" y="430"/>
                  </a:lnTo>
                  <a:lnTo>
                    <a:pt x="405" y="428"/>
                  </a:lnTo>
                  <a:lnTo>
                    <a:pt x="405" y="426"/>
                  </a:lnTo>
                  <a:lnTo>
                    <a:pt x="405" y="423"/>
                  </a:lnTo>
                  <a:lnTo>
                    <a:pt x="405" y="423"/>
                  </a:lnTo>
                  <a:lnTo>
                    <a:pt x="405" y="421"/>
                  </a:lnTo>
                  <a:lnTo>
                    <a:pt x="405" y="421"/>
                  </a:lnTo>
                  <a:lnTo>
                    <a:pt x="402" y="419"/>
                  </a:lnTo>
                  <a:lnTo>
                    <a:pt x="402" y="416"/>
                  </a:lnTo>
                  <a:lnTo>
                    <a:pt x="402" y="414"/>
                  </a:lnTo>
                  <a:lnTo>
                    <a:pt x="402" y="414"/>
                  </a:lnTo>
                  <a:lnTo>
                    <a:pt x="402" y="414"/>
                  </a:lnTo>
                  <a:lnTo>
                    <a:pt x="402" y="412"/>
                  </a:lnTo>
                  <a:lnTo>
                    <a:pt x="402" y="412"/>
                  </a:lnTo>
                  <a:lnTo>
                    <a:pt x="402" y="412"/>
                  </a:lnTo>
                  <a:lnTo>
                    <a:pt x="405" y="409"/>
                  </a:lnTo>
                  <a:lnTo>
                    <a:pt x="407" y="407"/>
                  </a:lnTo>
                  <a:lnTo>
                    <a:pt x="407" y="407"/>
                  </a:lnTo>
                  <a:lnTo>
                    <a:pt x="407" y="404"/>
                  </a:lnTo>
                  <a:lnTo>
                    <a:pt x="409" y="402"/>
                  </a:lnTo>
                  <a:lnTo>
                    <a:pt x="409" y="402"/>
                  </a:lnTo>
                  <a:lnTo>
                    <a:pt x="409" y="402"/>
                  </a:lnTo>
                  <a:lnTo>
                    <a:pt x="409" y="400"/>
                  </a:lnTo>
                  <a:lnTo>
                    <a:pt x="409" y="400"/>
                  </a:lnTo>
                  <a:lnTo>
                    <a:pt x="409" y="397"/>
                  </a:lnTo>
                  <a:lnTo>
                    <a:pt x="407" y="397"/>
                  </a:lnTo>
                  <a:lnTo>
                    <a:pt x="405" y="395"/>
                  </a:lnTo>
                  <a:lnTo>
                    <a:pt x="402" y="390"/>
                  </a:lnTo>
                  <a:lnTo>
                    <a:pt x="402" y="390"/>
                  </a:lnTo>
                  <a:lnTo>
                    <a:pt x="402" y="390"/>
                  </a:lnTo>
                  <a:lnTo>
                    <a:pt x="402" y="390"/>
                  </a:lnTo>
                  <a:lnTo>
                    <a:pt x="402" y="388"/>
                  </a:lnTo>
                  <a:lnTo>
                    <a:pt x="400" y="388"/>
                  </a:lnTo>
                  <a:lnTo>
                    <a:pt x="398" y="388"/>
                  </a:lnTo>
                  <a:lnTo>
                    <a:pt x="395" y="385"/>
                  </a:lnTo>
                  <a:lnTo>
                    <a:pt x="395" y="385"/>
                  </a:lnTo>
                  <a:lnTo>
                    <a:pt x="395" y="385"/>
                  </a:lnTo>
                  <a:lnTo>
                    <a:pt x="393" y="385"/>
                  </a:lnTo>
                  <a:lnTo>
                    <a:pt x="393" y="383"/>
                  </a:lnTo>
                  <a:lnTo>
                    <a:pt x="390" y="383"/>
                  </a:lnTo>
                  <a:lnTo>
                    <a:pt x="390" y="383"/>
                  </a:lnTo>
                  <a:lnTo>
                    <a:pt x="388" y="383"/>
                  </a:lnTo>
                  <a:lnTo>
                    <a:pt x="386" y="383"/>
                  </a:lnTo>
                  <a:lnTo>
                    <a:pt x="383" y="383"/>
                  </a:lnTo>
                  <a:lnTo>
                    <a:pt x="383" y="381"/>
                  </a:lnTo>
                  <a:lnTo>
                    <a:pt x="383" y="381"/>
                  </a:lnTo>
                  <a:lnTo>
                    <a:pt x="381" y="381"/>
                  </a:lnTo>
                  <a:lnTo>
                    <a:pt x="381" y="378"/>
                  </a:lnTo>
                  <a:lnTo>
                    <a:pt x="379" y="378"/>
                  </a:lnTo>
                  <a:lnTo>
                    <a:pt x="379" y="376"/>
                  </a:lnTo>
                  <a:lnTo>
                    <a:pt x="379" y="376"/>
                  </a:lnTo>
                  <a:lnTo>
                    <a:pt x="379" y="374"/>
                  </a:lnTo>
                  <a:lnTo>
                    <a:pt x="379" y="374"/>
                  </a:lnTo>
                  <a:lnTo>
                    <a:pt x="376" y="371"/>
                  </a:lnTo>
                  <a:lnTo>
                    <a:pt x="376" y="371"/>
                  </a:lnTo>
                  <a:lnTo>
                    <a:pt x="376" y="369"/>
                  </a:lnTo>
                  <a:lnTo>
                    <a:pt x="374" y="369"/>
                  </a:lnTo>
                  <a:lnTo>
                    <a:pt x="374" y="369"/>
                  </a:lnTo>
                  <a:lnTo>
                    <a:pt x="369" y="367"/>
                  </a:lnTo>
                  <a:lnTo>
                    <a:pt x="364" y="364"/>
                  </a:lnTo>
                  <a:lnTo>
                    <a:pt x="364" y="364"/>
                  </a:lnTo>
                  <a:lnTo>
                    <a:pt x="364" y="364"/>
                  </a:lnTo>
                  <a:lnTo>
                    <a:pt x="362" y="362"/>
                  </a:lnTo>
                  <a:lnTo>
                    <a:pt x="362" y="362"/>
                  </a:lnTo>
                  <a:lnTo>
                    <a:pt x="362" y="359"/>
                  </a:lnTo>
                  <a:lnTo>
                    <a:pt x="362" y="359"/>
                  </a:lnTo>
                  <a:lnTo>
                    <a:pt x="360" y="359"/>
                  </a:lnTo>
                  <a:lnTo>
                    <a:pt x="360" y="359"/>
                  </a:lnTo>
                  <a:lnTo>
                    <a:pt x="360" y="359"/>
                  </a:lnTo>
                  <a:lnTo>
                    <a:pt x="357" y="359"/>
                  </a:lnTo>
                  <a:lnTo>
                    <a:pt x="357" y="362"/>
                  </a:lnTo>
                  <a:lnTo>
                    <a:pt x="357" y="362"/>
                  </a:lnTo>
                  <a:lnTo>
                    <a:pt x="355" y="364"/>
                  </a:lnTo>
                  <a:lnTo>
                    <a:pt x="355" y="364"/>
                  </a:lnTo>
                  <a:lnTo>
                    <a:pt x="355" y="362"/>
                  </a:lnTo>
                  <a:lnTo>
                    <a:pt x="353" y="362"/>
                  </a:lnTo>
                  <a:lnTo>
                    <a:pt x="348" y="359"/>
                  </a:lnTo>
                  <a:lnTo>
                    <a:pt x="348" y="359"/>
                  </a:lnTo>
                  <a:lnTo>
                    <a:pt x="343" y="359"/>
                  </a:lnTo>
                  <a:lnTo>
                    <a:pt x="343" y="357"/>
                  </a:lnTo>
                  <a:lnTo>
                    <a:pt x="343" y="357"/>
                  </a:lnTo>
                  <a:lnTo>
                    <a:pt x="341" y="357"/>
                  </a:lnTo>
                  <a:lnTo>
                    <a:pt x="341" y="355"/>
                  </a:lnTo>
                  <a:lnTo>
                    <a:pt x="341" y="355"/>
                  </a:lnTo>
                  <a:lnTo>
                    <a:pt x="341" y="352"/>
                  </a:lnTo>
                  <a:lnTo>
                    <a:pt x="341" y="352"/>
                  </a:lnTo>
                  <a:lnTo>
                    <a:pt x="343" y="350"/>
                  </a:lnTo>
                  <a:lnTo>
                    <a:pt x="343" y="350"/>
                  </a:lnTo>
                  <a:lnTo>
                    <a:pt x="343" y="350"/>
                  </a:lnTo>
                  <a:lnTo>
                    <a:pt x="341" y="348"/>
                  </a:lnTo>
                  <a:lnTo>
                    <a:pt x="338" y="348"/>
                  </a:lnTo>
                  <a:lnTo>
                    <a:pt x="336" y="348"/>
                  </a:lnTo>
                  <a:lnTo>
                    <a:pt x="334" y="345"/>
                  </a:lnTo>
                  <a:lnTo>
                    <a:pt x="334" y="345"/>
                  </a:lnTo>
                  <a:lnTo>
                    <a:pt x="334" y="343"/>
                  </a:lnTo>
                  <a:lnTo>
                    <a:pt x="331" y="343"/>
                  </a:lnTo>
                  <a:lnTo>
                    <a:pt x="331" y="336"/>
                  </a:lnTo>
                  <a:lnTo>
                    <a:pt x="331" y="336"/>
                  </a:lnTo>
                  <a:lnTo>
                    <a:pt x="329" y="333"/>
                  </a:lnTo>
                  <a:lnTo>
                    <a:pt x="329" y="333"/>
                  </a:lnTo>
                  <a:lnTo>
                    <a:pt x="324" y="331"/>
                  </a:lnTo>
                  <a:lnTo>
                    <a:pt x="315" y="326"/>
                  </a:lnTo>
                  <a:lnTo>
                    <a:pt x="315" y="326"/>
                  </a:lnTo>
                  <a:lnTo>
                    <a:pt x="312" y="324"/>
                  </a:lnTo>
                  <a:lnTo>
                    <a:pt x="312" y="324"/>
                  </a:lnTo>
                  <a:lnTo>
                    <a:pt x="310" y="324"/>
                  </a:lnTo>
                  <a:lnTo>
                    <a:pt x="310" y="322"/>
                  </a:lnTo>
                  <a:lnTo>
                    <a:pt x="310" y="322"/>
                  </a:lnTo>
                  <a:lnTo>
                    <a:pt x="305" y="322"/>
                  </a:lnTo>
                  <a:lnTo>
                    <a:pt x="301" y="319"/>
                  </a:lnTo>
                  <a:lnTo>
                    <a:pt x="294" y="317"/>
                  </a:lnTo>
                  <a:lnTo>
                    <a:pt x="294" y="317"/>
                  </a:lnTo>
                  <a:lnTo>
                    <a:pt x="291" y="315"/>
                  </a:lnTo>
                  <a:lnTo>
                    <a:pt x="291" y="315"/>
                  </a:lnTo>
                  <a:lnTo>
                    <a:pt x="294" y="315"/>
                  </a:lnTo>
                  <a:lnTo>
                    <a:pt x="294" y="312"/>
                  </a:lnTo>
                  <a:lnTo>
                    <a:pt x="294" y="312"/>
                  </a:lnTo>
                  <a:lnTo>
                    <a:pt x="291" y="310"/>
                  </a:lnTo>
                  <a:lnTo>
                    <a:pt x="291" y="310"/>
                  </a:lnTo>
                  <a:lnTo>
                    <a:pt x="291" y="310"/>
                  </a:lnTo>
                  <a:lnTo>
                    <a:pt x="289" y="310"/>
                  </a:lnTo>
                  <a:lnTo>
                    <a:pt x="284" y="310"/>
                  </a:lnTo>
                  <a:lnTo>
                    <a:pt x="270" y="303"/>
                  </a:lnTo>
                  <a:lnTo>
                    <a:pt x="268" y="303"/>
                  </a:lnTo>
                  <a:lnTo>
                    <a:pt x="268" y="303"/>
                  </a:lnTo>
                  <a:lnTo>
                    <a:pt x="270" y="298"/>
                  </a:lnTo>
                  <a:lnTo>
                    <a:pt x="270" y="298"/>
                  </a:lnTo>
                  <a:lnTo>
                    <a:pt x="270" y="293"/>
                  </a:lnTo>
                  <a:lnTo>
                    <a:pt x="270" y="291"/>
                  </a:lnTo>
                  <a:lnTo>
                    <a:pt x="270" y="288"/>
                  </a:lnTo>
                  <a:lnTo>
                    <a:pt x="270" y="288"/>
                  </a:lnTo>
                  <a:lnTo>
                    <a:pt x="270" y="288"/>
                  </a:lnTo>
                  <a:lnTo>
                    <a:pt x="270" y="286"/>
                  </a:lnTo>
                  <a:lnTo>
                    <a:pt x="270" y="281"/>
                  </a:lnTo>
                  <a:lnTo>
                    <a:pt x="277" y="272"/>
                  </a:lnTo>
                  <a:lnTo>
                    <a:pt x="277" y="272"/>
                  </a:lnTo>
                  <a:lnTo>
                    <a:pt x="277" y="270"/>
                  </a:lnTo>
                  <a:lnTo>
                    <a:pt x="275" y="267"/>
                  </a:lnTo>
                  <a:lnTo>
                    <a:pt x="275" y="265"/>
                  </a:lnTo>
                  <a:lnTo>
                    <a:pt x="275" y="255"/>
                  </a:lnTo>
                  <a:lnTo>
                    <a:pt x="270" y="251"/>
                  </a:lnTo>
                  <a:lnTo>
                    <a:pt x="270" y="251"/>
                  </a:lnTo>
                  <a:lnTo>
                    <a:pt x="270" y="248"/>
                  </a:lnTo>
                  <a:lnTo>
                    <a:pt x="272" y="244"/>
                  </a:lnTo>
                  <a:lnTo>
                    <a:pt x="272" y="241"/>
                  </a:lnTo>
                  <a:lnTo>
                    <a:pt x="275" y="234"/>
                  </a:lnTo>
                  <a:lnTo>
                    <a:pt x="282" y="222"/>
                  </a:lnTo>
                  <a:lnTo>
                    <a:pt x="284" y="218"/>
                  </a:lnTo>
                  <a:lnTo>
                    <a:pt x="282" y="218"/>
                  </a:lnTo>
                  <a:lnTo>
                    <a:pt x="282" y="215"/>
                  </a:lnTo>
                  <a:lnTo>
                    <a:pt x="284" y="213"/>
                  </a:lnTo>
                  <a:lnTo>
                    <a:pt x="289" y="210"/>
                  </a:lnTo>
                  <a:lnTo>
                    <a:pt x="291" y="208"/>
                  </a:lnTo>
                  <a:lnTo>
                    <a:pt x="296" y="206"/>
                  </a:lnTo>
                  <a:lnTo>
                    <a:pt x="298" y="203"/>
                  </a:lnTo>
                  <a:lnTo>
                    <a:pt x="301" y="203"/>
                  </a:lnTo>
                  <a:lnTo>
                    <a:pt x="301" y="201"/>
                  </a:lnTo>
                  <a:lnTo>
                    <a:pt x="303" y="201"/>
                  </a:lnTo>
                  <a:lnTo>
                    <a:pt x="303" y="196"/>
                  </a:lnTo>
                  <a:lnTo>
                    <a:pt x="303" y="196"/>
                  </a:lnTo>
                  <a:lnTo>
                    <a:pt x="303" y="194"/>
                  </a:lnTo>
                  <a:lnTo>
                    <a:pt x="305" y="194"/>
                  </a:lnTo>
                  <a:lnTo>
                    <a:pt x="305" y="194"/>
                  </a:lnTo>
                  <a:lnTo>
                    <a:pt x="312" y="194"/>
                  </a:lnTo>
                  <a:lnTo>
                    <a:pt x="317" y="194"/>
                  </a:lnTo>
                  <a:lnTo>
                    <a:pt x="320" y="194"/>
                  </a:lnTo>
                  <a:lnTo>
                    <a:pt x="322" y="194"/>
                  </a:lnTo>
                  <a:lnTo>
                    <a:pt x="322" y="192"/>
                  </a:lnTo>
                  <a:lnTo>
                    <a:pt x="324" y="189"/>
                  </a:lnTo>
                  <a:lnTo>
                    <a:pt x="324" y="184"/>
                  </a:lnTo>
                  <a:lnTo>
                    <a:pt x="327" y="184"/>
                  </a:lnTo>
                  <a:lnTo>
                    <a:pt x="329" y="187"/>
                  </a:lnTo>
                  <a:lnTo>
                    <a:pt x="346" y="194"/>
                  </a:lnTo>
                  <a:lnTo>
                    <a:pt x="348" y="196"/>
                  </a:lnTo>
                  <a:lnTo>
                    <a:pt x="350" y="196"/>
                  </a:lnTo>
                  <a:lnTo>
                    <a:pt x="353" y="199"/>
                  </a:lnTo>
                  <a:lnTo>
                    <a:pt x="357" y="206"/>
                  </a:lnTo>
                  <a:lnTo>
                    <a:pt x="357" y="208"/>
                  </a:lnTo>
                  <a:lnTo>
                    <a:pt x="357" y="210"/>
                  </a:lnTo>
                  <a:lnTo>
                    <a:pt x="357" y="213"/>
                  </a:lnTo>
                  <a:lnTo>
                    <a:pt x="355" y="218"/>
                  </a:lnTo>
                  <a:lnTo>
                    <a:pt x="357" y="218"/>
                  </a:lnTo>
                  <a:lnTo>
                    <a:pt x="357" y="218"/>
                  </a:lnTo>
                  <a:lnTo>
                    <a:pt x="360" y="220"/>
                  </a:lnTo>
                  <a:lnTo>
                    <a:pt x="381" y="222"/>
                  </a:lnTo>
                  <a:lnTo>
                    <a:pt x="388" y="222"/>
                  </a:lnTo>
                  <a:lnTo>
                    <a:pt x="390" y="225"/>
                  </a:lnTo>
                  <a:lnTo>
                    <a:pt x="409" y="222"/>
                  </a:lnTo>
                  <a:lnTo>
                    <a:pt x="412" y="222"/>
                  </a:lnTo>
                  <a:lnTo>
                    <a:pt x="419" y="225"/>
                  </a:lnTo>
                  <a:lnTo>
                    <a:pt x="426" y="225"/>
                  </a:lnTo>
                  <a:lnTo>
                    <a:pt x="435" y="225"/>
                  </a:lnTo>
                  <a:lnTo>
                    <a:pt x="435" y="225"/>
                  </a:lnTo>
                  <a:lnTo>
                    <a:pt x="438" y="225"/>
                  </a:lnTo>
                  <a:lnTo>
                    <a:pt x="438" y="222"/>
                  </a:lnTo>
                  <a:lnTo>
                    <a:pt x="438" y="218"/>
                  </a:lnTo>
                  <a:lnTo>
                    <a:pt x="440" y="215"/>
                  </a:lnTo>
                  <a:lnTo>
                    <a:pt x="440" y="213"/>
                  </a:lnTo>
                  <a:lnTo>
                    <a:pt x="440" y="213"/>
                  </a:lnTo>
                  <a:lnTo>
                    <a:pt x="440" y="210"/>
                  </a:lnTo>
                  <a:lnTo>
                    <a:pt x="442" y="194"/>
                  </a:lnTo>
                  <a:lnTo>
                    <a:pt x="442" y="192"/>
                  </a:lnTo>
                  <a:lnTo>
                    <a:pt x="445" y="189"/>
                  </a:lnTo>
                  <a:lnTo>
                    <a:pt x="447" y="184"/>
                  </a:lnTo>
                  <a:lnTo>
                    <a:pt x="450" y="184"/>
                  </a:lnTo>
                  <a:lnTo>
                    <a:pt x="450" y="184"/>
                  </a:lnTo>
                  <a:lnTo>
                    <a:pt x="452" y="184"/>
                  </a:lnTo>
                  <a:lnTo>
                    <a:pt x="452" y="184"/>
                  </a:lnTo>
                  <a:lnTo>
                    <a:pt x="454" y="184"/>
                  </a:lnTo>
                  <a:lnTo>
                    <a:pt x="454" y="187"/>
                  </a:lnTo>
                  <a:lnTo>
                    <a:pt x="454" y="189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9" y="194"/>
                  </a:lnTo>
                  <a:lnTo>
                    <a:pt x="459" y="194"/>
                  </a:lnTo>
                  <a:lnTo>
                    <a:pt x="461" y="194"/>
                  </a:lnTo>
                  <a:lnTo>
                    <a:pt x="466" y="189"/>
                  </a:lnTo>
                  <a:lnTo>
                    <a:pt x="466" y="187"/>
                  </a:lnTo>
                  <a:lnTo>
                    <a:pt x="473" y="175"/>
                  </a:lnTo>
                  <a:lnTo>
                    <a:pt x="473" y="173"/>
                  </a:lnTo>
                  <a:lnTo>
                    <a:pt x="473" y="170"/>
                  </a:lnTo>
                  <a:lnTo>
                    <a:pt x="471" y="170"/>
                  </a:lnTo>
                  <a:lnTo>
                    <a:pt x="469" y="165"/>
                  </a:lnTo>
                  <a:lnTo>
                    <a:pt x="466" y="161"/>
                  </a:lnTo>
                  <a:lnTo>
                    <a:pt x="466" y="158"/>
                  </a:lnTo>
                  <a:lnTo>
                    <a:pt x="466" y="156"/>
                  </a:lnTo>
                  <a:lnTo>
                    <a:pt x="466" y="156"/>
                  </a:lnTo>
                  <a:lnTo>
                    <a:pt x="466" y="154"/>
                  </a:lnTo>
                  <a:lnTo>
                    <a:pt x="469" y="149"/>
                  </a:lnTo>
                  <a:lnTo>
                    <a:pt x="471" y="147"/>
                  </a:lnTo>
                  <a:lnTo>
                    <a:pt x="471" y="144"/>
                  </a:lnTo>
                  <a:lnTo>
                    <a:pt x="471" y="139"/>
                  </a:lnTo>
                  <a:lnTo>
                    <a:pt x="471" y="139"/>
                  </a:lnTo>
                  <a:lnTo>
                    <a:pt x="473" y="137"/>
                  </a:lnTo>
                  <a:lnTo>
                    <a:pt x="476" y="135"/>
                  </a:lnTo>
                  <a:lnTo>
                    <a:pt x="478" y="132"/>
                  </a:lnTo>
                  <a:lnTo>
                    <a:pt x="478" y="128"/>
                  </a:lnTo>
                  <a:lnTo>
                    <a:pt x="480" y="128"/>
                  </a:lnTo>
                  <a:lnTo>
                    <a:pt x="483" y="125"/>
                  </a:lnTo>
                  <a:lnTo>
                    <a:pt x="490" y="121"/>
                  </a:lnTo>
                  <a:lnTo>
                    <a:pt x="490" y="118"/>
                  </a:lnTo>
                  <a:lnTo>
                    <a:pt x="492" y="113"/>
                  </a:lnTo>
                  <a:lnTo>
                    <a:pt x="495" y="113"/>
                  </a:lnTo>
                  <a:lnTo>
                    <a:pt x="497" y="111"/>
                  </a:lnTo>
                  <a:lnTo>
                    <a:pt x="509" y="106"/>
                  </a:lnTo>
                  <a:lnTo>
                    <a:pt x="511" y="106"/>
                  </a:lnTo>
                  <a:lnTo>
                    <a:pt x="511" y="104"/>
                  </a:lnTo>
                  <a:lnTo>
                    <a:pt x="511" y="102"/>
                  </a:lnTo>
                  <a:lnTo>
                    <a:pt x="511" y="99"/>
                  </a:lnTo>
                  <a:lnTo>
                    <a:pt x="511" y="99"/>
                  </a:lnTo>
                  <a:lnTo>
                    <a:pt x="513" y="97"/>
                  </a:lnTo>
                  <a:lnTo>
                    <a:pt x="516" y="97"/>
                  </a:lnTo>
                  <a:lnTo>
                    <a:pt x="518" y="97"/>
                  </a:lnTo>
                  <a:lnTo>
                    <a:pt x="518" y="95"/>
                  </a:lnTo>
                  <a:lnTo>
                    <a:pt x="521" y="90"/>
                  </a:lnTo>
                  <a:lnTo>
                    <a:pt x="521" y="90"/>
                  </a:lnTo>
                  <a:lnTo>
                    <a:pt x="523" y="87"/>
                  </a:lnTo>
                  <a:lnTo>
                    <a:pt x="528" y="85"/>
                  </a:lnTo>
                  <a:lnTo>
                    <a:pt x="530" y="85"/>
                  </a:lnTo>
                  <a:lnTo>
                    <a:pt x="532" y="85"/>
                  </a:lnTo>
                  <a:lnTo>
                    <a:pt x="532" y="85"/>
                  </a:lnTo>
                  <a:lnTo>
                    <a:pt x="535" y="87"/>
                  </a:lnTo>
                  <a:lnTo>
                    <a:pt x="535" y="87"/>
                  </a:lnTo>
                  <a:lnTo>
                    <a:pt x="537" y="87"/>
                  </a:lnTo>
                  <a:lnTo>
                    <a:pt x="537" y="85"/>
                  </a:lnTo>
                  <a:lnTo>
                    <a:pt x="537" y="85"/>
                  </a:lnTo>
                  <a:lnTo>
                    <a:pt x="539" y="80"/>
                  </a:lnTo>
                  <a:lnTo>
                    <a:pt x="542" y="78"/>
                  </a:lnTo>
                  <a:lnTo>
                    <a:pt x="542" y="78"/>
                  </a:lnTo>
                  <a:lnTo>
                    <a:pt x="544" y="76"/>
                  </a:lnTo>
                  <a:lnTo>
                    <a:pt x="547" y="76"/>
                  </a:lnTo>
                  <a:lnTo>
                    <a:pt x="547" y="73"/>
                  </a:lnTo>
                  <a:lnTo>
                    <a:pt x="549" y="71"/>
                  </a:lnTo>
                  <a:lnTo>
                    <a:pt x="554" y="59"/>
                  </a:lnTo>
                  <a:lnTo>
                    <a:pt x="554" y="57"/>
                  </a:lnTo>
                  <a:lnTo>
                    <a:pt x="556" y="57"/>
                  </a:lnTo>
                  <a:lnTo>
                    <a:pt x="565" y="57"/>
                  </a:lnTo>
                  <a:lnTo>
                    <a:pt x="568" y="57"/>
                  </a:lnTo>
                  <a:lnTo>
                    <a:pt x="570" y="54"/>
                  </a:lnTo>
                  <a:lnTo>
                    <a:pt x="570" y="54"/>
                  </a:lnTo>
                  <a:lnTo>
                    <a:pt x="570" y="52"/>
                  </a:lnTo>
                  <a:lnTo>
                    <a:pt x="570" y="52"/>
                  </a:lnTo>
                  <a:lnTo>
                    <a:pt x="573" y="52"/>
                  </a:lnTo>
                  <a:lnTo>
                    <a:pt x="573" y="50"/>
                  </a:lnTo>
                  <a:lnTo>
                    <a:pt x="573" y="50"/>
                  </a:lnTo>
                  <a:lnTo>
                    <a:pt x="573" y="50"/>
                  </a:lnTo>
                  <a:lnTo>
                    <a:pt x="587" y="40"/>
                  </a:lnTo>
                  <a:lnTo>
                    <a:pt x="589" y="38"/>
                  </a:lnTo>
                  <a:lnTo>
                    <a:pt x="594" y="35"/>
                  </a:lnTo>
                  <a:lnTo>
                    <a:pt x="603" y="31"/>
                  </a:lnTo>
                  <a:lnTo>
                    <a:pt x="608" y="28"/>
                  </a:lnTo>
                  <a:lnTo>
                    <a:pt x="610" y="28"/>
                  </a:lnTo>
                  <a:lnTo>
                    <a:pt x="610" y="28"/>
                  </a:lnTo>
                  <a:lnTo>
                    <a:pt x="610" y="26"/>
                  </a:lnTo>
                  <a:lnTo>
                    <a:pt x="610" y="26"/>
                  </a:lnTo>
                  <a:lnTo>
                    <a:pt x="610" y="24"/>
                  </a:lnTo>
                  <a:lnTo>
                    <a:pt x="608" y="16"/>
                  </a:lnTo>
                  <a:lnTo>
                    <a:pt x="606" y="12"/>
                  </a:lnTo>
                  <a:lnTo>
                    <a:pt x="606" y="9"/>
                  </a:lnTo>
                  <a:lnTo>
                    <a:pt x="606" y="9"/>
                  </a:lnTo>
                  <a:lnTo>
                    <a:pt x="606" y="9"/>
                  </a:lnTo>
                  <a:lnTo>
                    <a:pt x="606" y="9"/>
                  </a:lnTo>
                  <a:lnTo>
                    <a:pt x="606" y="7"/>
                  </a:lnTo>
                  <a:lnTo>
                    <a:pt x="606" y="7"/>
                  </a:lnTo>
                  <a:lnTo>
                    <a:pt x="606" y="7"/>
                  </a:lnTo>
                  <a:lnTo>
                    <a:pt x="608" y="7"/>
                  </a:lnTo>
                  <a:lnTo>
                    <a:pt x="608" y="7"/>
                  </a:lnTo>
                  <a:lnTo>
                    <a:pt x="608" y="7"/>
                  </a:lnTo>
                  <a:lnTo>
                    <a:pt x="610" y="7"/>
                  </a:lnTo>
                  <a:lnTo>
                    <a:pt x="613" y="7"/>
                  </a:lnTo>
                  <a:lnTo>
                    <a:pt x="615" y="7"/>
                  </a:lnTo>
                  <a:lnTo>
                    <a:pt x="615" y="9"/>
                  </a:lnTo>
                  <a:lnTo>
                    <a:pt x="617" y="9"/>
                  </a:lnTo>
                  <a:lnTo>
                    <a:pt x="617" y="12"/>
                  </a:lnTo>
                  <a:lnTo>
                    <a:pt x="620" y="16"/>
                  </a:lnTo>
                  <a:lnTo>
                    <a:pt x="620" y="19"/>
                  </a:lnTo>
                  <a:lnTo>
                    <a:pt x="622" y="19"/>
                  </a:lnTo>
                  <a:lnTo>
                    <a:pt x="627" y="26"/>
                  </a:lnTo>
                  <a:lnTo>
                    <a:pt x="627" y="26"/>
                  </a:lnTo>
                  <a:lnTo>
                    <a:pt x="629" y="26"/>
                  </a:lnTo>
                  <a:lnTo>
                    <a:pt x="632" y="26"/>
                  </a:lnTo>
                  <a:lnTo>
                    <a:pt x="632" y="26"/>
                  </a:lnTo>
                  <a:lnTo>
                    <a:pt x="634" y="26"/>
                  </a:lnTo>
                  <a:lnTo>
                    <a:pt x="634" y="24"/>
                  </a:lnTo>
                  <a:lnTo>
                    <a:pt x="636" y="21"/>
                  </a:lnTo>
                  <a:lnTo>
                    <a:pt x="636" y="21"/>
                  </a:lnTo>
                  <a:lnTo>
                    <a:pt x="636" y="21"/>
                  </a:lnTo>
                  <a:lnTo>
                    <a:pt x="641" y="21"/>
                  </a:lnTo>
                  <a:lnTo>
                    <a:pt x="643" y="19"/>
                  </a:lnTo>
                  <a:lnTo>
                    <a:pt x="646" y="19"/>
                  </a:lnTo>
                  <a:lnTo>
                    <a:pt x="646" y="21"/>
                  </a:lnTo>
                  <a:lnTo>
                    <a:pt x="646" y="21"/>
                  </a:lnTo>
                  <a:lnTo>
                    <a:pt x="648" y="21"/>
                  </a:lnTo>
                  <a:lnTo>
                    <a:pt x="648" y="24"/>
                  </a:lnTo>
                  <a:lnTo>
                    <a:pt x="648" y="24"/>
                  </a:lnTo>
                  <a:lnTo>
                    <a:pt x="651" y="26"/>
                  </a:lnTo>
                  <a:lnTo>
                    <a:pt x="651" y="26"/>
                  </a:lnTo>
                  <a:lnTo>
                    <a:pt x="653" y="31"/>
                  </a:lnTo>
                  <a:lnTo>
                    <a:pt x="653" y="35"/>
                  </a:lnTo>
                  <a:lnTo>
                    <a:pt x="655" y="35"/>
                  </a:lnTo>
                  <a:lnTo>
                    <a:pt x="655" y="38"/>
                  </a:lnTo>
                  <a:lnTo>
                    <a:pt x="658" y="38"/>
                  </a:lnTo>
                  <a:lnTo>
                    <a:pt x="658" y="40"/>
                  </a:lnTo>
                  <a:lnTo>
                    <a:pt x="658" y="40"/>
                  </a:lnTo>
                  <a:lnTo>
                    <a:pt x="660" y="40"/>
                  </a:lnTo>
                  <a:lnTo>
                    <a:pt x="660" y="38"/>
                  </a:lnTo>
                  <a:lnTo>
                    <a:pt x="662" y="38"/>
                  </a:lnTo>
                  <a:lnTo>
                    <a:pt x="662" y="38"/>
                  </a:lnTo>
                  <a:lnTo>
                    <a:pt x="662" y="35"/>
                  </a:lnTo>
                  <a:lnTo>
                    <a:pt x="665" y="33"/>
                  </a:lnTo>
                  <a:lnTo>
                    <a:pt x="665" y="31"/>
                  </a:lnTo>
                  <a:lnTo>
                    <a:pt x="667" y="31"/>
                  </a:lnTo>
                  <a:lnTo>
                    <a:pt x="667" y="28"/>
                  </a:lnTo>
                  <a:lnTo>
                    <a:pt x="679" y="16"/>
                  </a:lnTo>
                  <a:lnTo>
                    <a:pt x="679" y="16"/>
                  </a:lnTo>
                  <a:lnTo>
                    <a:pt x="679" y="16"/>
                  </a:lnTo>
                  <a:lnTo>
                    <a:pt x="679" y="14"/>
                  </a:lnTo>
                  <a:lnTo>
                    <a:pt x="681" y="12"/>
                  </a:lnTo>
                  <a:lnTo>
                    <a:pt x="688" y="7"/>
                  </a:lnTo>
                  <a:lnTo>
                    <a:pt x="688" y="7"/>
                  </a:lnTo>
                  <a:lnTo>
                    <a:pt x="688" y="7"/>
                  </a:lnTo>
                  <a:lnTo>
                    <a:pt x="693" y="5"/>
                  </a:lnTo>
                  <a:lnTo>
                    <a:pt x="693" y="5"/>
                  </a:lnTo>
                  <a:lnTo>
                    <a:pt x="698" y="5"/>
                  </a:lnTo>
                  <a:lnTo>
                    <a:pt x="698" y="5"/>
                  </a:lnTo>
                  <a:lnTo>
                    <a:pt x="698" y="2"/>
                  </a:lnTo>
                  <a:lnTo>
                    <a:pt x="700" y="2"/>
                  </a:lnTo>
                  <a:lnTo>
                    <a:pt x="700" y="0"/>
                  </a:lnTo>
                  <a:lnTo>
                    <a:pt x="700" y="0"/>
                  </a:lnTo>
                  <a:lnTo>
                    <a:pt x="703" y="0"/>
                  </a:lnTo>
                  <a:lnTo>
                    <a:pt x="703" y="0"/>
                  </a:lnTo>
                  <a:lnTo>
                    <a:pt x="705" y="2"/>
                  </a:lnTo>
                  <a:lnTo>
                    <a:pt x="705" y="2"/>
                  </a:lnTo>
                  <a:lnTo>
                    <a:pt x="707" y="2"/>
                  </a:lnTo>
                  <a:lnTo>
                    <a:pt x="707" y="2"/>
                  </a:lnTo>
                  <a:lnTo>
                    <a:pt x="707" y="2"/>
                  </a:lnTo>
                  <a:lnTo>
                    <a:pt x="707" y="2"/>
                  </a:lnTo>
                  <a:lnTo>
                    <a:pt x="710" y="0"/>
                  </a:lnTo>
                  <a:lnTo>
                    <a:pt x="712" y="0"/>
                  </a:lnTo>
                  <a:lnTo>
                    <a:pt x="712" y="0"/>
                  </a:lnTo>
                  <a:lnTo>
                    <a:pt x="712" y="0"/>
                  </a:lnTo>
                  <a:lnTo>
                    <a:pt x="712" y="0"/>
                  </a:lnTo>
                  <a:lnTo>
                    <a:pt x="714" y="0"/>
                  </a:lnTo>
                  <a:lnTo>
                    <a:pt x="714" y="2"/>
                  </a:lnTo>
                  <a:lnTo>
                    <a:pt x="712" y="5"/>
                  </a:lnTo>
                  <a:lnTo>
                    <a:pt x="712" y="7"/>
                  </a:lnTo>
                  <a:lnTo>
                    <a:pt x="710" y="9"/>
                  </a:lnTo>
                  <a:lnTo>
                    <a:pt x="707" y="12"/>
                  </a:lnTo>
                  <a:lnTo>
                    <a:pt x="705" y="14"/>
                  </a:lnTo>
                  <a:lnTo>
                    <a:pt x="703" y="19"/>
                  </a:lnTo>
                  <a:lnTo>
                    <a:pt x="703" y="19"/>
                  </a:lnTo>
                  <a:lnTo>
                    <a:pt x="703" y="19"/>
                  </a:lnTo>
                  <a:lnTo>
                    <a:pt x="703" y="21"/>
                  </a:lnTo>
                  <a:lnTo>
                    <a:pt x="703" y="24"/>
                  </a:lnTo>
                  <a:lnTo>
                    <a:pt x="707" y="26"/>
                  </a:lnTo>
                  <a:lnTo>
                    <a:pt x="707" y="26"/>
                  </a:lnTo>
                  <a:lnTo>
                    <a:pt x="710" y="26"/>
                  </a:lnTo>
                  <a:lnTo>
                    <a:pt x="712" y="28"/>
                  </a:lnTo>
                  <a:lnTo>
                    <a:pt x="712" y="31"/>
                  </a:lnTo>
                  <a:lnTo>
                    <a:pt x="714" y="28"/>
                  </a:lnTo>
                  <a:lnTo>
                    <a:pt x="714" y="31"/>
                  </a:lnTo>
                  <a:lnTo>
                    <a:pt x="714" y="33"/>
                  </a:lnTo>
                  <a:lnTo>
                    <a:pt x="714" y="33"/>
                  </a:lnTo>
                  <a:lnTo>
                    <a:pt x="717" y="35"/>
                  </a:lnTo>
                  <a:lnTo>
                    <a:pt x="719" y="35"/>
                  </a:lnTo>
                  <a:lnTo>
                    <a:pt x="719" y="38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37" name="Freeform 37"/>
            <p:cNvSpPr/>
            <p:nvPr/>
          </p:nvSpPr>
          <p:spPr bwMode="auto">
            <a:xfrm>
              <a:off x="3134614" y="2105899"/>
              <a:ext cx="447898" cy="686154"/>
            </a:xfrm>
            <a:custGeom>
              <a:avLst/>
              <a:gdLst>
                <a:gd name="T0" fmla="*/ 501 w 517"/>
                <a:gd name="T1" fmla="*/ 194 h 790"/>
                <a:gd name="T2" fmla="*/ 487 w 517"/>
                <a:gd name="T3" fmla="*/ 218 h 790"/>
                <a:gd name="T4" fmla="*/ 458 w 517"/>
                <a:gd name="T5" fmla="*/ 220 h 790"/>
                <a:gd name="T6" fmla="*/ 432 w 517"/>
                <a:gd name="T7" fmla="*/ 232 h 790"/>
                <a:gd name="T8" fmla="*/ 432 w 517"/>
                <a:gd name="T9" fmla="*/ 258 h 790"/>
                <a:gd name="T10" fmla="*/ 399 w 517"/>
                <a:gd name="T11" fmla="*/ 303 h 790"/>
                <a:gd name="T12" fmla="*/ 411 w 517"/>
                <a:gd name="T13" fmla="*/ 338 h 790"/>
                <a:gd name="T14" fmla="*/ 432 w 517"/>
                <a:gd name="T15" fmla="*/ 376 h 790"/>
                <a:gd name="T16" fmla="*/ 435 w 517"/>
                <a:gd name="T17" fmla="*/ 450 h 790"/>
                <a:gd name="T18" fmla="*/ 409 w 517"/>
                <a:gd name="T19" fmla="*/ 495 h 790"/>
                <a:gd name="T20" fmla="*/ 399 w 517"/>
                <a:gd name="T21" fmla="*/ 518 h 790"/>
                <a:gd name="T22" fmla="*/ 376 w 517"/>
                <a:gd name="T23" fmla="*/ 532 h 790"/>
                <a:gd name="T24" fmla="*/ 373 w 517"/>
                <a:gd name="T25" fmla="*/ 547 h 790"/>
                <a:gd name="T26" fmla="*/ 380 w 517"/>
                <a:gd name="T27" fmla="*/ 563 h 790"/>
                <a:gd name="T28" fmla="*/ 399 w 517"/>
                <a:gd name="T29" fmla="*/ 587 h 790"/>
                <a:gd name="T30" fmla="*/ 392 w 517"/>
                <a:gd name="T31" fmla="*/ 613 h 790"/>
                <a:gd name="T32" fmla="*/ 390 w 517"/>
                <a:gd name="T33" fmla="*/ 634 h 790"/>
                <a:gd name="T34" fmla="*/ 380 w 517"/>
                <a:gd name="T35" fmla="*/ 663 h 790"/>
                <a:gd name="T36" fmla="*/ 378 w 517"/>
                <a:gd name="T37" fmla="*/ 686 h 790"/>
                <a:gd name="T38" fmla="*/ 345 w 517"/>
                <a:gd name="T39" fmla="*/ 705 h 790"/>
                <a:gd name="T40" fmla="*/ 326 w 517"/>
                <a:gd name="T41" fmla="*/ 715 h 790"/>
                <a:gd name="T42" fmla="*/ 305 w 517"/>
                <a:gd name="T43" fmla="*/ 726 h 790"/>
                <a:gd name="T44" fmla="*/ 269 w 517"/>
                <a:gd name="T45" fmla="*/ 719 h 790"/>
                <a:gd name="T46" fmla="*/ 248 w 517"/>
                <a:gd name="T47" fmla="*/ 726 h 790"/>
                <a:gd name="T48" fmla="*/ 205 w 517"/>
                <a:gd name="T49" fmla="*/ 731 h 790"/>
                <a:gd name="T50" fmla="*/ 175 w 517"/>
                <a:gd name="T51" fmla="*/ 743 h 790"/>
                <a:gd name="T52" fmla="*/ 151 w 517"/>
                <a:gd name="T53" fmla="*/ 762 h 790"/>
                <a:gd name="T54" fmla="*/ 116 w 517"/>
                <a:gd name="T55" fmla="*/ 769 h 790"/>
                <a:gd name="T56" fmla="*/ 85 w 517"/>
                <a:gd name="T57" fmla="*/ 776 h 790"/>
                <a:gd name="T58" fmla="*/ 30 w 517"/>
                <a:gd name="T59" fmla="*/ 790 h 790"/>
                <a:gd name="T60" fmla="*/ 14 w 517"/>
                <a:gd name="T61" fmla="*/ 783 h 790"/>
                <a:gd name="T62" fmla="*/ 9 w 517"/>
                <a:gd name="T63" fmla="*/ 724 h 790"/>
                <a:gd name="T64" fmla="*/ 40 w 517"/>
                <a:gd name="T65" fmla="*/ 679 h 790"/>
                <a:gd name="T66" fmla="*/ 45 w 517"/>
                <a:gd name="T67" fmla="*/ 615 h 790"/>
                <a:gd name="T68" fmla="*/ 49 w 517"/>
                <a:gd name="T69" fmla="*/ 535 h 790"/>
                <a:gd name="T70" fmla="*/ 45 w 517"/>
                <a:gd name="T71" fmla="*/ 499 h 790"/>
                <a:gd name="T72" fmla="*/ 45 w 517"/>
                <a:gd name="T73" fmla="*/ 487 h 790"/>
                <a:gd name="T74" fmla="*/ 49 w 517"/>
                <a:gd name="T75" fmla="*/ 464 h 790"/>
                <a:gd name="T76" fmla="*/ 68 w 517"/>
                <a:gd name="T77" fmla="*/ 445 h 790"/>
                <a:gd name="T78" fmla="*/ 78 w 517"/>
                <a:gd name="T79" fmla="*/ 416 h 790"/>
                <a:gd name="T80" fmla="*/ 94 w 517"/>
                <a:gd name="T81" fmla="*/ 386 h 790"/>
                <a:gd name="T82" fmla="*/ 75 w 517"/>
                <a:gd name="T83" fmla="*/ 341 h 790"/>
                <a:gd name="T84" fmla="*/ 75 w 517"/>
                <a:gd name="T85" fmla="*/ 305 h 790"/>
                <a:gd name="T86" fmla="*/ 104 w 517"/>
                <a:gd name="T87" fmla="*/ 284 h 790"/>
                <a:gd name="T88" fmla="*/ 120 w 517"/>
                <a:gd name="T89" fmla="*/ 256 h 790"/>
                <a:gd name="T90" fmla="*/ 137 w 517"/>
                <a:gd name="T91" fmla="*/ 204 h 790"/>
                <a:gd name="T92" fmla="*/ 158 w 517"/>
                <a:gd name="T93" fmla="*/ 156 h 790"/>
                <a:gd name="T94" fmla="*/ 194 w 517"/>
                <a:gd name="T95" fmla="*/ 123 h 790"/>
                <a:gd name="T96" fmla="*/ 231 w 517"/>
                <a:gd name="T97" fmla="*/ 130 h 790"/>
                <a:gd name="T98" fmla="*/ 255 w 517"/>
                <a:gd name="T99" fmla="*/ 95 h 790"/>
                <a:gd name="T100" fmla="*/ 302 w 517"/>
                <a:gd name="T101" fmla="*/ 45 h 790"/>
                <a:gd name="T102" fmla="*/ 328 w 517"/>
                <a:gd name="T103" fmla="*/ 64 h 790"/>
                <a:gd name="T104" fmla="*/ 385 w 517"/>
                <a:gd name="T105" fmla="*/ 36 h 790"/>
                <a:gd name="T106" fmla="*/ 413 w 517"/>
                <a:gd name="T107" fmla="*/ 50 h 790"/>
                <a:gd name="T108" fmla="*/ 475 w 517"/>
                <a:gd name="T109" fmla="*/ 31 h 790"/>
                <a:gd name="T110" fmla="*/ 475 w 517"/>
                <a:gd name="T111" fmla="*/ 5 h 790"/>
                <a:gd name="T112" fmla="*/ 491 w 517"/>
                <a:gd name="T113" fmla="*/ 33 h 790"/>
                <a:gd name="T114" fmla="*/ 494 w 517"/>
                <a:gd name="T115" fmla="*/ 66 h 790"/>
                <a:gd name="T116" fmla="*/ 463 w 517"/>
                <a:gd name="T117" fmla="*/ 81 h 790"/>
                <a:gd name="T118" fmla="*/ 454 w 517"/>
                <a:gd name="T119" fmla="*/ 95 h 790"/>
                <a:gd name="T120" fmla="*/ 482 w 517"/>
                <a:gd name="T121" fmla="*/ 116 h 790"/>
                <a:gd name="T122" fmla="*/ 499 w 517"/>
                <a:gd name="T123" fmla="*/ 142 h 790"/>
                <a:gd name="T124" fmla="*/ 508 w 517"/>
                <a:gd name="T125" fmla="*/ 156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17" h="790">
                  <a:moveTo>
                    <a:pt x="513" y="166"/>
                  </a:moveTo>
                  <a:lnTo>
                    <a:pt x="513" y="166"/>
                  </a:lnTo>
                  <a:lnTo>
                    <a:pt x="513" y="166"/>
                  </a:lnTo>
                  <a:lnTo>
                    <a:pt x="513" y="170"/>
                  </a:lnTo>
                  <a:lnTo>
                    <a:pt x="513" y="173"/>
                  </a:lnTo>
                  <a:lnTo>
                    <a:pt x="508" y="178"/>
                  </a:lnTo>
                  <a:lnTo>
                    <a:pt x="506" y="182"/>
                  </a:lnTo>
                  <a:lnTo>
                    <a:pt x="506" y="185"/>
                  </a:lnTo>
                  <a:lnTo>
                    <a:pt x="503" y="185"/>
                  </a:lnTo>
                  <a:lnTo>
                    <a:pt x="503" y="187"/>
                  </a:lnTo>
                  <a:lnTo>
                    <a:pt x="503" y="189"/>
                  </a:lnTo>
                  <a:lnTo>
                    <a:pt x="503" y="189"/>
                  </a:lnTo>
                  <a:lnTo>
                    <a:pt x="503" y="192"/>
                  </a:lnTo>
                  <a:lnTo>
                    <a:pt x="503" y="192"/>
                  </a:lnTo>
                  <a:lnTo>
                    <a:pt x="501" y="192"/>
                  </a:lnTo>
                  <a:lnTo>
                    <a:pt x="501" y="194"/>
                  </a:lnTo>
                  <a:lnTo>
                    <a:pt x="499" y="194"/>
                  </a:lnTo>
                  <a:lnTo>
                    <a:pt x="499" y="196"/>
                  </a:lnTo>
                  <a:lnTo>
                    <a:pt x="499" y="196"/>
                  </a:lnTo>
                  <a:lnTo>
                    <a:pt x="499" y="199"/>
                  </a:lnTo>
                  <a:lnTo>
                    <a:pt x="499" y="206"/>
                  </a:lnTo>
                  <a:lnTo>
                    <a:pt x="496" y="208"/>
                  </a:lnTo>
                  <a:lnTo>
                    <a:pt x="496" y="211"/>
                  </a:lnTo>
                  <a:lnTo>
                    <a:pt x="496" y="211"/>
                  </a:lnTo>
                  <a:lnTo>
                    <a:pt x="496" y="211"/>
                  </a:lnTo>
                  <a:lnTo>
                    <a:pt x="496" y="213"/>
                  </a:lnTo>
                  <a:lnTo>
                    <a:pt x="494" y="213"/>
                  </a:lnTo>
                  <a:lnTo>
                    <a:pt x="494" y="215"/>
                  </a:lnTo>
                  <a:lnTo>
                    <a:pt x="494" y="215"/>
                  </a:lnTo>
                  <a:lnTo>
                    <a:pt x="494" y="215"/>
                  </a:lnTo>
                  <a:lnTo>
                    <a:pt x="491" y="215"/>
                  </a:lnTo>
                  <a:lnTo>
                    <a:pt x="487" y="218"/>
                  </a:lnTo>
                  <a:lnTo>
                    <a:pt x="487" y="218"/>
                  </a:lnTo>
                  <a:lnTo>
                    <a:pt x="487" y="218"/>
                  </a:lnTo>
                  <a:lnTo>
                    <a:pt x="482" y="225"/>
                  </a:lnTo>
                  <a:lnTo>
                    <a:pt x="482" y="225"/>
                  </a:lnTo>
                  <a:lnTo>
                    <a:pt x="480" y="225"/>
                  </a:lnTo>
                  <a:lnTo>
                    <a:pt x="477" y="225"/>
                  </a:lnTo>
                  <a:lnTo>
                    <a:pt x="477" y="225"/>
                  </a:lnTo>
                  <a:lnTo>
                    <a:pt x="475" y="225"/>
                  </a:lnTo>
                  <a:lnTo>
                    <a:pt x="470" y="225"/>
                  </a:lnTo>
                  <a:lnTo>
                    <a:pt x="470" y="225"/>
                  </a:lnTo>
                  <a:lnTo>
                    <a:pt x="468" y="225"/>
                  </a:lnTo>
                  <a:lnTo>
                    <a:pt x="465" y="225"/>
                  </a:lnTo>
                  <a:lnTo>
                    <a:pt x="465" y="225"/>
                  </a:lnTo>
                  <a:lnTo>
                    <a:pt x="463" y="225"/>
                  </a:lnTo>
                  <a:lnTo>
                    <a:pt x="463" y="225"/>
                  </a:lnTo>
                  <a:lnTo>
                    <a:pt x="458" y="220"/>
                  </a:lnTo>
                  <a:lnTo>
                    <a:pt x="456" y="218"/>
                  </a:lnTo>
                  <a:lnTo>
                    <a:pt x="456" y="218"/>
                  </a:lnTo>
                  <a:lnTo>
                    <a:pt x="456" y="218"/>
                  </a:lnTo>
                  <a:lnTo>
                    <a:pt x="454" y="218"/>
                  </a:lnTo>
                  <a:lnTo>
                    <a:pt x="451" y="218"/>
                  </a:lnTo>
                  <a:lnTo>
                    <a:pt x="449" y="220"/>
                  </a:lnTo>
                  <a:lnTo>
                    <a:pt x="444" y="223"/>
                  </a:lnTo>
                  <a:lnTo>
                    <a:pt x="444" y="223"/>
                  </a:lnTo>
                  <a:lnTo>
                    <a:pt x="442" y="220"/>
                  </a:lnTo>
                  <a:lnTo>
                    <a:pt x="439" y="223"/>
                  </a:lnTo>
                  <a:lnTo>
                    <a:pt x="439" y="223"/>
                  </a:lnTo>
                  <a:lnTo>
                    <a:pt x="437" y="223"/>
                  </a:lnTo>
                  <a:lnTo>
                    <a:pt x="437" y="225"/>
                  </a:lnTo>
                  <a:lnTo>
                    <a:pt x="435" y="227"/>
                  </a:lnTo>
                  <a:lnTo>
                    <a:pt x="432" y="232"/>
                  </a:lnTo>
                  <a:lnTo>
                    <a:pt x="432" y="232"/>
                  </a:lnTo>
                  <a:lnTo>
                    <a:pt x="432" y="234"/>
                  </a:lnTo>
                  <a:lnTo>
                    <a:pt x="428" y="237"/>
                  </a:lnTo>
                  <a:lnTo>
                    <a:pt x="428" y="237"/>
                  </a:lnTo>
                  <a:lnTo>
                    <a:pt x="428" y="237"/>
                  </a:lnTo>
                  <a:lnTo>
                    <a:pt x="428" y="237"/>
                  </a:lnTo>
                  <a:lnTo>
                    <a:pt x="425" y="239"/>
                  </a:lnTo>
                  <a:lnTo>
                    <a:pt x="425" y="239"/>
                  </a:lnTo>
                  <a:lnTo>
                    <a:pt x="425" y="241"/>
                  </a:lnTo>
                  <a:lnTo>
                    <a:pt x="425" y="241"/>
                  </a:lnTo>
                  <a:lnTo>
                    <a:pt x="425" y="244"/>
                  </a:lnTo>
                  <a:lnTo>
                    <a:pt x="428" y="246"/>
                  </a:lnTo>
                  <a:lnTo>
                    <a:pt x="428" y="249"/>
                  </a:lnTo>
                  <a:lnTo>
                    <a:pt x="430" y="251"/>
                  </a:lnTo>
                  <a:lnTo>
                    <a:pt x="432" y="256"/>
                  </a:lnTo>
                  <a:lnTo>
                    <a:pt x="432" y="258"/>
                  </a:lnTo>
                  <a:lnTo>
                    <a:pt x="432" y="258"/>
                  </a:lnTo>
                  <a:lnTo>
                    <a:pt x="428" y="263"/>
                  </a:lnTo>
                  <a:lnTo>
                    <a:pt x="423" y="267"/>
                  </a:lnTo>
                  <a:lnTo>
                    <a:pt x="416" y="270"/>
                  </a:lnTo>
                  <a:lnTo>
                    <a:pt x="416" y="272"/>
                  </a:lnTo>
                  <a:lnTo>
                    <a:pt x="416" y="272"/>
                  </a:lnTo>
                  <a:lnTo>
                    <a:pt x="416" y="275"/>
                  </a:lnTo>
                  <a:lnTo>
                    <a:pt x="416" y="277"/>
                  </a:lnTo>
                  <a:lnTo>
                    <a:pt x="413" y="277"/>
                  </a:lnTo>
                  <a:lnTo>
                    <a:pt x="411" y="277"/>
                  </a:lnTo>
                  <a:lnTo>
                    <a:pt x="409" y="279"/>
                  </a:lnTo>
                  <a:lnTo>
                    <a:pt x="406" y="279"/>
                  </a:lnTo>
                  <a:lnTo>
                    <a:pt x="406" y="282"/>
                  </a:lnTo>
                  <a:lnTo>
                    <a:pt x="402" y="289"/>
                  </a:lnTo>
                  <a:lnTo>
                    <a:pt x="399" y="291"/>
                  </a:lnTo>
                  <a:lnTo>
                    <a:pt x="399" y="293"/>
                  </a:lnTo>
                  <a:lnTo>
                    <a:pt x="399" y="303"/>
                  </a:lnTo>
                  <a:lnTo>
                    <a:pt x="399" y="303"/>
                  </a:lnTo>
                  <a:lnTo>
                    <a:pt x="399" y="305"/>
                  </a:lnTo>
                  <a:lnTo>
                    <a:pt x="397" y="308"/>
                  </a:lnTo>
                  <a:lnTo>
                    <a:pt x="397" y="310"/>
                  </a:lnTo>
                  <a:lnTo>
                    <a:pt x="395" y="315"/>
                  </a:lnTo>
                  <a:lnTo>
                    <a:pt x="395" y="315"/>
                  </a:lnTo>
                  <a:lnTo>
                    <a:pt x="395" y="315"/>
                  </a:lnTo>
                  <a:lnTo>
                    <a:pt x="395" y="317"/>
                  </a:lnTo>
                  <a:lnTo>
                    <a:pt x="397" y="327"/>
                  </a:lnTo>
                  <a:lnTo>
                    <a:pt x="397" y="329"/>
                  </a:lnTo>
                  <a:lnTo>
                    <a:pt x="397" y="331"/>
                  </a:lnTo>
                  <a:lnTo>
                    <a:pt x="397" y="331"/>
                  </a:lnTo>
                  <a:lnTo>
                    <a:pt x="397" y="331"/>
                  </a:lnTo>
                  <a:lnTo>
                    <a:pt x="399" y="331"/>
                  </a:lnTo>
                  <a:lnTo>
                    <a:pt x="411" y="338"/>
                  </a:lnTo>
                  <a:lnTo>
                    <a:pt x="411" y="338"/>
                  </a:lnTo>
                  <a:lnTo>
                    <a:pt x="413" y="341"/>
                  </a:lnTo>
                  <a:lnTo>
                    <a:pt x="416" y="341"/>
                  </a:lnTo>
                  <a:lnTo>
                    <a:pt x="418" y="343"/>
                  </a:lnTo>
                  <a:lnTo>
                    <a:pt x="418" y="346"/>
                  </a:lnTo>
                  <a:lnTo>
                    <a:pt x="418" y="346"/>
                  </a:lnTo>
                  <a:lnTo>
                    <a:pt x="418" y="346"/>
                  </a:lnTo>
                  <a:lnTo>
                    <a:pt x="423" y="346"/>
                  </a:lnTo>
                  <a:lnTo>
                    <a:pt x="423" y="353"/>
                  </a:lnTo>
                  <a:lnTo>
                    <a:pt x="425" y="355"/>
                  </a:lnTo>
                  <a:lnTo>
                    <a:pt x="428" y="360"/>
                  </a:lnTo>
                  <a:lnTo>
                    <a:pt x="428" y="362"/>
                  </a:lnTo>
                  <a:lnTo>
                    <a:pt x="428" y="364"/>
                  </a:lnTo>
                  <a:lnTo>
                    <a:pt x="430" y="372"/>
                  </a:lnTo>
                  <a:lnTo>
                    <a:pt x="430" y="374"/>
                  </a:lnTo>
                  <a:lnTo>
                    <a:pt x="430" y="374"/>
                  </a:lnTo>
                  <a:lnTo>
                    <a:pt x="432" y="376"/>
                  </a:lnTo>
                  <a:lnTo>
                    <a:pt x="435" y="379"/>
                  </a:lnTo>
                  <a:lnTo>
                    <a:pt x="439" y="390"/>
                  </a:lnTo>
                  <a:lnTo>
                    <a:pt x="442" y="393"/>
                  </a:lnTo>
                  <a:lnTo>
                    <a:pt x="444" y="402"/>
                  </a:lnTo>
                  <a:lnTo>
                    <a:pt x="451" y="409"/>
                  </a:lnTo>
                  <a:lnTo>
                    <a:pt x="451" y="414"/>
                  </a:lnTo>
                  <a:lnTo>
                    <a:pt x="449" y="424"/>
                  </a:lnTo>
                  <a:lnTo>
                    <a:pt x="449" y="426"/>
                  </a:lnTo>
                  <a:lnTo>
                    <a:pt x="449" y="426"/>
                  </a:lnTo>
                  <a:lnTo>
                    <a:pt x="449" y="428"/>
                  </a:lnTo>
                  <a:lnTo>
                    <a:pt x="447" y="428"/>
                  </a:lnTo>
                  <a:lnTo>
                    <a:pt x="444" y="435"/>
                  </a:lnTo>
                  <a:lnTo>
                    <a:pt x="444" y="435"/>
                  </a:lnTo>
                  <a:lnTo>
                    <a:pt x="439" y="443"/>
                  </a:lnTo>
                  <a:lnTo>
                    <a:pt x="437" y="445"/>
                  </a:lnTo>
                  <a:lnTo>
                    <a:pt x="435" y="450"/>
                  </a:lnTo>
                  <a:lnTo>
                    <a:pt x="432" y="450"/>
                  </a:lnTo>
                  <a:lnTo>
                    <a:pt x="430" y="457"/>
                  </a:lnTo>
                  <a:lnTo>
                    <a:pt x="425" y="461"/>
                  </a:lnTo>
                  <a:lnTo>
                    <a:pt x="425" y="461"/>
                  </a:lnTo>
                  <a:lnTo>
                    <a:pt x="423" y="469"/>
                  </a:lnTo>
                  <a:lnTo>
                    <a:pt x="423" y="471"/>
                  </a:lnTo>
                  <a:lnTo>
                    <a:pt x="421" y="473"/>
                  </a:lnTo>
                  <a:lnTo>
                    <a:pt x="421" y="473"/>
                  </a:lnTo>
                  <a:lnTo>
                    <a:pt x="421" y="476"/>
                  </a:lnTo>
                  <a:lnTo>
                    <a:pt x="413" y="480"/>
                  </a:lnTo>
                  <a:lnTo>
                    <a:pt x="411" y="483"/>
                  </a:lnTo>
                  <a:lnTo>
                    <a:pt x="409" y="485"/>
                  </a:lnTo>
                  <a:lnTo>
                    <a:pt x="409" y="485"/>
                  </a:lnTo>
                  <a:lnTo>
                    <a:pt x="409" y="490"/>
                  </a:lnTo>
                  <a:lnTo>
                    <a:pt x="409" y="490"/>
                  </a:lnTo>
                  <a:lnTo>
                    <a:pt x="409" y="495"/>
                  </a:lnTo>
                  <a:lnTo>
                    <a:pt x="409" y="497"/>
                  </a:lnTo>
                  <a:lnTo>
                    <a:pt x="409" y="502"/>
                  </a:lnTo>
                  <a:lnTo>
                    <a:pt x="409" y="502"/>
                  </a:lnTo>
                  <a:lnTo>
                    <a:pt x="409" y="502"/>
                  </a:lnTo>
                  <a:lnTo>
                    <a:pt x="409" y="502"/>
                  </a:lnTo>
                  <a:lnTo>
                    <a:pt x="409" y="504"/>
                  </a:lnTo>
                  <a:lnTo>
                    <a:pt x="411" y="506"/>
                  </a:lnTo>
                  <a:lnTo>
                    <a:pt x="409" y="516"/>
                  </a:lnTo>
                  <a:lnTo>
                    <a:pt x="409" y="518"/>
                  </a:lnTo>
                  <a:lnTo>
                    <a:pt x="409" y="518"/>
                  </a:lnTo>
                  <a:lnTo>
                    <a:pt x="409" y="518"/>
                  </a:lnTo>
                  <a:lnTo>
                    <a:pt x="406" y="521"/>
                  </a:lnTo>
                  <a:lnTo>
                    <a:pt x="406" y="521"/>
                  </a:lnTo>
                  <a:lnTo>
                    <a:pt x="402" y="518"/>
                  </a:lnTo>
                  <a:lnTo>
                    <a:pt x="399" y="518"/>
                  </a:lnTo>
                  <a:lnTo>
                    <a:pt x="399" y="518"/>
                  </a:lnTo>
                  <a:lnTo>
                    <a:pt x="399" y="518"/>
                  </a:lnTo>
                  <a:lnTo>
                    <a:pt x="397" y="518"/>
                  </a:lnTo>
                  <a:lnTo>
                    <a:pt x="397" y="521"/>
                  </a:lnTo>
                  <a:lnTo>
                    <a:pt x="397" y="521"/>
                  </a:lnTo>
                  <a:lnTo>
                    <a:pt x="397" y="523"/>
                  </a:lnTo>
                  <a:lnTo>
                    <a:pt x="397" y="525"/>
                  </a:lnTo>
                  <a:lnTo>
                    <a:pt x="395" y="525"/>
                  </a:lnTo>
                  <a:lnTo>
                    <a:pt x="392" y="530"/>
                  </a:lnTo>
                  <a:lnTo>
                    <a:pt x="390" y="530"/>
                  </a:lnTo>
                  <a:lnTo>
                    <a:pt x="390" y="530"/>
                  </a:lnTo>
                  <a:lnTo>
                    <a:pt x="390" y="530"/>
                  </a:lnTo>
                  <a:lnTo>
                    <a:pt x="387" y="530"/>
                  </a:lnTo>
                  <a:lnTo>
                    <a:pt x="385" y="532"/>
                  </a:lnTo>
                  <a:lnTo>
                    <a:pt x="383" y="532"/>
                  </a:lnTo>
                  <a:lnTo>
                    <a:pt x="378" y="535"/>
                  </a:lnTo>
                  <a:lnTo>
                    <a:pt x="376" y="532"/>
                  </a:lnTo>
                  <a:lnTo>
                    <a:pt x="373" y="532"/>
                  </a:lnTo>
                  <a:lnTo>
                    <a:pt x="373" y="535"/>
                  </a:lnTo>
                  <a:lnTo>
                    <a:pt x="371" y="535"/>
                  </a:lnTo>
                  <a:lnTo>
                    <a:pt x="371" y="535"/>
                  </a:lnTo>
                  <a:lnTo>
                    <a:pt x="371" y="537"/>
                  </a:lnTo>
                  <a:lnTo>
                    <a:pt x="371" y="537"/>
                  </a:lnTo>
                  <a:lnTo>
                    <a:pt x="371" y="537"/>
                  </a:lnTo>
                  <a:lnTo>
                    <a:pt x="373" y="540"/>
                  </a:lnTo>
                  <a:lnTo>
                    <a:pt x="373" y="540"/>
                  </a:lnTo>
                  <a:lnTo>
                    <a:pt x="373" y="540"/>
                  </a:lnTo>
                  <a:lnTo>
                    <a:pt x="373" y="542"/>
                  </a:lnTo>
                  <a:lnTo>
                    <a:pt x="373" y="542"/>
                  </a:lnTo>
                  <a:lnTo>
                    <a:pt x="373" y="544"/>
                  </a:lnTo>
                  <a:lnTo>
                    <a:pt x="373" y="544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6" y="551"/>
                  </a:lnTo>
                  <a:lnTo>
                    <a:pt x="378" y="551"/>
                  </a:lnTo>
                  <a:lnTo>
                    <a:pt x="378" y="554"/>
                  </a:lnTo>
                  <a:lnTo>
                    <a:pt x="378" y="554"/>
                  </a:lnTo>
                  <a:lnTo>
                    <a:pt x="378" y="554"/>
                  </a:lnTo>
                  <a:lnTo>
                    <a:pt x="378" y="556"/>
                  </a:lnTo>
                  <a:lnTo>
                    <a:pt x="378" y="556"/>
                  </a:lnTo>
                  <a:lnTo>
                    <a:pt x="380" y="558"/>
                  </a:lnTo>
                  <a:lnTo>
                    <a:pt x="380" y="558"/>
                  </a:lnTo>
                  <a:lnTo>
                    <a:pt x="380" y="558"/>
                  </a:lnTo>
                  <a:lnTo>
                    <a:pt x="380" y="561"/>
                  </a:lnTo>
                  <a:lnTo>
                    <a:pt x="380" y="561"/>
                  </a:lnTo>
                  <a:lnTo>
                    <a:pt x="380" y="561"/>
                  </a:lnTo>
                  <a:lnTo>
                    <a:pt x="380" y="563"/>
                  </a:lnTo>
                  <a:lnTo>
                    <a:pt x="380" y="563"/>
                  </a:lnTo>
                  <a:lnTo>
                    <a:pt x="380" y="563"/>
                  </a:lnTo>
                  <a:lnTo>
                    <a:pt x="380" y="566"/>
                  </a:lnTo>
                  <a:lnTo>
                    <a:pt x="380" y="568"/>
                  </a:lnTo>
                  <a:lnTo>
                    <a:pt x="380" y="568"/>
                  </a:lnTo>
                  <a:lnTo>
                    <a:pt x="380" y="570"/>
                  </a:lnTo>
                  <a:lnTo>
                    <a:pt x="383" y="570"/>
                  </a:lnTo>
                  <a:lnTo>
                    <a:pt x="383" y="573"/>
                  </a:lnTo>
                  <a:lnTo>
                    <a:pt x="387" y="573"/>
                  </a:lnTo>
                  <a:lnTo>
                    <a:pt x="387" y="575"/>
                  </a:lnTo>
                  <a:lnTo>
                    <a:pt x="390" y="575"/>
                  </a:lnTo>
                  <a:lnTo>
                    <a:pt x="390" y="575"/>
                  </a:lnTo>
                  <a:lnTo>
                    <a:pt x="392" y="580"/>
                  </a:lnTo>
                  <a:lnTo>
                    <a:pt x="397" y="582"/>
                  </a:lnTo>
                  <a:lnTo>
                    <a:pt x="397" y="584"/>
                  </a:lnTo>
                  <a:lnTo>
                    <a:pt x="399" y="587"/>
                  </a:lnTo>
                  <a:lnTo>
                    <a:pt x="399" y="587"/>
                  </a:lnTo>
                  <a:lnTo>
                    <a:pt x="399" y="589"/>
                  </a:lnTo>
                  <a:lnTo>
                    <a:pt x="397" y="596"/>
                  </a:lnTo>
                  <a:lnTo>
                    <a:pt x="395" y="599"/>
                  </a:lnTo>
                  <a:lnTo>
                    <a:pt x="392" y="603"/>
                  </a:lnTo>
                  <a:lnTo>
                    <a:pt x="392" y="603"/>
                  </a:lnTo>
                  <a:lnTo>
                    <a:pt x="392" y="603"/>
                  </a:lnTo>
                  <a:lnTo>
                    <a:pt x="392" y="606"/>
                  </a:lnTo>
                  <a:lnTo>
                    <a:pt x="392" y="606"/>
                  </a:lnTo>
                  <a:lnTo>
                    <a:pt x="392" y="606"/>
                  </a:lnTo>
                  <a:lnTo>
                    <a:pt x="392" y="608"/>
                  </a:lnTo>
                  <a:lnTo>
                    <a:pt x="395" y="608"/>
                  </a:lnTo>
                  <a:lnTo>
                    <a:pt x="395" y="608"/>
                  </a:lnTo>
                  <a:lnTo>
                    <a:pt x="395" y="610"/>
                  </a:lnTo>
                  <a:lnTo>
                    <a:pt x="395" y="610"/>
                  </a:lnTo>
                  <a:lnTo>
                    <a:pt x="392" y="610"/>
                  </a:lnTo>
                  <a:lnTo>
                    <a:pt x="392" y="613"/>
                  </a:lnTo>
                  <a:lnTo>
                    <a:pt x="392" y="613"/>
                  </a:lnTo>
                  <a:lnTo>
                    <a:pt x="392" y="613"/>
                  </a:lnTo>
                  <a:lnTo>
                    <a:pt x="392" y="615"/>
                  </a:lnTo>
                  <a:lnTo>
                    <a:pt x="392" y="615"/>
                  </a:lnTo>
                  <a:lnTo>
                    <a:pt x="395" y="618"/>
                  </a:lnTo>
                  <a:lnTo>
                    <a:pt x="395" y="618"/>
                  </a:lnTo>
                  <a:lnTo>
                    <a:pt x="395" y="618"/>
                  </a:lnTo>
                  <a:lnTo>
                    <a:pt x="392" y="620"/>
                  </a:lnTo>
                  <a:lnTo>
                    <a:pt x="392" y="620"/>
                  </a:lnTo>
                  <a:lnTo>
                    <a:pt x="392" y="622"/>
                  </a:lnTo>
                  <a:lnTo>
                    <a:pt x="392" y="622"/>
                  </a:lnTo>
                  <a:lnTo>
                    <a:pt x="392" y="625"/>
                  </a:lnTo>
                  <a:lnTo>
                    <a:pt x="392" y="627"/>
                  </a:lnTo>
                  <a:lnTo>
                    <a:pt x="392" y="627"/>
                  </a:lnTo>
                  <a:lnTo>
                    <a:pt x="392" y="629"/>
                  </a:lnTo>
                  <a:lnTo>
                    <a:pt x="390" y="634"/>
                  </a:lnTo>
                  <a:lnTo>
                    <a:pt x="390" y="636"/>
                  </a:lnTo>
                  <a:lnTo>
                    <a:pt x="387" y="639"/>
                  </a:lnTo>
                  <a:lnTo>
                    <a:pt x="385" y="639"/>
                  </a:lnTo>
                  <a:lnTo>
                    <a:pt x="385" y="639"/>
                  </a:lnTo>
                  <a:lnTo>
                    <a:pt x="385" y="641"/>
                  </a:lnTo>
                  <a:lnTo>
                    <a:pt x="385" y="641"/>
                  </a:lnTo>
                  <a:lnTo>
                    <a:pt x="385" y="644"/>
                  </a:lnTo>
                  <a:lnTo>
                    <a:pt x="385" y="646"/>
                  </a:lnTo>
                  <a:lnTo>
                    <a:pt x="385" y="646"/>
                  </a:lnTo>
                  <a:lnTo>
                    <a:pt x="385" y="648"/>
                  </a:lnTo>
                  <a:lnTo>
                    <a:pt x="383" y="653"/>
                  </a:lnTo>
                  <a:lnTo>
                    <a:pt x="383" y="655"/>
                  </a:lnTo>
                  <a:lnTo>
                    <a:pt x="385" y="658"/>
                  </a:lnTo>
                  <a:lnTo>
                    <a:pt x="385" y="658"/>
                  </a:lnTo>
                  <a:lnTo>
                    <a:pt x="380" y="660"/>
                  </a:lnTo>
                  <a:lnTo>
                    <a:pt x="380" y="663"/>
                  </a:lnTo>
                  <a:lnTo>
                    <a:pt x="380" y="665"/>
                  </a:lnTo>
                  <a:lnTo>
                    <a:pt x="380" y="665"/>
                  </a:lnTo>
                  <a:lnTo>
                    <a:pt x="380" y="665"/>
                  </a:lnTo>
                  <a:lnTo>
                    <a:pt x="380" y="665"/>
                  </a:lnTo>
                  <a:lnTo>
                    <a:pt x="380" y="667"/>
                  </a:lnTo>
                  <a:lnTo>
                    <a:pt x="378" y="677"/>
                  </a:lnTo>
                  <a:lnTo>
                    <a:pt x="378" y="677"/>
                  </a:lnTo>
                  <a:lnTo>
                    <a:pt x="378" y="677"/>
                  </a:lnTo>
                  <a:lnTo>
                    <a:pt x="378" y="679"/>
                  </a:lnTo>
                  <a:lnTo>
                    <a:pt x="380" y="679"/>
                  </a:lnTo>
                  <a:lnTo>
                    <a:pt x="380" y="681"/>
                  </a:lnTo>
                  <a:lnTo>
                    <a:pt x="380" y="681"/>
                  </a:lnTo>
                  <a:lnTo>
                    <a:pt x="380" y="681"/>
                  </a:lnTo>
                  <a:lnTo>
                    <a:pt x="380" y="684"/>
                  </a:lnTo>
                  <a:lnTo>
                    <a:pt x="380" y="684"/>
                  </a:lnTo>
                  <a:lnTo>
                    <a:pt x="378" y="686"/>
                  </a:lnTo>
                  <a:lnTo>
                    <a:pt x="373" y="689"/>
                  </a:lnTo>
                  <a:lnTo>
                    <a:pt x="369" y="691"/>
                  </a:lnTo>
                  <a:lnTo>
                    <a:pt x="366" y="696"/>
                  </a:lnTo>
                  <a:lnTo>
                    <a:pt x="366" y="698"/>
                  </a:lnTo>
                  <a:lnTo>
                    <a:pt x="364" y="698"/>
                  </a:lnTo>
                  <a:lnTo>
                    <a:pt x="364" y="698"/>
                  </a:lnTo>
                  <a:lnTo>
                    <a:pt x="364" y="698"/>
                  </a:lnTo>
                  <a:lnTo>
                    <a:pt x="359" y="700"/>
                  </a:lnTo>
                  <a:lnTo>
                    <a:pt x="352" y="703"/>
                  </a:lnTo>
                  <a:lnTo>
                    <a:pt x="347" y="703"/>
                  </a:lnTo>
                  <a:lnTo>
                    <a:pt x="345" y="703"/>
                  </a:lnTo>
                  <a:lnTo>
                    <a:pt x="345" y="703"/>
                  </a:lnTo>
                  <a:lnTo>
                    <a:pt x="345" y="703"/>
                  </a:lnTo>
                  <a:lnTo>
                    <a:pt x="345" y="703"/>
                  </a:lnTo>
                  <a:lnTo>
                    <a:pt x="345" y="705"/>
                  </a:lnTo>
                  <a:lnTo>
                    <a:pt x="345" y="705"/>
                  </a:lnTo>
                  <a:lnTo>
                    <a:pt x="345" y="705"/>
                  </a:lnTo>
                  <a:lnTo>
                    <a:pt x="345" y="707"/>
                  </a:lnTo>
                  <a:lnTo>
                    <a:pt x="343" y="707"/>
                  </a:lnTo>
                  <a:lnTo>
                    <a:pt x="343" y="707"/>
                  </a:lnTo>
                  <a:lnTo>
                    <a:pt x="343" y="707"/>
                  </a:lnTo>
                  <a:lnTo>
                    <a:pt x="343" y="707"/>
                  </a:lnTo>
                  <a:lnTo>
                    <a:pt x="340" y="710"/>
                  </a:lnTo>
                  <a:lnTo>
                    <a:pt x="340" y="710"/>
                  </a:lnTo>
                  <a:lnTo>
                    <a:pt x="338" y="707"/>
                  </a:lnTo>
                  <a:lnTo>
                    <a:pt x="338" y="707"/>
                  </a:lnTo>
                  <a:lnTo>
                    <a:pt x="335" y="710"/>
                  </a:lnTo>
                  <a:lnTo>
                    <a:pt x="335" y="710"/>
                  </a:lnTo>
                  <a:lnTo>
                    <a:pt x="335" y="710"/>
                  </a:lnTo>
                  <a:lnTo>
                    <a:pt x="328" y="712"/>
                  </a:lnTo>
                  <a:lnTo>
                    <a:pt x="328" y="712"/>
                  </a:lnTo>
                  <a:lnTo>
                    <a:pt x="326" y="715"/>
                  </a:lnTo>
                  <a:lnTo>
                    <a:pt x="326" y="715"/>
                  </a:lnTo>
                  <a:lnTo>
                    <a:pt x="326" y="715"/>
                  </a:lnTo>
                  <a:lnTo>
                    <a:pt x="326" y="717"/>
                  </a:lnTo>
                  <a:lnTo>
                    <a:pt x="324" y="717"/>
                  </a:lnTo>
                  <a:lnTo>
                    <a:pt x="324" y="717"/>
                  </a:lnTo>
                  <a:lnTo>
                    <a:pt x="321" y="717"/>
                  </a:lnTo>
                  <a:lnTo>
                    <a:pt x="317" y="719"/>
                  </a:lnTo>
                  <a:lnTo>
                    <a:pt x="314" y="717"/>
                  </a:lnTo>
                  <a:lnTo>
                    <a:pt x="312" y="719"/>
                  </a:lnTo>
                  <a:lnTo>
                    <a:pt x="309" y="722"/>
                  </a:lnTo>
                  <a:lnTo>
                    <a:pt x="307" y="724"/>
                  </a:lnTo>
                  <a:lnTo>
                    <a:pt x="307" y="724"/>
                  </a:lnTo>
                  <a:lnTo>
                    <a:pt x="307" y="724"/>
                  </a:lnTo>
                  <a:lnTo>
                    <a:pt x="307" y="724"/>
                  </a:lnTo>
                  <a:lnTo>
                    <a:pt x="305" y="726"/>
                  </a:lnTo>
                  <a:lnTo>
                    <a:pt x="305" y="726"/>
                  </a:lnTo>
                  <a:lnTo>
                    <a:pt x="300" y="729"/>
                  </a:lnTo>
                  <a:lnTo>
                    <a:pt x="298" y="729"/>
                  </a:lnTo>
                  <a:lnTo>
                    <a:pt x="298" y="729"/>
                  </a:lnTo>
                  <a:lnTo>
                    <a:pt x="288" y="729"/>
                  </a:lnTo>
                  <a:lnTo>
                    <a:pt x="279" y="724"/>
                  </a:lnTo>
                  <a:lnTo>
                    <a:pt x="279" y="722"/>
                  </a:lnTo>
                  <a:lnTo>
                    <a:pt x="279" y="722"/>
                  </a:lnTo>
                  <a:lnTo>
                    <a:pt x="276" y="719"/>
                  </a:lnTo>
                  <a:lnTo>
                    <a:pt x="276" y="719"/>
                  </a:lnTo>
                  <a:lnTo>
                    <a:pt x="276" y="717"/>
                  </a:lnTo>
                  <a:lnTo>
                    <a:pt x="274" y="717"/>
                  </a:lnTo>
                  <a:lnTo>
                    <a:pt x="274" y="717"/>
                  </a:lnTo>
                  <a:lnTo>
                    <a:pt x="274" y="717"/>
                  </a:lnTo>
                  <a:lnTo>
                    <a:pt x="272" y="719"/>
                  </a:lnTo>
                  <a:lnTo>
                    <a:pt x="269" y="719"/>
                  </a:lnTo>
                  <a:lnTo>
                    <a:pt x="269" y="719"/>
                  </a:lnTo>
                  <a:lnTo>
                    <a:pt x="267" y="719"/>
                  </a:lnTo>
                  <a:lnTo>
                    <a:pt x="267" y="722"/>
                  </a:lnTo>
                  <a:lnTo>
                    <a:pt x="267" y="722"/>
                  </a:lnTo>
                  <a:lnTo>
                    <a:pt x="267" y="722"/>
                  </a:lnTo>
                  <a:lnTo>
                    <a:pt x="264" y="722"/>
                  </a:lnTo>
                  <a:lnTo>
                    <a:pt x="264" y="724"/>
                  </a:lnTo>
                  <a:lnTo>
                    <a:pt x="264" y="724"/>
                  </a:lnTo>
                  <a:lnTo>
                    <a:pt x="264" y="726"/>
                  </a:lnTo>
                  <a:lnTo>
                    <a:pt x="264" y="726"/>
                  </a:lnTo>
                  <a:lnTo>
                    <a:pt x="264" y="726"/>
                  </a:lnTo>
                  <a:lnTo>
                    <a:pt x="264" y="726"/>
                  </a:lnTo>
                  <a:lnTo>
                    <a:pt x="262" y="726"/>
                  </a:lnTo>
                  <a:lnTo>
                    <a:pt x="260" y="726"/>
                  </a:lnTo>
                  <a:lnTo>
                    <a:pt x="257" y="729"/>
                  </a:lnTo>
                  <a:lnTo>
                    <a:pt x="253" y="729"/>
                  </a:lnTo>
                  <a:lnTo>
                    <a:pt x="248" y="726"/>
                  </a:lnTo>
                  <a:lnTo>
                    <a:pt x="246" y="726"/>
                  </a:lnTo>
                  <a:lnTo>
                    <a:pt x="246" y="726"/>
                  </a:lnTo>
                  <a:lnTo>
                    <a:pt x="243" y="724"/>
                  </a:lnTo>
                  <a:lnTo>
                    <a:pt x="243" y="724"/>
                  </a:lnTo>
                  <a:lnTo>
                    <a:pt x="243" y="724"/>
                  </a:lnTo>
                  <a:lnTo>
                    <a:pt x="238" y="726"/>
                  </a:lnTo>
                  <a:lnTo>
                    <a:pt x="238" y="726"/>
                  </a:lnTo>
                  <a:lnTo>
                    <a:pt x="236" y="726"/>
                  </a:lnTo>
                  <a:lnTo>
                    <a:pt x="217" y="722"/>
                  </a:lnTo>
                  <a:lnTo>
                    <a:pt x="215" y="724"/>
                  </a:lnTo>
                  <a:lnTo>
                    <a:pt x="212" y="724"/>
                  </a:lnTo>
                  <a:lnTo>
                    <a:pt x="212" y="722"/>
                  </a:lnTo>
                  <a:lnTo>
                    <a:pt x="208" y="722"/>
                  </a:lnTo>
                  <a:lnTo>
                    <a:pt x="205" y="722"/>
                  </a:lnTo>
                  <a:lnTo>
                    <a:pt x="205" y="729"/>
                  </a:lnTo>
                  <a:lnTo>
                    <a:pt x="205" y="731"/>
                  </a:lnTo>
                  <a:lnTo>
                    <a:pt x="205" y="738"/>
                  </a:lnTo>
                  <a:lnTo>
                    <a:pt x="203" y="741"/>
                  </a:lnTo>
                  <a:lnTo>
                    <a:pt x="201" y="745"/>
                  </a:lnTo>
                  <a:lnTo>
                    <a:pt x="201" y="745"/>
                  </a:lnTo>
                  <a:lnTo>
                    <a:pt x="201" y="745"/>
                  </a:lnTo>
                  <a:lnTo>
                    <a:pt x="196" y="743"/>
                  </a:lnTo>
                  <a:lnTo>
                    <a:pt x="196" y="741"/>
                  </a:lnTo>
                  <a:lnTo>
                    <a:pt x="194" y="738"/>
                  </a:lnTo>
                  <a:lnTo>
                    <a:pt x="189" y="738"/>
                  </a:lnTo>
                  <a:lnTo>
                    <a:pt x="186" y="738"/>
                  </a:lnTo>
                  <a:lnTo>
                    <a:pt x="184" y="738"/>
                  </a:lnTo>
                  <a:lnTo>
                    <a:pt x="182" y="738"/>
                  </a:lnTo>
                  <a:lnTo>
                    <a:pt x="179" y="738"/>
                  </a:lnTo>
                  <a:lnTo>
                    <a:pt x="177" y="741"/>
                  </a:lnTo>
                  <a:lnTo>
                    <a:pt x="177" y="741"/>
                  </a:lnTo>
                  <a:lnTo>
                    <a:pt x="175" y="743"/>
                  </a:lnTo>
                  <a:lnTo>
                    <a:pt x="172" y="743"/>
                  </a:lnTo>
                  <a:lnTo>
                    <a:pt x="170" y="743"/>
                  </a:lnTo>
                  <a:lnTo>
                    <a:pt x="168" y="748"/>
                  </a:lnTo>
                  <a:lnTo>
                    <a:pt x="165" y="748"/>
                  </a:lnTo>
                  <a:lnTo>
                    <a:pt x="165" y="748"/>
                  </a:lnTo>
                  <a:lnTo>
                    <a:pt x="163" y="748"/>
                  </a:lnTo>
                  <a:lnTo>
                    <a:pt x="160" y="748"/>
                  </a:lnTo>
                  <a:lnTo>
                    <a:pt x="160" y="752"/>
                  </a:lnTo>
                  <a:lnTo>
                    <a:pt x="160" y="752"/>
                  </a:lnTo>
                  <a:lnTo>
                    <a:pt x="156" y="752"/>
                  </a:lnTo>
                  <a:lnTo>
                    <a:pt x="156" y="752"/>
                  </a:lnTo>
                  <a:lnTo>
                    <a:pt x="153" y="755"/>
                  </a:lnTo>
                  <a:lnTo>
                    <a:pt x="153" y="757"/>
                  </a:lnTo>
                  <a:lnTo>
                    <a:pt x="151" y="760"/>
                  </a:lnTo>
                  <a:lnTo>
                    <a:pt x="151" y="760"/>
                  </a:lnTo>
                  <a:lnTo>
                    <a:pt x="151" y="762"/>
                  </a:lnTo>
                  <a:lnTo>
                    <a:pt x="149" y="762"/>
                  </a:lnTo>
                  <a:lnTo>
                    <a:pt x="149" y="762"/>
                  </a:lnTo>
                  <a:lnTo>
                    <a:pt x="149" y="764"/>
                  </a:lnTo>
                  <a:lnTo>
                    <a:pt x="149" y="764"/>
                  </a:lnTo>
                  <a:lnTo>
                    <a:pt x="146" y="764"/>
                  </a:lnTo>
                  <a:lnTo>
                    <a:pt x="134" y="767"/>
                  </a:lnTo>
                  <a:lnTo>
                    <a:pt x="132" y="767"/>
                  </a:lnTo>
                  <a:lnTo>
                    <a:pt x="127" y="769"/>
                  </a:lnTo>
                  <a:lnTo>
                    <a:pt x="127" y="769"/>
                  </a:lnTo>
                  <a:lnTo>
                    <a:pt x="125" y="769"/>
                  </a:lnTo>
                  <a:lnTo>
                    <a:pt x="123" y="767"/>
                  </a:lnTo>
                  <a:lnTo>
                    <a:pt x="123" y="767"/>
                  </a:lnTo>
                  <a:lnTo>
                    <a:pt x="120" y="767"/>
                  </a:lnTo>
                  <a:lnTo>
                    <a:pt x="120" y="767"/>
                  </a:lnTo>
                  <a:lnTo>
                    <a:pt x="118" y="767"/>
                  </a:lnTo>
                  <a:lnTo>
                    <a:pt x="116" y="769"/>
                  </a:lnTo>
                  <a:lnTo>
                    <a:pt x="116" y="769"/>
                  </a:lnTo>
                  <a:lnTo>
                    <a:pt x="113" y="767"/>
                  </a:lnTo>
                  <a:lnTo>
                    <a:pt x="113" y="767"/>
                  </a:lnTo>
                  <a:lnTo>
                    <a:pt x="111" y="767"/>
                  </a:lnTo>
                  <a:lnTo>
                    <a:pt x="111" y="769"/>
                  </a:lnTo>
                  <a:lnTo>
                    <a:pt x="111" y="769"/>
                  </a:lnTo>
                  <a:lnTo>
                    <a:pt x="111" y="769"/>
                  </a:lnTo>
                  <a:lnTo>
                    <a:pt x="108" y="769"/>
                  </a:lnTo>
                  <a:lnTo>
                    <a:pt x="108" y="769"/>
                  </a:lnTo>
                  <a:lnTo>
                    <a:pt x="106" y="769"/>
                  </a:lnTo>
                  <a:lnTo>
                    <a:pt x="101" y="767"/>
                  </a:lnTo>
                  <a:lnTo>
                    <a:pt x="99" y="767"/>
                  </a:lnTo>
                  <a:lnTo>
                    <a:pt x="97" y="771"/>
                  </a:lnTo>
                  <a:lnTo>
                    <a:pt x="97" y="774"/>
                  </a:lnTo>
                  <a:lnTo>
                    <a:pt x="87" y="774"/>
                  </a:lnTo>
                  <a:lnTo>
                    <a:pt x="85" y="776"/>
                  </a:lnTo>
                  <a:lnTo>
                    <a:pt x="82" y="778"/>
                  </a:lnTo>
                  <a:lnTo>
                    <a:pt x="80" y="778"/>
                  </a:lnTo>
                  <a:lnTo>
                    <a:pt x="75" y="776"/>
                  </a:lnTo>
                  <a:lnTo>
                    <a:pt x="73" y="776"/>
                  </a:lnTo>
                  <a:lnTo>
                    <a:pt x="73" y="781"/>
                  </a:lnTo>
                  <a:lnTo>
                    <a:pt x="71" y="783"/>
                  </a:lnTo>
                  <a:lnTo>
                    <a:pt x="56" y="783"/>
                  </a:lnTo>
                  <a:lnTo>
                    <a:pt x="54" y="783"/>
                  </a:lnTo>
                  <a:lnTo>
                    <a:pt x="52" y="786"/>
                  </a:lnTo>
                  <a:lnTo>
                    <a:pt x="52" y="786"/>
                  </a:lnTo>
                  <a:lnTo>
                    <a:pt x="49" y="788"/>
                  </a:lnTo>
                  <a:lnTo>
                    <a:pt x="42" y="788"/>
                  </a:lnTo>
                  <a:lnTo>
                    <a:pt x="35" y="788"/>
                  </a:lnTo>
                  <a:lnTo>
                    <a:pt x="33" y="788"/>
                  </a:lnTo>
                  <a:lnTo>
                    <a:pt x="30" y="790"/>
                  </a:lnTo>
                  <a:lnTo>
                    <a:pt x="30" y="790"/>
                  </a:lnTo>
                  <a:lnTo>
                    <a:pt x="30" y="790"/>
                  </a:lnTo>
                  <a:lnTo>
                    <a:pt x="28" y="788"/>
                  </a:lnTo>
                  <a:lnTo>
                    <a:pt x="26" y="786"/>
                  </a:lnTo>
                  <a:lnTo>
                    <a:pt x="26" y="786"/>
                  </a:lnTo>
                  <a:lnTo>
                    <a:pt x="26" y="786"/>
                  </a:lnTo>
                  <a:lnTo>
                    <a:pt x="21" y="786"/>
                  </a:lnTo>
                  <a:lnTo>
                    <a:pt x="21" y="786"/>
                  </a:lnTo>
                  <a:lnTo>
                    <a:pt x="19" y="786"/>
                  </a:lnTo>
                  <a:lnTo>
                    <a:pt x="19" y="786"/>
                  </a:lnTo>
                  <a:lnTo>
                    <a:pt x="19" y="788"/>
                  </a:lnTo>
                  <a:lnTo>
                    <a:pt x="19" y="788"/>
                  </a:lnTo>
                  <a:lnTo>
                    <a:pt x="16" y="788"/>
                  </a:lnTo>
                  <a:lnTo>
                    <a:pt x="16" y="788"/>
                  </a:lnTo>
                  <a:lnTo>
                    <a:pt x="14" y="786"/>
                  </a:lnTo>
                  <a:lnTo>
                    <a:pt x="14" y="786"/>
                  </a:lnTo>
                  <a:lnTo>
                    <a:pt x="14" y="783"/>
                  </a:lnTo>
                  <a:lnTo>
                    <a:pt x="11" y="783"/>
                  </a:lnTo>
                  <a:lnTo>
                    <a:pt x="9" y="783"/>
                  </a:lnTo>
                  <a:lnTo>
                    <a:pt x="9" y="783"/>
                  </a:lnTo>
                  <a:lnTo>
                    <a:pt x="4" y="781"/>
                  </a:lnTo>
                  <a:lnTo>
                    <a:pt x="2" y="778"/>
                  </a:lnTo>
                  <a:lnTo>
                    <a:pt x="0" y="776"/>
                  </a:lnTo>
                  <a:lnTo>
                    <a:pt x="0" y="769"/>
                  </a:lnTo>
                  <a:lnTo>
                    <a:pt x="0" y="757"/>
                  </a:lnTo>
                  <a:lnTo>
                    <a:pt x="0" y="755"/>
                  </a:lnTo>
                  <a:lnTo>
                    <a:pt x="4" y="750"/>
                  </a:lnTo>
                  <a:lnTo>
                    <a:pt x="4" y="748"/>
                  </a:lnTo>
                  <a:lnTo>
                    <a:pt x="4" y="743"/>
                  </a:lnTo>
                  <a:lnTo>
                    <a:pt x="4" y="738"/>
                  </a:lnTo>
                  <a:lnTo>
                    <a:pt x="4" y="736"/>
                  </a:lnTo>
                  <a:lnTo>
                    <a:pt x="7" y="731"/>
                  </a:lnTo>
                  <a:lnTo>
                    <a:pt x="9" y="724"/>
                  </a:lnTo>
                  <a:lnTo>
                    <a:pt x="11" y="719"/>
                  </a:lnTo>
                  <a:lnTo>
                    <a:pt x="14" y="715"/>
                  </a:lnTo>
                  <a:lnTo>
                    <a:pt x="14" y="712"/>
                  </a:lnTo>
                  <a:lnTo>
                    <a:pt x="16" y="705"/>
                  </a:lnTo>
                  <a:lnTo>
                    <a:pt x="19" y="700"/>
                  </a:lnTo>
                  <a:lnTo>
                    <a:pt x="21" y="698"/>
                  </a:lnTo>
                  <a:lnTo>
                    <a:pt x="26" y="696"/>
                  </a:lnTo>
                  <a:lnTo>
                    <a:pt x="28" y="693"/>
                  </a:lnTo>
                  <a:lnTo>
                    <a:pt x="28" y="693"/>
                  </a:lnTo>
                  <a:lnTo>
                    <a:pt x="28" y="691"/>
                  </a:lnTo>
                  <a:lnTo>
                    <a:pt x="30" y="689"/>
                  </a:lnTo>
                  <a:lnTo>
                    <a:pt x="30" y="689"/>
                  </a:lnTo>
                  <a:lnTo>
                    <a:pt x="33" y="686"/>
                  </a:lnTo>
                  <a:lnTo>
                    <a:pt x="35" y="679"/>
                  </a:lnTo>
                  <a:lnTo>
                    <a:pt x="37" y="679"/>
                  </a:lnTo>
                  <a:lnTo>
                    <a:pt x="40" y="679"/>
                  </a:lnTo>
                  <a:lnTo>
                    <a:pt x="42" y="677"/>
                  </a:lnTo>
                  <a:lnTo>
                    <a:pt x="42" y="677"/>
                  </a:lnTo>
                  <a:lnTo>
                    <a:pt x="42" y="674"/>
                  </a:lnTo>
                  <a:lnTo>
                    <a:pt x="45" y="672"/>
                  </a:lnTo>
                  <a:lnTo>
                    <a:pt x="45" y="670"/>
                  </a:lnTo>
                  <a:lnTo>
                    <a:pt x="45" y="667"/>
                  </a:lnTo>
                  <a:lnTo>
                    <a:pt x="45" y="667"/>
                  </a:lnTo>
                  <a:lnTo>
                    <a:pt x="47" y="665"/>
                  </a:lnTo>
                  <a:lnTo>
                    <a:pt x="49" y="663"/>
                  </a:lnTo>
                  <a:lnTo>
                    <a:pt x="52" y="655"/>
                  </a:lnTo>
                  <a:lnTo>
                    <a:pt x="52" y="651"/>
                  </a:lnTo>
                  <a:lnTo>
                    <a:pt x="49" y="639"/>
                  </a:lnTo>
                  <a:lnTo>
                    <a:pt x="49" y="622"/>
                  </a:lnTo>
                  <a:lnTo>
                    <a:pt x="47" y="618"/>
                  </a:lnTo>
                  <a:lnTo>
                    <a:pt x="47" y="615"/>
                  </a:lnTo>
                  <a:lnTo>
                    <a:pt x="45" y="615"/>
                  </a:lnTo>
                  <a:lnTo>
                    <a:pt x="45" y="615"/>
                  </a:lnTo>
                  <a:lnTo>
                    <a:pt x="45" y="613"/>
                  </a:lnTo>
                  <a:lnTo>
                    <a:pt x="45" y="613"/>
                  </a:lnTo>
                  <a:lnTo>
                    <a:pt x="45" y="610"/>
                  </a:lnTo>
                  <a:lnTo>
                    <a:pt x="45" y="603"/>
                  </a:lnTo>
                  <a:lnTo>
                    <a:pt x="40" y="582"/>
                  </a:lnTo>
                  <a:lnTo>
                    <a:pt x="40" y="575"/>
                  </a:lnTo>
                  <a:lnTo>
                    <a:pt x="42" y="573"/>
                  </a:lnTo>
                  <a:lnTo>
                    <a:pt x="45" y="568"/>
                  </a:lnTo>
                  <a:lnTo>
                    <a:pt x="45" y="566"/>
                  </a:lnTo>
                  <a:lnTo>
                    <a:pt x="45" y="563"/>
                  </a:lnTo>
                  <a:lnTo>
                    <a:pt x="45" y="556"/>
                  </a:lnTo>
                  <a:lnTo>
                    <a:pt x="45" y="554"/>
                  </a:lnTo>
                  <a:lnTo>
                    <a:pt x="47" y="547"/>
                  </a:lnTo>
                  <a:lnTo>
                    <a:pt x="49" y="540"/>
                  </a:lnTo>
                  <a:lnTo>
                    <a:pt x="49" y="535"/>
                  </a:lnTo>
                  <a:lnTo>
                    <a:pt x="52" y="532"/>
                  </a:lnTo>
                  <a:lnTo>
                    <a:pt x="52" y="530"/>
                  </a:lnTo>
                  <a:lnTo>
                    <a:pt x="52" y="523"/>
                  </a:lnTo>
                  <a:lnTo>
                    <a:pt x="52" y="521"/>
                  </a:lnTo>
                  <a:lnTo>
                    <a:pt x="42" y="509"/>
                  </a:lnTo>
                  <a:lnTo>
                    <a:pt x="42" y="506"/>
                  </a:lnTo>
                  <a:lnTo>
                    <a:pt x="42" y="506"/>
                  </a:lnTo>
                  <a:lnTo>
                    <a:pt x="42" y="506"/>
                  </a:lnTo>
                  <a:lnTo>
                    <a:pt x="45" y="506"/>
                  </a:lnTo>
                  <a:lnTo>
                    <a:pt x="45" y="506"/>
                  </a:lnTo>
                  <a:lnTo>
                    <a:pt x="47" y="506"/>
                  </a:lnTo>
                  <a:lnTo>
                    <a:pt x="47" y="502"/>
                  </a:lnTo>
                  <a:lnTo>
                    <a:pt x="47" y="502"/>
                  </a:lnTo>
                  <a:lnTo>
                    <a:pt x="45" y="502"/>
                  </a:lnTo>
                  <a:lnTo>
                    <a:pt x="45" y="502"/>
                  </a:lnTo>
                  <a:lnTo>
                    <a:pt x="45" y="499"/>
                  </a:lnTo>
                  <a:lnTo>
                    <a:pt x="45" y="499"/>
                  </a:lnTo>
                  <a:lnTo>
                    <a:pt x="45" y="499"/>
                  </a:lnTo>
                  <a:lnTo>
                    <a:pt x="45" y="497"/>
                  </a:lnTo>
                  <a:lnTo>
                    <a:pt x="45" y="497"/>
                  </a:lnTo>
                  <a:lnTo>
                    <a:pt x="42" y="497"/>
                  </a:lnTo>
                  <a:lnTo>
                    <a:pt x="42" y="497"/>
                  </a:lnTo>
                  <a:lnTo>
                    <a:pt x="42" y="495"/>
                  </a:lnTo>
                  <a:lnTo>
                    <a:pt x="42" y="495"/>
                  </a:lnTo>
                  <a:lnTo>
                    <a:pt x="42" y="495"/>
                  </a:lnTo>
                  <a:lnTo>
                    <a:pt x="42" y="495"/>
                  </a:lnTo>
                  <a:lnTo>
                    <a:pt x="45" y="495"/>
                  </a:lnTo>
                  <a:lnTo>
                    <a:pt x="45" y="492"/>
                  </a:lnTo>
                  <a:lnTo>
                    <a:pt x="47" y="492"/>
                  </a:lnTo>
                  <a:lnTo>
                    <a:pt x="47" y="490"/>
                  </a:lnTo>
                  <a:lnTo>
                    <a:pt x="47" y="490"/>
                  </a:lnTo>
                  <a:lnTo>
                    <a:pt x="45" y="487"/>
                  </a:lnTo>
                  <a:lnTo>
                    <a:pt x="45" y="487"/>
                  </a:lnTo>
                  <a:lnTo>
                    <a:pt x="47" y="485"/>
                  </a:lnTo>
                  <a:lnTo>
                    <a:pt x="45" y="485"/>
                  </a:lnTo>
                  <a:lnTo>
                    <a:pt x="42" y="480"/>
                  </a:lnTo>
                  <a:lnTo>
                    <a:pt x="42" y="480"/>
                  </a:lnTo>
                  <a:lnTo>
                    <a:pt x="45" y="478"/>
                  </a:lnTo>
                  <a:lnTo>
                    <a:pt x="47" y="473"/>
                  </a:lnTo>
                  <a:lnTo>
                    <a:pt x="49" y="471"/>
                  </a:lnTo>
                  <a:lnTo>
                    <a:pt x="47" y="469"/>
                  </a:lnTo>
                  <a:lnTo>
                    <a:pt x="47" y="469"/>
                  </a:lnTo>
                  <a:lnTo>
                    <a:pt x="45" y="466"/>
                  </a:lnTo>
                  <a:lnTo>
                    <a:pt x="45" y="464"/>
                  </a:lnTo>
                  <a:lnTo>
                    <a:pt x="45" y="464"/>
                  </a:lnTo>
                  <a:lnTo>
                    <a:pt x="47" y="461"/>
                  </a:lnTo>
                  <a:lnTo>
                    <a:pt x="49" y="464"/>
                  </a:lnTo>
                  <a:lnTo>
                    <a:pt x="49" y="464"/>
                  </a:lnTo>
                  <a:lnTo>
                    <a:pt x="52" y="464"/>
                  </a:lnTo>
                  <a:lnTo>
                    <a:pt x="49" y="461"/>
                  </a:lnTo>
                  <a:lnTo>
                    <a:pt x="49" y="461"/>
                  </a:lnTo>
                  <a:lnTo>
                    <a:pt x="49" y="461"/>
                  </a:lnTo>
                  <a:lnTo>
                    <a:pt x="52" y="459"/>
                  </a:lnTo>
                  <a:lnTo>
                    <a:pt x="54" y="459"/>
                  </a:lnTo>
                  <a:lnTo>
                    <a:pt x="54" y="459"/>
                  </a:lnTo>
                  <a:lnTo>
                    <a:pt x="56" y="457"/>
                  </a:lnTo>
                  <a:lnTo>
                    <a:pt x="56" y="457"/>
                  </a:lnTo>
                  <a:lnTo>
                    <a:pt x="59" y="454"/>
                  </a:lnTo>
                  <a:lnTo>
                    <a:pt x="59" y="454"/>
                  </a:lnTo>
                  <a:lnTo>
                    <a:pt x="61" y="454"/>
                  </a:lnTo>
                  <a:lnTo>
                    <a:pt x="61" y="452"/>
                  </a:lnTo>
                  <a:lnTo>
                    <a:pt x="63" y="447"/>
                  </a:lnTo>
                  <a:lnTo>
                    <a:pt x="63" y="447"/>
                  </a:lnTo>
                  <a:lnTo>
                    <a:pt x="68" y="445"/>
                  </a:lnTo>
                  <a:lnTo>
                    <a:pt x="75" y="435"/>
                  </a:lnTo>
                  <a:lnTo>
                    <a:pt x="75" y="433"/>
                  </a:lnTo>
                  <a:lnTo>
                    <a:pt x="78" y="433"/>
                  </a:lnTo>
                  <a:lnTo>
                    <a:pt x="78" y="431"/>
                  </a:lnTo>
                  <a:lnTo>
                    <a:pt x="78" y="431"/>
                  </a:lnTo>
                  <a:lnTo>
                    <a:pt x="78" y="431"/>
                  </a:lnTo>
                  <a:lnTo>
                    <a:pt x="80" y="431"/>
                  </a:lnTo>
                  <a:lnTo>
                    <a:pt x="80" y="431"/>
                  </a:lnTo>
                  <a:lnTo>
                    <a:pt x="80" y="428"/>
                  </a:lnTo>
                  <a:lnTo>
                    <a:pt x="80" y="428"/>
                  </a:lnTo>
                  <a:lnTo>
                    <a:pt x="80" y="428"/>
                  </a:lnTo>
                  <a:lnTo>
                    <a:pt x="82" y="424"/>
                  </a:lnTo>
                  <a:lnTo>
                    <a:pt x="82" y="421"/>
                  </a:lnTo>
                  <a:lnTo>
                    <a:pt x="80" y="421"/>
                  </a:lnTo>
                  <a:lnTo>
                    <a:pt x="78" y="419"/>
                  </a:lnTo>
                  <a:lnTo>
                    <a:pt x="78" y="416"/>
                  </a:lnTo>
                  <a:lnTo>
                    <a:pt x="78" y="414"/>
                  </a:lnTo>
                  <a:lnTo>
                    <a:pt x="78" y="412"/>
                  </a:lnTo>
                  <a:lnTo>
                    <a:pt x="80" y="409"/>
                  </a:lnTo>
                  <a:lnTo>
                    <a:pt x="85" y="409"/>
                  </a:lnTo>
                  <a:lnTo>
                    <a:pt x="87" y="409"/>
                  </a:lnTo>
                  <a:lnTo>
                    <a:pt x="89" y="407"/>
                  </a:lnTo>
                  <a:lnTo>
                    <a:pt x="89" y="405"/>
                  </a:lnTo>
                  <a:lnTo>
                    <a:pt x="94" y="398"/>
                  </a:lnTo>
                  <a:lnTo>
                    <a:pt x="94" y="395"/>
                  </a:lnTo>
                  <a:lnTo>
                    <a:pt x="97" y="395"/>
                  </a:lnTo>
                  <a:lnTo>
                    <a:pt x="97" y="395"/>
                  </a:lnTo>
                  <a:lnTo>
                    <a:pt x="97" y="393"/>
                  </a:lnTo>
                  <a:lnTo>
                    <a:pt x="97" y="390"/>
                  </a:lnTo>
                  <a:lnTo>
                    <a:pt x="94" y="388"/>
                  </a:lnTo>
                  <a:lnTo>
                    <a:pt x="94" y="386"/>
                  </a:lnTo>
                  <a:lnTo>
                    <a:pt x="94" y="386"/>
                  </a:lnTo>
                  <a:lnTo>
                    <a:pt x="94" y="383"/>
                  </a:lnTo>
                  <a:lnTo>
                    <a:pt x="97" y="383"/>
                  </a:lnTo>
                  <a:lnTo>
                    <a:pt x="99" y="383"/>
                  </a:lnTo>
                  <a:lnTo>
                    <a:pt x="97" y="379"/>
                  </a:lnTo>
                  <a:lnTo>
                    <a:pt x="92" y="376"/>
                  </a:lnTo>
                  <a:lnTo>
                    <a:pt x="89" y="374"/>
                  </a:lnTo>
                  <a:lnTo>
                    <a:pt x="94" y="372"/>
                  </a:lnTo>
                  <a:lnTo>
                    <a:pt x="94" y="369"/>
                  </a:lnTo>
                  <a:lnTo>
                    <a:pt x="94" y="367"/>
                  </a:lnTo>
                  <a:lnTo>
                    <a:pt x="92" y="367"/>
                  </a:lnTo>
                  <a:lnTo>
                    <a:pt x="87" y="362"/>
                  </a:lnTo>
                  <a:lnTo>
                    <a:pt x="85" y="360"/>
                  </a:lnTo>
                  <a:lnTo>
                    <a:pt x="80" y="346"/>
                  </a:lnTo>
                  <a:lnTo>
                    <a:pt x="78" y="343"/>
                  </a:lnTo>
                  <a:lnTo>
                    <a:pt x="78" y="341"/>
                  </a:lnTo>
                  <a:lnTo>
                    <a:pt x="75" y="341"/>
                  </a:lnTo>
                  <a:lnTo>
                    <a:pt x="73" y="338"/>
                  </a:lnTo>
                  <a:lnTo>
                    <a:pt x="73" y="338"/>
                  </a:lnTo>
                  <a:lnTo>
                    <a:pt x="73" y="338"/>
                  </a:lnTo>
                  <a:lnTo>
                    <a:pt x="73" y="336"/>
                  </a:lnTo>
                  <a:lnTo>
                    <a:pt x="73" y="336"/>
                  </a:lnTo>
                  <a:lnTo>
                    <a:pt x="73" y="336"/>
                  </a:lnTo>
                  <a:lnTo>
                    <a:pt x="73" y="334"/>
                  </a:lnTo>
                  <a:lnTo>
                    <a:pt x="73" y="331"/>
                  </a:lnTo>
                  <a:lnTo>
                    <a:pt x="73" y="331"/>
                  </a:lnTo>
                  <a:lnTo>
                    <a:pt x="73" y="331"/>
                  </a:lnTo>
                  <a:lnTo>
                    <a:pt x="73" y="320"/>
                  </a:lnTo>
                  <a:lnTo>
                    <a:pt x="75" y="315"/>
                  </a:lnTo>
                  <a:lnTo>
                    <a:pt x="75" y="312"/>
                  </a:lnTo>
                  <a:lnTo>
                    <a:pt x="73" y="310"/>
                  </a:lnTo>
                  <a:lnTo>
                    <a:pt x="75" y="305"/>
                  </a:lnTo>
                  <a:lnTo>
                    <a:pt x="75" y="305"/>
                  </a:lnTo>
                  <a:lnTo>
                    <a:pt x="78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2" y="303"/>
                  </a:lnTo>
                  <a:lnTo>
                    <a:pt x="82" y="303"/>
                  </a:lnTo>
                  <a:lnTo>
                    <a:pt x="85" y="296"/>
                  </a:lnTo>
                  <a:lnTo>
                    <a:pt x="85" y="293"/>
                  </a:lnTo>
                  <a:lnTo>
                    <a:pt x="87" y="293"/>
                  </a:lnTo>
                  <a:lnTo>
                    <a:pt x="89" y="293"/>
                  </a:lnTo>
                  <a:lnTo>
                    <a:pt x="92" y="293"/>
                  </a:lnTo>
                  <a:lnTo>
                    <a:pt x="92" y="293"/>
                  </a:lnTo>
                  <a:lnTo>
                    <a:pt x="94" y="291"/>
                  </a:lnTo>
                  <a:lnTo>
                    <a:pt x="97" y="289"/>
                  </a:lnTo>
                  <a:lnTo>
                    <a:pt x="99" y="289"/>
                  </a:lnTo>
                  <a:lnTo>
                    <a:pt x="99" y="286"/>
                  </a:lnTo>
                  <a:lnTo>
                    <a:pt x="104" y="284"/>
                  </a:lnTo>
                  <a:lnTo>
                    <a:pt x="104" y="284"/>
                  </a:lnTo>
                  <a:lnTo>
                    <a:pt x="106" y="279"/>
                  </a:lnTo>
                  <a:lnTo>
                    <a:pt x="108" y="277"/>
                  </a:lnTo>
                  <a:lnTo>
                    <a:pt x="113" y="277"/>
                  </a:lnTo>
                  <a:lnTo>
                    <a:pt x="116" y="275"/>
                  </a:lnTo>
                  <a:lnTo>
                    <a:pt x="116" y="275"/>
                  </a:lnTo>
                  <a:lnTo>
                    <a:pt x="116" y="272"/>
                  </a:lnTo>
                  <a:lnTo>
                    <a:pt x="118" y="270"/>
                  </a:lnTo>
                  <a:lnTo>
                    <a:pt x="118" y="270"/>
                  </a:lnTo>
                  <a:lnTo>
                    <a:pt x="120" y="267"/>
                  </a:lnTo>
                  <a:lnTo>
                    <a:pt x="120" y="265"/>
                  </a:lnTo>
                  <a:lnTo>
                    <a:pt x="120" y="265"/>
                  </a:lnTo>
                  <a:lnTo>
                    <a:pt x="123" y="260"/>
                  </a:lnTo>
                  <a:lnTo>
                    <a:pt x="123" y="260"/>
                  </a:lnTo>
                  <a:lnTo>
                    <a:pt x="120" y="256"/>
                  </a:lnTo>
                  <a:lnTo>
                    <a:pt x="120" y="256"/>
                  </a:lnTo>
                  <a:lnTo>
                    <a:pt x="120" y="253"/>
                  </a:lnTo>
                  <a:lnTo>
                    <a:pt x="123" y="246"/>
                  </a:lnTo>
                  <a:lnTo>
                    <a:pt x="125" y="241"/>
                  </a:lnTo>
                  <a:lnTo>
                    <a:pt x="125" y="241"/>
                  </a:lnTo>
                  <a:lnTo>
                    <a:pt x="127" y="239"/>
                  </a:lnTo>
                  <a:lnTo>
                    <a:pt x="127" y="239"/>
                  </a:lnTo>
                  <a:lnTo>
                    <a:pt x="130" y="234"/>
                  </a:lnTo>
                  <a:lnTo>
                    <a:pt x="130" y="232"/>
                  </a:lnTo>
                  <a:lnTo>
                    <a:pt x="132" y="232"/>
                  </a:lnTo>
                  <a:lnTo>
                    <a:pt x="132" y="230"/>
                  </a:lnTo>
                  <a:lnTo>
                    <a:pt x="134" y="220"/>
                  </a:lnTo>
                  <a:lnTo>
                    <a:pt x="137" y="218"/>
                  </a:lnTo>
                  <a:lnTo>
                    <a:pt x="137" y="215"/>
                  </a:lnTo>
                  <a:lnTo>
                    <a:pt x="137" y="213"/>
                  </a:lnTo>
                  <a:lnTo>
                    <a:pt x="134" y="208"/>
                  </a:lnTo>
                  <a:lnTo>
                    <a:pt x="137" y="204"/>
                  </a:lnTo>
                  <a:lnTo>
                    <a:pt x="139" y="201"/>
                  </a:lnTo>
                  <a:lnTo>
                    <a:pt x="149" y="199"/>
                  </a:lnTo>
                  <a:lnTo>
                    <a:pt x="151" y="196"/>
                  </a:lnTo>
                  <a:lnTo>
                    <a:pt x="153" y="192"/>
                  </a:lnTo>
                  <a:lnTo>
                    <a:pt x="156" y="182"/>
                  </a:lnTo>
                  <a:lnTo>
                    <a:pt x="165" y="168"/>
                  </a:lnTo>
                  <a:lnTo>
                    <a:pt x="165" y="168"/>
                  </a:lnTo>
                  <a:lnTo>
                    <a:pt x="165" y="166"/>
                  </a:lnTo>
                  <a:lnTo>
                    <a:pt x="165" y="163"/>
                  </a:lnTo>
                  <a:lnTo>
                    <a:pt x="163" y="163"/>
                  </a:lnTo>
                  <a:lnTo>
                    <a:pt x="160" y="161"/>
                  </a:lnTo>
                  <a:lnTo>
                    <a:pt x="160" y="161"/>
                  </a:lnTo>
                  <a:lnTo>
                    <a:pt x="160" y="159"/>
                  </a:lnTo>
                  <a:lnTo>
                    <a:pt x="160" y="156"/>
                  </a:lnTo>
                  <a:lnTo>
                    <a:pt x="158" y="159"/>
                  </a:lnTo>
                  <a:lnTo>
                    <a:pt x="158" y="156"/>
                  </a:lnTo>
                  <a:lnTo>
                    <a:pt x="156" y="154"/>
                  </a:lnTo>
                  <a:lnTo>
                    <a:pt x="153" y="154"/>
                  </a:lnTo>
                  <a:lnTo>
                    <a:pt x="158" y="152"/>
                  </a:lnTo>
                  <a:lnTo>
                    <a:pt x="160" y="149"/>
                  </a:lnTo>
                  <a:lnTo>
                    <a:pt x="165" y="149"/>
                  </a:lnTo>
                  <a:lnTo>
                    <a:pt x="172" y="149"/>
                  </a:lnTo>
                  <a:lnTo>
                    <a:pt x="177" y="149"/>
                  </a:lnTo>
                  <a:lnTo>
                    <a:pt x="179" y="149"/>
                  </a:lnTo>
                  <a:lnTo>
                    <a:pt x="182" y="142"/>
                  </a:lnTo>
                  <a:lnTo>
                    <a:pt x="189" y="140"/>
                  </a:lnTo>
                  <a:lnTo>
                    <a:pt x="189" y="137"/>
                  </a:lnTo>
                  <a:lnTo>
                    <a:pt x="189" y="126"/>
                  </a:lnTo>
                  <a:lnTo>
                    <a:pt x="191" y="126"/>
                  </a:lnTo>
                  <a:lnTo>
                    <a:pt x="194" y="126"/>
                  </a:lnTo>
                  <a:lnTo>
                    <a:pt x="194" y="126"/>
                  </a:lnTo>
                  <a:lnTo>
                    <a:pt x="194" y="123"/>
                  </a:lnTo>
                  <a:lnTo>
                    <a:pt x="194" y="123"/>
                  </a:lnTo>
                  <a:lnTo>
                    <a:pt x="194" y="123"/>
                  </a:lnTo>
                  <a:lnTo>
                    <a:pt x="194" y="123"/>
                  </a:lnTo>
                  <a:lnTo>
                    <a:pt x="198" y="123"/>
                  </a:lnTo>
                  <a:lnTo>
                    <a:pt x="217" y="126"/>
                  </a:lnTo>
                  <a:lnTo>
                    <a:pt x="217" y="128"/>
                  </a:lnTo>
                  <a:lnTo>
                    <a:pt x="217" y="128"/>
                  </a:lnTo>
                  <a:lnTo>
                    <a:pt x="220" y="130"/>
                  </a:lnTo>
                  <a:lnTo>
                    <a:pt x="220" y="130"/>
                  </a:lnTo>
                  <a:lnTo>
                    <a:pt x="220" y="130"/>
                  </a:lnTo>
                  <a:lnTo>
                    <a:pt x="222" y="133"/>
                  </a:lnTo>
                  <a:lnTo>
                    <a:pt x="224" y="133"/>
                  </a:lnTo>
                  <a:lnTo>
                    <a:pt x="224" y="133"/>
                  </a:lnTo>
                  <a:lnTo>
                    <a:pt x="227" y="133"/>
                  </a:lnTo>
                  <a:lnTo>
                    <a:pt x="229" y="130"/>
                  </a:lnTo>
                  <a:lnTo>
                    <a:pt x="231" y="130"/>
                  </a:lnTo>
                  <a:lnTo>
                    <a:pt x="231" y="130"/>
                  </a:lnTo>
                  <a:lnTo>
                    <a:pt x="234" y="130"/>
                  </a:lnTo>
                  <a:lnTo>
                    <a:pt x="234" y="128"/>
                  </a:lnTo>
                  <a:lnTo>
                    <a:pt x="238" y="126"/>
                  </a:lnTo>
                  <a:lnTo>
                    <a:pt x="243" y="121"/>
                  </a:lnTo>
                  <a:lnTo>
                    <a:pt x="243" y="121"/>
                  </a:lnTo>
                  <a:lnTo>
                    <a:pt x="243" y="118"/>
                  </a:lnTo>
                  <a:lnTo>
                    <a:pt x="246" y="116"/>
                  </a:lnTo>
                  <a:lnTo>
                    <a:pt x="246" y="116"/>
                  </a:lnTo>
                  <a:lnTo>
                    <a:pt x="246" y="111"/>
                  </a:lnTo>
                  <a:lnTo>
                    <a:pt x="246" y="109"/>
                  </a:lnTo>
                  <a:lnTo>
                    <a:pt x="248" y="109"/>
                  </a:lnTo>
                  <a:lnTo>
                    <a:pt x="250" y="104"/>
                  </a:lnTo>
                  <a:lnTo>
                    <a:pt x="250" y="104"/>
                  </a:lnTo>
                  <a:lnTo>
                    <a:pt x="253" y="102"/>
                  </a:lnTo>
                  <a:lnTo>
                    <a:pt x="255" y="95"/>
                  </a:lnTo>
                  <a:lnTo>
                    <a:pt x="264" y="81"/>
                  </a:lnTo>
                  <a:lnTo>
                    <a:pt x="267" y="78"/>
                  </a:lnTo>
                  <a:lnTo>
                    <a:pt x="269" y="76"/>
                  </a:lnTo>
                  <a:lnTo>
                    <a:pt x="272" y="76"/>
                  </a:lnTo>
                  <a:lnTo>
                    <a:pt x="272" y="73"/>
                  </a:lnTo>
                  <a:lnTo>
                    <a:pt x="279" y="64"/>
                  </a:lnTo>
                  <a:lnTo>
                    <a:pt x="281" y="62"/>
                  </a:lnTo>
                  <a:lnTo>
                    <a:pt x="283" y="57"/>
                  </a:lnTo>
                  <a:lnTo>
                    <a:pt x="286" y="55"/>
                  </a:lnTo>
                  <a:lnTo>
                    <a:pt x="286" y="52"/>
                  </a:lnTo>
                  <a:lnTo>
                    <a:pt x="286" y="52"/>
                  </a:lnTo>
                  <a:lnTo>
                    <a:pt x="286" y="52"/>
                  </a:lnTo>
                  <a:lnTo>
                    <a:pt x="293" y="50"/>
                  </a:lnTo>
                  <a:lnTo>
                    <a:pt x="298" y="45"/>
                  </a:lnTo>
                  <a:lnTo>
                    <a:pt x="300" y="45"/>
                  </a:lnTo>
                  <a:lnTo>
                    <a:pt x="302" y="45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7" y="47"/>
                  </a:lnTo>
                  <a:lnTo>
                    <a:pt x="307" y="50"/>
                  </a:lnTo>
                  <a:lnTo>
                    <a:pt x="312" y="52"/>
                  </a:lnTo>
                  <a:lnTo>
                    <a:pt x="314" y="52"/>
                  </a:lnTo>
                  <a:lnTo>
                    <a:pt x="317" y="55"/>
                  </a:lnTo>
                  <a:lnTo>
                    <a:pt x="319" y="55"/>
                  </a:lnTo>
                  <a:lnTo>
                    <a:pt x="319" y="55"/>
                  </a:lnTo>
                  <a:lnTo>
                    <a:pt x="319" y="55"/>
                  </a:lnTo>
                  <a:lnTo>
                    <a:pt x="326" y="62"/>
                  </a:lnTo>
                  <a:lnTo>
                    <a:pt x="326" y="62"/>
                  </a:lnTo>
                  <a:lnTo>
                    <a:pt x="328" y="62"/>
                  </a:lnTo>
                  <a:lnTo>
                    <a:pt x="328" y="64"/>
                  </a:lnTo>
                  <a:lnTo>
                    <a:pt x="328" y="64"/>
                  </a:lnTo>
                  <a:lnTo>
                    <a:pt x="328" y="64"/>
                  </a:lnTo>
                  <a:lnTo>
                    <a:pt x="331" y="64"/>
                  </a:lnTo>
                  <a:lnTo>
                    <a:pt x="331" y="64"/>
                  </a:lnTo>
                  <a:lnTo>
                    <a:pt x="333" y="64"/>
                  </a:lnTo>
                  <a:lnTo>
                    <a:pt x="340" y="62"/>
                  </a:lnTo>
                  <a:lnTo>
                    <a:pt x="340" y="62"/>
                  </a:lnTo>
                  <a:lnTo>
                    <a:pt x="345" y="59"/>
                  </a:lnTo>
                  <a:lnTo>
                    <a:pt x="347" y="52"/>
                  </a:lnTo>
                  <a:lnTo>
                    <a:pt x="354" y="45"/>
                  </a:lnTo>
                  <a:lnTo>
                    <a:pt x="354" y="43"/>
                  </a:lnTo>
                  <a:lnTo>
                    <a:pt x="357" y="43"/>
                  </a:lnTo>
                  <a:lnTo>
                    <a:pt x="357" y="43"/>
                  </a:lnTo>
                  <a:lnTo>
                    <a:pt x="371" y="36"/>
                  </a:lnTo>
                  <a:lnTo>
                    <a:pt x="380" y="33"/>
                  </a:lnTo>
                  <a:lnTo>
                    <a:pt x="383" y="33"/>
                  </a:lnTo>
                  <a:lnTo>
                    <a:pt x="383" y="36"/>
                  </a:lnTo>
                  <a:lnTo>
                    <a:pt x="385" y="36"/>
                  </a:lnTo>
                  <a:lnTo>
                    <a:pt x="385" y="36"/>
                  </a:lnTo>
                  <a:lnTo>
                    <a:pt x="387" y="38"/>
                  </a:lnTo>
                  <a:lnTo>
                    <a:pt x="387" y="38"/>
                  </a:lnTo>
                  <a:lnTo>
                    <a:pt x="387" y="38"/>
                  </a:lnTo>
                  <a:lnTo>
                    <a:pt x="390" y="45"/>
                  </a:lnTo>
                  <a:lnTo>
                    <a:pt x="390" y="45"/>
                  </a:lnTo>
                  <a:lnTo>
                    <a:pt x="390" y="47"/>
                  </a:lnTo>
                  <a:lnTo>
                    <a:pt x="392" y="47"/>
                  </a:lnTo>
                  <a:lnTo>
                    <a:pt x="392" y="47"/>
                  </a:lnTo>
                  <a:lnTo>
                    <a:pt x="392" y="50"/>
                  </a:lnTo>
                  <a:lnTo>
                    <a:pt x="395" y="50"/>
                  </a:lnTo>
                  <a:lnTo>
                    <a:pt x="395" y="50"/>
                  </a:lnTo>
                  <a:lnTo>
                    <a:pt x="397" y="50"/>
                  </a:lnTo>
                  <a:lnTo>
                    <a:pt x="406" y="50"/>
                  </a:lnTo>
                  <a:lnTo>
                    <a:pt x="411" y="50"/>
                  </a:lnTo>
                  <a:lnTo>
                    <a:pt x="413" y="50"/>
                  </a:lnTo>
                  <a:lnTo>
                    <a:pt x="413" y="47"/>
                  </a:lnTo>
                  <a:lnTo>
                    <a:pt x="432" y="38"/>
                  </a:lnTo>
                  <a:lnTo>
                    <a:pt x="432" y="38"/>
                  </a:lnTo>
                  <a:lnTo>
                    <a:pt x="435" y="38"/>
                  </a:lnTo>
                  <a:lnTo>
                    <a:pt x="435" y="38"/>
                  </a:lnTo>
                  <a:lnTo>
                    <a:pt x="439" y="38"/>
                  </a:lnTo>
                  <a:lnTo>
                    <a:pt x="442" y="38"/>
                  </a:lnTo>
                  <a:lnTo>
                    <a:pt x="444" y="38"/>
                  </a:lnTo>
                  <a:lnTo>
                    <a:pt x="444" y="38"/>
                  </a:lnTo>
                  <a:lnTo>
                    <a:pt x="454" y="33"/>
                  </a:lnTo>
                  <a:lnTo>
                    <a:pt x="458" y="33"/>
                  </a:lnTo>
                  <a:lnTo>
                    <a:pt x="470" y="33"/>
                  </a:lnTo>
                  <a:lnTo>
                    <a:pt x="470" y="33"/>
                  </a:lnTo>
                  <a:lnTo>
                    <a:pt x="473" y="31"/>
                  </a:lnTo>
                  <a:lnTo>
                    <a:pt x="473" y="31"/>
                  </a:lnTo>
                  <a:lnTo>
                    <a:pt x="475" y="31"/>
                  </a:lnTo>
                  <a:lnTo>
                    <a:pt x="475" y="29"/>
                  </a:lnTo>
                  <a:lnTo>
                    <a:pt x="475" y="26"/>
                  </a:lnTo>
                  <a:lnTo>
                    <a:pt x="475" y="26"/>
                  </a:lnTo>
                  <a:lnTo>
                    <a:pt x="475" y="26"/>
                  </a:lnTo>
                  <a:lnTo>
                    <a:pt x="475" y="24"/>
                  </a:lnTo>
                  <a:lnTo>
                    <a:pt x="473" y="21"/>
                  </a:lnTo>
                  <a:lnTo>
                    <a:pt x="470" y="19"/>
                  </a:lnTo>
                  <a:lnTo>
                    <a:pt x="470" y="17"/>
                  </a:lnTo>
                  <a:lnTo>
                    <a:pt x="470" y="17"/>
                  </a:lnTo>
                  <a:lnTo>
                    <a:pt x="470" y="14"/>
                  </a:lnTo>
                  <a:lnTo>
                    <a:pt x="470" y="14"/>
                  </a:lnTo>
                  <a:lnTo>
                    <a:pt x="470" y="12"/>
                  </a:lnTo>
                  <a:lnTo>
                    <a:pt x="470" y="12"/>
                  </a:lnTo>
                  <a:lnTo>
                    <a:pt x="470" y="10"/>
                  </a:lnTo>
                  <a:lnTo>
                    <a:pt x="470" y="10"/>
                  </a:lnTo>
                  <a:lnTo>
                    <a:pt x="475" y="5"/>
                  </a:lnTo>
                  <a:lnTo>
                    <a:pt x="477" y="3"/>
                  </a:lnTo>
                  <a:lnTo>
                    <a:pt x="484" y="0"/>
                  </a:lnTo>
                  <a:lnTo>
                    <a:pt x="484" y="3"/>
                  </a:lnTo>
                  <a:lnTo>
                    <a:pt x="482" y="5"/>
                  </a:lnTo>
                  <a:lnTo>
                    <a:pt x="482" y="7"/>
                  </a:lnTo>
                  <a:lnTo>
                    <a:pt x="482" y="10"/>
                  </a:lnTo>
                  <a:lnTo>
                    <a:pt x="484" y="10"/>
                  </a:lnTo>
                  <a:lnTo>
                    <a:pt x="484" y="10"/>
                  </a:lnTo>
                  <a:lnTo>
                    <a:pt x="484" y="12"/>
                  </a:lnTo>
                  <a:lnTo>
                    <a:pt x="487" y="17"/>
                  </a:lnTo>
                  <a:lnTo>
                    <a:pt x="489" y="19"/>
                  </a:lnTo>
                  <a:lnTo>
                    <a:pt x="491" y="21"/>
                  </a:lnTo>
                  <a:lnTo>
                    <a:pt x="491" y="24"/>
                  </a:lnTo>
                  <a:lnTo>
                    <a:pt x="491" y="24"/>
                  </a:lnTo>
                  <a:lnTo>
                    <a:pt x="491" y="26"/>
                  </a:lnTo>
                  <a:lnTo>
                    <a:pt x="491" y="33"/>
                  </a:lnTo>
                  <a:lnTo>
                    <a:pt x="494" y="43"/>
                  </a:lnTo>
                  <a:lnTo>
                    <a:pt x="494" y="45"/>
                  </a:lnTo>
                  <a:lnTo>
                    <a:pt x="494" y="50"/>
                  </a:lnTo>
                  <a:lnTo>
                    <a:pt x="494" y="52"/>
                  </a:lnTo>
                  <a:lnTo>
                    <a:pt x="496" y="52"/>
                  </a:lnTo>
                  <a:lnTo>
                    <a:pt x="503" y="52"/>
                  </a:lnTo>
                  <a:lnTo>
                    <a:pt x="508" y="52"/>
                  </a:lnTo>
                  <a:lnTo>
                    <a:pt x="510" y="52"/>
                  </a:lnTo>
                  <a:lnTo>
                    <a:pt x="515" y="55"/>
                  </a:lnTo>
                  <a:lnTo>
                    <a:pt x="515" y="57"/>
                  </a:lnTo>
                  <a:lnTo>
                    <a:pt x="517" y="57"/>
                  </a:lnTo>
                  <a:lnTo>
                    <a:pt x="517" y="59"/>
                  </a:lnTo>
                  <a:lnTo>
                    <a:pt x="515" y="59"/>
                  </a:lnTo>
                  <a:lnTo>
                    <a:pt x="515" y="59"/>
                  </a:lnTo>
                  <a:lnTo>
                    <a:pt x="510" y="62"/>
                  </a:lnTo>
                  <a:lnTo>
                    <a:pt x="494" y="66"/>
                  </a:lnTo>
                  <a:lnTo>
                    <a:pt x="487" y="69"/>
                  </a:lnTo>
                  <a:lnTo>
                    <a:pt x="480" y="71"/>
                  </a:lnTo>
                  <a:lnTo>
                    <a:pt x="475" y="71"/>
                  </a:lnTo>
                  <a:lnTo>
                    <a:pt x="473" y="73"/>
                  </a:lnTo>
                  <a:lnTo>
                    <a:pt x="473" y="73"/>
                  </a:lnTo>
                  <a:lnTo>
                    <a:pt x="470" y="78"/>
                  </a:lnTo>
                  <a:lnTo>
                    <a:pt x="470" y="85"/>
                  </a:lnTo>
                  <a:lnTo>
                    <a:pt x="468" y="85"/>
                  </a:lnTo>
                  <a:lnTo>
                    <a:pt x="468" y="88"/>
                  </a:lnTo>
                  <a:lnTo>
                    <a:pt x="468" y="88"/>
                  </a:lnTo>
                  <a:lnTo>
                    <a:pt x="465" y="88"/>
                  </a:lnTo>
                  <a:lnTo>
                    <a:pt x="465" y="85"/>
                  </a:lnTo>
                  <a:lnTo>
                    <a:pt x="465" y="85"/>
                  </a:lnTo>
                  <a:lnTo>
                    <a:pt x="463" y="83"/>
                  </a:lnTo>
                  <a:lnTo>
                    <a:pt x="463" y="81"/>
                  </a:lnTo>
                  <a:lnTo>
                    <a:pt x="463" y="81"/>
                  </a:lnTo>
                  <a:lnTo>
                    <a:pt x="463" y="81"/>
                  </a:lnTo>
                  <a:lnTo>
                    <a:pt x="463" y="81"/>
                  </a:lnTo>
                  <a:lnTo>
                    <a:pt x="461" y="81"/>
                  </a:lnTo>
                  <a:lnTo>
                    <a:pt x="461" y="81"/>
                  </a:lnTo>
                  <a:lnTo>
                    <a:pt x="461" y="83"/>
                  </a:lnTo>
                  <a:lnTo>
                    <a:pt x="458" y="85"/>
                  </a:lnTo>
                  <a:lnTo>
                    <a:pt x="458" y="88"/>
                  </a:lnTo>
                  <a:lnTo>
                    <a:pt x="458" y="88"/>
                  </a:lnTo>
                  <a:lnTo>
                    <a:pt x="456" y="88"/>
                  </a:lnTo>
                  <a:lnTo>
                    <a:pt x="456" y="88"/>
                  </a:lnTo>
                  <a:lnTo>
                    <a:pt x="454" y="90"/>
                  </a:lnTo>
                  <a:lnTo>
                    <a:pt x="454" y="92"/>
                  </a:lnTo>
                  <a:lnTo>
                    <a:pt x="454" y="92"/>
                  </a:lnTo>
                  <a:lnTo>
                    <a:pt x="454" y="95"/>
                  </a:lnTo>
                  <a:lnTo>
                    <a:pt x="454" y="95"/>
                  </a:lnTo>
                  <a:lnTo>
                    <a:pt x="454" y="95"/>
                  </a:lnTo>
                  <a:lnTo>
                    <a:pt x="454" y="95"/>
                  </a:lnTo>
                  <a:lnTo>
                    <a:pt x="461" y="102"/>
                  </a:lnTo>
                  <a:lnTo>
                    <a:pt x="463" y="102"/>
                  </a:lnTo>
                  <a:lnTo>
                    <a:pt x="463" y="104"/>
                  </a:lnTo>
                  <a:lnTo>
                    <a:pt x="463" y="107"/>
                  </a:lnTo>
                  <a:lnTo>
                    <a:pt x="465" y="107"/>
                  </a:lnTo>
                  <a:lnTo>
                    <a:pt x="465" y="109"/>
                  </a:lnTo>
                  <a:lnTo>
                    <a:pt x="465" y="109"/>
                  </a:lnTo>
                  <a:lnTo>
                    <a:pt x="465" y="109"/>
                  </a:lnTo>
                  <a:lnTo>
                    <a:pt x="470" y="111"/>
                  </a:lnTo>
                  <a:lnTo>
                    <a:pt x="480" y="114"/>
                  </a:lnTo>
                  <a:lnTo>
                    <a:pt x="480" y="114"/>
                  </a:lnTo>
                  <a:lnTo>
                    <a:pt x="480" y="114"/>
                  </a:lnTo>
                  <a:lnTo>
                    <a:pt x="480" y="114"/>
                  </a:lnTo>
                  <a:lnTo>
                    <a:pt x="482" y="116"/>
                  </a:lnTo>
                  <a:lnTo>
                    <a:pt x="482" y="116"/>
                  </a:lnTo>
                  <a:lnTo>
                    <a:pt x="484" y="116"/>
                  </a:lnTo>
                  <a:lnTo>
                    <a:pt x="494" y="121"/>
                  </a:lnTo>
                  <a:lnTo>
                    <a:pt x="494" y="121"/>
                  </a:lnTo>
                  <a:lnTo>
                    <a:pt x="499" y="121"/>
                  </a:lnTo>
                  <a:lnTo>
                    <a:pt x="499" y="121"/>
                  </a:lnTo>
                  <a:lnTo>
                    <a:pt x="499" y="121"/>
                  </a:lnTo>
                  <a:lnTo>
                    <a:pt x="499" y="121"/>
                  </a:lnTo>
                  <a:lnTo>
                    <a:pt x="501" y="121"/>
                  </a:lnTo>
                  <a:lnTo>
                    <a:pt x="501" y="121"/>
                  </a:lnTo>
                  <a:lnTo>
                    <a:pt x="501" y="123"/>
                  </a:lnTo>
                  <a:lnTo>
                    <a:pt x="501" y="123"/>
                  </a:lnTo>
                  <a:lnTo>
                    <a:pt x="501" y="126"/>
                  </a:lnTo>
                  <a:lnTo>
                    <a:pt x="501" y="130"/>
                  </a:lnTo>
                  <a:lnTo>
                    <a:pt x="501" y="135"/>
                  </a:lnTo>
                  <a:lnTo>
                    <a:pt x="501" y="140"/>
                  </a:lnTo>
                  <a:lnTo>
                    <a:pt x="499" y="142"/>
                  </a:lnTo>
                  <a:lnTo>
                    <a:pt x="499" y="144"/>
                  </a:lnTo>
                  <a:lnTo>
                    <a:pt x="499" y="147"/>
                  </a:lnTo>
                  <a:lnTo>
                    <a:pt x="501" y="147"/>
                  </a:lnTo>
                  <a:lnTo>
                    <a:pt x="501" y="149"/>
                  </a:lnTo>
                  <a:lnTo>
                    <a:pt x="501" y="149"/>
                  </a:lnTo>
                  <a:lnTo>
                    <a:pt x="501" y="149"/>
                  </a:lnTo>
                  <a:lnTo>
                    <a:pt x="501" y="152"/>
                  </a:lnTo>
                  <a:lnTo>
                    <a:pt x="501" y="154"/>
                  </a:lnTo>
                  <a:lnTo>
                    <a:pt x="503" y="154"/>
                  </a:lnTo>
                  <a:lnTo>
                    <a:pt x="503" y="154"/>
                  </a:lnTo>
                  <a:lnTo>
                    <a:pt x="506" y="154"/>
                  </a:lnTo>
                  <a:lnTo>
                    <a:pt x="506" y="154"/>
                  </a:lnTo>
                  <a:lnTo>
                    <a:pt x="506" y="156"/>
                  </a:lnTo>
                  <a:lnTo>
                    <a:pt x="506" y="156"/>
                  </a:lnTo>
                  <a:lnTo>
                    <a:pt x="508" y="156"/>
                  </a:lnTo>
                  <a:lnTo>
                    <a:pt x="508" y="156"/>
                  </a:lnTo>
                  <a:lnTo>
                    <a:pt x="508" y="159"/>
                  </a:lnTo>
                  <a:lnTo>
                    <a:pt x="510" y="161"/>
                  </a:lnTo>
                  <a:lnTo>
                    <a:pt x="510" y="161"/>
                  </a:lnTo>
                  <a:lnTo>
                    <a:pt x="513" y="163"/>
                  </a:lnTo>
                  <a:lnTo>
                    <a:pt x="513" y="166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39" name="Freeform 39"/>
            <p:cNvSpPr/>
            <p:nvPr/>
          </p:nvSpPr>
          <p:spPr bwMode="auto">
            <a:xfrm>
              <a:off x="2896371" y="2933626"/>
              <a:ext cx="784904" cy="521998"/>
            </a:xfrm>
            <a:custGeom>
              <a:avLst/>
              <a:gdLst>
                <a:gd name="T0" fmla="*/ 819 w 906"/>
                <a:gd name="T1" fmla="*/ 530 h 601"/>
                <a:gd name="T2" fmla="*/ 785 w 906"/>
                <a:gd name="T3" fmla="*/ 542 h 601"/>
                <a:gd name="T4" fmla="*/ 762 w 906"/>
                <a:gd name="T5" fmla="*/ 552 h 601"/>
                <a:gd name="T6" fmla="*/ 750 w 906"/>
                <a:gd name="T7" fmla="*/ 561 h 601"/>
                <a:gd name="T8" fmla="*/ 703 w 906"/>
                <a:gd name="T9" fmla="*/ 573 h 601"/>
                <a:gd name="T10" fmla="*/ 679 w 906"/>
                <a:gd name="T11" fmla="*/ 582 h 601"/>
                <a:gd name="T12" fmla="*/ 610 w 906"/>
                <a:gd name="T13" fmla="*/ 597 h 601"/>
                <a:gd name="T14" fmla="*/ 620 w 906"/>
                <a:gd name="T15" fmla="*/ 552 h 601"/>
                <a:gd name="T16" fmla="*/ 603 w 906"/>
                <a:gd name="T17" fmla="*/ 519 h 601"/>
                <a:gd name="T18" fmla="*/ 542 w 906"/>
                <a:gd name="T19" fmla="*/ 542 h 601"/>
                <a:gd name="T20" fmla="*/ 535 w 906"/>
                <a:gd name="T21" fmla="*/ 504 h 601"/>
                <a:gd name="T22" fmla="*/ 499 w 906"/>
                <a:gd name="T23" fmla="*/ 511 h 601"/>
                <a:gd name="T24" fmla="*/ 447 w 906"/>
                <a:gd name="T25" fmla="*/ 514 h 601"/>
                <a:gd name="T26" fmla="*/ 391 w 906"/>
                <a:gd name="T27" fmla="*/ 466 h 601"/>
                <a:gd name="T28" fmla="*/ 310 w 906"/>
                <a:gd name="T29" fmla="*/ 440 h 601"/>
                <a:gd name="T30" fmla="*/ 246 w 906"/>
                <a:gd name="T31" fmla="*/ 443 h 601"/>
                <a:gd name="T32" fmla="*/ 237 w 906"/>
                <a:gd name="T33" fmla="*/ 476 h 601"/>
                <a:gd name="T34" fmla="*/ 159 w 906"/>
                <a:gd name="T35" fmla="*/ 466 h 601"/>
                <a:gd name="T36" fmla="*/ 123 w 906"/>
                <a:gd name="T37" fmla="*/ 483 h 601"/>
                <a:gd name="T38" fmla="*/ 111 w 906"/>
                <a:gd name="T39" fmla="*/ 495 h 601"/>
                <a:gd name="T40" fmla="*/ 95 w 906"/>
                <a:gd name="T41" fmla="*/ 523 h 601"/>
                <a:gd name="T42" fmla="*/ 52 w 906"/>
                <a:gd name="T43" fmla="*/ 488 h 601"/>
                <a:gd name="T44" fmla="*/ 29 w 906"/>
                <a:gd name="T45" fmla="*/ 433 h 601"/>
                <a:gd name="T46" fmla="*/ 0 w 906"/>
                <a:gd name="T47" fmla="*/ 433 h 601"/>
                <a:gd name="T48" fmla="*/ 24 w 906"/>
                <a:gd name="T49" fmla="*/ 372 h 601"/>
                <a:gd name="T50" fmla="*/ 43 w 906"/>
                <a:gd name="T51" fmla="*/ 343 h 601"/>
                <a:gd name="T52" fmla="*/ 100 w 906"/>
                <a:gd name="T53" fmla="*/ 348 h 601"/>
                <a:gd name="T54" fmla="*/ 156 w 906"/>
                <a:gd name="T55" fmla="*/ 334 h 601"/>
                <a:gd name="T56" fmla="*/ 208 w 906"/>
                <a:gd name="T57" fmla="*/ 325 h 601"/>
                <a:gd name="T58" fmla="*/ 220 w 906"/>
                <a:gd name="T59" fmla="*/ 270 h 601"/>
                <a:gd name="T60" fmla="*/ 171 w 906"/>
                <a:gd name="T61" fmla="*/ 204 h 601"/>
                <a:gd name="T62" fmla="*/ 173 w 906"/>
                <a:gd name="T63" fmla="*/ 152 h 601"/>
                <a:gd name="T64" fmla="*/ 168 w 906"/>
                <a:gd name="T65" fmla="*/ 112 h 601"/>
                <a:gd name="T66" fmla="*/ 194 w 906"/>
                <a:gd name="T67" fmla="*/ 90 h 601"/>
                <a:gd name="T68" fmla="*/ 227 w 906"/>
                <a:gd name="T69" fmla="*/ 95 h 601"/>
                <a:gd name="T70" fmla="*/ 237 w 906"/>
                <a:gd name="T71" fmla="*/ 67 h 601"/>
                <a:gd name="T72" fmla="*/ 201 w 906"/>
                <a:gd name="T73" fmla="*/ 31 h 601"/>
                <a:gd name="T74" fmla="*/ 178 w 906"/>
                <a:gd name="T75" fmla="*/ 0 h 601"/>
                <a:gd name="T76" fmla="*/ 249 w 906"/>
                <a:gd name="T77" fmla="*/ 19 h 601"/>
                <a:gd name="T78" fmla="*/ 296 w 906"/>
                <a:gd name="T79" fmla="*/ 29 h 601"/>
                <a:gd name="T80" fmla="*/ 317 w 906"/>
                <a:gd name="T81" fmla="*/ 29 h 601"/>
                <a:gd name="T82" fmla="*/ 346 w 906"/>
                <a:gd name="T83" fmla="*/ 31 h 601"/>
                <a:gd name="T84" fmla="*/ 362 w 906"/>
                <a:gd name="T85" fmla="*/ 67 h 601"/>
                <a:gd name="T86" fmla="*/ 395 w 906"/>
                <a:gd name="T87" fmla="*/ 114 h 601"/>
                <a:gd name="T88" fmla="*/ 452 w 906"/>
                <a:gd name="T89" fmla="*/ 138 h 601"/>
                <a:gd name="T90" fmla="*/ 497 w 906"/>
                <a:gd name="T91" fmla="*/ 154 h 601"/>
                <a:gd name="T92" fmla="*/ 577 w 906"/>
                <a:gd name="T93" fmla="*/ 157 h 601"/>
                <a:gd name="T94" fmla="*/ 606 w 906"/>
                <a:gd name="T95" fmla="*/ 173 h 601"/>
                <a:gd name="T96" fmla="*/ 639 w 906"/>
                <a:gd name="T97" fmla="*/ 161 h 601"/>
                <a:gd name="T98" fmla="*/ 641 w 906"/>
                <a:gd name="T99" fmla="*/ 199 h 601"/>
                <a:gd name="T100" fmla="*/ 662 w 906"/>
                <a:gd name="T101" fmla="*/ 242 h 601"/>
                <a:gd name="T102" fmla="*/ 705 w 906"/>
                <a:gd name="T103" fmla="*/ 254 h 601"/>
                <a:gd name="T104" fmla="*/ 731 w 906"/>
                <a:gd name="T105" fmla="*/ 263 h 601"/>
                <a:gd name="T106" fmla="*/ 752 w 906"/>
                <a:gd name="T107" fmla="*/ 289 h 601"/>
                <a:gd name="T108" fmla="*/ 800 w 906"/>
                <a:gd name="T109" fmla="*/ 280 h 601"/>
                <a:gd name="T110" fmla="*/ 809 w 906"/>
                <a:gd name="T111" fmla="*/ 303 h 601"/>
                <a:gd name="T112" fmla="*/ 840 w 906"/>
                <a:gd name="T113" fmla="*/ 329 h 601"/>
                <a:gd name="T114" fmla="*/ 861 w 906"/>
                <a:gd name="T115" fmla="*/ 336 h 601"/>
                <a:gd name="T116" fmla="*/ 887 w 906"/>
                <a:gd name="T117" fmla="*/ 360 h 601"/>
                <a:gd name="T118" fmla="*/ 878 w 906"/>
                <a:gd name="T119" fmla="*/ 388 h 601"/>
                <a:gd name="T120" fmla="*/ 868 w 906"/>
                <a:gd name="T121" fmla="*/ 410 h 601"/>
                <a:gd name="T122" fmla="*/ 878 w 906"/>
                <a:gd name="T123" fmla="*/ 440 h 601"/>
                <a:gd name="T124" fmla="*/ 897 w 906"/>
                <a:gd name="T125" fmla="*/ 476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6" h="601">
                  <a:moveTo>
                    <a:pt x="904" y="521"/>
                  </a:moveTo>
                  <a:lnTo>
                    <a:pt x="904" y="521"/>
                  </a:lnTo>
                  <a:lnTo>
                    <a:pt x="906" y="523"/>
                  </a:lnTo>
                  <a:lnTo>
                    <a:pt x="901" y="523"/>
                  </a:lnTo>
                  <a:lnTo>
                    <a:pt x="897" y="526"/>
                  </a:lnTo>
                  <a:lnTo>
                    <a:pt x="889" y="528"/>
                  </a:lnTo>
                  <a:lnTo>
                    <a:pt x="887" y="528"/>
                  </a:lnTo>
                  <a:lnTo>
                    <a:pt x="875" y="530"/>
                  </a:lnTo>
                  <a:lnTo>
                    <a:pt x="871" y="528"/>
                  </a:lnTo>
                  <a:lnTo>
                    <a:pt x="859" y="519"/>
                  </a:lnTo>
                  <a:lnTo>
                    <a:pt x="856" y="519"/>
                  </a:lnTo>
                  <a:lnTo>
                    <a:pt x="856" y="514"/>
                  </a:lnTo>
                  <a:lnTo>
                    <a:pt x="856" y="514"/>
                  </a:lnTo>
                  <a:lnTo>
                    <a:pt x="854" y="511"/>
                  </a:lnTo>
                  <a:lnTo>
                    <a:pt x="845" y="511"/>
                  </a:lnTo>
                  <a:lnTo>
                    <a:pt x="835" y="511"/>
                  </a:lnTo>
                  <a:lnTo>
                    <a:pt x="830" y="511"/>
                  </a:lnTo>
                  <a:lnTo>
                    <a:pt x="828" y="509"/>
                  </a:lnTo>
                  <a:lnTo>
                    <a:pt x="826" y="514"/>
                  </a:lnTo>
                  <a:lnTo>
                    <a:pt x="823" y="519"/>
                  </a:lnTo>
                  <a:lnTo>
                    <a:pt x="823" y="519"/>
                  </a:lnTo>
                  <a:lnTo>
                    <a:pt x="821" y="526"/>
                  </a:lnTo>
                  <a:lnTo>
                    <a:pt x="821" y="526"/>
                  </a:lnTo>
                  <a:lnTo>
                    <a:pt x="821" y="528"/>
                  </a:lnTo>
                  <a:lnTo>
                    <a:pt x="819" y="530"/>
                  </a:lnTo>
                  <a:lnTo>
                    <a:pt x="816" y="533"/>
                  </a:lnTo>
                  <a:lnTo>
                    <a:pt x="811" y="537"/>
                  </a:lnTo>
                  <a:lnTo>
                    <a:pt x="809" y="537"/>
                  </a:lnTo>
                  <a:lnTo>
                    <a:pt x="804" y="540"/>
                  </a:lnTo>
                  <a:lnTo>
                    <a:pt x="802" y="542"/>
                  </a:lnTo>
                  <a:lnTo>
                    <a:pt x="802" y="542"/>
                  </a:lnTo>
                  <a:lnTo>
                    <a:pt x="802" y="542"/>
                  </a:lnTo>
                  <a:lnTo>
                    <a:pt x="800" y="540"/>
                  </a:lnTo>
                  <a:lnTo>
                    <a:pt x="797" y="540"/>
                  </a:lnTo>
                  <a:lnTo>
                    <a:pt x="797" y="537"/>
                  </a:lnTo>
                  <a:lnTo>
                    <a:pt x="797" y="537"/>
                  </a:lnTo>
                  <a:lnTo>
                    <a:pt x="790" y="535"/>
                  </a:lnTo>
                  <a:lnTo>
                    <a:pt x="781" y="535"/>
                  </a:lnTo>
                  <a:lnTo>
                    <a:pt x="778" y="535"/>
                  </a:lnTo>
                  <a:lnTo>
                    <a:pt x="778" y="535"/>
                  </a:lnTo>
                  <a:lnTo>
                    <a:pt x="781" y="535"/>
                  </a:lnTo>
                  <a:lnTo>
                    <a:pt x="781" y="537"/>
                  </a:lnTo>
                  <a:lnTo>
                    <a:pt x="781" y="537"/>
                  </a:lnTo>
                  <a:lnTo>
                    <a:pt x="783" y="537"/>
                  </a:lnTo>
                  <a:lnTo>
                    <a:pt x="783" y="537"/>
                  </a:lnTo>
                  <a:lnTo>
                    <a:pt x="783" y="540"/>
                  </a:lnTo>
                  <a:lnTo>
                    <a:pt x="783" y="540"/>
                  </a:lnTo>
                  <a:lnTo>
                    <a:pt x="785" y="542"/>
                  </a:lnTo>
                  <a:lnTo>
                    <a:pt x="785" y="542"/>
                  </a:lnTo>
                  <a:lnTo>
                    <a:pt x="785" y="542"/>
                  </a:lnTo>
                  <a:lnTo>
                    <a:pt x="785" y="542"/>
                  </a:lnTo>
                  <a:lnTo>
                    <a:pt x="785" y="545"/>
                  </a:lnTo>
                  <a:lnTo>
                    <a:pt x="785" y="547"/>
                  </a:lnTo>
                  <a:lnTo>
                    <a:pt x="785" y="549"/>
                  </a:lnTo>
                  <a:lnTo>
                    <a:pt x="783" y="549"/>
                  </a:lnTo>
                  <a:lnTo>
                    <a:pt x="783" y="552"/>
                  </a:lnTo>
                  <a:lnTo>
                    <a:pt x="783" y="554"/>
                  </a:lnTo>
                  <a:lnTo>
                    <a:pt x="781" y="554"/>
                  </a:lnTo>
                  <a:lnTo>
                    <a:pt x="781" y="554"/>
                  </a:lnTo>
                  <a:lnTo>
                    <a:pt x="781" y="552"/>
                  </a:lnTo>
                  <a:lnTo>
                    <a:pt x="778" y="549"/>
                  </a:lnTo>
                  <a:lnTo>
                    <a:pt x="778" y="549"/>
                  </a:lnTo>
                  <a:lnTo>
                    <a:pt x="778" y="549"/>
                  </a:lnTo>
                  <a:lnTo>
                    <a:pt x="778" y="547"/>
                  </a:lnTo>
                  <a:lnTo>
                    <a:pt x="778" y="547"/>
                  </a:lnTo>
                  <a:lnTo>
                    <a:pt x="776" y="547"/>
                  </a:lnTo>
                  <a:lnTo>
                    <a:pt x="771" y="547"/>
                  </a:lnTo>
                  <a:lnTo>
                    <a:pt x="769" y="547"/>
                  </a:lnTo>
                  <a:lnTo>
                    <a:pt x="766" y="547"/>
                  </a:lnTo>
                  <a:lnTo>
                    <a:pt x="764" y="547"/>
                  </a:lnTo>
                  <a:lnTo>
                    <a:pt x="764" y="547"/>
                  </a:lnTo>
                  <a:lnTo>
                    <a:pt x="764" y="549"/>
                  </a:lnTo>
                  <a:lnTo>
                    <a:pt x="762" y="549"/>
                  </a:lnTo>
                  <a:lnTo>
                    <a:pt x="762" y="549"/>
                  </a:lnTo>
                  <a:lnTo>
                    <a:pt x="762" y="552"/>
                  </a:lnTo>
                  <a:lnTo>
                    <a:pt x="762" y="554"/>
                  </a:lnTo>
                  <a:lnTo>
                    <a:pt x="762" y="554"/>
                  </a:lnTo>
                  <a:lnTo>
                    <a:pt x="762" y="554"/>
                  </a:lnTo>
                  <a:lnTo>
                    <a:pt x="762" y="554"/>
                  </a:lnTo>
                  <a:lnTo>
                    <a:pt x="759" y="554"/>
                  </a:lnTo>
                  <a:lnTo>
                    <a:pt x="759" y="554"/>
                  </a:lnTo>
                  <a:lnTo>
                    <a:pt x="759" y="554"/>
                  </a:lnTo>
                  <a:lnTo>
                    <a:pt x="757" y="554"/>
                  </a:lnTo>
                  <a:lnTo>
                    <a:pt x="757" y="552"/>
                  </a:lnTo>
                  <a:lnTo>
                    <a:pt x="757" y="552"/>
                  </a:lnTo>
                  <a:lnTo>
                    <a:pt x="755" y="552"/>
                  </a:lnTo>
                  <a:lnTo>
                    <a:pt x="755" y="552"/>
                  </a:lnTo>
                  <a:lnTo>
                    <a:pt x="755" y="552"/>
                  </a:lnTo>
                  <a:lnTo>
                    <a:pt x="755" y="552"/>
                  </a:lnTo>
                  <a:lnTo>
                    <a:pt x="755" y="554"/>
                  </a:lnTo>
                  <a:lnTo>
                    <a:pt x="755" y="554"/>
                  </a:lnTo>
                  <a:lnTo>
                    <a:pt x="755" y="554"/>
                  </a:lnTo>
                  <a:lnTo>
                    <a:pt x="755" y="554"/>
                  </a:lnTo>
                  <a:lnTo>
                    <a:pt x="755" y="554"/>
                  </a:lnTo>
                  <a:lnTo>
                    <a:pt x="755" y="554"/>
                  </a:lnTo>
                  <a:lnTo>
                    <a:pt x="755" y="556"/>
                  </a:lnTo>
                  <a:lnTo>
                    <a:pt x="752" y="559"/>
                  </a:lnTo>
                  <a:lnTo>
                    <a:pt x="750" y="559"/>
                  </a:lnTo>
                  <a:lnTo>
                    <a:pt x="750" y="559"/>
                  </a:lnTo>
                  <a:lnTo>
                    <a:pt x="750" y="561"/>
                  </a:lnTo>
                  <a:lnTo>
                    <a:pt x="748" y="566"/>
                  </a:lnTo>
                  <a:lnTo>
                    <a:pt x="748" y="566"/>
                  </a:lnTo>
                  <a:lnTo>
                    <a:pt x="748" y="568"/>
                  </a:lnTo>
                  <a:lnTo>
                    <a:pt x="748" y="568"/>
                  </a:lnTo>
                  <a:lnTo>
                    <a:pt x="745" y="568"/>
                  </a:lnTo>
                  <a:lnTo>
                    <a:pt x="745" y="568"/>
                  </a:lnTo>
                  <a:lnTo>
                    <a:pt x="740" y="571"/>
                  </a:lnTo>
                  <a:lnTo>
                    <a:pt x="740" y="571"/>
                  </a:lnTo>
                  <a:lnTo>
                    <a:pt x="738" y="571"/>
                  </a:lnTo>
                  <a:lnTo>
                    <a:pt x="738" y="571"/>
                  </a:lnTo>
                  <a:lnTo>
                    <a:pt x="736" y="571"/>
                  </a:lnTo>
                  <a:lnTo>
                    <a:pt x="736" y="571"/>
                  </a:lnTo>
                  <a:lnTo>
                    <a:pt x="736" y="568"/>
                  </a:lnTo>
                  <a:lnTo>
                    <a:pt x="736" y="568"/>
                  </a:lnTo>
                  <a:lnTo>
                    <a:pt x="736" y="566"/>
                  </a:lnTo>
                  <a:lnTo>
                    <a:pt x="736" y="566"/>
                  </a:lnTo>
                  <a:lnTo>
                    <a:pt x="733" y="566"/>
                  </a:lnTo>
                  <a:lnTo>
                    <a:pt x="731" y="568"/>
                  </a:lnTo>
                  <a:lnTo>
                    <a:pt x="726" y="568"/>
                  </a:lnTo>
                  <a:lnTo>
                    <a:pt x="705" y="575"/>
                  </a:lnTo>
                  <a:lnTo>
                    <a:pt x="705" y="575"/>
                  </a:lnTo>
                  <a:lnTo>
                    <a:pt x="703" y="575"/>
                  </a:lnTo>
                  <a:lnTo>
                    <a:pt x="703" y="573"/>
                  </a:lnTo>
                  <a:lnTo>
                    <a:pt x="703" y="573"/>
                  </a:lnTo>
                  <a:lnTo>
                    <a:pt x="703" y="573"/>
                  </a:lnTo>
                  <a:lnTo>
                    <a:pt x="700" y="573"/>
                  </a:lnTo>
                  <a:lnTo>
                    <a:pt x="700" y="573"/>
                  </a:lnTo>
                  <a:lnTo>
                    <a:pt x="700" y="571"/>
                  </a:lnTo>
                  <a:lnTo>
                    <a:pt x="698" y="573"/>
                  </a:lnTo>
                  <a:lnTo>
                    <a:pt x="696" y="573"/>
                  </a:lnTo>
                  <a:lnTo>
                    <a:pt x="691" y="573"/>
                  </a:lnTo>
                  <a:lnTo>
                    <a:pt x="691" y="573"/>
                  </a:lnTo>
                  <a:lnTo>
                    <a:pt x="688" y="571"/>
                  </a:lnTo>
                  <a:lnTo>
                    <a:pt x="688" y="571"/>
                  </a:lnTo>
                  <a:lnTo>
                    <a:pt x="688" y="571"/>
                  </a:lnTo>
                  <a:lnTo>
                    <a:pt x="688" y="568"/>
                  </a:lnTo>
                  <a:lnTo>
                    <a:pt x="686" y="568"/>
                  </a:lnTo>
                  <a:lnTo>
                    <a:pt x="686" y="568"/>
                  </a:lnTo>
                  <a:lnTo>
                    <a:pt x="686" y="568"/>
                  </a:lnTo>
                  <a:lnTo>
                    <a:pt x="684" y="568"/>
                  </a:lnTo>
                  <a:lnTo>
                    <a:pt x="684" y="568"/>
                  </a:lnTo>
                  <a:lnTo>
                    <a:pt x="681" y="568"/>
                  </a:lnTo>
                  <a:lnTo>
                    <a:pt x="679" y="571"/>
                  </a:lnTo>
                  <a:lnTo>
                    <a:pt x="679" y="573"/>
                  </a:lnTo>
                  <a:lnTo>
                    <a:pt x="679" y="573"/>
                  </a:lnTo>
                  <a:lnTo>
                    <a:pt x="679" y="575"/>
                  </a:lnTo>
                  <a:lnTo>
                    <a:pt x="679" y="578"/>
                  </a:lnTo>
                  <a:lnTo>
                    <a:pt x="679" y="582"/>
                  </a:lnTo>
                  <a:lnTo>
                    <a:pt x="679" y="582"/>
                  </a:lnTo>
                  <a:lnTo>
                    <a:pt x="679" y="582"/>
                  </a:lnTo>
                  <a:lnTo>
                    <a:pt x="677" y="582"/>
                  </a:lnTo>
                  <a:lnTo>
                    <a:pt x="677" y="582"/>
                  </a:lnTo>
                  <a:lnTo>
                    <a:pt x="674" y="582"/>
                  </a:lnTo>
                  <a:lnTo>
                    <a:pt x="674" y="582"/>
                  </a:lnTo>
                  <a:lnTo>
                    <a:pt x="667" y="585"/>
                  </a:lnTo>
                  <a:lnTo>
                    <a:pt x="667" y="585"/>
                  </a:lnTo>
                  <a:lnTo>
                    <a:pt x="665" y="585"/>
                  </a:lnTo>
                  <a:lnTo>
                    <a:pt x="660" y="585"/>
                  </a:lnTo>
                  <a:lnTo>
                    <a:pt x="655" y="585"/>
                  </a:lnTo>
                  <a:lnTo>
                    <a:pt x="648" y="590"/>
                  </a:lnTo>
                  <a:lnTo>
                    <a:pt x="636" y="601"/>
                  </a:lnTo>
                  <a:lnTo>
                    <a:pt x="632" y="601"/>
                  </a:lnTo>
                  <a:lnTo>
                    <a:pt x="629" y="599"/>
                  </a:lnTo>
                  <a:lnTo>
                    <a:pt x="625" y="594"/>
                  </a:lnTo>
                  <a:lnTo>
                    <a:pt x="622" y="594"/>
                  </a:lnTo>
                  <a:lnTo>
                    <a:pt x="622" y="594"/>
                  </a:lnTo>
                  <a:lnTo>
                    <a:pt x="622" y="594"/>
                  </a:lnTo>
                  <a:lnTo>
                    <a:pt x="620" y="594"/>
                  </a:lnTo>
                  <a:lnTo>
                    <a:pt x="620" y="594"/>
                  </a:lnTo>
                  <a:lnTo>
                    <a:pt x="618" y="597"/>
                  </a:lnTo>
                  <a:lnTo>
                    <a:pt x="615" y="597"/>
                  </a:lnTo>
                  <a:lnTo>
                    <a:pt x="615" y="599"/>
                  </a:lnTo>
                  <a:lnTo>
                    <a:pt x="613" y="599"/>
                  </a:lnTo>
                  <a:lnTo>
                    <a:pt x="613" y="599"/>
                  </a:lnTo>
                  <a:lnTo>
                    <a:pt x="610" y="597"/>
                  </a:lnTo>
                  <a:lnTo>
                    <a:pt x="610" y="594"/>
                  </a:lnTo>
                  <a:lnTo>
                    <a:pt x="608" y="594"/>
                  </a:lnTo>
                  <a:lnTo>
                    <a:pt x="608" y="592"/>
                  </a:lnTo>
                  <a:lnTo>
                    <a:pt x="608" y="592"/>
                  </a:lnTo>
                  <a:lnTo>
                    <a:pt x="608" y="590"/>
                  </a:lnTo>
                  <a:lnTo>
                    <a:pt x="608" y="585"/>
                  </a:lnTo>
                  <a:lnTo>
                    <a:pt x="608" y="582"/>
                  </a:lnTo>
                  <a:lnTo>
                    <a:pt x="606" y="580"/>
                  </a:lnTo>
                  <a:lnTo>
                    <a:pt x="606" y="578"/>
                  </a:lnTo>
                  <a:lnTo>
                    <a:pt x="606" y="578"/>
                  </a:lnTo>
                  <a:lnTo>
                    <a:pt x="601" y="575"/>
                  </a:lnTo>
                  <a:lnTo>
                    <a:pt x="601" y="575"/>
                  </a:lnTo>
                  <a:lnTo>
                    <a:pt x="601" y="573"/>
                  </a:lnTo>
                  <a:lnTo>
                    <a:pt x="601" y="571"/>
                  </a:lnTo>
                  <a:lnTo>
                    <a:pt x="603" y="568"/>
                  </a:lnTo>
                  <a:lnTo>
                    <a:pt x="603" y="566"/>
                  </a:lnTo>
                  <a:lnTo>
                    <a:pt x="608" y="561"/>
                  </a:lnTo>
                  <a:lnTo>
                    <a:pt x="610" y="559"/>
                  </a:lnTo>
                  <a:lnTo>
                    <a:pt x="610" y="559"/>
                  </a:lnTo>
                  <a:lnTo>
                    <a:pt x="615" y="556"/>
                  </a:lnTo>
                  <a:lnTo>
                    <a:pt x="615" y="556"/>
                  </a:lnTo>
                  <a:lnTo>
                    <a:pt x="615" y="556"/>
                  </a:lnTo>
                  <a:lnTo>
                    <a:pt x="618" y="554"/>
                  </a:lnTo>
                  <a:lnTo>
                    <a:pt x="618" y="554"/>
                  </a:lnTo>
                  <a:lnTo>
                    <a:pt x="620" y="552"/>
                  </a:lnTo>
                  <a:lnTo>
                    <a:pt x="620" y="552"/>
                  </a:lnTo>
                  <a:lnTo>
                    <a:pt x="618" y="549"/>
                  </a:lnTo>
                  <a:lnTo>
                    <a:pt x="618" y="547"/>
                  </a:lnTo>
                  <a:lnTo>
                    <a:pt x="618" y="545"/>
                  </a:lnTo>
                  <a:lnTo>
                    <a:pt x="618" y="545"/>
                  </a:lnTo>
                  <a:lnTo>
                    <a:pt x="615" y="542"/>
                  </a:lnTo>
                  <a:lnTo>
                    <a:pt x="613" y="542"/>
                  </a:lnTo>
                  <a:lnTo>
                    <a:pt x="613" y="540"/>
                  </a:lnTo>
                  <a:lnTo>
                    <a:pt x="613" y="540"/>
                  </a:lnTo>
                  <a:lnTo>
                    <a:pt x="613" y="540"/>
                  </a:lnTo>
                  <a:lnTo>
                    <a:pt x="613" y="537"/>
                  </a:lnTo>
                  <a:lnTo>
                    <a:pt x="613" y="535"/>
                  </a:lnTo>
                  <a:lnTo>
                    <a:pt x="615" y="533"/>
                  </a:lnTo>
                  <a:lnTo>
                    <a:pt x="615" y="530"/>
                  </a:lnTo>
                  <a:lnTo>
                    <a:pt x="615" y="528"/>
                  </a:lnTo>
                  <a:lnTo>
                    <a:pt x="613" y="528"/>
                  </a:lnTo>
                  <a:lnTo>
                    <a:pt x="613" y="521"/>
                  </a:lnTo>
                  <a:lnTo>
                    <a:pt x="610" y="521"/>
                  </a:lnTo>
                  <a:lnTo>
                    <a:pt x="610" y="521"/>
                  </a:lnTo>
                  <a:lnTo>
                    <a:pt x="610" y="519"/>
                  </a:lnTo>
                  <a:lnTo>
                    <a:pt x="610" y="519"/>
                  </a:lnTo>
                  <a:lnTo>
                    <a:pt x="608" y="519"/>
                  </a:lnTo>
                  <a:lnTo>
                    <a:pt x="608" y="519"/>
                  </a:lnTo>
                  <a:lnTo>
                    <a:pt x="608" y="519"/>
                  </a:lnTo>
                  <a:lnTo>
                    <a:pt x="603" y="519"/>
                  </a:lnTo>
                  <a:lnTo>
                    <a:pt x="599" y="519"/>
                  </a:lnTo>
                  <a:lnTo>
                    <a:pt x="599" y="519"/>
                  </a:lnTo>
                  <a:lnTo>
                    <a:pt x="599" y="519"/>
                  </a:lnTo>
                  <a:lnTo>
                    <a:pt x="599" y="516"/>
                  </a:lnTo>
                  <a:lnTo>
                    <a:pt x="599" y="516"/>
                  </a:lnTo>
                  <a:lnTo>
                    <a:pt x="599" y="509"/>
                  </a:lnTo>
                  <a:lnTo>
                    <a:pt x="599" y="507"/>
                  </a:lnTo>
                  <a:lnTo>
                    <a:pt x="606" y="495"/>
                  </a:lnTo>
                  <a:lnTo>
                    <a:pt x="606" y="493"/>
                  </a:lnTo>
                  <a:lnTo>
                    <a:pt x="606" y="493"/>
                  </a:lnTo>
                  <a:lnTo>
                    <a:pt x="596" y="497"/>
                  </a:lnTo>
                  <a:lnTo>
                    <a:pt x="594" y="500"/>
                  </a:lnTo>
                  <a:lnTo>
                    <a:pt x="589" y="504"/>
                  </a:lnTo>
                  <a:lnTo>
                    <a:pt x="584" y="507"/>
                  </a:lnTo>
                  <a:lnTo>
                    <a:pt x="556" y="535"/>
                  </a:lnTo>
                  <a:lnTo>
                    <a:pt x="551" y="540"/>
                  </a:lnTo>
                  <a:lnTo>
                    <a:pt x="551" y="542"/>
                  </a:lnTo>
                  <a:lnTo>
                    <a:pt x="549" y="542"/>
                  </a:lnTo>
                  <a:lnTo>
                    <a:pt x="547" y="542"/>
                  </a:lnTo>
                  <a:lnTo>
                    <a:pt x="547" y="542"/>
                  </a:lnTo>
                  <a:lnTo>
                    <a:pt x="547" y="542"/>
                  </a:lnTo>
                  <a:lnTo>
                    <a:pt x="544" y="537"/>
                  </a:lnTo>
                  <a:lnTo>
                    <a:pt x="544" y="537"/>
                  </a:lnTo>
                  <a:lnTo>
                    <a:pt x="542" y="540"/>
                  </a:lnTo>
                  <a:lnTo>
                    <a:pt x="542" y="542"/>
                  </a:lnTo>
                  <a:lnTo>
                    <a:pt x="542" y="542"/>
                  </a:lnTo>
                  <a:lnTo>
                    <a:pt x="542" y="545"/>
                  </a:lnTo>
                  <a:lnTo>
                    <a:pt x="542" y="545"/>
                  </a:lnTo>
                  <a:lnTo>
                    <a:pt x="539" y="545"/>
                  </a:lnTo>
                  <a:lnTo>
                    <a:pt x="539" y="545"/>
                  </a:lnTo>
                  <a:lnTo>
                    <a:pt x="539" y="545"/>
                  </a:lnTo>
                  <a:lnTo>
                    <a:pt x="539" y="540"/>
                  </a:lnTo>
                  <a:lnTo>
                    <a:pt x="539" y="537"/>
                  </a:lnTo>
                  <a:lnTo>
                    <a:pt x="537" y="535"/>
                  </a:lnTo>
                  <a:lnTo>
                    <a:pt x="535" y="535"/>
                  </a:lnTo>
                  <a:lnTo>
                    <a:pt x="532" y="535"/>
                  </a:lnTo>
                  <a:lnTo>
                    <a:pt x="530" y="537"/>
                  </a:lnTo>
                  <a:lnTo>
                    <a:pt x="528" y="540"/>
                  </a:lnTo>
                  <a:lnTo>
                    <a:pt x="525" y="540"/>
                  </a:lnTo>
                  <a:lnTo>
                    <a:pt x="525" y="537"/>
                  </a:lnTo>
                  <a:lnTo>
                    <a:pt x="523" y="523"/>
                  </a:lnTo>
                  <a:lnTo>
                    <a:pt x="525" y="519"/>
                  </a:lnTo>
                  <a:lnTo>
                    <a:pt x="528" y="516"/>
                  </a:lnTo>
                  <a:lnTo>
                    <a:pt x="535" y="511"/>
                  </a:lnTo>
                  <a:lnTo>
                    <a:pt x="535" y="509"/>
                  </a:lnTo>
                  <a:lnTo>
                    <a:pt x="537" y="507"/>
                  </a:lnTo>
                  <a:lnTo>
                    <a:pt x="537" y="504"/>
                  </a:lnTo>
                  <a:lnTo>
                    <a:pt x="537" y="502"/>
                  </a:lnTo>
                  <a:lnTo>
                    <a:pt x="537" y="502"/>
                  </a:lnTo>
                  <a:lnTo>
                    <a:pt x="535" y="504"/>
                  </a:lnTo>
                  <a:lnTo>
                    <a:pt x="528" y="509"/>
                  </a:lnTo>
                  <a:lnTo>
                    <a:pt x="528" y="511"/>
                  </a:lnTo>
                  <a:lnTo>
                    <a:pt x="528" y="509"/>
                  </a:lnTo>
                  <a:lnTo>
                    <a:pt x="525" y="507"/>
                  </a:lnTo>
                  <a:lnTo>
                    <a:pt x="525" y="507"/>
                  </a:lnTo>
                  <a:lnTo>
                    <a:pt x="525" y="502"/>
                  </a:lnTo>
                  <a:lnTo>
                    <a:pt x="525" y="502"/>
                  </a:lnTo>
                  <a:lnTo>
                    <a:pt x="523" y="497"/>
                  </a:lnTo>
                  <a:lnTo>
                    <a:pt x="518" y="500"/>
                  </a:lnTo>
                  <a:lnTo>
                    <a:pt x="513" y="502"/>
                  </a:lnTo>
                  <a:lnTo>
                    <a:pt x="513" y="502"/>
                  </a:lnTo>
                  <a:lnTo>
                    <a:pt x="511" y="502"/>
                  </a:lnTo>
                  <a:lnTo>
                    <a:pt x="511" y="504"/>
                  </a:lnTo>
                  <a:lnTo>
                    <a:pt x="511" y="504"/>
                  </a:lnTo>
                  <a:lnTo>
                    <a:pt x="509" y="504"/>
                  </a:lnTo>
                  <a:lnTo>
                    <a:pt x="509" y="507"/>
                  </a:lnTo>
                  <a:lnTo>
                    <a:pt x="509" y="509"/>
                  </a:lnTo>
                  <a:lnTo>
                    <a:pt x="506" y="509"/>
                  </a:lnTo>
                  <a:lnTo>
                    <a:pt x="506" y="509"/>
                  </a:lnTo>
                  <a:lnTo>
                    <a:pt x="506" y="509"/>
                  </a:lnTo>
                  <a:lnTo>
                    <a:pt x="504" y="509"/>
                  </a:lnTo>
                  <a:lnTo>
                    <a:pt x="504" y="511"/>
                  </a:lnTo>
                  <a:lnTo>
                    <a:pt x="502" y="511"/>
                  </a:lnTo>
                  <a:lnTo>
                    <a:pt x="499" y="511"/>
                  </a:lnTo>
                  <a:lnTo>
                    <a:pt x="499" y="511"/>
                  </a:lnTo>
                  <a:lnTo>
                    <a:pt x="499" y="511"/>
                  </a:lnTo>
                  <a:lnTo>
                    <a:pt x="499" y="511"/>
                  </a:lnTo>
                  <a:lnTo>
                    <a:pt x="499" y="514"/>
                  </a:lnTo>
                  <a:lnTo>
                    <a:pt x="497" y="514"/>
                  </a:lnTo>
                  <a:lnTo>
                    <a:pt x="497" y="514"/>
                  </a:lnTo>
                  <a:lnTo>
                    <a:pt x="497" y="516"/>
                  </a:lnTo>
                  <a:lnTo>
                    <a:pt x="495" y="516"/>
                  </a:lnTo>
                  <a:lnTo>
                    <a:pt x="495" y="516"/>
                  </a:lnTo>
                  <a:lnTo>
                    <a:pt x="492" y="516"/>
                  </a:lnTo>
                  <a:lnTo>
                    <a:pt x="483" y="516"/>
                  </a:lnTo>
                  <a:lnTo>
                    <a:pt x="476" y="514"/>
                  </a:lnTo>
                  <a:lnTo>
                    <a:pt x="471" y="511"/>
                  </a:lnTo>
                  <a:lnTo>
                    <a:pt x="471" y="511"/>
                  </a:lnTo>
                  <a:lnTo>
                    <a:pt x="469" y="514"/>
                  </a:lnTo>
                  <a:lnTo>
                    <a:pt x="459" y="521"/>
                  </a:lnTo>
                  <a:lnTo>
                    <a:pt x="457" y="521"/>
                  </a:lnTo>
                  <a:lnTo>
                    <a:pt x="452" y="523"/>
                  </a:lnTo>
                  <a:lnTo>
                    <a:pt x="450" y="526"/>
                  </a:lnTo>
                  <a:lnTo>
                    <a:pt x="450" y="526"/>
                  </a:lnTo>
                  <a:lnTo>
                    <a:pt x="450" y="523"/>
                  </a:lnTo>
                  <a:lnTo>
                    <a:pt x="450" y="523"/>
                  </a:lnTo>
                  <a:lnTo>
                    <a:pt x="450" y="519"/>
                  </a:lnTo>
                  <a:lnTo>
                    <a:pt x="450" y="516"/>
                  </a:lnTo>
                  <a:lnTo>
                    <a:pt x="450" y="516"/>
                  </a:lnTo>
                  <a:lnTo>
                    <a:pt x="447" y="514"/>
                  </a:lnTo>
                  <a:lnTo>
                    <a:pt x="447" y="514"/>
                  </a:lnTo>
                  <a:lnTo>
                    <a:pt x="445" y="514"/>
                  </a:lnTo>
                  <a:lnTo>
                    <a:pt x="445" y="511"/>
                  </a:lnTo>
                  <a:lnTo>
                    <a:pt x="445" y="511"/>
                  </a:lnTo>
                  <a:lnTo>
                    <a:pt x="445" y="511"/>
                  </a:lnTo>
                  <a:lnTo>
                    <a:pt x="443" y="507"/>
                  </a:lnTo>
                  <a:lnTo>
                    <a:pt x="443" y="507"/>
                  </a:lnTo>
                  <a:lnTo>
                    <a:pt x="443" y="507"/>
                  </a:lnTo>
                  <a:lnTo>
                    <a:pt x="443" y="507"/>
                  </a:lnTo>
                  <a:lnTo>
                    <a:pt x="440" y="509"/>
                  </a:lnTo>
                  <a:lnTo>
                    <a:pt x="438" y="509"/>
                  </a:lnTo>
                  <a:lnTo>
                    <a:pt x="438" y="509"/>
                  </a:lnTo>
                  <a:lnTo>
                    <a:pt x="438" y="509"/>
                  </a:lnTo>
                  <a:lnTo>
                    <a:pt x="438" y="509"/>
                  </a:lnTo>
                  <a:lnTo>
                    <a:pt x="435" y="504"/>
                  </a:lnTo>
                  <a:lnTo>
                    <a:pt x="435" y="502"/>
                  </a:lnTo>
                  <a:lnTo>
                    <a:pt x="433" y="502"/>
                  </a:lnTo>
                  <a:lnTo>
                    <a:pt x="433" y="500"/>
                  </a:lnTo>
                  <a:lnTo>
                    <a:pt x="428" y="497"/>
                  </a:lnTo>
                  <a:lnTo>
                    <a:pt x="409" y="478"/>
                  </a:lnTo>
                  <a:lnTo>
                    <a:pt x="402" y="476"/>
                  </a:lnTo>
                  <a:lnTo>
                    <a:pt x="393" y="469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88" y="469"/>
                  </a:lnTo>
                  <a:lnTo>
                    <a:pt x="388" y="469"/>
                  </a:lnTo>
                  <a:lnTo>
                    <a:pt x="386" y="469"/>
                  </a:lnTo>
                  <a:lnTo>
                    <a:pt x="386" y="469"/>
                  </a:lnTo>
                  <a:lnTo>
                    <a:pt x="383" y="471"/>
                  </a:lnTo>
                  <a:lnTo>
                    <a:pt x="383" y="471"/>
                  </a:lnTo>
                  <a:lnTo>
                    <a:pt x="372" y="469"/>
                  </a:lnTo>
                  <a:lnTo>
                    <a:pt x="362" y="464"/>
                  </a:lnTo>
                  <a:lnTo>
                    <a:pt x="360" y="462"/>
                  </a:lnTo>
                  <a:lnTo>
                    <a:pt x="360" y="462"/>
                  </a:lnTo>
                  <a:lnTo>
                    <a:pt x="357" y="462"/>
                  </a:lnTo>
                  <a:lnTo>
                    <a:pt x="353" y="464"/>
                  </a:lnTo>
                  <a:lnTo>
                    <a:pt x="350" y="464"/>
                  </a:lnTo>
                  <a:lnTo>
                    <a:pt x="350" y="464"/>
                  </a:lnTo>
                  <a:lnTo>
                    <a:pt x="348" y="462"/>
                  </a:lnTo>
                  <a:lnTo>
                    <a:pt x="348" y="462"/>
                  </a:lnTo>
                  <a:lnTo>
                    <a:pt x="348" y="459"/>
                  </a:lnTo>
                  <a:lnTo>
                    <a:pt x="348" y="459"/>
                  </a:lnTo>
                  <a:lnTo>
                    <a:pt x="346" y="459"/>
                  </a:lnTo>
                  <a:lnTo>
                    <a:pt x="343" y="457"/>
                  </a:lnTo>
                  <a:lnTo>
                    <a:pt x="343" y="455"/>
                  </a:lnTo>
                  <a:lnTo>
                    <a:pt x="343" y="455"/>
                  </a:lnTo>
                  <a:lnTo>
                    <a:pt x="341" y="452"/>
                  </a:lnTo>
                  <a:lnTo>
                    <a:pt x="334" y="448"/>
                  </a:lnTo>
                  <a:lnTo>
                    <a:pt x="310" y="440"/>
                  </a:lnTo>
                  <a:lnTo>
                    <a:pt x="298" y="440"/>
                  </a:lnTo>
                  <a:lnTo>
                    <a:pt x="282" y="433"/>
                  </a:lnTo>
                  <a:lnTo>
                    <a:pt x="277" y="433"/>
                  </a:lnTo>
                  <a:lnTo>
                    <a:pt x="275" y="433"/>
                  </a:lnTo>
                  <a:lnTo>
                    <a:pt x="275" y="433"/>
                  </a:lnTo>
                  <a:lnTo>
                    <a:pt x="272" y="436"/>
                  </a:lnTo>
                  <a:lnTo>
                    <a:pt x="272" y="436"/>
                  </a:lnTo>
                  <a:lnTo>
                    <a:pt x="272" y="438"/>
                  </a:lnTo>
                  <a:lnTo>
                    <a:pt x="272" y="440"/>
                  </a:lnTo>
                  <a:lnTo>
                    <a:pt x="272" y="440"/>
                  </a:lnTo>
                  <a:lnTo>
                    <a:pt x="272" y="440"/>
                  </a:lnTo>
                  <a:lnTo>
                    <a:pt x="270" y="440"/>
                  </a:lnTo>
                  <a:lnTo>
                    <a:pt x="268" y="440"/>
                  </a:lnTo>
                  <a:lnTo>
                    <a:pt x="265" y="438"/>
                  </a:lnTo>
                  <a:lnTo>
                    <a:pt x="263" y="438"/>
                  </a:lnTo>
                  <a:lnTo>
                    <a:pt x="253" y="436"/>
                  </a:lnTo>
                  <a:lnTo>
                    <a:pt x="251" y="436"/>
                  </a:lnTo>
                  <a:lnTo>
                    <a:pt x="246" y="436"/>
                  </a:lnTo>
                  <a:lnTo>
                    <a:pt x="246" y="436"/>
                  </a:lnTo>
                  <a:lnTo>
                    <a:pt x="246" y="436"/>
                  </a:lnTo>
                  <a:lnTo>
                    <a:pt x="244" y="438"/>
                  </a:lnTo>
                  <a:lnTo>
                    <a:pt x="242" y="440"/>
                  </a:lnTo>
                  <a:lnTo>
                    <a:pt x="246" y="443"/>
                  </a:lnTo>
                  <a:lnTo>
                    <a:pt x="246" y="443"/>
                  </a:lnTo>
                  <a:lnTo>
                    <a:pt x="246" y="443"/>
                  </a:lnTo>
                  <a:lnTo>
                    <a:pt x="246" y="445"/>
                  </a:lnTo>
                  <a:lnTo>
                    <a:pt x="246" y="445"/>
                  </a:lnTo>
                  <a:lnTo>
                    <a:pt x="244" y="445"/>
                  </a:lnTo>
                  <a:lnTo>
                    <a:pt x="244" y="448"/>
                  </a:lnTo>
                  <a:lnTo>
                    <a:pt x="242" y="448"/>
                  </a:lnTo>
                  <a:lnTo>
                    <a:pt x="242" y="452"/>
                  </a:lnTo>
                  <a:lnTo>
                    <a:pt x="242" y="455"/>
                  </a:lnTo>
                  <a:lnTo>
                    <a:pt x="244" y="457"/>
                  </a:lnTo>
                  <a:lnTo>
                    <a:pt x="244" y="459"/>
                  </a:lnTo>
                  <a:lnTo>
                    <a:pt x="244" y="459"/>
                  </a:lnTo>
                  <a:lnTo>
                    <a:pt x="246" y="462"/>
                  </a:lnTo>
                  <a:lnTo>
                    <a:pt x="249" y="464"/>
                  </a:lnTo>
                  <a:lnTo>
                    <a:pt x="251" y="466"/>
                  </a:lnTo>
                  <a:lnTo>
                    <a:pt x="253" y="469"/>
                  </a:lnTo>
                  <a:lnTo>
                    <a:pt x="253" y="469"/>
                  </a:lnTo>
                  <a:lnTo>
                    <a:pt x="253" y="474"/>
                  </a:lnTo>
                  <a:lnTo>
                    <a:pt x="251" y="476"/>
                  </a:lnTo>
                  <a:lnTo>
                    <a:pt x="251" y="476"/>
                  </a:lnTo>
                  <a:lnTo>
                    <a:pt x="246" y="478"/>
                  </a:lnTo>
                  <a:lnTo>
                    <a:pt x="244" y="478"/>
                  </a:lnTo>
                  <a:lnTo>
                    <a:pt x="242" y="478"/>
                  </a:lnTo>
                  <a:lnTo>
                    <a:pt x="242" y="478"/>
                  </a:lnTo>
                  <a:lnTo>
                    <a:pt x="239" y="478"/>
                  </a:lnTo>
                  <a:lnTo>
                    <a:pt x="237" y="476"/>
                  </a:lnTo>
                  <a:lnTo>
                    <a:pt x="237" y="476"/>
                  </a:lnTo>
                  <a:lnTo>
                    <a:pt x="234" y="476"/>
                  </a:lnTo>
                  <a:lnTo>
                    <a:pt x="234" y="478"/>
                  </a:lnTo>
                  <a:lnTo>
                    <a:pt x="234" y="478"/>
                  </a:lnTo>
                  <a:lnTo>
                    <a:pt x="234" y="481"/>
                  </a:lnTo>
                  <a:lnTo>
                    <a:pt x="232" y="483"/>
                  </a:lnTo>
                  <a:lnTo>
                    <a:pt x="232" y="483"/>
                  </a:lnTo>
                  <a:lnTo>
                    <a:pt x="230" y="485"/>
                  </a:lnTo>
                  <a:lnTo>
                    <a:pt x="227" y="485"/>
                  </a:lnTo>
                  <a:lnTo>
                    <a:pt x="225" y="485"/>
                  </a:lnTo>
                  <a:lnTo>
                    <a:pt x="223" y="483"/>
                  </a:lnTo>
                  <a:lnTo>
                    <a:pt x="223" y="483"/>
                  </a:lnTo>
                  <a:lnTo>
                    <a:pt x="218" y="481"/>
                  </a:lnTo>
                  <a:lnTo>
                    <a:pt x="218" y="481"/>
                  </a:lnTo>
                  <a:lnTo>
                    <a:pt x="216" y="478"/>
                  </a:lnTo>
                  <a:lnTo>
                    <a:pt x="211" y="471"/>
                  </a:lnTo>
                  <a:lnTo>
                    <a:pt x="208" y="471"/>
                  </a:lnTo>
                  <a:lnTo>
                    <a:pt x="208" y="469"/>
                  </a:lnTo>
                  <a:lnTo>
                    <a:pt x="204" y="469"/>
                  </a:lnTo>
                  <a:lnTo>
                    <a:pt x="204" y="469"/>
                  </a:lnTo>
                  <a:lnTo>
                    <a:pt x="201" y="466"/>
                  </a:lnTo>
                  <a:lnTo>
                    <a:pt x="201" y="466"/>
                  </a:lnTo>
                  <a:lnTo>
                    <a:pt x="201" y="464"/>
                  </a:lnTo>
                  <a:lnTo>
                    <a:pt x="199" y="464"/>
                  </a:lnTo>
                  <a:lnTo>
                    <a:pt x="197" y="464"/>
                  </a:lnTo>
                  <a:lnTo>
                    <a:pt x="159" y="466"/>
                  </a:lnTo>
                  <a:lnTo>
                    <a:pt x="159" y="466"/>
                  </a:lnTo>
                  <a:lnTo>
                    <a:pt x="156" y="469"/>
                  </a:lnTo>
                  <a:lnTo>
                    <a:pt x="149" y="476"/>
                  </a:lnTo>
                  <a:lnTo>
                    <a:pt x="147" y="481"/>
                  </a:lnTo>
                  <a:lnTo>
                    <a:pt x="147" y="481"/>
                  </a:lnTo>
                  <a:lnTo>
                    <a:pt x="147" y="483"/>
                  </a:lnTo>
                  <a:lnTo>
                    <a:pt x="145" y="483"/>
                  </a:lnTo>
                  <a:lnTo>
                    <a:pt x="142" y="483"/>
                  </a:lnTo>
                  <a:lnTo>
                    <a:pt x="142" y="483"/>
                  </a:lnTo>
                  <a:lnTo>
                    <a:pt x="140" y="481"/>
                  </a:lnTo>
                  <a:lnTo>
                    <a:pt x="140" y="478"/>
                  </a:lnTo>
                  <a:lnTo>
                    <a:pt x="137" y="478"/>
                  </a:lnTo>
                  <a:lnTo>
                    <a:pt x="137" y="478"/>
                  </a:lnTo>
                  <a:lnTo>
                    <a:pt x="135" y="478"/>
                  </a:lnTo>
                  <a:lnTo>
                    <a:pt x="130" y="481"/>
                  </a:lnTo>
                  <a:lnTo>
                    <a:pt x="130" y="481"/>
                  </a:lnTo>
                  <a:lnTo>
                    <a:pt x="128" y="481"/>
                  </a:lnTo>
                  <a:lnTo>
                    <a:pt x="128" y="481"/>
                  </a:lnTo>
                  <a:lnTo>
                    <a:pt x="128" y="483"/>
                  </a:lnTo>
                  <a:lnTo>
                    <a:pt x="126" y="483"/>
                  </a:lnTo>
                  <a:lnTo>
                    <a:pt x="126" y="483"/>
                  </a:lnTo>
                  <a:lnTo>
                    <a:pt x="126" y="483"/>
                  </a:lnTo>
                  <a:lnTo>
                    <a:pt x="126" y="483"/>
                  </a:lnTo>
                  <a:lnTo>
                    <a:pt x="123" y="483"/>
                  </a:lnTo>
                  <a:lnTo>
                    <a:pt x="123" y="483"/>
                  </a:lnTo>
                  <a:lnTo>
                    <a:pt x="123" y="483"/>
                  </a:lnTo>
                  <a:lnTo>
                    <a:pt x="123" y="483"/>
                  </a:lnTo>
                  <a:lnTo>
                    <a:pt x="121" y="483"/>
                  </a:lnTo>
                  <a:lnTo>
                    <a:pt x="121" y="483"/>
                  </a:lnTo>
                  <a:lnTo>
                    <a:pt x="121" y="483"/>
                  </a:lnTo>
                  <a:lnTo>
                    <a:pt x="119" y="485"/>
                  </a:lnTo>
                  <a:lnTo>
                    <a:pt x="119" y="488"/>
                  </a:lnTo>
                  <a:lnTo>
                    <a:pt x="119" y="488"/>
                  </a:lnTo>
                  <a:lnTo>
                    <a:pt x="119" y="488"/>
                  </a:lnTo>
                  <a:lnTo>
                    <a:pt x="119" y="485"/>
                  </a:lnTo>
                  <a:lnTo>
                    <a:pt x="119" y="485"/>
                  </a:lnTo>
                  <a:lnTo>
                    <a:pt x="116" y="485"/>
                  </a:lnTo>
                  <a:lnTo>
                    <a:pt x="116" y="488"/>
                  </a:lnTo>
                  <a:lnTo>
                    <a:pt x="116" y="488"/>
                  </a:lnTo>
                  <a:lnTo>
                    <a:pt x="116" y="490"/>
                  </a:lnTo>
                  <a:lnTo>
                    <a:pt x="116" y="490"/>
                  </a:lnTo>
                  <a:lnTo>
                    <a:pt x="114" y="490"/>
                  </a:lnTo>
                  <a:lnTo>
                    <a:pt x="114" y="490"/>
                  </a:lnTo>
                  <a:lnTo>
                    <a:pt x="114" y="490"/>
                  </a:lnTo>
                  <a:lnTo>
                    <a:pt x="114" y="490"/>
                  </a:lnTo>
                  <a:lnTo>
                    <a:pt x="114" y="490"/>
                  </a:lnTo>
                  <a:lnTo>
                    <a:pt x="114" y="493"/>
                  </a:lnTo>
                  <a:lnTo>
                    <a:pt x="114" y="493"/>
                  </a:lnTo>
                  <a:lnTo>
                    <a:pt x="114" y="495"/>
                  </a:lnTo>
                  <a:lnTo>
                    <a:pt x="111" y="495"/>
                  </a:lnTo>
                  <a:lnTo>
                    <a:pt x="111" y="497"/>
                  </a:lnTo>
                  <a:lnTo>
                    <a:pt x="111" y="497"/>
                  </a:lnTo>
                  <a:lnTo>
                    <a:pt x="109" y="497"/>
                  </a:lnTo>
                  <a:lnTo>
                    <a:pt x="109" y="497"/>
                  </a:lnTo>
                  <a:lnTo>
                    <a:pt x="109" y="500"/>
                  </a:lnTo>
                  <a:lnTo>
                    <a:pt x="109" y="500"/>
                  </a:lnTo>
                  <a:lnTo>
                    <a:pt x="109" y="502"/>
                  </a:lnTo>
                  <a:lnTo>
                    <a:pt x="109" y="502"/>
                  </a:lnTo>
                  <a:lnTo>
                    <a:pt x="109" y="502"/>
                  </a:lnTo>
                  <a:lnTo>
                    <a:pt x="109" y="504"/>
                  </a:lnTo>
                  <a:lnTo>
                    <a:pt x="109" y="504"/>
                  </a:lnTo>
                  <a:lnTo>
                    <a:pt x="107" y="504"/>
                  </a:lnTo>
                  <a:lnTo>
                    <a:pt x="104" y="507"/>
                  </a:lnTo>
                  <a:lnTo>
                    <a:pt x="102" y="507"/>
                  </a:lnTo>
                  <a:lnTo>
                    <a:pt x="102" y="509"/>
                  </a:lnTo>
                  <a:lnTo>
                    <a:pt x="102" y="511"/>
                  </a:lnTo>
                  <a:lnTo>
                    <a:pt x="102" y="511"/>
                  </a:lnTo>
                  <a:lnTo>
                    <a:pt x="102" y="514"/>
                  </a:lnTo>
                  <a:lnTo>
                    <a:pt x="102" y="514"/>
                  </a:lnTo>
                  <a:lnTo>
                    <a:pt x="102" y="516"/>
                  </a:lnTo>
                  <a:lnTo>
                    <a:pt x="102" y="516"/>
                  </a:lnTo>
                  <a:lnTo>
                    <a:pt x="102" y="516"/>
                  </a:lnTo>
                  <a:lnTo>
                    <a:pt x="102" y="519"/>
                  </a:lnTo>
                  <a:lnTo>
                    <a:pt x="97" y="521"/>
                  </a:lnTo>
                  <a:lnTo>
                    <a:pt x="95" y="523"/>
                  </a:lnTo>
                  <a:lnTo>
                    <a:pt x="93" y="523"/>
                  </a:lnTo>
                  <a:lnTo>
                    <a:pt x="93" y="526"/>
                  </a:lnTo>
                  <a:lnTo>
                    <a:pt x="93" y="528"/>
                  </a:lnTo>
                  <a:lnTo>
                    <a:pt x="93" y="528"/>
                  </a:lnTo>
                  <a:lnTo>
                    <a:pt x="93" y="530"/>
                  </a:lnTo>
                  <a:lnTo>
                    <a:pt x="90" y="533"/>
                  </a:lnTo>
                  <a:lnTo>
                    <a:pt x="90" y="537"/>
                  </a:lnTo>
                  <a:lnTo>
                    <a:pt x="88" y="537"/>
                  </a:lnTo>
                  <a:lnTo>
                    <a:pt x="85" y="540"/>
                  </a:lnTo>
                  <a:lnTo>
                    <a:pt x="71" y="523"/>
                  </a:lnTo>
                  <a:lnTo>
                    <a:pt x="69" y="519"/>
                  </a:lnTo>
                  <a:lnTo>
                    <a:pt x="67" y="511"/>
                  </a:lnTo>
                  <a:lnTo>
                    <a:pt x="64" y="509"/>
                  </a:lnTo>
                  <a:lnTo>
                    <a:pt x="64" y="509"/>
                  </a:lnTo>
                  <a:lnTo>
                    <a:pt x="62" y="509"/>
                  </a:lnTo>
                  <a:lnTo>
                    <a:pt x="62" y="507"/>
                  </a:lnTo>
                  <a:lnTo>
                    <a:pt x="57" y="504"/>
                  </a:lnTo>
                  <a:lnTo>
                    <a:pt x="55" y="502"/>
                  </a:lnTo>
                  <a:lnTo>
                    <a:pt x="55" y="502"/>
                  </a:lnTo>
                  <a:lnTo>
                    <a:pt x="55" y="500"/>
                  </a:lnTo>
                  <a:lnTo>
                    <a:pt x="55" y="497"/>
                  </a:lnTo>
                  <a:lnTo>
                    <a:pt x="55" y="497"/>
                  </a:lnTo>
                  <a:lnTo>
                    <a:pt x="55" y="495"/>
                  </a:lnTo>
                  <a:lnTo>
                    <a:pt x="55" y="493"/>
                  </a:lnTo>
                  <a:lnTo>
                    <a:pt x="52" y="488"/>
                  </a:lnTo>
                  <a:lnTo>
                    <a:pt x="50" y="485"/>
                  </a:lnTo>
                  <a:lnTo>
                    <a:pt x="50" y="485"/>
                  </a:lnTo>
                  <a:lnTo>
                    <a:pt x="50" y="483"/>
                  </a:lnTo>
                  <a:lnTo>
                    <a:pt x="50" y="483"/>
                  </a:lnTo>
                  <a:lnTo>
                    <a:pt x="55" y="474"/>
                  </a:lnTo>
                  <a:lnTo>
                    <a:pt x="55" y="471"/>
                  </a:lnTo>
                  <a:lnTo>
                    <a:pt x="55" y="471"/>
                  </a:lnTo>
                  <a:lnTo>
                    <a:pt x="55" y="469"/>
                  </a:lnTo>
                  <a:lnTo>
                    <a:pt x="55" y="466"/>
                  </a:lnTo>
                  <a:lnTo>
                    <a:pt x="55" y="466"/>
                  </a:lnTo>
                  <a:lnTo>
                    <a:pt x="52" y="464"/>
                  </a:lnTo>
                  <a:lnTo>
                    <a:pt x="52" y="464"/>
                  </a:lnTo>
                  <a:lnTo>
                    <a:pt x="48" y="462"/>
                  </a:lnTo>
                  <a:lnTo>
                    <a:pt x="43" y="459"/>
                  </a:lnTo>
                  <a:lnTo>
                    <a:pt x="38" y="457"/>
                  </a:lnTo>
                  <a:lnTo>
                    <a:pt x="38" y="457"/>
                  </a:lnTo>
                  <a:lnTo>
                    <a:pt x="36" y="455"/>
                  </a:lnTo>
                  <a:lnTo>
                    <a:pt x="33" y="455"/>
                  </a:lnTo>
                  <a:lnTo>
                    <a:pt x="33" y="455"/>
                  </a:lnTo>
                  <a:lnTo>
                    <a:pt x="33" y="452"/>
                  </a:lnTo>
                  <a:lnTo>
                    <a:pt x="31" y="450"/>
                  </a:lnTo>
                  <a:lnTo>
                    <a:pt x="31" y="445"/>
                  </a:lnTo>
                  <a:lnTo>
                    <a:pt x="31" y="440"/>
                  </a:lnTo>
                  <a:lnTo>
                    <a:pt x="31" y="438"/>
                  </a:lnTo>
                  <a:lnTo>
                    <a:pt x="29" y="433"/>
                  </a:lnTo>
                  <a:lnTo>
                    <a:pt x="26" y="431"/>
                  </a:lnTo>
                  <a:lnTo>
                    <a:pt x="26" y="431"/>
                  </a:lnTo>
                  <a:lnTo>
                    <a:pt x="24" y="433"/>
                  </a:lnTo>
                  <a:lnTo>
                    <a:pt x="24" y="433"/>
                  </a:lnTo>
                  <a:lnTo>
                    <a:pt x="22" y="436"/>
                  </a:lnTo>
                  <a:lnTo>
                    <a:pt x="19" y="436"/>
                  </a:lnTo>
                  <a:lnTo>
                    <a:pt x="17" y="438"/>
                  </a:lnTo>
                  <a:lnTo>
                    <a:pt x="17" y="438"/>
                  </a:lnTo>
                  <a:lnTo>
                    <a:pt x="17" y="440"/>
                  </a:lnTo>
                  <a:lnTo>
                    <a:pt x="15" y="445"/>
                  </a:lnTo>
                  <a:lnTo>
                    <a:pt x="15" y="445"/>
                  </a:lnTo>
                  <a:lnTo>
                    <a:pt x="12" y="448"/>
                  </a:lnTo>
                  <a:lnTo>
                    <a:pt x="12" y="448"/>
                  </a:lnTo>
                  <a:lnTo>
                    <a:pt x="12" y="448"/>
                  </a:lnTo>
                  <a:lnTo>
                    <a:pt x="10" y="448"/>
                  </a:lnTo>
                  <a:lnTo>
                    <a:pt x="10" y="448"/>
                  </a:lnTo>
                  <a:lnTo>
                    <a:pt x="7" y="448"/>
                  </a:lnTo>
                  <a:lnTo>
                    <a:pt x="5" y="445"/>
                  </a:lnTo>
                  <a:lnTo>
                    <a:pt x="5" y="445"/>
                  </a:lnTo>
                  <a:lnTo>
                    <a:pt x="5" y="443"/>
                  </a:lnTo>
                  <a:lnTo>
                    <a:pt x="3" y="443"/>
                  </a:lnTo>
                  <a:lnTo>
                    <a:pt x="3" y="440"/>
                  </a:lnTo>
                  <a:lnTo>
                    <a:pt x="3" y="438"/>
                  </a:lnTo>
                  <a:lnTo>
                    <a:pt x="3" y="436"/>
                  </a:lnTo>
                  <a:lnTo>
                    <a:pt x="0" y="433"/>
                  </a:lnTo>
                  <a:lnTo>
                    <a:pt x="0" y="431"/>
                  </a:lnTo>
                  <a:lnTo>
                    <a:pt x="0" y="431"/>
                  </a:lnTo>
                  <a:lnTo>
                    <a:pt x="3" y="431"/>
                  </a:lnTo>
                  <a:lnTo>
                    <a:pt x="5" y="431"/>
                  </a:lnTo>
                  <a:lnTo>
                    <a:pt x="12" y="431"/>
                  </a:lnTo>
                  <a:lnTo>
                    <a:pt x="15" y="431"/>
                  </a:lnTo>
                  <a:lnTo>
                    <a:pt x="15" y="431"/>
                  </a:lnTo>
                  <a:lnTo>
                    <a:pt x="17" y="429"/>
                  </a:lnTo>
                  <a:lnTo>
                    <a:pt x="17" y="429"/>
                  </a:lnTo>
                  <a:lnTo>
                    <a:pt x="17" y="426"/>
                  </a:lnTo>
                  <a:lnTo>
                    <a:pt x="17" y="424"/>
                  </a:lnTo>
                  <a:lnTo>
                    <a:pt x="17" y="422"/>
                  </a:lnTo>
                  <a:lnTo>
                    <a:pt x="17" y="419"/>
                  </a:lnTo>
                  <a:lnTo>
                    <a:pt x="17" y="417"/>
                  </a:lnTo>
                  <a:lnTo>
                    <a:pt x="19" y="414"/>
                  </a:lnTo>
                  <a:lnTo>
                    <a:pt x="19" y="412"/>
                  </a:lnTo>
                  <a:lnTo>
                    <a:pt x="19" y="412"/>
                  </a:lnTo>
                  <a:lnTo>
                    <a:pt x="19" y="412"/>
                  </a:lnTo>
                  <a:lnTo>
                    <a:pt x="19" y="398"/>
                  </a:lnTo>
                  <a:lnTo>
                    <a:pt x="19" y="391"/>
                  </a:lnTo>
                  <a:lnTo>
                    <a:pt x="19" y="386"/>
                  </a:lnTo>
                  <a:lnTo>
                    <a:pt x="22" y="379"/>
                  </a:lnTo>
                  <a:lnTo>
                    <a:pt x="24" y="377"/>
                  </a:lnTo>
                  <a:lnTo>
                    <a:pt x="24" y="374"/>
                  </a:lnTo>
                  <a:lnTo>
                    <a:pt x="24" y="372"/>
                  </a:lnTo>
                  <a:lnTo>
                    <a:pt x="22" y="370"/>
                  </a:lnTo>
                  <a:lnTo>
                    <a:pt x="22" y="370"/>
                  </a:lnTo>
                  <a:lnTo>
                    <a:pt x="19" y="370"/>
                  </a:lnTo>
                  <a:lnTo>
                    <a:pt x="17" y="367"/>
                  </a:lnTo>
                  <a:lnTo>
                    <a:pt x="10" y="362"/>
                  </a:lnTo>
                  <a:lnTo>
                    <a:pt x="7" y="362"/>
                  </a:lnTo>
                  <a:lnTo>
                    <a:pt x="7" y="360"/>
                  </a:lnTo>
                  <a:lnTo>
                    <a:pt x="5" y="358"/>
                  </a:lnTo>
                  <a:lnTo>
                    <a:pt x="5" y="358"/>
                  </a:lnTo>
                  <a:lnTo>
                    <a:pt x="10" y="351"/>
                  </a:lnTo>
                  <a:lnTo>
                    <a:pt x="10" y="351"/>
                  </a:lnTo>
                  <a:lnTo>
                    <a:pt x="10" y="348"/>
                  </a:lnTo>
                  <a:lnTo>
                    <a:pt x="12" y="348"/>
                  </a:lnTo>
                  <a:lnTo>
                    <a:pt x="15" y="346"/>
                  </a:lnTo>
                  <a:lnTo>
                    <a:pt x="29" y="348"/>
                  </a:lnTo>
                  <a:lnTo>
                    <a:pt x="31" y="346"/>
                  </a:lnTo>
                  <a:lnTo>
                    <a:pt x="33" y="346"/>
                  </a:lnTo>
                  <a:lnTo>
                    <a:pt x="33" y="346"/>
                  </a:lnTo>
                  <a:lnTo>
                    <a:pt x="38" y="339"/>
                  </a:lnTo>
                  <a:lnTo>
                    <a:pt x="41" y="339"/>
                  </a:lnTo>
                  <a:lnTo>
                    <a:pt x="41" y="339"/>
                  </a:lnTo>
                  <a:lnTo>
                    <a:pt x="43" y="339"/>
                  </a:lnTo>
                  <a:lnTo>
                    <a:pt x="43" y="341"/>
                  </a:lnTo>
                  <a:lnTo>
                    <a:pt x="43" y="341"/>
                  </a:lnTo>
                  <a:lnTo>
                    <a:pt x="43" y="343"/>
                  </a:lnTo>
                  <a:lnTo>
                    <a:pt x="45" y="346"/>
                  </a:lnTo>
                  <a:lnTo>
                    <a:pt x="45" y="346"/>
                  </a:lnTo>
                  <a:lnTo>
                    <a:pt x="48" y="348"/>
                  </a:lnTo>
                  <a:lnTo>
                    <a:pt x="50" y="348"/>
                  </a:lnTo>
                  <a:lnTo>
                    <a:pt x="52" y="346"/>
                  </a:lnTo>
                  <a:lnTo>
                    <a:pt x="55" y="346"/>
                  </a:lnTo>
                  <a:lnTo>
                    <a:pt x="57" y="346"/>
                  </a:lnTo>
                  <a:lnTo>
                    <a:pt x="59" y="346"/>
                  </a:lnTo>
                  <a:lnTo>
                    <a:pt x="64" y="346"/>
                  </a:lnTo>
                  <a:lnTo>
                    <a:pt x="67" y="346"/>
                  </a:lnTo>
                  <a:lnTo>
                    <a:pt x="67" y="343"/>
                  </a:lnTo>
                  <a:lnTo>
                    <a:pt x="69" y="341"/>
                  </a:lnTo>
                  <a:lnTo>
                    <a:pt x="69" y="341"/>
                  </a:lnTo>
                  <a:lnTo>
                    <a:pt x="71" y="341"/>
                  </a:lnTo>
                  <a:lnTo>
                    <a:pt x="74" y="339"/>
                  </a:lnTo>
                  <a:lnTo>
                    <a:pt x="76" y="339"/>
                  </a:lnTo>
                  <a:lnTo>
                    <a:pt x="88" y="341"/>
                  </a:lnTo>
                  <a:lnTo>
                    <a:pt x="90" y="343"/>
                  </a:lnTo>
                  <a:lnTo>
                    <a:pt x="90" y="343"/>
                  </a:lnTo>
                  <a:lnTo>
                    <a:pt x="93" y="343"/>
                  </a:lnTo>
                  <a:lnTo>
                    <a:pt x="93" y="346"/>
                  </a:lnTo>
                  <a:lnTo>
                    <a:pt x="93" y="346"/>
                  </a:lnTo>
                  <a:lnTo>
                    <a:pt x="95" y="348"/>
                  </a:lnTo>
                  <a:lnTo>
                    <a:pt x="97" y="348"/>
                  </a:lnTo>
                  <a:lnTo>
                    <a:pt x="100" y="348"/>
                  </a:lnTo>
                  <a:lnTo>
                    <a:pt x="100" y="348"/>
                  </a:lnTo>
                  <a:lnTo>
                    <a:pt x="109" y="346"/>
                  </a:lnTo>
                  <a:lnTo>
                    <a:pt x="111" y="346"/>
                  </a:lnTo>
                  <a:lnTo>
                    <a:pt x="114" y="346"/>
                  </a:lnTo>
                  <a:lnTo>
                    <a:pt x="114" y="346"/>
                  </a:lnTo>
                  <a:lnTo>
                    <a:pt x="116" y="348"/>
                  </a:lnTo>
                  <a:lnTo>
                    <a:pt x="116" y="348"/>
                  </a:lnTo>
                  <a:lnTo>
                    <a:pt x="121" y="348"/>
                  </a:lnTo>
                  <a:lnTo>
                    <a:pt x="123" y="351"/>
                  </a:lnTo>
                  <a:lnTo>
                    <a:pt x="126" y="348"/>
                  </a:lnTo>
                  <a:lnTo>
                    <a:pt x="128" y="348"/>
                  </a:lnTo>
                  <a:lnTo>
                    <a:pt x="130" y="348"/>
                  </a:lnTo>
                  <a:lnTo>
                    <a:pt x="137" y="341"/>
                  </a:lnTo>
                  <a:lnTo>
                    <a:pt x="137" y="341"/>
                  </a:lnTo>
                  <a:lnTo>
                    <a:pt x="140" y="341"/>
                  </a:lnTo>
                  <a:lnTo>
                    <a:pt x="142" y="341"/>
                  </a:lnTo>
                  <a:lnTo>
                    <a:pt x="145" y="343"/>
                  </a:lnTo>
                  <a:lnTo>
                    <a:pt x="145" y="343"/>
                  </a:lnTo>
                  <a:lnTo>
                    <a:pt x="145" y="341"/>
                  </a:lnTo>
                  <a:lnTo>
                    <a:pt x="147" y="339"/>
                  </a:lnTo>
                  <a:lnTo>
                    <a:pt x="149" y="339"/>
                  </a:lnTo>
                  <a:lnTo>
                    <a:pt x="149" y="339"/>
                  </a:lnTo>
                  <a:lnTo>
                    <a:pt x="154" y="336"/>
                  </a:lnTo>
                  <a:lnTo>
                    <a:pt x="154" y="336"/>
                  </a:lnTo>
                  <a:lnTo>
                    <a:pt x="156" y="334"/>
                  </a:lnTo>
                  <a:lnTo>
                    <a:pt x="156" y="332"/>
                  </a:lnTo>
                  <a:lnTo>
                    <a:pt x="156" y="332"/>
                  </a:lnTo>
                  <a:lnTo>
                    <a:pt x="159" y="329"/>
                  </a:lnTo>
                  <a:lnTo>
                    <a:pt x="159" y="329"/>
                  </a:lnTo>
                  <a:lnTo>
                    <a:pt x="166" y="322"/>
                  </a:lnTo>
                  <a:lnTo>
                    <a:pt x="168" y="322"/>
                  </a:lnTo>
                  <a:lnTo>
                    <a:pt x="185" y="317"/>
                  </a:lnTo>
                  <a:lnTo>
                    <a:pt x="185" y="315"/>
                  </a:lnTo>
                  <a:lnTo>
                    <a:pt x="187" y="315"/>
                  </a:lnTo>
                  <a:lnTo>
                    <a:pt x="190" y="317"/>
                  </a:lnTo>
                  <a:lnTo>
                    <a:pt x="190" y="317"/>
                  </a:lnTo>
                  <a:lnTo>
                    <a:pt x="192" y="317"/>
                  </a:lnTo>
                  <a:lnTo>
                    <a:pt x="192" y="320"/>
                  </a:lnTo>
                  <a:lnTo>
                    <a:pt x="192" y="320"/>
                  </a:lnTo>
                  <a:lnTo>
                    <a:pt x="192" y="322"/>
                  </a:lnTo>
                  <a:lnTo>
                    <a:pt x="194" y="322"/>
                  </a:lnTo>
                  <a:lnTo>
                    <a:pt x="194" y="325"/>
                  </a:lnTo>
                  <a:lnTo>
                    <a:pt x="197" y="325"/>
                  </a:lnTo>
                  <a:lnTo>
                    <a:pt x="197" y="327"/>
                  </a:lnTo>
                  <a:lnTo>
                    <a:pt x="199" y="327"/>
                  </a:lnTo>
                  <a:lnTo>
                    <a:pt x="201" y="327"/>
                  </a:lnTo>
                  <a:lnTo>
                    <a:pt x="204" y="327"/>
                  </a:lnTo>
                  <a:lnTo>
                    <a:pt x="206" y="327"/>
                  </a:lnTo>
                  <a:lnTo>
                    <a:pt x="206" y="327"/>
                  </a:lnTo>
                  <a:lnTo>
                    <a:pt x="208" y="325"/>
                  </a:lnTo>
                  <a:lnTo>
                    <a:pt x="211" y="322"/>
                  </a:lnTo>
                  <a:lnTo>
                    <a:pt x="213" y="320"/>
                  </a:lnTo>
                  <a:lnTo>
                    <a:pt x="213" y="317"/>
                  </a:lnTo>
                  <a:lnTo>
                    <a:pt x="213" y="315"/>
                  </a:lnTo>
                  <a:lnTo>
                    <a:pt x="216" y="310"/>
                  </a:lnTo>
                  <a:lnTo>
                    <a:pt x="216" y="306"/>
                  </a:lnTo>
                  <a:lnTo>
                    <a:pt x="216" y="303"/>
                  </a:lnTo>
                  <a:lnTo>
                    <a:pt x="216" y="303"/>
                  </a:lnTo>
                  <a:lnTo>
                    <a:pt x="216" y="301"/>
                  </a:lnTo>
                  <a:lnTo>
                    <a:pt x="213" y="296"/>
                  </a:lnTo>
                  <a:lnTo>
                    <a:pt x="213" y="291"/>
                  </a:lnTo>
                  <a:lnTo>
                    <a:pt x="213" y="291"/>
                  </a:lnTo>
                  <a:lnTo>
                    <a:pt x="213" y="289"/>
                  </a:lnTo>
                  <a:lnTo>
                    <a:pt x="216" y="289"/>
                  </a:lnTo>
                  <a:lnTo>
                    <a:pt x="216" y="287"/>
                  </a:lnTo>
                  <a:lnTo>
                    <a:pt x="218" y="284"/>
                  </a:lnTo>
                  <a:lnTo>
                    <a:pt x="220" y="282"/>
                  </a:lnTo>
                  <a:lnTo>
                    <a:pt x="223" y="282"/>
                  </a:lnTo>
                  <a:lnTo>
                    <a:pt x="223" y="282"/>
                  </a:lnTo>
                  <a:lnTo>
                    <a:pt x="223" y="280"/>
                  </a:lnTo>
                  <a:lnTo>
                    <a:pt x="223" y="280"/>
                  </a:lnTo>
                  <a:lnTo>
                    <a:pt x="220" y="275"/>
                  </a:lnTo>
                  <a:lnTo>
                    <a:pt x="220" y="273"/>
                  </a:lnTo>
                  <a:lnTo>
                    <a:pt x="220" y="273"/>
                  </a:lnTo>
                  <a:lnTo>
                    <a:pt x="220" y="270"/>
                  </a:lnTo>
                  <a:lnTo>
                    <a:pt x="220" y="268"/>
                  </a:lnTo>
                  <a:lnTo>
                    <a:pt x="220" y="265"/>
                  </a:lnTo>
                  <a:lnTo>
                    <a:pt x="220" y="263"/>
                  </a:lnTo>
                  <a:lnTo>
                    <a:pt x="218" y="254"/>
                  </a:lnTo>
                  <a:lnTo>
                    <a:pt x="216" y="251"/>
                  </a:lnTo>
                  <a:lnTo>
                    <a:pt x="213" y="249"/>
                  </a:lnTo>
                  <a:lnTo>
                    <a:pt x="211" y="249"/>
                  </a:lnTo>
                  <a:lnTo>
                    <a:pt x="208" y="244"/>
                  </a:lnTo>
                  <a:lnTo>
                    <a:pt x="206" y="244"/>
                  </a:lnTo>
                  <a:lnTo>
                    <a:pt x="201" y="239"/>
                  </a:lnTo>
                  <a:lnTo>
                    <a:pt x="201" y="239"/>
                  </a:lnTo>
                  <a:lnTo>
                    <a:pt x="201" y="239"/>
                  </a:lnTo>
                  <a:lnTo>
                    <a:pt x="201" y="237"/>
                  </a:lnTo>
                  <a:lnTo>
                    <a:pt x="204" y="237"/>
                  </a:lnTo>
                  <a:lnTo>
                    <a:pt x="199" y="235"/>
                  </a:lnTo>
                  <a:lnTo>
                    <a:pt x="187" y="230"/>
                  </a:lnTo>
                  <a:lnTo>
                    <a:pt x="180" y="228"/>
                  </a:lnTo>
                  <a:lnTo>
                    <a:pt x="178" y="228"/>
                  </a:lnTo>
                  <a:lnTo>
                    <a:pt x="175" y="225"/>
                  </a:lnTo>
                  <a:lnTo>
                    <a:pt x="175" y="223"/>
                  </a:lnTo>
                  <a:lnTo>
                    <a:pt x="178" y="220"/>
                  </a:lnTo>
                  <a:lnTo>
                    <a:pt x="175" y="216"/>
                  </a:lnTo>
                  <a:lnTo>
                    <a:pt x="175" y="211"/>
                  </a:lnTo>
                  <a:lnTo>
                    <a:pt x="171" y="206"/>
                  </a:lnTo>
                  <a:lnTo>
                    <a:pt x="171" y="204"/>
                  </a:lnTo>
                  <a:lnTo>
                    <a:pt x="168" y="204"/>
                  </a:lnTo>
                  <a:lnTo>
                    <a:pt x="163" y="202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3" y="194"/>
                  </a:lnTo>
                  <a:lnTo>
                    <a:pt x="163" y="192"/>
                  </a:lnTo>
                  <a:lnTo>
                    <a:pt x="166" y="192"/>
                  </a:lnTo>
                  <a:lnTo>
                    <a:pt x="166" y="190"/>
                  </a:lnTo>
                  <a:lnTo>
                    <a:pt x="168" y="180"/>
                  </a:lnTo>
                  <a:lnTo>
                    <a:pt x="168" y="176"/>
                  </a:lnTo>
                  <a:lnTo>
                    <a:pt x="168" y="176"/>
                  </a:lnTo>
                  <a:lnTo>
                    <a:pt x="168" y="173"/>
                  </a:lnTo>
                  <a:lnTo>
                    <a:pt x="171" y="171"/>
                  </a:lnTo>
                  <a:lnTo>
                    <a:pt x="173" y="166"/>
                  </a:lnTo>
                  <a:lnTo>
                    <a:pt x="173" y="164"/>
                  </a:lnTo>
                  <a:lnTo>
                    <a:pt x="173" y="164"/>
                  </a:lnTo>
                  <a:lnTo>
                    <a:pt x="175" y="164"/>
                  </a:lnTo>
                  <a:lnTo>
                    <a:pt x="175" y="161"/>
                  </a:lnTo>
                  <a:lnTo>
                    <a:pt x="175" y="159"/>
                  </a:lnTo>
                  <a:lnTo>
                    <a:pt x="175" y="159"/>
                  </a:lnTo>
                  <a:lnTo>
                    <a:pt x="175" y="157"/>
                  </a:lnTo>
                  <a:lnTo>
                    <a:pt x="175" y="157"/>
                  </a:lnTo>
                  <a:lnTo>
                    <a:pt x="173" y="152"/>
                  </a:lnTo>
                  <a:lnTo>
                    <a:pt x="173" y="150"/>
                  </a:lnTo>
                  <a:lnTo>
                    <a:pt x="171" y="147"/>
                  </a:lnTo>
                  <a:lnTo>
                    <a:pt x="171" y="142"/>
                  </a:lnTo>
                  <a:lnTo>
                    <a:pt x="171" y="140"/>
                  </a:lnTo>
                  <a:lnTo>
                    <a:pt x="171" y="140"/>
                  </a:lnTo>
                  <a:lnTo>
                    <a:pt x="171" y="140"/>
                  </a:lnTo>
                  <a:lnTo>
                    <a:pt x="171" y="138"/>
                  </a:lnTo>
                  <a:lnTo>
                    <a:pt x="171" y="138"/>
                  </a:lnTo>
                  <a:lnTo>
                    <a:pt x="163" y="135"/>
                  </a:lnTo>
                  <a:lnTo>
                    <a:pt x="163" y="135"/>
                  </a:lnTo>
                  <a:lnTo>
                    <a:pt x="163" y="133"/>
                  </a:lnTo>
                  <a:lnTo>
                    <a:pt x="163" y="133"/>
                  </a:lnTo>
                  <a:lnTo>
                    <a:pt x="161" y="131"/>
                  </a:lnTo>
                  <a:lnTo>
                    <a:pt x="161" y="128"/>
                  </a:lnTo>
                  <a:lnTo>
                    <a:pt x="161" y="128"/>
                  </a:lnTo>
                  <a:lnTo>
                    <a:pt x="159" y="126"/>
                  </a:lnTo>
                  <a:lnTo>
                    <a:pt x="159" y="123"/>
                  </a:lnTo>
                  <a:lnTo>
                    <a:pt x="159" y="121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59" y="116"/>
                  </a:lnTo>
                  <a:lnTo>
                    <a:pt x="159" y="116"/>
                  </a:lnTo>
                  <a:lnTo>
                    <a:pt x="161" y="116"/>
                  </a:lnTo>
                  <a:lnTo>
                    <a:pt x="168" y="112"/>
                  </a:lnTo>
                  <a:lnTo>
                    <a:pt x="168" y="112"/>
                  </a:lnTo>
                  <a:lnTo>
                    <a:pt x="168" y="109"/>
                  </a:lnTo>
                  <a:lnTo>
                    <a:pt x="171" y="97"/>
                  </a:lnTo>
                  <a:lnTo>
                    <a:pt x="171" y="95"/>
                  </a:lnTo>
                  <a:lnTo>
                    <a:pt x="173" y="95"/>
                  </a:lnTo>
                  <a:lnTo>
                    <a:pt x="173" y="95"/>
                  </a:lnTo>
                  <a:lnTo>
                    <a:pt x="175" y="95"/>
                  </a:lnTo>
                  <a:lnTo>
                    <a:pt x="175" y="93"/>
                  </a:lnTo>
                  <a:lnTo>
                    <a:pt x="175" y="93"/>
                  </a:lnTo>
                  <a:lnTo>
                    <a:pt x="178" y="93"/>
                  </a:lnTo>
                  <a:lnTo>
                    <a:pt x="178" y="90"/>
                  </a:lnTo>
                  <a:lnTo>
                    <a:pt x="178" y="90"/>
                  </a:lnTo>
                  <a:lnTo>
                    <a:pt x="178" y="88"/>
                  </a:lnTo>
                  <a:lnTo>
                    <a:pt x="180" y="88"/>
                  </a:lnTo>
                  <a:lnTo>
                    <a:pt x="180" y="88"/>
                  </a:lnTo>
                  <a:lnTo>
                    <a:pt x="180" y="88"/>
                  </a:lnTo>
                  <a:lnTo>
                    <a:pt x="182" y="88"/>
                  </a:lnTo>
                  <a:lnTo>
                    <a:pt x="182" y="88"/>
                  </a:lnTo>
                  <a:lnTo>
                    <a:pt x="185" y="90"/>
                  </a:lnTo>
                  <a:lnTo>
                    <a:pt x="187" y="90"/>
                  </a:lnTo>
                  <a:lnTo>
                    <a:pt x="187" y="90"/>
                  </a:lnTo>
                  <a:lnTo>
                    <a:pt x="187" y="90"/>
                  </a:lnTo>
                  <a:lnTo>
                    <a:pt x="190" y="90"/>
                  </a:lnTo>
                  <a:lnTo>
                    <a:pt x="192" y="90"/>
                  </a:lnTo>
                  <a:lnTo>
                    <a:pt x="194" y="90"/>
                  </a:lnTo>
                  <a:lnTo>
                    <a:pt x="194" y="90"/>
                  </a:lnTo>
                  <a:lnTo>
                    <a:pt x="194" y="90"/>
                  </a:lnTo>
                  <a:lnTo>
                    <a:pt x="194" y="90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9" y="93"/>
                  </a:lnTo>
                  <a:lnTo>
                    <a:pt x="199" y="95"/>
                  </a:lnTo>
                  <a:lnTo>
                    <a:pt x="199" y="95"/>
                  </a:lnTo>
                  <a:lnTo>
                    <a:pt x="201" y="95"/>
                  </a:lnTo>
                  <a:lnTo>
                    <a:pt x="201" y="93"/>
                  </a:lnTo>
                  <a:lnTo>
                    <a:pt x="201" y="93"/>
                  </a:lnTo>
                  <a:lnTo>
                    <a:pt x="204" y="93"/>
                  </a:lnTo>
                  <a:lnTo>
                    <a:pt x="206" y="93"/>
                  </a:lnTo>
                  <a:lnTo>
                    <a:pt x="206" y="93"/>
                  </a:lnTo>
                  <a:lnTo>
                    <a:pt x="213" y="95"/>
                  </a:lnTo>
                  <a:lnTo>
                    <a:pt x="216" y="97"/>
                  </a:lnTo>
                  <a:lnTo>
                    <a:pt x="220" y="100"/>
                  </a:lnTo>
                  <a:lnTo>
                    <a:pt x="220" y="100"/>
                  </a:lnTo>
                  <a:lnTo>
                    <a:pt x="220" y="100"/>
                  </a:lnTo>
                  <a:lnTo>
                    <a:pt x="220" y="100"/>
                  </a:lnTo>
                  <a:lnTo>
                    <a:pt x="223" y="100"/>
                  </a:lnTo>
                  <a:lnTo>
                    <a:pt x="223" y="100"/>
                  </a:lnTo>
                  <a:lnTo>
                    <a:pt x="227" y="97"/>
                  </a:lnTo>
                  <a:lnTo>
                    <a:pt x="227" y="95"/>
                  </a:lnTo>
                  <a:lnTo>
                    <a:pt x="227" y="95"/>
                  </a:lnTo>
                  <a:lnTo>
                    <a:pt x="227" y="95"/>
                  </a:lnTo>
                  <a:lnTo>
                    <a:pt x="227" y="95"/>
                  </a:lnTo>
                  <a:lnTo>
                    <a:pt x="227" y="93"/>
                  </a:lnTo>
                  <a:lnTo>
                    <a:pt x="227" y="93"/>
                  </a:lnTo>
                  <a:lnTo>
                    <a:pt x="227" y="93"/>
                  </a:lnTo>
                  <a:lnTo>
                    <a:pt x="230" y="93"/>
                  </a:lnTo>
                  <a:lnTo>
                    <a:pt x="232" y="93"/>
                  </a:lnTo>
                  <a:lnTo>
                    <a:pt x="232" y="93"/>
                  </a:lnTo>
                  <a:lnTo>
                    <a:pt x="234" y="95"/>
                  </a:lnTo>
                  <a:lnTo>
                    <a:pt x="237" y="95"/>
                  </a:lnTo>
                  <a:lnTo>
                    <a:pt x="239" y="93"/>
                  </a:lnTo>
                  <a:lnTo>
                    <a:pt x="239" y="90"/>
                  </a:lnTo>
                  <a:lnTo>
                    <a:pt x="239" y="90"/>
                  </a:lnTo>
                  <a:lnTo>
                    <a:pt x="239" y="88"/>
                  </a:lnTo>
                  <a:lnTo>
                    <a:pt x="237" y="88"/>
                  </a:lnTo>
                  <a:lnTo>
                    <a:pt x="237" y="86"/>
                  </a:lnTo>
                  <a:lnTo>
                    <a:pt x="237" y="83"/>
                  </a:lnTo>
                  <a:lnTo>
                    <a:pt x="239" y="81"/>
                  </a:lnTo>
                  <a:lnTo>
                    <a:pt x="239" y="79"/>
                  </a:lnTo>
                  <a:lnTo>
                    <a:pt x="239" y="79"/>
                  </a:lnTo>
                  <a:lnTo>
                    <a:pt x="239" y="74"/>
                  </a:lnTo>
                  <a:lnTo>
                    <a:pt x="239" y="74"/>
                  </a:lnTo>
                  <a:lnTo>
                    <a:pt x="237" y="69"/>
                  </a:lnTo>
                  <a:lnTo>
                    <a:pt x="237" y="67"/>
                  </a:lnTo>
                  <a:lnTo>
                    <a:pt x="237" y="67"/>
                  </a:lnTo>
                  <a:lnTo>
                    <a:pt x="237" y="64"/>
                  </a:lnTo>
                  <a:lnTo>
                    <a:pt x="234" y="64"/>
                  </a:lnTo>
                  <a:lnTo>
                    <a:pt x="234" y="62"/>
                  </a:lnTo>
                  <a:lnTo>
                    <a:pt x="232" y="62"/>
                  </a:lnTo>
                  <a:lnTo>
                    <a:pt x="227" y="60"/>
                  </a:lnTo>
                  <a:lnTo>
                    <a:pt x="225" y="55"/>
                  </a:lnTo>
                  <a:lnTo>
                    <a:pt x="223" y="55"/>
                  </a:lnTo>
                  <a:lnTo>
                    <a:pt x="218" y="53"/>
                  </a:lnTo>
                  <a:lnTo>
                    <a:pt x="216" y="53"/>
                  </a:lnTo>
                  <a:lnTo>
                    <a:pt x="213" y="50"/>
                  </a:lnTo>
                  <a:lnTo>
                    <a:pt x="211" y="50"/>
                  </a:lnTo>
                  <a:lnTo>
                    <a:pt x="208" y="50"/>
                  </a:lnTo>
                  <a:lnTo>
                    <a:pt x="206" y="53"/>
                  </a:lnTo>
                  <a:lnTo>
                    <a:pt x="201" y="53"/>
                  </a:lnTo>
                  <a:lnTo>
                    <a:pt x="199" y="50"/>
                  </a:lnTo>
                  <a:lnTo>
                    <a:pt x="197" y="48"/>
                  </a:lnTo>
                  <a:lnTo>
                    <a:pt x="194" y="45"/>
                  </a:lnTo>
                  <a:lnTo>
                    <a:pt x="197" y="45"/>
                  </a:lnTo>
                  <a:lnTo>
                    <a:pt x="197" y="43"/>
                  </a:lnTo>
                  <a:lnTo>
                    <a:pt x="197" y="43"/>
                  </a:lnTo>
                  <a:lnTo>
                    <a:pt x="199" y="41"/>
                  </a:lnTo>
                  <a:lnTo>
                    <a:pt x="201" y="34"/>
                  </a:lnTo>
                  <a:lnTo>
                    <a:pt x="201" y="31"/>
                  </a:lnTo>
                  <a:lnTo>
                    <a:pt x="201" y="31"/>
                  </a:lnTo>
                  <a:lnTo>
                    <a:pt x="201" y="31"/>
                  </a:lnTo>
                  <a:lnTo>
                    <a:pt x="201" y="29"/>
                  </a:lnTo>
                  <a:lnTo>
                    <a:pt x="199" y="26"/>
                  </a:lnTo>
                  <a:lnTo>
                    <a:pt x="199" y="26"/>
                  </a:lnTo>
                  <a:lnTo>
                    <a:pt x="199" y="24"/>
                  </a:lnTo>
                  <a:lnTo>
                    <a:pt x="197" y="24"/>
                  </a:lnTo>
                  <a:lnTo>
                    <a:pt x="192" y="22"/>
                  </a:lnTo>
                  <a:lnTo>
                    <a:pt x="187" y="19"/>
                  </a:lnTo>
                  <a:lnTo>
                    <a:pt x="185" y="19"/>
                  </a:lnTo>
                  <a:lnTo>
                    <a:pt x="180" y="19"/>
                  </a:lnTo>
                  <a:lnTo>
                    <a:pt x="180" y="19"/>
                  </a:lnTo>
                  <a:lnTo>
                    <a:pt x="178" y="19"/>
                  </a:lnTo>
                  <a:lnTo>
                    <a:pt x="178" y="19"/>
                  </a:lnTo>
                  <a:lnTo>
                    <a:pt x="175" y="17"/>
                  </a:lnTo>
                  <a:lnTo>
                    <a:pt x="173" y="15"/>
                  </a:lnTo>
                  <a:lnTo>
                    <a:pt x="171" y="12"/>
                  </a:lnTo>
                  <a:lnTo>
                    <a:pt x="166" y="12"/>
                  </a:lnTo>
                  <a:lnTo>
                    <a:pt x="166" y="10"/>
                  </a:lnTo>
                  <a:lnTo>
                    <a:pt x="166" y="10"/>
                  </a:lnTo>
                  <a:lnTo>
                    <a:pt x="166" y="10"/>
                  </a:lnTo>
                  <a:lnTo>
                    <a:pt x="168" y="8"/>
                  </a:lnTo>
                  <a:lnTo>
                    <a:pt x="173" y="0"/>
                  </a:lnTo>
                  <a:lnTo>
                    <a:pt x="175" y="0"/>
                  </a:lnTo>
                  <a:lnTo>
                    <a:pt x="175" y="0"/>
                  </a:lnTo>
                  <a:lnTo>
                    <a:pt x="175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82" y="3"/>
                  </a:lnTo>
                  <a:lnTo>
                    <a:pt x="182" y="3"/>
                  </a:lnTo>
                  <a:lnTo>
                    <a:pt x="185" y="3"/>
                  </a:lnTo>
                  <a:lnTo>
                    <a:pt x="185" y="3"/>
                  </a:lnTo>
                  <a:lnTo>
                    <a:pt x="187" y="3"/>
                  </a:lnTo>
                  <a:lnTo>
                    <a:pt x="190" y="0"/>
                  </a:lnTo>
                  <a:lnTo>
                    <a:pt x="190" y="0"/>
                  </a:lnTo>
                  <a:lnTo>
                    <a:pt x="190" y="0"/>
                  </a:lnTo>
                  <a:lnTo>
                    <a:pt x="192" y="0"/>
                  </a:lnTo>
                  <a:lnTo>
                    <a:pt x="194" y="3"/>
                  </a:lnTo>
                  <a:lnTo>
                    <a:pt x="197" y="3"/>
                  </a:lnTo>
                  <a:lnTo>
                    <a:pt x="201" y="5"/>
                  </a:lnTo>
                  <a:lnTo>
                    <a:pt x="213" y="5"/>
                  </a:lnTo>
                  <a:lnTo>
                    <a:pt x="218" y="8"/>
                  </a:lnTo>
                  <a:lnTo>
                    <a:pt x="218" y="8"/>
                  </a:lnTo>
                  <a:lnTo>
                    <a:pt x="223" y="10"/>
                  </a:lnTo>
                  <a:lnTo>
                    <a:pt x="239" y="12"/>
                  </a:lnTo>
                  <a:lnTo>
                    <a:pt x="239" y="12"/>
                  </a:lnTo>
                  <a:lnTo>
                    <a:pt x="242" y="15"/>
                  </a:lnTo>
                  <a:lnTo>
                    <a:pt x="242" y="15"/>
                  </a:lnTo>
                  <a:lnTo>
                    <a:pt x="244" y="15"/>
                  </a:lnTo>
                  <a:lnTo>
                    <a:pt x="244" y="17"/>
                  </a:lnTo>
                  <a:lnTo>
                    <a:pt x="246" y="19"/>
                  </a:lnTo>
                  <a:lnTo>
                    <a:pt x="249" y="19"/>
                  </a:lnTo>
                  <a:lnTo>
                    <a:pt x="249" y="22"/>
                  </a:lnTo>
                  <a:lnTo>
                    <a:pt x="249" y="22"/>
                  </a:lnTo>
                  <a:lnTo>
                    <a:pt x="253" y="22"/>
                  </a:lnTo>
                  <a:lnTo>
                    <a:pt x="275" y="24"/>
                  </a:lnTo>
                  <a:lnTo>
                    <a:pt x="277" y="22"/>
                  </a:lnTo>
                  <a:lnTo>
                    <a:pt x="277" y="22"/>
                  </a:lnTo>
                  <a:lnTo>
                    <a:pt x="279" y="22"/>
                  </a:lnTo>
                  <a:lnTo>
                    <a:pt x="282" y="19"/>
                  </a:lnTo>
                  <a:lnTo>
                    <a:pt x="284" y="17"/>
                  </a:lnTo>
                  <a:lnTo>
                    <a:pt x="284" y="17"/>
                  </a:lnTo>
                  <a:lnTo>
                    <a:pt x="284" y="17"/>
                  </a:lnTo>
                  <a:lnTo>
                    <a:pt x="284" y="15"/>
                  </a:lnTo>
                  <a:lnTo>
                    <a:pt x="286" y="15"/>
                  </a:lnTo>
                  <a:lnTo>
                    <a:pt x="289" y="15"/>
                  </a:lnTo>
                  <a:lnTo>
                    <a:pt x="289" y="15"/>
                  </a:lnTo>
                  <a:lnTo>
                    <a:pt x="289" y="15"/>
                  </a:lnTo>
                  <a:lnTo>
                    <a:pt x="291" y="15"/>
                  </a:lnTo>
                  <a:lnTo>
                    <a:pt x="291" y="17"/>
                  </a:lnTo>
                  <a:lnTo>
                    <a:pt x="291" y="17"/>
                  </a:lnTo>
                  <a:lnTo>
                    <a:pt x="294" y="22"/>
                  </a:lnTo>
                  <a:lnTo>
                    <a:pt x="294" y="22"/>
                  </a:lnTo>
                  <a:lnTo>
                    <a:pt x="294" y="24"/>
                  </a:lnTo>
                  <a:lnTo>
                    <a:pt x="294" y="26"/>
                  </a:lnTo>
                  <a:lnTo>
                    <a:pt x="294" y="26"/>
                  </a:lnTo>
                  <a:lnTo>
                    <a:pt x="296" y="29"/>
                  </a:lnTo>
                  <a:lnTo>
                    <a:pt x="296" y="29"/>
                  </a:lnTo>
                  <a:lnTo>
                    <a:pt x="296" y="29"/>
                  </a:lnTo>
                  <a:lnTo>
                    <a:pt x="298" y="29"/>
                  </a:lnTo>
                  <a:lnTo>
                    <a:pt x="301" y="29"/>
                  </a:lnTo>
                  <a:lnTo>
                    <a:pt x="301" y="29"/>
                  </a:lnTo>
                  <a:lnTo>
                    <a:pt x="301" y="29"/>
                  </a:lnTo>
                  <a:lnTo>
                    <a:pt x="303" y="31"/>
                  </a:lnTo>
                  <a:lnTo>
                    <a:pt x="305" y="36"/>
                  </a:lnTo>
                  <a:lnTo>
                    <a:pt x="308" y="36"/>
                  </a:lnTo>
                  <a:lnTo>
                    <a:pt x="308" y="36"/>
                  </a:lnTo>
                  <a:lnTo>
                    <a:pt x="310" y="38"/>
                  </a:lnTo>
                  <a:lnTo>
                    <a:pt x="310" y="38"/>
                  </a:lnTo>
                  <a:lnTo>
                    <a:pt x="310" y="36"/>
                  </a:lnTo>
                  <a:lnTo>
                    <a:pt x="310" y="36"/>
                  </a:lnTo>
                  <a:lnTo>
                    <a:pt x="310" y="36"/>
                  </a:lnTo>
                  <a:lnTo>
                    <a:pt x="310" y="36"/>
                  </a:lnTo>
                  <a:lnTo>
                    <a:pt x="310" y="36"/>
                  </a:lnTo>
                  <a:lnTo>
                    <a:pt x="310" y="34"/>
                  </a:lnTo>
                  <a:lnTo>
                    <a:pt x="310" y="34"/>
                  </a:lnTo>
                  <a:lnTo>
                    <a:pt x="310" y="34"/>
                  </a:lnTo>
                  <a:lnTo>
                    <a:pt x="310" y="31"/>
                  </a:lnTo>
                  <a:lnTo>
                    <a:pt x="310" y="31"/>
                  </a:lnTo>
                  <a:lnTo>
                    <a:pt x="310" y="31"/>
                  </a:lnTo>
                  <a:lnTo>
                    <a:pt x="315" y="31"/>
                  </a:lnTo>
                  <a:lnTo>
                    <a:pt x="317" y="29"/>
                  </a:lnTo>
                  <a:lnTo>
                    <a:pt x="317" y="29"/>
                  </a:lnTo>
                  <a:lnTo>
                    <a:pt x="317" y="29"/>
                  </a:lnTo>
                  <a:lnTo>
                    <a:pt x="317" y="29"/>
                  </a:lnTo>
                  <a:lnTo>
                    <a:pt x="317" y="26"/>
                  </a:lnTo>
                  <a:lnTo>
                    <a:pt x="320" y="26"/>
                  </a:lnTo>
                  <a:lnTo>
                    <a:pt x="320" y="24"/>
                  </a:lnTo>
                  <a:lnTo>
                    <a:pt x="320" y="24"/>
                  </a:lnTo>
                  <a:lnTo>
                    <a:pt x="322" y="24"/>
                  </a:lnTo>
                  <a:lnTo>
                    <a:pt x="322" y="24"/>
                  </a:lnTo>
                  <a:lnTo>
                    <a:pt x="329" y="24"/>
                  </a:lnTo>
                  <a:lnTo>
                    <a:pt x="329" y="24"/>
                  </a:lnTo>
                  <a:lnTo>
                    <a:pt x="331" y="24"/>
                  </a:lnTo>
                  <a:lnTo>
                    <a:pt x="331" y="24"/>
                  </a:lnTo>
                  <a:lnTo>
                    <a:pt x="331" y="22"/>
                  </a:lnTo>
                  <a:lnTo>
                    <a:pt x="331" y="22"/>
                  </a:lnTo>
                  <a:lnTo>
                    <a:pt x="334" y="19"/>
                  </a:lnTo>
                  <a:lnTo>
                    <a:pt x="334" y="19"/>
                  </a:lnTo>
                  <a:lnTo>
                    <a:pt x="334" y="19"/>
                  </a:lnTo>
                  <a:lnTo>
                    <a:pt x="334" y="19"/>
                  </a:lnTo>
                  <a:lnTo>
                    <a:pt x="336" y="19"/>
                  </a:lnTo>
                  <a:lnTo>
                    <a:pt x="338" y="17"/>
                  </a:lnTo>
                  <a:lnTo>
                    <a:pt x="338" y="24"/>
                  </a:lnTo>
                  <a:lnTo>
                    <a:pt x="341" y="26"/>
                  </a:lnTo>
                  <a:lnTo>
                    <a:pt x="341" y="26"/>
                  </a:lnTo>
                  <a:lnTo>
                    <a:pt x="346" y="31"/>
                  </a:lnTo>
                  <a:lnTo>
                    <a:pt x="346" y="31"/>
                  </a:lnTo>
                  <a:lnTo>
                    <a:pt x="348" y="31"/>
                  </a:lnTo>
                  <a:lnTo>
                    <a:pt x="348" y="31"/>
                  </a:lnTo>
                  <a:lnTo>
                    <a:pt x="350" y="34"/>
                  </a:lnTo>
                  <a:lnTo>
                    <a:pt x="350" y="34"/>
                  </a:lnTo>
                  <a:lnTo>
                    <a:pt x="353" y="36"/>
                  </a:lnTo>
                  <a:lnTo>
                    <a:pt x="353" y="38"/>
                  </a:lnTo>
                  <a:lnTo>
                    <a:pt x="353" y="41"/>
                  </a:lnTo>
                  <a:lnTo>
                    <a:pt x="353" y="43"/>
                  </a:lnTo>
                  <a:lnTo>
                    <a:pt x="355" y="50"/>
                  </a:lnTo>
                  <a:lnTo>
                    <a:pt x="357" y="53"/>
                  </a:lnTo>
                  <a:lnTo>
                    <a:pt x="360" y="55"/>
                  </a:lnTo>
                  <a:lnTo>
                    <a:pt x="362" y="57"/>
                  </a:lnTo>
                  <a:lnTo>
                    <a:pt x="362" y="57"/>
                  </a:lnTo>
                  <a:lnTo>
                    <a:pt x="362" y="57"/>
                  </a:lnTo>
                  <a:lnTo>
                    <a:pt x="362" y="60"/>
                  </a:lnTo>
                  <a:lnTo>
                    <a:pt x="362" y="60"/>
                  </a:lnTo>
                  <a:lnTo>
                    <a:pt x="362" y="60"/>
                  </a:lnTo>
                  <a:lnTo>
                    <a:pt x="360" y="62"/>
                  </a:lnTo>
                  <a:lnTo>
                    <a:pt x="360" y="62"/>
                  </a:lnTo>
                  <a:lnTo>
                    <a:pt x="360" y="64"/>
                  </a:lnTo>
                  <a:lnTo>
                    <a:pt x="360" y="64"/>
                  </a:lnTo>
                  <a:lnTo>
                    <a:pt x="360" y="67"/>
                  </a:lnTo>
                  <a:lnTo>
                    <a:pt x="362" y="67"/>
                  </a:lnTo>
                  <a:lnTo>
                    <a:pt x="362" y="67"/>
                  </a:lnTo>
                  <a:lnTo>
                    <a:pt x="364" y="67"/>
                  </a:lnTo>
                  <a:lnTo>
                    <a:pt x="364" y="69"/>
                  </a:lnTo>
                  <a:lnTo>
                    <a:pt x="369" y="74"/>
                  </a:lnTo>
                  <a:lnTo>
                    <a:pt x="369" y="74"/>
                  </a:lnTo>
                  <a:lnTo>
                    <a:pt x="372" y="74"/>
                  </a:lnTo>
                  <a:lnTo>
                    <a:pt x="372" y="76"/>
                  </a:lnTo>
                  <a:lnTo>
                    <a:pt x="372" y="76"/>
                  </a:lnTo>
                  <a:lnTo>
                    <a:pt x="374" y="79"/>
                  </a:lnTo>
                  <a:lnTo>
                    <a:pt x="376" y="81"/>
                  </a:lnTo>
                  <a:lnTo>
                    <a:pt x="379" y="88"/>
                  </a:lnTo>
                  <a:lnTo>
                    <a:pt x="381" y="90"/>
                  </a:lnTo>
                  <a:lnTo>
                    <a:pt x="383" y="95"/>
                  </a:lnTo>
                  <a:lnTo>
                    <a:pt x="388" y="97"/>
                  </a:lnTo>
                  <a:lnTo>
                    <a:pt x="391" y="100"/>
                  </a:lnTo>
                  <a:lnTo>
                    <a:pt x="391" y="100"/>
                  </a:lnTo>
                  <a:lnTo>
                    <a:pt x="391" y="102"/>
                  </a:lnTo>
                  <a:lnTo>
                    <a:pt x="393" y="105"/>
                  </a:lnTo>
                  <a:lnTo>
                    <a:pt x="393" y="105"/>
                  </a:lnTo>
                  <a:lnTo>
                    <a:pt x="393" y="109"/>
                  </a:lnTo>
                  <a:lnTo>
                    <a:pt x="393" y="109"/>
                  </a:lnTo>
                  <a:lnTo>
                    <a:pt x="393" y="112"/>
                  </a:lnTo>
                  <a:lnTo>
                    <a:pt x="393" y="112"/>
                  </a:lnTo>
                  <a:lnTo>
                    <a:pt x="395" y="114"/>
                  </a:lnTo>
                  <a:lnTo>
                    <a:pt x="395" y="114"/>
                  </a:lnTo>
                  <a:lnTo>
                    <a:pt x="395" y="114"/>
                  </a:lnTo>
                  <a:lnTo>
                    <a:pt x="398" y="114"/>
                  </a:lnTo>
                  <a:lnTo>
                    <a:pt x="398" y="114"/>
                  </a:lnTo>
                  <a:lnTo>
                    <a:pt x="400" y="112"/>
                  </a:lnTo>
                  <a:lnTo>
                    <a:pt x="400" y="112"/>
                  </a:lnTo>
                  <a:lnTo>
                    <a:pt x="402" y="112"/>
                  </a:lnTo>
                  <a:lnTo>
                    <a:pt x="405" y="109"/>
                  </a:lnTo>
                  <a:lnTo>
                    <a:pt x="405" y="109"/>
                  </a:lnTo>
                  <a:lnTo>
                    <a:pt x="407" y="112"/>
                  </a:lnTo>
                  <a:lnTo>
                    <a:pt x="407" y="112"/>
                  </a:lnTo>
                  <a:lnTo>
                    <a:pt x="414" y="114"/>
                  </a:lnTo>
                  <a:lnTo>
                    <a:pt x="414" y="116"/>
                  </a:lnTo>
                  <a:lnTo>
                    <a:pt x="417" y="119"/>
                  </a:lnTo>
                  <a:lnTo>
                    <a:pt x="419" y="126"/>
                  </a:lnTo>
                  <a:lnTo>
                    <a:pt x="421" y="126"/>
                  </a:lnTo>
                  <a:lnTo>
                    <a:pt x="424" y="128"/>
                  </a:lnTo>
                  <a:lnTo>
                    <a:pt x="440" y="135"/>
                  </a:lnTo>
                  <a:lnTo>
                    <a:pt x="443" y="135"/>
                  </a:lnTo>
                  <a:lnTo>
                    <a:pt x="445" y="140"/>
                  </a:lnTo>
                  <a:lnTo>
                    <a:pt x="447" y="140"/>
                  </a:lnTo>
                  <a:lnTo>
                    <a:pt x="447" y="140"/>
                  </a:lnTo>
                  <a:lnTo>
                    <a:pt x="450" y="140"/>
                  </a:lnTo>
                  <a:lnTo>
                    <a:pt x="450" y="138"/>
                  </a:lnTo>
                  <a:lnTo>
                    <a:pt x="450" y="138"/>
                  </a:lnTo>
                  <a:lnTo>
                    <a:pt x="450" y="138"/>
                  </a:lnTo>
                  <a:lnTo>
                    <a:pt x="452" y="138"/>
                  </a:lnTo>
                  <a:lnTo>
                    <a:pt x="452" y="138"/>
                  </a:lnTo>
                  <a:lnTo>
                    <a:pt x="452" y="140"/>
                  </a:lnTo>
                  <a:lnTo>
                    <a:pt x="457" y="142"/>
                  </a:lnTo>
                  <a:lnTo>
                    <a:pt x="461" y="147"/>
                  </a:lnTo>
                  <a:lnTo>
                    <a:pt x="461" y="147"/>
                  </a:lnTo>
                  <a:lnTo>
                    <a:pt x="461" y="147"/>
                  </a:lnTo>
                  <a:lnTo>
                    <a:pt x="466" y="147"/>
                  </a:lnTo>
                  <a:lnTo>
                    <a:pt x="466" y="147"/>
                  </a:lnTo>
                  <a:lnTo>
                    <a:pt x="471" y="150"/>
                  </a:lnTo>
                  <a:lnTo>
                    <a:pt x="471" y="150"/>
                  </a:lnTo>
                  <a:lnTo>
                    <a:pt x="473" y="152"/>
                  </a:lnTo>
                  <a:lnTo>
                    <a:pt x="476" y="154"/>
                  </a:lnTo>
                  <a:lnTo>
                    <a:pt x="478" y="154"/>
                  </a:lnTo>
                  <a:lnTo>
                    <a:pt x="478" y="154"/>
                  </a:lnTo>
                  <a:lnTo>
                    <a:pt x="480" y="154"/>
                  </a:lnTo>
                  <a:lnTo>
                    <a:pt x="480" y="154"/>
                  </a:lnTo>
                  <a:lnTo>
                    <a:pt x="483" y="154"/>
                  </a:lnTo>
                  <a:lnTo>
                    <a:pt x="483" y="154"/>
                  </a:lnTo>
                  <a:lnTo>
                    <a:pt x="483" y="154"/>
                  </a:lnTo>
                  <a:lnTo>
                    <a:pt x="485" y="154"/>
                  </a:lnTo>
                  <a:lnTo>
                    <a:pt x="485" y="154"/>
                  </a:lnTo>
                  <a:lnTo>
                    <a:pt x="492" y="154"/>
                  </a:lnTo>
                  <a:lnTo>
                    <a:pt x="495" y="154"/>
                  </a:lnTo>
                  <a:lnTo>
                    <a:pt x="497" y="154"/>
                  </a:lnTo>
                  <a:lnTo>
                    <a:pt x="497" y="154"/>
                  </a:lnTo>
                  <a:lnTo>
                    <a:pt x="502" y="154"/>
                  </a:lnTo>
                  <a:lnTo>
                    <a:pt x="504" y="154"/>
                  </a:lnTo>
                  <a:lnTo>
                    <a:pt x="513" y="154"/>
                  </a:lnTo>
                  <a:lnTo>
                    <a:pt x="530" y="159"/>
                  </a:lnTo>
                  <a:lnTo>
                    <a:pt x="530" y="159"/>
                  </a:lnTo>
                  <a:lnTo>
                    <a:pt x="532" y="159"/>
                  </a:lnTo>
                  <a:lnTo>
                    <a:pt x="535" y="159"/>
                  </a:lnTo>
                  <a:lnTo>
                    <a:pt x="542" y="157"/>
                  </a:lnTo>
                  <a:lnTo>
                    <a:pt x="558" y="154"/>
                  </a:lnTo>
                  <a:lnTo>
                    <a:pt x="558" y="154"/>
                  </a:lnTo>
                  <a:lnTo>
                    <a:pt x="561" y="152"/>
                  </a:lnTo>
                  <a:lnTo>
                    <a:pt x="561" y="152"/>
                  </a:lnTo>
                  <a:lnTo>
                    <a:pt x="563" y="152"/>
                  </a:lnTo>
                  <a:lnTo>
                    <a:pt x="563" y="152"/>
                  </a:lnTo>
                  <a:lnTo>
                    <a:pt x="565" y="154"/>
                  </a:lnTo>
                  <a:lnTo>
                    <a:pt x="568" y="157"/>
                  </a:lnTo>
                  <a:lnTo>
                    <a:pt x="570" y="159"/>
                  </a:lnTo>
                  <a:lnTo>
                    <a:pt x="570" y="159"/>
                  </a:lnTo>
                  <a:lnTo>
                    <a:pt x="570" y="159"/>
                  </a:lnTo>
                  <a:lnTo>
                    <a:pt x="573" y="159"/>
                  </a:lnTo>
                  <a:lnTo>
                    <a:pt x="573" y="159"/>
                  </a:lnTo>
                  <a:lnTo>
                    <a:pt x="575" y="159"/>
                  </a:lnTo>
                  <a:lnTo>
                    <a:pt x="575" y="159"/>
                  </a:lnTo>
                  <a:lnTo>
                    <a:pt x="575" y="157"/>
                  </a:lnTo>
                  <a:lnTo>
                    <a:pt x="577" y="157"/>
                  </a:lnTo>
                  <a:lnTo>
                    <a:pt x="580" y="154"/>
                  </a:lnTo>
                  <a:lnTo>
                    <a:pt x="580" y="154"/>
                  </a:lnTo>
                  <a:lnTo>
                    <a:pt x="582" y="154"/>
                  </a:lnTo>
                  <a:lnTo>
                    <a:pt x="582" y="157"/>
                  </a:lnTo>
                  <a:lnTo>
                    <a:pt x="584" y="157"/>
                  </a:lnTo>
                  <a:lnTo>
                    <a:pt x="584" y="157"/>
                  </a:lnTo>
                  <a:lnTo>
                    <a:pt x="587" y="159"/>
                  </a:lnTo>
                  <a:lnTo>
                    <a:pt x="587" y="159"/>
                  </a:lnTo>
                  <a:lnTo>
                    <a:pt x="587" y="161"/>
                  </a:lnTo>
                  <a:lnTo>
                    <a:pt x="587" y="161"/>
                  </a:lnTo>
                  <a:lnTo>
                    <a:pt x="587" y="161"/>
                  </a:lnTo>
                  <a:lnTo>
                    <a:pt x="589" y="161"/>
                  </a:lnTo>
                  <a:lnTo>
                    <a:pt x="589" y="164"/>
                  </a:lnTo>
                  <a:lnTo>
                    <a:pt x="592" y="164"/>
                  </a:lnTo>
                  <a:lnTo>
                    <a:pt x="592" y="164"/>
                  </a:lnTo>
                  <a:lnTo>
                    <a:pt x="592" y="164"/>
                  </a:lnTo>
                  <a:lnTo>
                    <a:pt x="594" y="166"/>
                  </a:lnTo>
                  <a:lnTo>
                    <a:pt x="594" y="166"/>
                  </a:lnTo>
                  <a:lnTo>
                    <a:pt x="594" y="166"/>
                  </a:lnTo>
                  <a:lnTo>
                    <a:pt x="594" y="168"/>
                  </a:lnTo>
                  <a:lnTo>
                    <a:pt x="594" y="168"/>
                  </a:lnTo>
                  <a:lnTo>
                    <a:pt x="596" y="168"/>
                  </a:lnTo>
                  <a:lnTo>
                    <a:pt x="596" y="171"/>
                  </a:lnTo>
                  <a:lnTo>
                    <a:pt x="599" y="171"/>
                  </a:lnTo>
                  <a:lnTo>
                    <a:pt x="606" y="173"/>
                  </a:lnTo>
                  <a:lnTo>
                    <a:pt x="608" y="173"/>
                  </a:lnTo>
                  <a:lnTo>
                    <a:pt x="618" y="173"/>
                  </a:lnTo>
                  <a:lnTo>
                    <a:pt x="618" y="173"/>
                  </a:lnTo>
                  <a:lnTo>
                    <a:pt x="620" y="173"/>
                  </a:lnTo>
                  <a:lnTo>
                    <a:pt x="620" y="171"/>
                  </a:lnTo>
                  <a:lnTo>
                    <a:pt x="620" y="171"/>
                  </a:lnTo>
                  <a:lnTo>
                    <a:pt x="622" y="168"/>
                  </a:lnTo>
                  <a:lnTo>
                    <a:pt x="622" y="168"/>
                  </a:lnTo>
                  <a:lnTo>
                    <a:pt x="622" y="168"/>
                  </a:lnTo>
                  <a:lnTo>
                    <a:pt x="625" y="166"/>
                  </a:lnTo>
                  <a:lnTo>
                    <a:pt x="625" y="166"/>
                  </a:lnTo>
                  <a:lnTo>
                    <a:pt x="625" y="166"/>
                  </a:lnTo>
                  <a:lnTo>
                    <a:pt x="627" y="166"/>
                  </a:lnTo>
                  <a:lnTo>
                    <a:pt x="627" y="166"/>
                  </a:lnTo>
                  <a:lnTo>
                    <a:pt x="627" y="164"/>
                  </a:lnTo>
                  <a:lnTo>
                    <a:pt x="627" y="164"/>
                  </a:lnTo>
                  <a:lnTo>
                    <a:pt x="629" y="164"/>
                  </a:lnTo>
                  <a:lnTo>
                    <a:pt x="629" y="161"/>
                  </a:lnTo>
                  <a:lnTo>
                    <a:pt x="632" y="161"/>
                  </a:lnTo>
                  <a:lnTo>
                    <a:pt x="634" y="161"/>
                  </a:lnTo>
                  <a:lnTo>
                    <a:pt x="634" y="159"/>
                  </a:lnTo>
                  <a:lnTo>
                    <a:pt x="636" y="161"/>
                  </a:lnTo>
                  <a:lnTo>
                    <a:pt x="636" y="161"/>
                  </a:lnTo>
                  <a:lnTo>
                    <a:pt x="639" y="161"/>
                  </a:lnTo>
                  <a:lnTo>
                    <a:pt x="639" y="161"/>
                  </a:lnTo>
                  <a:lnTo>
                    <a:pt x="641" y="159"/>
                  </a:lnTo>
                  <a:lnTo>
                    <a:pt x="641" y="161"/>
                  </a:lnTo>
                  <a:lnTo>
                    <a:pt x="644" y="161"/>
                  </a:lnTo>
                  <a:lnTo>
                    <a:pt x="644" y="161"/>
                  </a:lnTo>
                  <a:lnTo>
                    <a:pt x="644" y="161"/>
                  </a:lnTo>
                  <a:lnTo>
                    <a:pt x="648" y="168"/>
                  </a:lnTo>
                  <a:lnTo>
                    <a:pt x="648" y="168"/>
                  </a:lnTo>
                  <a:lnTo>
                    <a:pt x="648" y="171"/>
                  </a:lnTo>
                  <a:lnTo>
                    <a:pt x="646" y="173"/>
                  </a:lnTo>
                  <a:lnTo>
                    <a:pt x="646" y="176"/>
                  </a:lnTo>
                  <a:lnTo>
                    <a:pt x="646" y="176"/>
                  </a:lnTo>
                  <a:lnTo>
                    <a:pt x="646" y="176"/>
                  </a:lnTo>
                  <a:lnTo>
                    <a:pt x="646" y="178"/>
                  </a:lnTo>
                  <a:lnTo>
                    <a:pt x="646" y="178"/>
                  </a:lnTo>
                  <a:lnTo>
                    <a:pt x="646" y="178"/>
                  </a:lnTo>
                  <a:lnTo>
                    <a:pt x="646" y="183"/>
                  </a:lnTo>
                  <a:lnTo>
                    <a:pt x="646" y="190"/>
                  </a:lnTo>
                  <a:lnTo>
                    <a:pt x="646" y="192"/>
                  </a:lnTo>
                  <a:lnTo>
                    <a:pt x="646" y="192"/>
                  </a:lnTo>
                  <a:lnTo>
                    <a:pt x="644" y="194"/>
                  </a:lnTo>
                  <a:lnTo>
                    <a:pt x="644" y="194"/>
                  </a:lnTo>
                  <a:lnTo>
                    <a:pt x="644" y="194"/>
                  </a:lnTo>
                  <a:lnTo>
                    <a:pt x="641" y="197"/>
                  </a:lnTo>
                  <a:lnTo>
                    <a:pt x="641" y="197"/>
                  </a:lnTo>
                  <a:lnTo>
                    <a:pt x="641" y="199"/>
                  </a:lnTo>
                  <a:lnTo>
                    <a:pt x="644" y="204"/>
                  </a:lnTo>
                  <a:lnTo>
                    <a:pt x="646" y="209"/>
                  </a:lnTo>
                  <a:lnTo>
                    <a:pt x="646" y="211"/>
                  </a:lnTo>
                  <a:lnTo>
                    <a:pt x="646" y="218"/>
                  </a:lnTo>
                  <a:lnTo>
                    <a:pt x="646" y="218"/>
                  </a:lnTo>
                  <a:lnTo>
                    <a:pt x="646" y="220"/>
                  </a:lnTo>
                  <a:lnTo>
                    <a:pt x="651" y="225"/>
                  </a:lnTo>
                  <a:lnTo>
                    <a:pt x="651" y="225"/>
                  </a:lnTo>
                  <a:lnTo>
                    <a:pt x="651" y="228"/>
                  </a:lnTo>
                  <a:lnTo>
                    <a:pt x="651" y="228"/>
                  </a:lnTo>
                  <a:lnTo>
                    <a:pt x="653" y="235"/>
                  </a:lnTo>
                  <a:lnTo>
                    <a:pt x="653" y="235"/>
                  </a:lnTo>
                  <a:lnTo>
                    <a:pt x="653" y="237"/>
                  </a:lnTo>
                  <a:lnTo>
                    <a:pt x="653" y="237"/>
                  </a:lnTo>
                  <a:lnTo>
                    <a:pt x="655" y="237"/>
                  </a:lnTo>
                  <a:lnTo>
                    <a:pt x="655" y="237"/>
                  </a:lnTo>
                  <a:lnTo>
                    <a:pt x="658" y="237"/>
                  </a:lnTo>
                  <a:lnTo>
                    <a:pt x="658" y="237"/>
                  </a:lnTo>
                  <a:lnTo>
                    <a:pt x="660" y="235"/>
                  </a:lnTo>
                  <a:lnTo>
                    <a:pt x="660" y="237"/>
                  </a:lnTo>
                  <a:lnTo>
                    <a:pt x="662" y="237"/>
                  </a:lnTo>
                  <a:lnTo>
                    <a:pt x="662" y="237"/>
                  </a:lnTo>
                  <a:lnTo>
                    <a:pt x="662" y="239"/>
                  </a:lnTo>
                  <a:lnTo>
                    <a:pt x="662" y="239"/>
                  </a:lnTo>
                  <a:lnTo>
                    <a:pt x="662" y="242"/>
                  </a:lnTo>
                  <a:lnTo>
                    <a:pt x="662" y="246"/>
                  </a:lnTo>
                  <a:lnTo>
                    <a:pt x="662" y="249"/>
                  </a:lnTo>
                  <a:lnTo>
                    <a:pt x="662" y="249"/>
                  </a:lnTo>
                  <a:lnTo>
                    <a:pt x="662" y="251"/>
                  </a:lnTo>
                  <a:lnTo>
                    <a:pt x="662" y="251"/>
                  </a:lnTo>
                  <a:lnTo>
                    <a:pt x="662" y="251"/>
                  </a:lnTo>
                  <a:lnTo>
                    <a:pt x="665" y="251"/>
                  </a:lnTo>
                  <a:lnTo>
                    <a:pt x="672" y="251"/>
                  </a:lnTo>
                  <a:lnTo>
                    <a:pt x="672" y="249"/>
                  </a:lnTo>
                  <a:lnTo>
                    <a:pt x="674" y="249"/>
                  </a:lnTo>
                  <a:lnTo>
                    <a:pt x="677" y="246"/>
                  </a:lnTo>
                  <a:lnTo>
                    <a:pt x="684" y="239"/>
                  </a:lnTo>
                  <a:lnTo>
                    <a:pt x="684" y="239"/>
                  </a:lnTo>
                  <a:lnTo>
                    <a:pt x="684" y="239"/>
                  </a:lnTo>
                  <a:lnTo>
                    <a:pt x="686" y="239"/>
                  </a:lnTo>
                  <a:lnTo>
                    <a:pt x="686" y="239"/>
                  </a:lnTo>
                  <a:lnTo>
                    <a:pt x="688" y="239"/>
                  </a:lnTo>
                  <a:lnTo>
                    <a:pt x="693" y="242"/>
                  </a:lnTo>
                  <a:lnTo>
                    <a:pt x="698" y="244"/>
                  </a:lnTo>
                  <a:lnTo>
                    <a:pt x="698" y="244"/>
                  </a:lnTo>
                  <a:lnTo>
                    <a:pt x="698" y="244"/>
                  </a:lnTo>
                  <a:lnTo>
                    <a:pt x="700" y="246"/>
                  </a:lnTo>
                  <a:lnTo>
                    <a:pt x="700" y="249"/>
                  </a:lnTo>
                  <a:lnTo>
                    <a:pt x="700" y="249"/>
                  </a:lnTo>
                  <a:lnTo>
                    <a:pt x="705" y="254"/>
                  </a:lnTo>
                  <a:lnTo>
                    <a:pt x="707" y="256"/>
                  </a:lnTo>
                  <a:lnTo>
                    <a:pt x="710" y="256"/>
                  </a:lnTo>
                  <a:lnTo>
                    <a:pt x="710" y="256"/>
                  </a:lnTo>
                  <a:lnTo>
                    <a:pt x="710" y="256"/>
                  </a:lnTo>
                  <a:lnTo>
                    <a:pt x="712" y="256"/>
                  </a:lnTo>
                  <a:lnTo>
                    <a:pt x="714" y="256"/>
                  </a:lnTo>
                  <a:lnTo>
                    <a:pt x="719" y="256"/>
                  </a:lnTo>
                  <a:lnTo>
                    <a:pt x="719" y="256"/>
                  </a:lnTo>
                  <a:lnTo>
                    <a:pt x="719" y="256"/>
                  </a:lnTo>
                  <a:lnTo>
                    <a:pt x="722" y="256"/>
                  </a:lnTo>
                  <a:lnTo>
                    <a:pt x="722" y="254"/>
                  </a:lnTo>
                  <a:lnTo>
                    <a:pt x="724" y="254"/>
                  </a:lnTo>
                  <a:lnTo>
                    <a:pt x="724" y="254"/>
                  </a:lnTo>
                  <a:lnTo>
                    <a:pt x="724" y="254"/>
                  </a:lnTo>
                  <a:lnTo>
                    <a:pt x="726" y="254"/>
                  </a:lnTo>
                  <a:lnTo>
                    <a:pt x="729" y="256"/>
                  </a:lnTo>
                  <a:lnTo>
                    <a:pt x="731" y="256"/>
                  </a:lnTo>
                  <a:lnTo>
                    <a:pt x="731" y="256"/>
                  </a:lnTo>
                  <a:lnTo>
                    <a:pt x="731" y="258"/>
                  </a:lnTo>
                  <a:lnTo>
                    <a:pt x="731" y="258"/>
                  </a:lnTo>
                  <a:lnTo>
                    <a:pt x="731" y="258"/>
                  </a:lnTo>
                  <a:lnTo>
                    <a:pt x="731" y="258"/>
                  </a:lnTo>
                  <a:lnTo>
                    <a:pt x="733" y="261"/>
                  </a:lnTo>
                  <a:lnTo>
                    <a:pt x="733" y="261"/>
                  </a:lnTo>
                  <a:lnTo>
                    <a:pt x="731" y="263"/>
                  </a:lnTo>
                  <a:lnTo>
                    <a:pt x="731" y="263"/>
                  </a:lnTo>
                  <a:lnTo>
                    <a:pt x="731" y="265"/>
                  </a:lnTo>
                  <a:lnTo>
                    <a:pt x="729" y="265"/>
                  </a:lnTo>
                  <a:lnTo>
                    <a:pt x="729" y="268"/>
                  </a:lnTo>
                  <a:lnTo>
                    <a:pt x="729" y="268"/>
                  </a:lnTo>
                  <a:lnTo>
                    <a:pt x="729" y="268"/>
                  </a:lnTo>
                  <a:lnTo>
                    <a:pt x="729" y="270"/>
                  </a:lnTo>
                  <a:lnTo>
                    <a:pt x="729" y="270"/>
                  </a:lnTo>
                  <a:lnTo>
                    <a:pt x="729" y="273"/>
                  </a:lnTo>
                  <a:lnTo>
                    <a:pt x="729" y="277"/>
                  </a:lnTo>
                  <a:lnTo>
                    <a:pt x="729" y="277"/>
                  </a:lnTo>
                  <a:lnTo>
                    <a:pt x="731" y="280"/>
                  </a:lnTo>
                  <a:lnTo>
                    <a:pt x="738" y="280"/>
                  </a:lnTo>
                  <a:lnTo>
                    <a:pt x="738" y="280"/>
                  </a:lnTo>
                  <a:lnTo>
                    <a:pt x="740" y="280"/>
                  </a:lnTo>
                  <a:lnTo>
                    <a:pt x="740" y="280"/>
                  </a:lnTo>
                  <a:lnTo>
                    <a:pt x="740" y="282"/>
                  </a:lnTo>
                  <a:lnTo>
                    <a:pt x="743" y="284"/>
                  </a:lnTo>
                  <a:lnTo>
                    <a:pt x="745" y="287"/>
                  </a:lnTo>
                  <a:lnTo>
                    <a:pt x="748" y="287"/>
                  </a:lnTo>
                  <a:lnTo>
                    <a:pt x="748" y="287"/>
                  </a:lnTo>
                  <a:lnTo>
                    <a:pt x="750" y="287"/>
                  </a:lnTo>
                  <a:lnTo>
                    <a:pt x="750" y="287"/>
                  </a:lnTo>
                  <a:lnTo>
                    <a:pt x="752" y="287"/>
                  </a:lnTo>
                  <a:lnTo>
                    <a:pt x="752" y="289"/>
                  </a:lnTo>
                  <a:lnTo>
                    <a:pt x="752" y="289"/>
                  </a:lnTo>
                  <a:lnTo>
                    <a:pt x="752" y="289"/>
                  </a:lnTo>
                  <a:lnTo>
                    <a:pt x="755" y="291"/>
                  </a:lnTo>
                  <a:lnTo>
                    <a:pt x="757" y="291"/>
                  </a:lnTo>
                  <a:lnTo>
                    <a:pt x="759" y="291"/>
                  </a:lnTo>
                  <a:lnTo>
                    <a:pt x="762" y="291"/>
                  </a:lnTo>
                  <a:lnTo>
                    <a:pt x="762" y="291"/>
                  </a:lnTo>
                  <a:lnTo>
                    <a:pt x="764" y="291"/>
                  </a:lnTo>
                  <a:lnTo>
                    <a:pt x="764" y="291"/>
                  </a:lnTo>
                  <a:lnTo>
                    <a:pt x="766" y="291"/>
                  </a:lnTo>
                  <a:lnTo>
                    <a:pt x="781" y="294"/>
                  </a:lnTo>
                  <a:lnTo>
                    <a:pt x="783" y="294"/>
                  </a:lnTo>
                  <a:lnTo>
                    <a:pt x="785" y="294"/>
                  </a:lnTo>
                  <a:lnTo>
                    <a:pt x="785" y="294"/>
                  </a:lnTo>
                  <a:lnTo>
                    <a:pt x="788" y="291"/>
                  </a:lnTo>
                  <a:lnTo>
                    <a:pt x="790" y="291"/>
                  </a:lnTo>
                  <a:lnTo>
                    <a:pt x="790" y="289"/>
                  </a:lnTo>
                  <a:lnTo>
                    <a:pt x="790" y="289"/>
                  </a:lnTo>
                  <a:lnTo>
                    <a:pt x="792" y="284"/>
                  </a:lnTo>
                  <a:lnTo>
                    <a:pt x="797" y="280"/>
                  </a:lnTo>
                  <a:lnTo>
                    <a:pt x="797" y="280"/>
                  </a:lnTo>
                  <a:lnTo>
                    <a:pt x="797" y="280"/>
                  </a:lnTo>
                  <a:lnTo>
                    <a:pt x="800" y="280"/>
                  </a:lnTo>
                  <a:lnTo>
                    <a:pt x="800" y="280"/>
                  </a:lnTo>
                  <a:lnTo>
                    <a:pt x="800" y="280"/>
                  </a:lnTo>
                  <a:lnTo>
                    <a:pt x="802" y="280"/>
                  </a:lnTo>
                  <a:lnTo>
                    <a:pt x="802" y="280"/>
                  </a:lnTo>
                  <a:lnTo>
                    <a:pt x="804" y="284"/>
                  </a:lnTo>
                  <a:lnTo>
                    <a:pt x="804" y="284"/>
                  </a:lnTo>
                  <a:lnTo>
                    <a:pt x="804" y="287"/>
                  </a:lnTo>
                  <a:lnTo>
                    <a:pt x="807" y="287"/>
                  </a:lnTo>
                  <a:lnTo>
                    <a:pt x="807" y="287"/>
                  </a:lnTo>
                  <a:lnTo>
                    <a:pt x="807" y="287"/>
                  </a:lnTo>
                  <a:lnTo>
                    <a:pt x="807" y="289"/>
                  </a:lnTo>
                  <a:lnTo>
                    <a:pt x="807" y="289"/>
                  </a:lnTo>
                  <a:lnTo>
                    <a:pt x="807" y="291"/>
                  </a:lnTo>
                  <a:lnTo>
                    <a:pt x="807" y="291"/>
                  </a:lnTo>
                  <a:lnTo>
                    <a:pt x="804" y="294"/>
                  </a:lnTo>
                  <a:lnTo>
                    <a:pt x="804" y="296"/>
                  </a:lnTo>
                  <a:lnTo>
                    <a:pt x="804" y="296"/>
                  </a:lnTo>
                  <a:lnTo>
                    <a:pt x="804" y="296"/>
                  </a:lnTo>
                  <a:lnTo>
                    <a:pt x="804" y="299"/>
                  </a:lnTo>
                  <a:lnTo>
                    <a:pt x="804" y="299"/>
                  </a:lnTo>
                  <a:lnTo>
                    <a:pt x="804" y="299"/>
                  </a:lnTo>
                  <a:lnTo>
                    <a:pt x="807" y="301"/>
                  </a:lnTo>
                  <a:lnTo>
                    <a:pt x="807" y="301"/>
                  </a:lnTo>
                  <a:lnTo>
                    <a:pt x="809" y="301"/>
                  </a:lnTo>
                  <a:lnTo>
                    <a:pt x="809" y="303"/>
                  </a:lnTo>
                  <a:lnTo>
                    <a:pt x="809" y="303"/>
                  </a:lnTo>
                  <a:lnTo>
                    <a:pt x="809" y="303"/>
                  </a:lnTo>
                  <a:lnTo>
                    <a:pt x="809" y="303"/>
                  </a:lnTo>
                  <a:lnTo>
                    <a:pt x="809" y="306"/>
                  </a:lnTo>
                  <a:lnTo>
                    <a:pt x="811" y="306"/>
                  </a:lnTo>
                  <a:lnTo>
                    <a:pt x="811" y="306"/>
                  </a:lnTo>
                  <a:lnTo>
                    <a:pt x="811" y="308"/>
                  </a:lnTo>
                  <a:lnTo>
                    <a:pt x="814" y="308"/>
                  </a:lnTo>
                  <a:lnTo>
                    <a:pt x="819" y="306"/>
                  </a:lnTo>
                  <a:lnTo>
                    <a:pt x="823" y="306"/>
                  </a:lnTo>
                  <a:lnTo>
                    <a:pt x="823" y="306"/>
                  </a:lnTo>
                  <a:lnTo>
                    <a:pt x="823" y="313"/>
                  </a:lnTo>
                  <a:lnTo>
                    <a:pt x="823" y="313"/>
                  </a:lnTo>
                  <a:lnTo>
                    <a:pt x="826" y="315"/>
                  </a:lnTo>
                  <a:lnTo>
                    <a:pt x="828" y="315"/>
                  </a:lnTo>
                  <a:lnTo>
                    <a:pt x="828" y="315"/>
                  </a:lnTo>
                  <a:lnTo>
                    <a:pt x="830" y="317"/>
                  </a:lnTo>
                  <a:lnTo>
                    <a:pt x="830" y="317"/>
                  </a:lnTo>
                  <a:lnTo>
                    <a:pt x="830" y="320"/>
                  </a:lnTo>
                  <a:lnTo>
                    <a:pt x="833" y="322"/>
                  </a:lnTo>
                  <a:lnTo>
                    <a:pt x="833" y="325"/>
                  </a:lnTo>
                  <a:lnTo>
                    <a:pt x="833" y="325"/>
                  </a:lnTo>
                  <a:lnTo>
                    <a:pt x="833" y="325"/>
                  </a:lnTo>
                  <a:lnTo>
                    <a:pt x="835" y="325"/>
                  </a:lnTo>
                  <a:lnTo>
                    <a:pt x="837" y="327"/>
                  </a:lnTo>
                  <a:lnTo>
                    <a:pt x="840" y="329"/>
                  </a:lnTo>
                  <a:lnTo>
                    <a:pt x="840" y="329"/>
                  </a:lnTo>
                  <a:lnTo>
                    <a:pt x="840" y="329"/>
                  </a:lnTo>
                  <a:lnTo>
                    <a:pt x="840" y="332"/>
                  </a:lnTo>
                  <a:lnTo>
                    <a:pt x="842" y="336"/>
                  </a:lnTo>
                  <a:lnTo>
                    <a:pt x="845" y="339"/>
                  </a:lnTo>
                  <a:lnTo>
                    <a:pt x="845" y="339"/>
                  </a:lnTo>
                  <a:lnTo>
                    <a:pt x="845" y="341"/>
                  </a:lnTo>
                  <a:lnTo>
                    <a:pt x="847" y="341"/>
                  </a:lnTo>
                  <a:lnTo>
                    <a:pt x="847" y="341"/>
                  </a:lnTo>
                  <a:lnTo>
                    <a:pt x="847" y="341"/>
                  </a:lnTo>
                  <a:lnTo>
                    <a:pt x="849" y="339"/>
                  </a:lnTo>
                  <a:lnTo>
                    <a:pt x="849" y="339"/>
                  </a:lnTo>
                  <a:lnTo>
                    <a:pt x="849" y="339"/>
                  </a:lnTo>
                  <a:lnTo>
                    <a:pt x="849" y="336"/>
                  </a:lnTo>
                  <a:lnTo>
                    <a:pt x="849" y="336"/>
                  </a:lnTo>
                  <a:lnTo>
                    <a:pt x="849" y="336"/>
                  </a:lnTo>
                  <a:lnTo>
                    <a:pt x="852" y="334"/>
                  </a:lnTo>
                  <a:lnTo>
                    <a:pt x="852" y="334"/>
                  </a:lnTo>
                  <a:lnTo>
                    <a:pt x="852" y="332"/>
                  </a:lnTo>
                  <a:lnTo>
                    <a:pt x="852" y="332"/>
                  </a:lnTo>
                  <a:lnTo>
                    <a:pt x="854" y="332"/>
                  </a:lnTo>
                  <a:lnTo>
                    <a:pt x="854" y="332"/>
                  </a:lnTo>
                  <a:lnTo>
                    <a:pt x="856" y="332"/>
                  </a:lnTo>
                  <a:lnTo>
                    <a:pt x="856" y="334"/>
                  </a:lnTo>
                  <a:lnTo>
                    <a:pt x="859" y="334"/>
                  </a:lnTo>
                  <a:lnTo>
                    <a:pt x="861" y="336"/>
                  </a:lnTo>
                  <a:lnTo>
                    <a:pt x="868" y="343"/>
                  </a:lnTo>
                  <a:lnTo>
                    <a:pt x="871" y="346"/>
                  </a:lnTo>
                  <a:lnTo>
                    <a:pt x="873" y="346"/>
                  </a:lnTo>
                  <a:lnTo>
                    <a:pt x="873" y="346"/>
                  </a:lnTo>
                  <a:lnTo>
                    <a:pt x="873" y="346"/>
                  </a:lnTo>
                  <a:lnTo>
                    <a:pt x="875" y="346"/>
                  </a:lnTo>
                  <a:lnTo>
                    <a:pt x="878" y="346"/>
                  </a:lnTo>
                  <a:lnTo>
                    <a:pt x="878" y="346"/>
                  </a:lnTo>
                  <a:lnTo>
                    <a:pt x="878" y="346"/>
                  </a:lnTo>
                  <a:lnTo>
                    <a:pt x="880" y="346"/>
                  </a:lnTo>
                  <a:lnTo>
                    <a:pt x="880" y="346"/>
                  </a:lnTo>
                  <a:lnTo>
                    <a:pt x="880" y="346"/>
                  </a:lnTo>
                  <a:lnTo>
                    <a:pt x="882" y="348"/>
                  </a:lnTo>
                  <a:lnTo>
                    <a:pt x="882" y="348"/>
                  </a:lnTo>
                  <a:lnTo>
                    <a:pt x="882" y="348"/>
                  </a:lnTo>
                  <a:lnTo>
                    <a:pt x="882" y="348"/>
                  </a:lnTo>
                  <a:lnTo>
                    <a:pt x="882" y="351"/>
                  </a:lnTo>
                  <a:lnTo>
                    <a:pt x="882" y="351"/>
                  </a:lnTo>
                  <a:lnTo>
                    <a:pt x="885" y="355"/>
                  </a:lnTo>
                  <a:lnTo>
                    <a:pt x="887" y="355"/>
                  </a:lnTo>
                  <a:lnTo>
                    <a:pt x="887" y="355"/>
                  </a:lnTo>
                  <a:lnTo>
                    <a:pt x="887" y="358"/>
                  </a:lnTo>
                  <a:lnTo>
                    <a:pt x="887" y="358"/>
                  </a:lnTo>
                  <a:lnTo>
                    <a:pt x="887" y="360"/>
                  </a:lnTo>
                  <a:lnTo>
                    <a:pt x="887" y="360"/>
                  </a:lnTo>
                  <a:lnTo>
                    <a:pt x="889" y="358"/>
                  </a:lnTo>
                  <a:lnTo>
                    <a:pt x="889" y="358"/>
                  </a:lnTo>
                  <a:lnTo>
                    <a:pt x="894" y="358"/>
                  </a:lnTo>
                  <a:lnTo>
                    <a:pt x="894" y="358"/>
                  </a:lnTo>
                  <a:lnTo>
                    <a:pt x="899" y="360"/>
                  </a:lnTo>
                  <a:lnTo>
                    <a:pt x="899" y="365"/>
                  </a:lnTo>
                  <a:lnTo>
                    <a:pt x="899" y="365"/>
                  </a:lnTo>
                  <a:lnTo>
                    <a:pt x="899" y="367"/>
                  </a:lnTo>
                  <a:lnTo>
                    <a:pt x="897" y="367"/>
                  </a:lnTo>
                  <a:lnTo>
                    <a:pt x="897" y="370"/>
                  </a:lnTo>
                  <a:lnTo>
                    <a:pt x="892" y="372"/>
                  </a:lnTo>
                  <a:lnTo>
                    <a:pt x="887" y="374"/>
                  </a:lnTo>
                  <a:lnTo>
                    <a:pt x="887" y="377"/>
                  </a:lnTo>
                  <a:lnTo>
                    <a:pt x="885" y="377"/>
                  </a:lnTo>
                  <a:lnTo>
                    <a:pt x="882" y="377"/>
                  </a:lnTo>
                  <a:lnTo>
                    <a:pt x="880" y="379"/>
                  </a:lnTo>
                  <a:lnTo>
                    <a:pt x="878" y="379"/>
                  </a:lnTo>
                  <a:lnTo>
                    <a:pt x="878" y="381"/>
                  </a:lnTo>
                  <a:lnTo>
                    <a:pt x="878" y="381"/>
                  </a:lnTo>
                  <a:lnTo>
                    <a:pt x="878" y="381"/>
                  </a:lnTo>
                  <a:lnTo>
                    <a:pt x="875" y="384"/>
                  </a:lnTo>
                  <a:lnTo>
                    <a:pt x="878" y="386"/>
                  </a:lnTo>
                  <a:lnTo>
                    <a:pt x="878" y="386"/>
                  </a:lnTo>
                  <a:lnTo>
                    <a:pt x="878" y="388"/>
                  </a:lnTo>
                  <a:lnTo>
                    <a:pt x="878" y="388"/>
                  </a:lnTo>
                  <a:lnTo>
                    <a:pt x="878" y="391"/>
                  </a:lnTo>
                  <a:lnTo>
                    <a:pt x="878" y="391"/>
                  </a:lnTo>
                  <a:lnTo>
                    <a:pt x="878" y="393"/>
                  </a:lnTo>
                  <a:lnTo>
                    <a:pt x="875" y="393"/>
                  </a:lnTo>
                  <a:lnTo>
                    <a:pt x="875" y="393"/>
                  </a:lnTo>
                  <a:lnTo>
                    <a:pt x="875" y="393"/>
                  </a:lnTo>
                  <a:lnTo>
                    <a:pt x="873" y="393"/>
                  </a:lnTo>
                  <a:lnTo>
                    <a:pt x="873" y="393"/>
                  </a:lnTo>
                  <a:lnTo>
                    <a:pt x="873" y="393"/>
                  </a:lnTo>
                  <a:lnTo>
                    <a:pt x="871" y="393"/>
                  </a:lnTo>
                  <a:lnTo>
                    <a:pt x="871" y="393"/>
                  </a:lnTo>
                  <a:lnTo>
                    <a:pt x="871" y="393"/>
                  </a:lnTo>
                  <a:lnTo>
                    <a:pt x="868" y="393"/>
                  </a:lnTo>
                  <a:lnTo>
                    <a:pt x="868" y="393"/>
                  </a:lnTo>
                  <a:lnTo>
                    <a:pt x="866" y="396"/>
                  </a:lnTo>
                  <a:lnTo>
                    <a:pt x="866" y="396"/>
                  </a:lnTo>
                  <a:lnTo>
                    <a:pt x="866" y="398"/>
                  </a:lnTo>
                  <a:lnTo>
                    <a:pt x="866" y="398"/>
                  </a:lnTo>
                  <a:lnTo>
                    <a:pt x="866" y="400"/>
                  </a:lnTo>
                  <a:lnTo>
                    <a:pt x="866" y="403"/>
                  </a:lnTo>
                  <a:lnTo>
                    <a:pt x="866" y="403"/>
                  </a:lnTo>
                  <a:lnTo>
                    <a:pt x="866" y="403"/>
                  </a:lnTo>
                  <a:lnTo>
                    <a:pt x="866" y="405"/>
                  </a:lnTo>
                  <a:lnTo>
                    <a:pt x="868" y="407"/>
                  </a:lnTo>
                  <a:lnTo>
                    <a:pt x="868" y="410"/>
                  </a:lnTo>
                  <a:lnTo>
                    <a:pt x="871" y="412"/>
                  </a:lnTo>
                  <a:lnTo>
                    <a:pt x="871" y="412"/>
                  </a:lnTo>
                  <a:lnTo>
                    <a:pt x="871" y="412"/>
                  </a:lnTo>
                  <a:lnTo>
                    <a:pt x="871" y="412"/>
                  </a:lnTo>
                  <a:lnTo>
                    <a:pt x="873" y="414"/>
                  </a:lnTo>
                  <a:lnTo>
                    <a:pt x="873" y="417"/>
                  </a:lnTo>
                  <a:lnTo>
                    <a:pt x="873" y="417"/>
                  </a:lnTo>
                  <a:lnTo>
                    <a:pt x="873" y="417"/>
                  </a:lnTo>
                  <a:lnTo>
                    <a:pt x="875" y="417"/>
                  </a:lnTo>
                  <a:lnTo>
                    <a:pt x="875" y="417"/>
                  </a:lnTo>
                  <a:lnTo>
                    <a:pt x="878" y="417"/>
                  </a:lnTo>
                  <a:lnTo>
                    <a:pt x="878" y="417"/>
                  </a:lnTo>
                  <a:lnTo>
                    <a:pt x="878" y="419"/>
                  </a:lnTo>
                  <a:lnTo>
                    <a:pt x="882" y="426"/>
                  </a:lnTo>
                  <a:lnTo>
                    <a:pt x="885" y="429"/>
                  </a:lnTo>
                  <a:lnTo>
                    <a:pt x="885" y="431"/>
                  </a:lnTo>
                  <a:lnTo>
                    <a:pt x="885" y="433"/>
                  </a:lnTo>
                  <a:lnTo>
                    <a:pt x="885" y="433"/>
                  </a:lnTo>
                  <a:lnTo>
                    <a:pt x="885" y="436"/>
                  </a:lnTo>
                  <a:lnTo>
                    <a:pt x="885" y="436"/>
                  </a:lnTo>
                  <a:lnTo>
                    <a:pt x="885" y="438"/>
                  </a:lnTo>
                  <a:lnTo>
                    <a:pt x="885" y="438"/>
                  </a:lnTo>
                  <a:lnTo>
                    <a:pt x="882" y="438"/>
                  </a:lnTo>
                  <a:lnTo>
                    <a:pt x="880" y="440"/>
                  </a:lnTo>
                  <a:lnTo>
                    <a:pt x="878" y="440"/>
                  </a:lnTo>
                  <a:lnTo>
                    <a:pt x="878" y="443"/>
                  </a:lnTo>
                  <a:lnTo>
                    <a:pt x="878" y="443"/>
                  </a:lnTo>
                  <a:lnTo>
                    <a:pt x="878" y="445"/>
                  </a:lnTo>
                  <a:lnTo>
                    <a:pt x="878" y="445"/>
                  </a:lnTo>
                  <a:lnTo>
                    <a:pt x="878" y="448"/>
                  </a:lnTo>
                  <a:lnTo>
                    <a:pt x="878" y="448"/>
                  </a:lnTo>
                  <a:lnTo>
                    <a:pt x="878" y="450"/>
                  </a:lnTo>
                  <a:lnTo>
                    <a:pt x="880" y="450"/>
                  </a:lnTo>
                  <a:lnTo>
                    <a:pt x="880" y="452"/>
                  </a:lnTo>
                  <a:lnTo>
                    <a:pt x="880" y="452"/>
                  </a:lnTo>
                  <a:lnTo>
                    <a:pt x="880" y="455"/>
                  </a:lnTo>
                  <a:lnTo>
                    <a:pt x="882" y="455"/>
                  </a:lnTo>
                  <a:lnTo>
                    <a:pt x="887" y="457"/>
                  </a:lnTo>
                  <a:lnTo>
                    <a:pt x="887" y="457"/>
                  </a:lnTo>
                  <a:lnTo>
                    <a:pt x="887" y="457"/>
                  </a:lnTo>
                  <a:lnTo>
                    <a:pt x="887" y="457"/>
                  </a:lnTo>
                  <a:lnTo>
                    <a:pt x="887" y="459"/>
                  </a:lnTo>
                  <a:lnTo>
                    <a:pt x="887" y="462"/>
                  </a:lnTo>
                  <a:lnTo>
                    <a:pt x="889" y="462"/>
                  </a:lnTo>
                  <a:lnTo>
                    <a:pt x="894" y="464"/>
                  </a:lnTo>
                  <a:lnTo>
                    <a:pt x="894" y="464"/>
                  </a:lnTo>
                  <a:lnTo>
                    <a:pt x="894" y="466"/>
                  </a:lnTo>
                  <a:lnTo>
                    <a:pt x="894" y="466"/>
                  </a:lnTo>
                  <a:lnTo>
                    <a:pt x="897" y="469"/>
                  </a:lnTo>
                  <a:lnTo>
                    <a:pt x="897" y="476"/>
                  </a:lnTo>
                  <a:lnTo>
                    <a:pt x="897" y="478"/>
                  </a:lnTo>
                  <a:lnTo>
                    <a:pt x="897" y="478"/>
                  </a:lnTo>
                  <a:lnTo>
                    <a:pt x="897" y="478"/>
                  </a:lnTo>
                  <a:lnTo>
                    <a:pt x="899" y="483"/>
                  </a:lnTo>
                  <a:lnTo>
                    <a:pt x="899" y="485"/>
                  </a:lnTo>
                  <a:lnTo>
                    <a:pt x="899" y="490"/>
                  </a:lnTo>
                  <a:lnTo>
                    <a:pt x="899" y="490"/>
                  </a:lnTo>
                  <a:lnTo>
                    <a:pt x="897" y="497"/>
                  </a:lnTo>
                  <a:lnTo>
                    <a:pt x="897" y="497"/>
                  </a:lnTo>
                  <a:lnTo>
                    <a:pt x="897" y="500"/>
                  </a:lnTo>
                  <a:lnTo>
                    <a:pt x="899" y="500"/>
                  </a:lnTo>
                  <a:lnTo>
                    <a:pt x="899" y="500"/>
                  </a:lnTo>
                  <a:lnTo>
                    <a:pt x="901" y="504"/>
                  </a:lnTo>
                  <a:lnTo>
                    <a:pt x="904" y="507"/>
                  </a:lnTo>
                  <a:lnTo>
                    <a:pt x="904" y="507"/>
                  </a:lnTo>
                  <a:lnTo>
                    <a:pt x="904" y="509"/>
                  </a:lnTo>
                  <a:lnTo>
                    <a:pt x="904" y="509"/>
                  </a:lnTo>
                  <a:lnTo>
                    <a:pt x="904" y="509"/>
                  </a:lnTo>
                  <a:lnTo>
                    <a:pt x="904" y="511"/>
                  </a:lnTo>
                  <a:lnTo>
                    <a:pt x="904" y="511"/>
                  </a:lnTo>
                  <a:lnTo>
                    <a:pt x="904" y="516"/>
                  </a:lnTo>
                  <a:lnTo>
                    <a:pt x="904" y="519"/>
                  </a:lnTo>
                  <a:lnTo>
                    <a:pt x="904" y="521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41" name="Freeform 41"/>
            <p:cNvSpPr/>
            <p:nvPr/>
          </p:nvSpPr>
          <p:spPr bwMode="auto">
            <a:xfrm>
              <a:off x="2905035" y="3309709"/>
              <a:ext cx="573517" cy="621013"/>
            </a:xfrm>
            <a:custGeom>
              <a:avLst/>
              <a:gdLst>
                <a:gd name="T0" fmla="*/ 634 w 662"/>
                <a:gd name="T1" fmla="*/ 291 h 715"/>
                <a:gd name="T2" fmla="*/ 591 w 662"/>
                <a:gd name="T3" fmla="*/ 334 h 715"/>
                <a:gd name="T4" fmla="*/ 593 w 662"/>
                <a:gd name="T5" fmla="*/ 391 h 715"/>
                <a:gd name="T6" fmla="*/ 598 w 662"/>
                <a:gd name="T7" fmla="*/ 426 h 715"/>
                <a:gd name="T8" fmla="*/ 608 w 662"/>
                <a:gd name="T9" fmla="*/ 450 h 715"/>
                <a:gd name="T10" fmla="*/ 626 w 662"/>
                <a:gd name="T11" fmla="*/ 492 h 715"/>
                <a:gd name="T12" fmla="*/ 610 w 662"/>
                <a:gd name="T13" fmla="*/ 542 h 715"/>
                <a:gd name="T14" fmla="*/ 638 w 662"/>
                <a:gd name="T15" fmla="*/ 540 h 715"/>
                <a:gd name="T16" fmla="*/ 624 w 662"/>
                <a:gd name="T17" fmla="*/ 559 h 715"/>
                <a:gd name="T18" fmla="*/ 612 w 662"/>
                <a:gd name="T19" fmla="*/ 623 h 715"/>
                <a:gd name="T20" fmla="*/ 560 w 662"/>
                <a:gd name="T21" fmla="*/ 651 h 715"/>
                <a:gd name="T22" fmla="*/ 529 w 662"/>
                <a:gd name="T23" fmla="*/ 630 h 715"/>
                <a:gd name="T24" fmla="*/ 480 w 662"/>
                <a:gd name="T25" fmla="*/ 644 h 715"/>
                <a:gd name="T26" fmla="*/ 494 w 662"/>
                <a:gd name="T27" fmla="*/ 656 h 715"/>
                <a:gd name="T28" fmla="*/ 487 w 662"/>
                <a:gd name="T29" fmla="*/ 691 h 715"/>
                <a:gd name="T30" fmla="*/ 447 w 662"/>
                <a:gd name="T31" fmla="*/ 665 h 715"/>
                <a:gd name="T32" fmla="*/ 390 w 662"/>
                <a:gd name="T33" fmla="*/ 653 h 715"/>
                <a:gd name="T34" fmla="*/ 381 w 662"/>
                <a:gd name="T35" fmla="*/ 703 h 715"/>
                <a:gd name="T36" fmla="*/ 347 w 662"/>
                <a:gd name="T37" fmla="*/ 703 h 715"/>
                <a:gd name="T38" fmla="*/ 298 w 662"/>
                <a:gd name="T39" fmla="*/ 710 h 715"/>
                <a:gd name="T40" fmla="*/ 298 w 662"/>
                <a:gd name="T41" fmla="*/ 672 h 715"/>
                <a:gd name="T42" fmla="*/ 291 w 662"/>
                <a:gd name="T43" fmla="*/ 649 h 715"/>
                <a:gd name="T44" fmla="*/ 241 w 662"/>
                <a:gd name="T45" fmla="*/ 660 h 715"/>
                <a:gd name="T46" fmla="*/ 265 w 662"/>
                <a:gd name="T47" fmla="*/ 625 h 715"/>
                <a:gd name="T48" fmla="*/ 288 w 662"/>
                <a:gd name="T49" fmla="*/ 599 h 715"/>
                <a:gd name="T50" fmla="*/ 302 w 662"/>
                <a:gd name="T51" fmla="*/ 561 h 715"/>
                <a:gd name="T52" fmla="*/ 288 w 662"/>
                <a:gd name="T53" fmla="*/ 556 h 715"/>
                <a:gd name="T54" fmla="*/ 286 w 662"/>
                <a:gd name="T55" fmla="*/ 500 h 715"/>
                <a:gd name="T56" fmla="*/ 220 w 662"/>
                <a:gd name="T57" fmla="*/ 492 h 715"/>
                <a:gd name="T58" fmla="*/ 187 w 662"/>
                <a:gd name="T59" fmla="*/ 504 h 715"/>
                <a:gd name="T60" fmla="*/ 142 w 662"/>
                <a:gd name="T61" fmla="*/ 502 h 715"/>
                <a:gd name="T62" fmla="*/ 106 w 662"/>
                <a:gd name="T63" fmla="*/ 526 h 715"/>
                <a:gd name="T64" fmla="*/ 73 w 662"/>
                <a:gd name="T65" fmla="*/ 504 h 715"/>
                <a:gd name="T66" fmla="*/ 54 w 662"/>
                <a:gd name="T67" fmla="*/ 471 h 715"/>
                <a:gd name="T68" fmla="*/ 59 w 662"/>
                <a:gd name="T69" fmla="*/ 421 h 715"/>
                <a:gd name="T70" fmla="*/ 83 w 662"/>
                <a:gd name="T71" fmla="*/ 398 h 715"/>
                <a:gd name="T72" fmla="*/ 85 w 662"/>
                <a:gd name="T73" fmla="*/ 374 h 715"/>
                <a:gd name="T74" fmla="*/ 47 w 662"/>
                <a:gd name="T75" fmla="*/ 367 h 715"/>
                <a:gd name="T76" fmla="*/ 21 w 662"/>
                <a:gd name="T77" fmla="*/ 369 h 715"/>
                <a:gd name="T78" fmla="*/ 14 w 662"/>
                <a:gd name="T79" fmla="*/ 350 h 715"/>
                <a:gd name="T80" fmla="*/ 80 w 662"/>
                <a:gd name="T81" fmla="*/ 310 h 715"/>
                <a:gd name="T82" fmla="*/ 73 w 662"/>
                <a:gd name="T83" fmla="*/ 272 h 715"/>
                <a:gd name="T84" fmla="*/ 80 w 662"/>
                <a:gd name="T85" fmla="*/ 246 h 715"/>
                <a:gd name="T86" fmla="*/ 80 w 662"/>
                <a:gd name="T87" fmla="*/ 216 h 715"/>
                <a:gd name="T88" fmla="*/ 71 w 662"/>
                <a:gd name="T89" fmla="*/ 171 h 715"/>
                <a:gd name="T90" fmla="*/ 83 w 662"/>
                <a:gd name="T91" fmla="*/ 119 h 715"/>
                <a:gd name="T92" fmla="*/ 99 w 662"/>
                <a:gd name="T93" fmla="*/ 71 h 715"/>
                <a:gd name="T94" fmla="*/ 109 w 662"/>
                <a:gd name="T95" fmla="*/ 55 h 715"/>
                <a:gd name="T96" fmla="*/ 137 w 662"/>
                <a:gd name="T97" fmla="*/ 50 h 715"/>
                <a:gd name="T98" fmla="*/ 224 w 662"/>
                <a:gd name="T99" fmla="*/ 48 h 715"/>
                <a:gd name="T100" fmla="*/ 236 w 662"/>
                <a:gd name="T101" fmla="*/ 12 h 715"/>
                <a:gd name="T102" fmla="*/ 300 w 662"/>
                <a:gd name="T103" fmla="*/ 7 h 715"/>
                <a:gd name="T104" fmla="*/ 381 w 662"/>
                <a:gd name="T105" fmla="*/ 33 h 715"/>
                <a:gd name="T106" fmla="*/ 440 w 662"/>
                <a:gd name="T107" fmla="*/ 90 h 715"/>
                <a:gd name="T108" fmla="*/ 496 w 662"/>
                <a:gd name="T109" fmla="*/ 76 h 715"/>
                <a:gd name="T110" fmla="*/ 515 w 662"/>
                <a:gd name="T111" fmla="*/ 86 h 715"/>
                <a:gd name="T112" fmla="*/ 546 w 662"/>
                <a:gd name="T113" fmla="*/ 102 h 715"/>
                <a:gd name="T114" fmla="*/ 605 w 662"/>
                <a:gd name="T115" fmla="*/ 100 h 715"/>
                <a:gd name="T116" fmla="*/ 591 w 662"/>
                <a:gd name="T117" fmla="*/ 142 h 715"/>
                <a:gd name="T118" fmla="*/ 626 w 662"/>
                <a:gd name="T119" fmla="*/ 180 h 715"/>
                <a:gd name="T120" fmla="*/ 650 w 662"/>
                <a:gd name="T121" fmla="*/ 225 h 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62" h="715">
                  <a:moveTo>
                    <a:pt x="662" y="261"/>
                  </a:moveTo>
                  <a:lnTo>
                    <a:pt x="662" y="261"/>
                  </a:lnTo>
                  <a:lnTo>
                    <a:pt x="662" y="261"/>
                  </a:lnTo>
                  <a:lnTo>
                    <a:pt x="662" y="263"/>
                  </a:lnTo>
                  <a:lnTo>
                    <a:pt x="662" y="263"/>
                  </a:lnTo>
                  <a:lnTo>
                    <a:pt x="660" y="265"/>
                  </a:lnTo>
                  <a:lnTo>
                    <a:pt x="657" y="270"/>
                  </a:lnTo>
                  <a:lnTo>
                    <a:pt x="657" y="270"/>
                  </a:lnTo>
                  <a:lnTo>
                    <a:pt x="655" y="272"/>
                  </a:lnTo>
                  <a:lnTo>
                    <a:pt x="655" y="272"/>
                  </a:lnTo>
                  <a:lnTo>
                    <a:pt x="652" y="275"/>
                  </a:lnTo>
                  <a:lnTo>
                    <a:pt x="652" y="275"/>
                  </a:lnTo>
                  <a:lnTo>
                    <a:pt x="650" y="275"/>
                  </a:lnTo>
                  <a:lnTo>
                    <a:pt x="643" y="277"/>
                  </a:lnTo>
                  <a:lnTo>
                    <a:pt x="643" y="277"/>
                  </a:lnTo>
                  <a:lnTo>
                    <a:pt x="643" y="277"/>
                  </a:lnTo>
                  <a:lnTo>
                    <a:pt x="643" y="280"/>
                  </a:lnTo>
                  <a:lnTo>
                    <a:pt x="643" y="282"/>
                  </a:lnTo>
                  <a:lnTo>
                    <a:pt x="641" y="282"/>
                  </a:lnTo>
                  <a:lnTo>
                    <a:pt x="641" y="282"/>
                  </a:lnTo>
                  <a:lnTo>
                    <a:pt x="638" y="284"/>
                  </a:lnTo>
                  <a:lnTo>
                    <a:pt x="638" y="284"/>
                  </a:lnTo>
                  <a:lnTo>
                    <a:pt x="636" y="287"/>
                  </a:lnTo>
                  <a:lnTo>
                    <a:pt x="636" y="287"/>
                  </a:lnTo>
                  <a:lnTo>
                    <a:pt x="634" y="287"/>
                  </a:lnTo>
                  <a:lnTo>
                    <a:pt x="634" y="289"/>
                  </a:lnTo>
                  <a:lnTo>
                    <a:pt x="634" y="291"/>
                  </a:lnTo>
                  <a:lnTo>
                    <a:pt x="634" y="291"/>
                  </a:lnTo>
                  <a:lnTo>
                    <a:pt x="634" y="296"/>
                  </a:lnTo>
                  <a:lnTo>
                    <a:pt x="634" y="296"/>
                  </a:lnTo>
                  <a:lnTo>
                    <a:pt x="634" y="298"/>
                  </a:lnTo>
                  <a:lnTo>
                    <a:pt x="631" y="301"/>
                  </a:lnTo>
                  <a:lnTo>
                    <a:pt x="622" y="306"/>
                  </a:lnTo>
                  <a:lnTo>
                    <a:pt x="617" y="306"/>
                  </a:lnTo>
                  <a:lnTo>
                    <a:pt x="612" y="306"/>
                  </a:lnTo>
                  <a:lnTo>
                    <a:pt x="610" y="308"/>
                  </a:lnTo>
                  <a:lnTo>
                    <a:pt x="608" y="308"/>
                  </a:lnTo>
                  <a:lnTo>
                    <a:pt x="605" y="308"/>
                  </a:lnTo>
                  <a:lnTo>
                    <a:pt x="605" y="308"/>
                  </a:lnTo>
                  <a:lnTo>
                    <a:pt x="605" y="308"/>
                  </a:lnTo>
                  <a:lnTo>
                    <a:pt x="600" y="308"/>
                  </a:lnTo>
                  <a:lnTo>
                    <a:pt x="600" y="308"/>
                  </a:lnTo>
                  <a:lnTo>
                    <a:pt x="600" y="310"/>
                  </a:lnTo>
                  <a:lnTo>
                    <a:pt x="598" y="310"/>
                  </a:lnTo>
                  <a:lnTo>
                    <a:pt x="598" y="310"/>
                  </a:lnTo>
                  <a:lnTo>
                    <a:pt x="596" y="315"/>
                  </a:lnTo>
                  <a:lnTo>
                    <a:pt x="596" y="315"/>
                  </a:lnTo>
                  <a:lnTo>
                    <a:pt x="596" y="317"/>
                  </a:lnTo>
                  <a:lnTo>
                    <a:pt x="596" y="324"/>
                  </a:lnTo>
                  <a:lnTo>
                    <a:pt x="596" y="327"/>
                  </a:lnTo>
                  <a:lnTo>
                    <a:pt x="596" y="327"/>
                  </a:lnTo>
                  <a:lnTo>
                    <a:pt x="593" y="329"/>
                  </a:lnTo>
                  <a:lnTo>
                    <a:pt x="593" y="332"/>
                  </a:lnTo>
                  <a:lnTo>
                    <a:pt x="591" y="334"/>
                  </a:lnTo>
                  <a:lnTo>
                    <a:pt x="586" y="339"/>
                  </a:lnTo>
                  <a:lnTo>
                    <a:pt x="586" y="341"/>
                  </a:lnTo>
                  <a:lnTo>
                    <a:pt x="582" y="343"/>
                  </a:lnTo>
                  <a:lnTo>
                    <a:pt x="579" y="353"/>
                  </a:lnTo>
                  <a:lnTo>
                    <a:pt x="577" y="355"/>
                  </a:lnTo>
                  <a:lnTo>
                    <a:pt x="577" y="358"/>
                  </a:lnTo>
                  <a:lnTo>
                    <a:pt x="574" y="360"/>
                  </a:lnTo>
                  <a:lnTo>
                    <a:pt x="574" y="360"/>
                  </a:lnTo>
                  <a:lnTo>
                    <a:pt x="574" y="362"/>
                  </a:lnTo>
                  <a:lnTo>
                    <a:pt x="577" y="365"/>
                  </a:lnTo>
                  <a:lnTo>
                    <a:pt x="577" y="365"/>
                  </a:lnTo>
                  <a:lnTo>
                    <a:pt x="577" y="365"/>
                  </a:lnTo>
                  <a:lnTo>
                    <a:pt x="577" y="367"/>
                  </a:lnTo>
                  <a:lnTo>
                    <a:pt x="577" y="374"/>
                  </a:lnTo>
                  <a:lnTo>
                    <a:pt x="579" y="381"/>
                  </a:lnTo>
                  <a:lnTo>
                    <a:pt x="579" y="386"/>
                  </a:lnTo>
                  <a:lnTo>
                    <a:pt x="579" y="386"/>
                  </a:lnTo>
                  <a:lnTo>
                    <a:pt x="579" y="388"/>
                  </a:lnTo>
                  <a:lnTo>
                    <a:pt x="579" y="388"/>
                  </a:lnTo>
                  <a:lnTo>
                    <a:pt x="579" y="388"/>
                  </a:lnTo>
                  <a:lnTo>
                    <a:pt x="582" y="391"/>
                  </a:lnTo>
                  <a:lnTo>
                    <a:pt x="586" y="393"/>
                  </a:lnTo>
                  <a:lnTo>
                    <a:pt x="586" y="393"/>
                  </a:lnTo>
                  <a:lnTo>
                    <a:pt x="589" y="393"/>
                  </a:lnTo>
                  <a:lnTo>
                    <a:pt x="591" y="393"/>
                  </a:lnTo>
                  <a:lnTo>
                    <a:pt x="593" y="391"/>
                  </a:lnTo>
                  <a:lnTo>
                    <a:pt x="593" y="391"/>
                  </a:lnTo>
                  <a:lnTo>
                    <a:pt x="596" y="391"/>
                  </a:lnTo>
                  <a:lnTo>
                    <a:pt x="596" y="388"/>
                  </a:lnTo>
                  <a:lnTo>
                    <a:pt x="598" y="388"/>
                  </a:lnTo>
                  <a:lnTo>
                    <a:pt x="600" y="388"/>
                  </a:lnTo>
                  <a:lnTo>
                    <a:pt x="603" y="388"/>
                  </a:lnTo>
                  <a:lnTo>
                    <a:pt x="603" y="388"/>
                  </a:lnTo>
                  <a:lnTo>
                    <a:pt x="605" y="391"/>
                  </a:lnTo>
                  <a:lnTo>
                    <a:pt x="608" y="393"/>
                  </a:lnTo>
                  <a:lnTo>
                    <a:pt x="610" y="395"/>
                  </a:lnTo>
                  <a:lnTo>
                    <a:pt x="608" y="395"/>
                  </a:lnTo>
                  <a:lnTo>
                    <a:pt x="608" y="398"/>
                  </a:lnTo>
                  <a:lnTo>
                    <a:pt x="608" y="400"/>
                  </a:lnTo>
                  <a:lnTo>
                    <a:pt x="608" y="400"/>
                  </a:lnTo>
                  <a:lnTo>
                    <a:pt x="608" y="403"/>
                  </a:lnTo>
                  <a:lnTo>
                    <a:pt x="605" y="407"/>
                  </a:lnTo>
                  <a:lnTo>
                    <a:pt x="603" y="410"/>
                  </a:lnTo>
                  <a:lnTo>
                    <a:pt x="598" y="412"/>
                  </a:lnTo>
                  <a:lnTo>
                    <a:pt x="598" y="414"/>
                  </a:lnTo>
                  <a:lnTo>
                    <a:pt x="596" y="417"/>
                  </a:lnTo>
                  <a:lnTo>
                    <a:pt x="596" y="419"/>
                  </a:lnTo>
                  <a:lnTo>
                    <a:pt x="596" y="424"/>
                  </a:lnTo>
                  <a:lnTo>
                    <a:pt x="596" y="424"/>
                  </a:lnTo>
                  <a:lnTo>
                    <a:pt x="596" y="426"/>
                  </a:lnTo>
                  <a:lnTo>
                    <a:pt x="596" y="426"/>
                  </a:lnTo>
                  <a:lnTo>
                    <a:pt x="596" y="426"/>
                  </a:lnTo>
                  <a:lnTo>
                    <a:pt x="598" y="426"/>
                  </a:lnTo>
                  <a:lnTo>
                    <a:pt x="598" y="426"/>
                  </a:lnTo>
                  <a:lnTo>
                    <a:pt x="598" y="426"/>
                  </a:lnTo>
                  <a:lnTo>
                    <a:pt x="598" y="426"/>
                  </a:lnTo>
                  <a:lnTo>
                    <a:pt x="600" y="426"/>
                  </a:lnTo>
                  <a:lnTo>
                    <a:pt x="600" y="426"/>
                  </a:lnTo>
                  <a:lnTo>
                    <a:pt x="600" y="426"/>
                  </a:lnTo>
                  <a:lnTo>
                    <a:pt x="600" y="426"/>
                  </a:lnTo>
                  <a:lnTo>
                    <a:pt x="600" y="431"/>
                  </a:lnTo>
                  <a:lnTo>
                    <a:pt x="603" y="431"/>
                  </a:lnTo>
                  <a:lnTo>
                    <a:pt x="603" y="431"/>
                  </a:lnTo>
                  <a:lnTo>
                    <a:pt x="603" y="433"/>
                  </a:lnTo>
                  <a:lnTo>
                    <a:pt x="603" y="433"/>
                  </a:lnTo>
                  <a:lnTo>
                    <a:pt x="605" y="436"/>
                  </a:lnTo>
                  <a:lnTo>
                    <a:pt x="605" y="436"/>
                  </a:lnTo>
                  <a:lnTo>
                    <a:pt x="605" y="436"/>
                  </a:lnTo>
                  <a:lnTo>
                    <a:pt x="608" y="438"/>
                  </a:lnTo>
                  <a:lnTo>
                    <a:pt x="608" y="440"/>
                  </a:lnTo>
                  <a:lnTo>
                    <a:pt x="608" y="440"/>
                  </a:lnTo>
                  <a:lnTo>
                    <a:pt x="608" y="440"/>
                  </a:lnTo>
                  <a:lnTo>
                    <a:pt x="610" y="443"/>
                  </a:lnTo>
                  <a:lnTo>
                    <a:pt x="610" y="443"/>
                  </a:lnTo>
                  <a:lnTo>
                    <a:pt x="612" y="443"/>
                  </a:lnTo>
                  <a:lnTo>
                    <a:pt x="612" y="443"/>
                  </a:lnTo>
                  <a:lnTo>
                    <a:pt x="610" y="445"/>
                  </a:lnTo>
                  <a:lnTo>
                    <a:pt x="610" y="445"/>
                  </a:lnTo>
                  <a:lnTo>
                    <a:pt x="610" y="447"/>
                  </a:lnTo>
                  <a:lnTo>
                    <a:pt x="608" y="447"/>
                  </a:lnTo>
                  <a:lnTo>
                    <a:pt x="608" y="450"/>
                  </a:lnTo>
                  <a:lnTo>
                    <a:pt x="608" y="455"/>
                  </a:lnTo>
                  <a:lnTo>
                    <a:pt x="608" y="455"/>
                  </a:lnTo>
                  <a:lnTo>
                    <a:pt x="608" y="455"/>
                  </a:lnTo>
                  <a:lnTo>
                    <a:pt x="608" y="455"/>
                  </a:lnTo>
                  <a:lnTo>
                    <a:pt x="605" y="457"/>
                  </a:lnTo>
                  <a:lnTo>
                    <a:pt x="603" y="459"/>
                  </a:lnTo>
                  <a:lnTo>
                    <a:pt x="603" y="459"/>
                  </a:lnTo>
                  <a:lnTo>
                    <a:pt x="603" y="462"/>
                  </a:lnTo>
                  <a:lnTo>
                    <a:pt x="605" y="476"/>
                  </a:lnTo>
                  <a:lnTo>
                    <a:pt x="605" y="483"/>
                  </a:lnTo>
                  <a:lnTo>
                    <a:pt x="608" y="483"/>
                  </a:lnTo>
                  <a:lnTo>
                    <a:pt x="608" y="483"/>
                  </a:lnTo>
                  <a:lnTo>
                    <a:pt x="608" y="485"/>
                  </a:lnTo>
                  <a:lnTo>
                    <a:pt x="610" y="485"/>
                  </a:lnTo>
                  <a:lnTo>
                    <a:pt x="610" y="485"/>
                  </a:lnTo>
                  <a:lnTo>
                    <a:pt x="610" y="485"/>
                  </a:lnTo>
                  <a:lnTo>
                    <a:pt x="615" y="488"/>
                  </a:lnTo>
                  <a:lnTo>
                    <a:pt x="617" y="488"/>
                  </a:lnTo>
                  <a:lnTo>
                    <a:pt x="619" y="490"/>
                  </a:lnTo>
                  <a:lnTo>
                    <a:pt x="622" y="490"/>
                  </a:lnTo>
                  <a:lnTo>
                    <a:pt x="622" y="490"/>
                  </a:lnTo>
                  <a:lnTo>
                    <a:pt x="622" y="490"/>
                  </a:lnTo>
                  <a:lnTo>
                    <a:pt x="622" y="492"/>
                  </a:lnTo>
                  <a:lnTo>
                    <a:pt x="624" y="492"/>
                  </a:lnTo>
                  <a:lnTo>
                    <a:pt x="624" y="492"/>
                  </a:lnTo>
                  <a:lnTo>
                    <a:pt x="624" y="492"/>
                  </a:lnTo>
                  <a:lnTo>
                    <a:pt x="626" y="492"/>
                  </a:lnTo>
                  <a:lnTo>
                    <a:pt x="631" y="492"/>
                  </a:lnTo>
                  <a:lnTo>
                    <a:pt x="631" y="495"/>
                  </a:lnTo>
                  <a:lnTo>
                    <a:pt x="631" y="495"/>
                  </a:lnTo>
                  <a:lnTo>
                    <a:pt x="631" y="497"/>
                  </a:lnTo>
                  <a:lnTo>
                    <a:pt x="631" y="502"/>
                  </a:lnTo>
                  <a:lnTo>
                    <a:pt x="631" y="504"/>
                  </a:lnTo>
                  <a:lnTo>
                    <a:pt x="629" y="504"/>
                  </a:lnTo>
                  <a:lnTo>
                    <a:pt x="631" y="507"/>
                  </a:lnTo>
                  <a:lnTo>
                    <a:pt x="631" y="507"/>
                  </a:lnTo>
                  <a:lnTo>
                    <a:pt x="631" y="507"/>
                  </a:lnTo>
                  <a:lnTo>
                    <a:pt x="629" y="509"/>
                  </a:lnTo>
                  <a:lnTo>
                    <a:pt x="629" y="509"/>
                  </a:lnTo>
                  <a:lnTo>
                    <a:pt x="626" y="511"/>
                  </a:lnTo>
                  <a:lnTo>
                    <a:pt x="624" y="516"/>
                  </a:lnTo>
                  <a:lnTo>
                    <a:pt x="624" y="516"/>
                  </a:lnTo>
                  <a:lnTo>
                    <a:pt x="622" y="516"/>
                  </a:lnTo>
                  <a:lnTo>
                    <a:pt x="622" y="518"/>
                  </a:lnTo>
                  <a:lnTo>
                    <a:pt x="622" y="521"/>
                  </a:lnTo>
                  <a:lnTo>
                    <a:pt x="622" y="521"/>
                  </a:lnTo>
                  <a:lnTo>
                    <a:pt x="622" y="523"/>
                  </a:lnTo>
                  <a:lnTo>
                    <a:pt x="622" y="523"/>
                  </a:lnTo>
                  <a:lnTo>
                    <a:pt x="619" y="528"/>
                  </a:lnTo>
                  <a:lnTo>
                    <a:pt x="619" y="530"/>
                  </a:lnTo>
                  <a:lnTo>
                    <a:pt x="619" y="533"/>
                  </a:lnTo>
                  <a:lnTo>
                    <a:pt x="619" y="533"/>
                  </a:lnTo>
                  <a:lnTo>
                    <a:pt x="612" y="540"/>
                  </a:lnTo>
                  <a:lnTo>
                    <a:pt x="610" y="542"/>
                  </a:lnTo>
                  <a:lnTo>
                    <a:pt x="610" y="544"/>
                  </a:lnTo>
                  <a:lnTo>
                    <a:pt x="612" y="547"/>
                  </a:lnTo>
                  <a:lnTo>
                    <a:pt x="612" y="547"/>
                  </a:lnTo>
                  <a:lnTo>
                    <a:pt x="612" y="547"/>
                  </a:lnTo>
                  <a:lnTo>
                    <a:pt x="615" y="547"/>
                  </a:lnTo>
                  <a:lnTo>
                    <a:pt x="615" y="547"/>
                  </a:lnTo>
                  <a:lnTo>
                    <a:pt x="615" y="547"/>
                  </a:lnTo>
                  <a:lnTo>
                    <a:pt x="615" y="544"/>
                  </a:lnTo>
                  <a:lnTo>
                    <a:pt x="617" y="544"/>
                  </a:lnTo>
                  <a:lnTo>
                    <a:pt x="617" y="544"/>
                  </a:lnTo>
                  <a:lnTo>
                    <a:pt x="619" y="544"/>
                  </a:lnTo>
                  <a:lnTo>
                    <a:pt x="619" y="542"/>
                  </a:lnTo>
                  <a:lnTo>
                    <a:pt x="619" y="542"/>
                  </a:lnTo>
                  <a:lnTo>
                    <a:pt x="619" y="544"/>
                  </a:lnTo>
                  <a:lnTo>
                    <a:pt x="622" y="544"/>
                  </a:lnTo>
                  <a:lnTo>
                    <a:pt x="622" y="544"/>
                  </a:lnTo>
                  <a:lnTo>
                    <a:pt x="622" y="544"/>
                  </a:lnTo>
                  <a:lnTo>
                    <a:pt x="624" y="547"/>
                  </a:lnTo>
                  <a:lnTo>
                    <a:pt x="624" y="547"/>
                  </a:lnTo>
                  <a:lnTo>
                    <a:pt x="624" y="547"/>
                  </a:lnTo>
                  <a:lnTo>
                    <a:pt x="626" y="547"/>
                  </a:lnTo>
                  <a:lnTo>
                    <a:pt x="626" y="544"/>
                  </a:lnTo>
                  <a:lnTo>
                    <a:pt x="631" y="542"/>
                  </a:lnTo>
                  <a:lnTo>
                    <a:pt x="634" y="540"/>
                  </a:lnTo>
                  <a:lnTo>
                    <a:pt x="636" y="540"/>
                  </a:lnTo>
                  <a:lnTo>
                    <a:pt x="638" y="540"/>
                  </a:lnTo>
                  <a:lnTo>
                    <a:pt x="638" y="540"/>
                  </a:lnTo>
                  <a:lnTo>
                    <a:pt x="638" y="540"/>
                  </a:lnTo>
                  <a:lnTo>
                    <a:pt x="641" y="540"/>
                  </a:lnTo>
                  <a:lnTo>
                    <a:pt x="641" y="542"/>
                  </a:lnTo>
                  <a:lnTo>
                    <a:pt x="641" y="542"/>
                  </a:lnTo>
                  <a:lnTo>
                    <a:pt x="643" y="542"/>
                  </a:lnTo>
                  <a:lnTo>
                    <a:pt x="643" y="542"/>
                  </a:lnTo>
                  <a:lnTo>
                    <a:pt x="645" y="544"/>
                  </a:lnTo>
                  <a:lnTo>
                    <a:pt x="645" y="544"/>
                  </a:lnTo>
                  <a:lnTo>
                    <a:pt x="645" y="547"/>
                  </a:lnTo>
                  <a:lnTo>
                    <a:pt x="645" y="547"/>
                  </a:lnTo>
                  <a:lnTo>
                    <a:pt x="645" y="547"/>
                  </a:lnTo>
                  <a:lnTo>
                    <a:pt x="645" y="549"/>
                  </a:lnTo>
                  <a:lnTo>
                    <a:pt x="643" y="549"/>
                  </a:lnTo>
                  <a:lnTo>
                    <a:pt x="641" y="552"/>
                  </a:lnTo>
                  <a:lnTo>
                    <a:pt x="638" y="552"/>
                  </a:lnTo>
                  <a:lnTo>
                    <a:pt x="634" y="554"/>
                  </a:lnTo>
                  <a:lnTo>
                    <a:pt x="631" y="554"/>
                  </a:lnTo>
                  <a:lnTo>
                    <a:pt x="631" y="554"/>
                  </a:lnTo>
                  <a:lnTo>
                    <a:pt x="631" y="556"/>
                  </a:lnTo>
                  <a:lnTo>
                    <a:pt x="631" y="556"/>
                  </a:lnTo>
                  <a:lnTo>
                    <a:pt x="629" y="556"/>
                  </a:lnTo>
                  <a:lnTo>
                    <a:pt x="629" y="556"/>
                  </a:lnTo>
                  <a:lnTo>
                    <a:pt x="626" y="556"/>
                  </a:lnTo>
                  <a:lnTo>
                    <a:pt x="626" y="556"/>
                  </a:lnTo>
                  <a:lnTo>
                    <a:pt x="624" y="559"/>
                  </a:lnTo>
                  <a:lnTo>
                    <a:pt x="624" y="559"/>
                  </a:lnTo>
                  <a:lnTo>
                    <a:pt x="624" y="559"/>
                  </a:lnTo>
                  <a:lnTo>
                    <a:pt x="622" y="561"/>
                  </a:lnTo>
                  <a:lnTo>
                    <a:pt x="619" y="563"/>
                  </a:lnTo>
                  <a:lnTo>
                    <a:pt x="619" y="566"/>
                  </a:lnTo>
                  <a:lnTo>
                    <a:pt x="619" y="570"/>
                  </a:lnTo>
                  <a:lnTo>
                    <a:pt x="619" y="575"/>
                  </a:lnTo>
                  <a:lnTo>
                    <a:pt x="619" y="578"/>
                  </a:lnTo>
                  <a:lnTo>
                    <a:pt x="619" y="578"/>
                  </a:lnTo>
                  <a:lnTo>
                    <a:pt x="619" y="580"/>
                  </a:lnTo>
                  <a:lnTo>
                    <a:pt x="617" y="582"/>
                  </a:lnTo>
                  <a:lnTo>
                    <a:pt x="615" y="585"/>
                  </a:lnTo>
                  <a:lnTo>
                    <a:pt x="612" y="587"/>
                  </a:lnTo>
                  <a:lnTo>
                    <a:pt x="612" y="589"/>
                  </a:lnTo>
                  <a:lnTo>
                    <a:pt x="610" y="594"/>
                  </a:lnTo>
                  <a:lnTo>
                    <a:pt x="605" y="599"/>
                  </a:lnTo>
                  <a:lnTo>
                    <a:pt x="605" y="599"/>
                  </a:lnTo>
                  <a:lnTo>
                    <a:pt x="605" y="601"/>
                  </a:lnTo>
                  <a:lnTo>
                    <a:pt x="605" y="604"/>
                  </a:lnTo>
                  <a:lnTo>
                    <a:pt x="605" y="608"/>
                  </a:lnTo>
                  <a:lnTo>
                    <a:pt x="605" y="608"/>
                  </a:lnTo>
                  <a:lnTo>
                    <a:pt x="605" y="611"/>
                  </a:lnTo>
                  <a:lnTo>
                    <a:pt x="608" y="613"/>
                  </a:lnTo>
                  <a:lnTo>
                    <a:pt x="610" y="615"/>
                  </a:lnTo>
                  <a:lnTo>
                    <a:pt x="612" y="618"/>
                  </a:lnTo>
                  <a:lnTo>
                    <a:pt x="612" y="618"/>
                  </a:lnTo>
                  <a:lnTo>
                    <a:pt x="612" y="620"/>
                  </a:lnTo>
                  <a:lnTo>
                    <a:pt x="612" y="620"/>
                  </a:lnTo>
                  <a:lnTo>
                    <a:pt x="612" y="623"/>
                  </a:lnTo>
                  <a:lnTo>
                    <a:pt x="612" y="623"/>
                  </a:lnTo>
                  <a:lnTo>
                    <a:pt x="610" y="627"/>
                  </a:lnTo>
                  <a:lnTo>
                    <a:pt x="608" y="630"/>
                  </a:lnTo>
                  <a:lnTo>
                    <a:pt x="608" y="632"/>
                  </a:lnTo>
                  <a:lnTo>
                    <a:pt x="605" y="637"/>
                  </a:lnTo>
                  <a:lnTo>
                    <a:pt x="600" y="639"/>
                  </a:lnTo>
                  <a:lnTo>
                    <a:pt x="600" y="639"/>
                  </a:lnTo>
                  <a:lnTo>
                    <a:pt x="600" y="639"/>
                  </a:lnTo>
                  <a:lnTo>
                    <a:pt x="598" y="641"/>
                  </a:lnTo>
                  <a:lnTo>
                    <a:pt x="598" y="641"/>
                  </a:lnTo>
                  <a:lnTo>
                    <a:pt x="596" y="646"/>
                  </a:lnTo>
                  <a:lnTo>
                    <a:pt x="596" y="646"/>
                  </a:lnTo>
                  <a:lnTo>
                    <a:pt x="593" y="646"/>
                  </a:lnTo>
                  <a:lnTo>
                    <a:pt x="593" y="649"/>
                  </a:lnTo>
                  <a:lnTo>
                    <a:pt x="591" y="649"/>
                  </a:lnTo>
                  <a:lnTo>
                    <a:pt x="591" y="649"/>
                  </a:lnTo>
                  <a:lnTo>
                    <a:pt x="589" y="651"/>
                  </a:lnTo>
                  <a:lnTo>
                    <a:pt x="586" y="651"/>
                  </a:lnTo>
                  <a:lnTo>
                    <a:pt x="584" y="649"/>
                  </a:lnTo>
                  <a:lnTo>
                    <a:pt x="579" y="646"/>
                  </a:lnTo>
                  <a:lnTo>
                    <a:pt x="577" y="646"/>
                  </a:lnTo>
                  <a:lnTo>
                    <a:pt x="577" y="646"/>
                  </a:lnTo>
                  <a:lnTo>
                    <a:pt x="574" y="646"/>
                  </a:lnTo>
                  <a:lnTo>
                    <a:pt x="570" y="649"/>
                  </a:lnTo>
                  <a:lnTo>
                    <a:pt x="563" y="651"/>
                  </a:lnTo>
                  <a:lnTo>
                    <a:pt x="560" y="651"/>
                  </a:lnTo>
                  <a:lnTo>
                    <a:pt x="560" y="651"/>
                  </a:lnTo>
                  <a:lnTo>
                    <a:pt x="560" y="649"/>
                  </a:lnTo>
                  <a:lnTo>
                    <a:pt x="560" y="649"/>
                  </a:lnTo>
                  <a:lnTo>
                    <a:pt x="560" y="649"/>
                  </a:lnTo>
                  <a:lnTo>
                    <a:pt x="560" y="649"/>
                  </a:lnTo>
                  <a:lnTo>
                    <a:pt x="558" y="646"/>
                  </a:lnTo>
                  <a:lnTo>
                    <a:pt x="558" y="646"/>
                  </a:lnTo>
                  <a:lnTo>
                    <a:pt x="558" y="644"/>
                  </a:lnTo>
                  <a:lnTo>
                    <a:pt x="558" y="644"/>
                  </a:lnTo>
                  <a:lnTo>
                    <a:pt x="555" y="641"/>
                  </a:lnTo>
                  <a:lnTo>
                    <a:pt x="555" y="641"/>
                  </a:lnTo>
                  <a:lnTo>
                    <a:pt x="555" y="641"/>
                  </a:lnTo>
                  <a:lnTo>
                    <a:pt x="553" y="641"/>
                  </a:lnTo>
                  <a:lnTo>
                    <a:pt x="553" y="641"/>
                  </a:lnTo>
                  <a:lnTo>
                    <a:pt x="551" y="641"/>
                  </a:lnTo>
                  <a:lnTo>
                    <a:pt x="548" y="641"/>
                  </a:lnTo>
                  <a:lnTo>
                    <a:pt x="548" y="641"/>
                  </a:lnTo>
                  <a:lnTo>
                    <a:pt x="544" y="641"/>
                  </a:lnTo>
                  <a:lnTo>
                    <a:pt x="544" y="641"/>
                  </a:lnTo>
                  <a:lnTo>
                    <a:pt x="541" y="639"/>
                  </a:lnTo>
                  <a:lnTo>
                    <a:pt x="541" y="639"/>
                  </a:lnTo>
                  <a:lnTo>
                    <a:pt x="541" y="639"/>
                  </a:lnTo>
                  <a:lnTo>
                    <a:pt x="541" y="639"/>
                  </a:lnTo>
                  <a:lnTo>
                    <a:pt x="541" y="639"/>
                  </a:lnTo>
                  <a:lnTo>
                    <a:pt x="541" y="637"/>
                  </a:lnTo>
                  <a:lnTo>
                    <a:pt x="539" y="637"/>
                  </a:lnTo>
                  <a:lnTo>
                    <a:pt x="537" y="634"/>
                  </a:lnTo>
                  <a:lnTo>
                    <a:pt x="529" y="630"/>
                  </a:lnTo>
                  <a:lnTo>
                    <a:pt x="529" y="630"/>
                  </a:lnTo>
                  <a:lnTo>
                    <a:pt x="529" y="627"/>
                  </a:lnTo>
                  <a:lnTo>
                    <a:pt x="529" y="627"/>
                  </a:lnTo>
                  <a:lnTo>
                    <a:pt x="529" y="627"/>
                  </a:lnTo>
                  <a:lnTo>
                    <a:pt x="529" y="625"/>
                  </a:lnTo>
                  <a:lnTo>
                    <a:pt x="529" y="623"/>
                  </a:lnTo>
                  <a:lnTo>
                    <a:pt x="529" y="623"/>
                  </a:lnTo>
                  <a:lnTo>
                    <a:pt x="527" y="623"/>
                  </a:lnTo>
                  <a:lnTo>
                    <a:pt x="527" y="623"/>
                  </a:lnTo>
                  <a:lnTo>
                    <a:pt x="527" y="623"/>
                  </a:lnTo>
                  <a:lnTo>
                    <a:pt x="525" y="623"/>
                  </a:lnTo>
                  <a:lnTo>
                    <a:pt x="520" y="623"/>
                  </a:lnTo>
                  <a:lnTo>
                    <a:pt x="518" y="625"/>
                  </a:lnTo>
                  <a:lnTo>
                    <a:pt x="515" y="625"/>
                  </a:lnTo>
                  <a:lnTo>
                    <a:pt x="511" y="627"/>
                  </a:lnTo>
                  <a:lnTo>
                    <a:pt x="503" y="634"/>
                  </a:lnTo>
                  <a:lnTo>
                    <a:pt x="499" y="637"/>
                  </a:lnTo>
                  <a:lnTo>
                    <a:pt x="494" y="639"/>
                  </a:lnTo>
                  <a:lnTo>
                    <a:pt x="492" y="639"/>
                  </a:lnTo>
                  <a:lnTo>
                    <a:pt x="489" y="639"/>
                  </a:lnTo>
                  <a:lnTo>
                    <a:pt x="485" y="639"/>
                  </a:lnTo>
                  <a:lnTo>
                    <a:pt x="485" y="641"/>
                  </a:lnTo>
                  <a:lnTo>
                    <a:pt x="485" y="641"/>
                  </a:lnTo>
                  <a:lnTo>
                    <a:pt x="482" y="644"/>
                  </a:lnTo>
                  <a:lnTo>
                    <a:pt x="480" y="644"/>
                  </a:lnTo>
                  <a:lnTo>
                    <a:pt x="480" y="644"/>
                  </a:lnTo>
                  <a:lnTo>
                    <a:pt x="480" y="644"/>
                  </a:lnTo>
                  <a:lnTo>
                    <a:pt x="480" y="644"/>
                  </a:lnTo>
                  <a:lnTo>
                    <a:pt x="477" y="644"/>
                  </a:lnTo>
                  <a:lnTo>
                    <a:pt x="477" y="641"/>
                  </a:lnTo>
                  <a:lnTo>
                    <a:pt x="477" y="641"/>
                  </a:lnTo>
                  <a:lnTo>
                    <a:pt x="477" y="641"/>
                  </a:lnTo>
                  <a:lnTo>
                    <a:pt x="477" y="641"/>
                  </a:lnTo>
                  <a:lnTo>
                    <a:pt x="475" y="641"/>
                  </a:lnTo>
                  <a:lnTo>
                    <a:pt x="475" y="641"/>
                  </a:lnTo>
                  <a:lnTo>
                    <a:pt x="475" y="641"/>
                  </a:lnTo>
                  <a:lnTo>
                    <a:pt x="473" y="641"/>
                  </a:lnTo>
                  <a:lnTo>
                    <a:pt x="473" y="641"/>
                  </a:lnTo>
                  <a:lnTo>
                    <a:pt x="473" y="644"/>
                  </a:lnTo>
                  <a:lnTo>
                    <a:pt x="473" y="644"/>
                  </a:lnTo>
                  <a:lnTo>
                    <a:pt x="475" y="649"/>
                  </a:lnTo>
                  <a:lnTo>
                    <a:pt x="475" y="649"/>
                  </a:lnTo>
                  <a:lnTo>
                    <a:pt x="475" y="651"/>
                  </a:lnTo>
                  <a:lnTo>
                    <a:pt x="475" y="651"/>
                  </a:lnTo>
                  <a:lnTo>
                    <a:pt x="477" y="653"/>
                  </a:lnTo>
                  <a:lnTo>
                    <a:pt x="477" y="653"/>
                  </a:lnTo>
                  <a:lnTo>
                    <a:pt x="477" y="653"/>
                  </a:lnTo>
                  <a:lnTo>
                    <a:pt x="480" y="653"/>
                  </a:lnTo>
                  <a:lnTo>
                    <a:pt x="487" y="653"/>
                  </a:lnTo>
                  <a:lnTo>
                    <a:pt x="487" y="653"/>
                  </a:lnTo>
                  <a:lnTo>
                    <a:pt x="487" y="653"/>
                  </a:lnTo>
                  <a:lnTo>
                    <a:pt x="492" y="653"/>
                  </a:lnTo>
                  <a:lnTo>
                    <a:pt x="492" y="653"/>
                  </a:lnTo>
                  <a:lnTo>
                    <a:pt x="494" y="656"/>
                  </a:lnTo>
                  <a:lnTo>
                    <a:pt x="494" y="656"/>
                  </a:lnTo>
                  <a:lnTo>
                    <a:pt x="494" y="656"/>
                  </a:lnTo>
                  <a:lnTo>
                    <a:pt x="494" y="656"/>
                  </a:lnTo>
                  <a:lnTo>
                    <a:pt x="494" y="658"/>
                  </a:lnTo>
                  <a:lnTo>
                    <a:pt x="494" y="658"/>
                  </a:lnTo>
                  <a:lnTo>
                    <a:pt x="492" y="658"/>
                  </a:lnTo>
                  <a:lnTo>
                    <a:pt x="492" y="660"/>
                  </a:lnTo>
                  <a:lnTo>
                    <a:pt x="489" y="660"/>
                  </a:lnTo>
                  <a:lnTo>
                    <a:pt x="489" y="660"/>
                  </a:lnTo>
                  <a:lnTo>
                    <a:pt x="487" y="660"/>
                  </a:lnTo>
                  <a:lnTo>
                    <a:pt x="487" y="663"/>
                  </a:lnTo>
                  <a:lnTo>
                    <a:pt x="487" y="663"/>
                  </a:lnTo>
                  <a:lnTo>
                    <a:pt x="487" y="665"/>
                  </a:lnTo>
                  <a:lnTo>
                    <a:pt x="487" y="672"/>
                  </a:lnTo>
                  <a:lnTo>
                    <a:pt x="487" y="672"/>
                  </a:lnTo>
                  <a:lnTo>
                    <a:pt x="487" y="672"/>
                  </a:lnTo>
                  <a:lnTo>
                    <a:pt x="485" y="677"/>
                  </a:lnTo>
                  <a:lnTo>
                    <a:pt x="485" y="677"/>
                  </a:lnTo>
                  <a:lnTo>
                    <a:pt x="485" y="679"/>
                  </a:lnTo>
                  <a:lnTo>
                    <a:pt x="485" y="679"/>
                  </a:lnTo>
                  <a:lnTo>
                    <a:pt x="485" y="682"/>
                  </a:lnTo>
                  <a:lnTo>
                    <a:pt x="485" y="684"/>
                  </a:lnTo>
                  <a:lnTo>
                    <a:pt x="487" y="686"/>
                  </a:lnTo>
                  <a:lnTo>
                    <a:pt x="487" y="689"/>
                  </a:lnTo>
                  <a:lnTo>
                    <a:pt x="489" y="689"/>
                  </a:lnTo>
                  <a:lnTo>
                    <a:pt x="487" y="689"/>
                  </a:lnTo>
                  <a:lnTo>
                    <a:pt x="487" y="691"/>
                  </a:lnTo>
                  <a:lnTo>
                    <a:pt x="485" y="691"/>
                  </a:lnTo>
                  <a:lnTo>
                    <a:pt x="482" y="691"/>
                  </a:lnTo>
                  <a:lnTo>
                    <a:pt x="480" y="691"/>
                  </a:lnTo>
                  <a:lnTo>
                    <a:pt x="475" y="691"/>
                  </a:lnTo>
                  <a:lnTo>
                    <a:pt x="473" y="691"/>
                  </a:lnTo>
                  <a:lnTo>
                    <a:pt x="470" y="691"/>
                  </a:lnTo>
                  <a:lnTo>
                    <a:pt x="468" y="691"/>
                  </a:lnTo>
                  <a:lnTo>
                    <a:pt x="466" y="691"/>
                  </a:lnTo>
                  <a:lnTo>
                    <a:pt x="463" y="691"/>
                  </a:lnTo>
                  <a:lnTo>
                    <a:pt x="463" y="689"/>
                  </a:lnTo>
                  <a:lnTo>
                    <a:pt x="461" y="689"/>
                  </a:lnTo>
                  <a:lnTo>
                    <a:pt x="454" y="682"/>
                  </a:lnTo>
                  <a:lnTo>
                    <a:pt x="454" y="682"/>
                  </a:lnTo>
                  <a:lnTo>
                    <a:pt x="454" y="682"/>
                  </a:lnTo>
                  <a:lnTo>
                    <a:pt x="451" y="679"/>
                  </a:lnTo>
                  <a:lnTo>
                    <a:pt x="451" y="679"/>
                  </a:lnTo>
                  <a:lnTo>
                    <a:pt x="451" y="679"/>
                  </a:lnTo>
                  <a:lnTo>
                    <a:pt x="451" y="677"/>
                  </a:lnTo>
                  <a:lnTo>
                    <a:pt x="451" y="675"/>
                  </a:lnTo>
                  <a:lnTo>
                    <a:pt x="451" y="675"/>
                  </a:lnTo>
                  <a:lnTo>
                    <a:pt x="451" y="675"/>
                  </a:lnTo>
                  <a:lnTo>
                    <a:pt x="451" y="672"/>
                  </a:lnTo>
                  <a:lnTo>
                    <a:pt x="451" y="672"/>
                  </a:lnTo>
                  <a:lnTo>
                    <a:pt x="451" y="670"/>
                  </a:lnTo>
                  <a:lnTo>
                    <a:pt x="449" y="667"/>
                  </a:lnTo>
                  <a:lnTo>
                    <a:pt x="447" y="665"/>
                  </a:lnTo>
                  <a:lnTo>
                    <a:pt x="447" y="665"/>
                  </a:lnTo>
                  <a:lnTo>
                    <a:pt x="444" y="665"/>
                  </a:lnTo>
                  <a:lnTo>
                    <a:pt x="442" y="663"/>
                  </a:lnTo>
                  <a:lnTo>
                    <a:pt x="435" y="663"/>
                  </a:lnTo>
                  <a:lnTo>
                    <a:pt x="433" y="663"/>
                  </a:lnTo>
                  <a:lnTo>
                    <a:pt x="433" y="663"/>
                  </a:lnTo>
                  <a:lnTo>
                    <a:pt x="430" y="660"/>
                  </a:lnTo>
                  <a:lnTo>
                    <a:pt x="425" y="658"/>
                  </a:lnTo>
                  <a:lnTo>
                    <a:pt x="423" y="658"/>
                  </a:lnTo>
                  <a:lnTo>
                    <a:pt x="421" y="658"/>
                  </a:lnTo>
                  <a:lnTo>
                    <a:pt x="421" y="658"/>
                  </a:lnTo>
                  <a:lnTo>
                    <a:pt x="418" y="658"/>
                  </a:lnTo>
                  <a:lnTo>
                    <a:pt x="416" y="658"/>
                  </a:lnTo>
                  <a:lnTo>
                    <a:pt x="409" y="656"/>
                  </a:lnTo>
                  <a:lnTo>
                    <a:pt x="402" y="656"/>
                  </a:lnTo>
                  <a:lnTo>
                    <a:pt x="399" y="656"/>
                  </a:lnTo>
                  <a:lnTo>
                    <a:pt x="399" y="656"/>
                  </a:lnTo>
                  <a:lnTo>
                    <a:pt x="399" y="653"/>
                  </a:lnTo>
                  <a:lnTo>
                    <a:pt x="397" y="651"/>
                  </a:lnTo>
                  <a:lnTo>
                    <a:pt x="395" y="651"/>
                  </a:lnTo>
                  <a:lnTo>
                    <a:pt x="395" y="651"/>
                  </a:lnTo>
                  <a:lnTo>
                    <a:pt x="395" y="651"/>
                  </a:lnTo>
                  <a:lnTo>
                    <a:pt x="392" y="651"/>
                  </a:lnTo>
                  <a:lnTo>
                    <a:pt x="392" y="651"/>
                  </a:lnTo>
                  <a:lnTo>
                    <a:pt x="392" y="651"/>
                  </a:lnTo>
                  <a:lnTo>
                    <a:pt x="392" y="651"/>
                  </a:lnTo>
                  <a:lnTo>
                    <a:pt x="392" y="653"/>
                  </a:lnTo>
                  <a:lnTo>
                    <a:pt x="390" y="653"/>
                  </a:lnTo>
                  <a:lnTo>
                    <a:pt x="390" y="658"/>
                  </a:lnTo>
                  <a:lnTo>
                    <a:pt x="388" y="665"/>
                  </a:lnTo>
                  <a:lnTo>
                    <a:pt x="385" y="667"/>
                  </a:lnTo>
                  <a:lnTo>
                    <a:pt x="385" y="667"/>
                  </a:lnTo>
                  <a:lnTo>
                    <a:pt x="385" y="670"/>
                  </a:lnTo>
                  <a:lnTo>
                    <a:pt x="385" y="672"/>
                  </a:lnTo>
                  <a:lnTo>
                    <a:pt x="383" y="679"/>
                  </a:lnTo>
                  <a:lnTo>
                    <a:pt x="381" y="682"/>
                  </a:lnTo>
                  <a:lnTo>
                    <a:pt x="381" y="682"/>
                  </a:lnTo>
                  <a:lnTo>
                    <a:pt x="383" y="682"/>
                  </a:lnTo>
                  <a:lnTo>
                    <a:pt x="383" y="684"/>
                  </a:lnTo>
                  <a:lnTo>
                    <a:pt x="383" y="684"/>
                  </a:lnTo>
                  <a:lnTo>
                    <a:pt x="383" y="684"/>
                  </a:lnTo>
                  <a:lnTo>
                    <a:pt x="385" y="686"/>
                  </a:lnTo>
                  <a:lnTo>
                    <a:pt x="385" y="686"/>
                  </a:lnTo>
                  <a:lnTo>
                    <a:pt x="388" y="686"/>
                  </a:lnTo>
                  <a:lnTo>
                    <a:pt x="388" y="689"/>
                  </a:lnTo>
                  <a:lnTo>
                    <a:pt x="388" y="689"/>
                  </a:lnTo>
                  <a:lnTo>
                    <a:pt x="388" y="689"/>
                  </a:lnTo>
                  <a:lnTo>
                    <a:pt x="385" y="691"/>
                  </a:lnTo>
                  <a:lnTo>
                    <a:pt x="383" y="698"/>
                  </a:lnTo>
                  <a:lnTo>
                    <a:pt x="383" y="701"/>
                  </a:lnTo>
                  <a:lnTo>
                    <a:pt x="383" y="703"/>
                  </a:lnTo>
                  <a:lnTo>
                    <a:pt x="383" y="703"/>
                  </a:lnTo>
                  <a:lnTo>
                    <a:pt x="383" y="703"/>
                  </a:lnTo>
                  <a:lnTo>
                    <a:pt x="381" y="703"/>
                  </a:lnTo>
                  <a:lnTo>
                    <a:pt x="381" y="703"/>
                  </a:lnTo>
                  <a:lnTo>
                    <a:pt x="381" y="703"/>
                  </a:lnTo>
                  <a:lnTo>
                    <a:pt x="381" y="701"/>
                  </a:lnTo>
                  <a:lnTo>
                    <a:pt x="381" y="701"/>
                  </a:lnTo>
                  <a:lnTo>
                    <a:pt x="378" y="701"/>
                  </a:lnTo>
                  <a:lnTo>
                    <a:pt x="378" y="701"/>
                  </a:lnTo>
                  <a:lnTo>
                    <a:pt x="378" y="701"/>
                  </a:lnTo>
                  <a:lnTo>
                    <a:pt x="376" y="701"/>
                  </a:lnTo>
                  <a:lnTo>
                    <a:pt x="373" y="701"/>
                  </a:lnTo>
                  <a:lnTo>
                    <a:pt x="373" y="701"/>
                  </a:lnTo>
                  <a:lnTo>
                    <a:pt x="371" y="703"/>
                  </a:lnTo>
                  <a:lnTo>
                    <a:pt x="369" y="705"/>
                  </a:lnTo>
                  <a:lnTo>
                    <a:pt x="366" y="708"/>
                  </a:lnTo>
                  <a:lnTo>
                    <a:pt x="364" y="708"/>
                  </a:lnTo>
                  <a:lnTo>
                    <a:pt x="364" y="705"/>
                  </a:lnTo>
                  <a:lnTo>
                    <a:pt x="364" y="705"/>
                  </a:lnTo>
                  <a:lnTo>
                    <a:pt x="364" y="705"/>
                  </a:lnTo>
                  <a:lnTo>
                    <a:pt x="364" y="705"/>
                  </a:lnTo>
                  <a:lnTo>
                    <a:pt x="362" y="703"/>
                  </a:lnTo>
                  <a:lnTo>
                    <a:pt x="357" y="703"/>
                  </a:lnTo>
                  <a:lnTo>
                    <a:pt x="357" y="703"/>
                  </a:lnTo>
                  <a:lnTo>
                    <a:pt x="357" y="703"/>
                  </a:lnTo>
                  <a:lnTo>
                    <a:pt x="354" y="703"/>
                  </a:lnTo>
                  <a:lnTo>
                    <a:pt x="354" y="703"/>
                  </a:lnTo>
                  <a:lnTo>
                    <a:pt x="354" y="703"/>
                  </a:lnTo>
                  <a:lnTo>
                    <a:pt x="352" y="703"/>
                  </a:lnTo>
                  <a:lnTo>
                    <a:pt x="352" y="703"/>
                  </a:lnTo>
                  <a:lnTo>
                    <a:pt x="347" y="703"/>
                  </a:lnTo>
                  <a:lnTo>
                    <a:pt x="343" y="703"/>
                  </a:lnTo>
                  <a:lnTo>
                    <a:pt x="340" y="703"/>
                  </a:lnTo>
                  <a:lnTo>
                    <a:pt x="324" y="698"/>
                  </a:lnTo>
                  <a:lnTo>
                    <a:pt x="324" y="698"/>
                  </a:lnTo>
                  <a:lnTo>
                    <a:pt x="324" y="698"/>
                  </a:lnTo>
                  <a:lnTo>
                    <a:pt x="321" y="701"/>
                  </a:lnTo>
                  <a:lnTo>
                    <a:pt x="321" y="701"/>
                  </a:lnTo>
                  <a:lnTo>
                    <a:pt x="321" y="701"/>
                  </a:lnTo>
                  <a:lnTo>
                    <a:pt x="319" y="701"/>
                  </a:lnTo>
                  <a:lnTo>
                    <a:pt x="319" y="703"/>
                  </a:lnTo>
                  <a:lnTo>
                    <a:pt x="319" y="705"/>
                  </a:lnTo>
                  <a:lnTo>
                    <a:pt x="319" y="705"/>
                  </a:lnTo>
                  <a:lnTo>
                    <a:pt x="317" y="708"/>
                  </a:lnTo>
                  <a:lnTo>
                    <a:pt x="317" y="708"/>
                  </a:lnTo>
                  <a:lnTo>
                    <a:pt x="317" y="708"/>
                  </a:lnTo>
                  <a:lnTo>
                    <a:pt x="314" y="708"/>
                  </a:lnTo>
                  <a:lnTo>
                    <a:pt x="312" y="708"/>
                  </a:lnTo>
                  <a:lnTo>
                    <a:pt x="312" y="708"/>
                  </a:lnTo>
                  <a:lnTo>
                    <a:pt x="312" y="708"/>
                  </a:lnTo>
                  <a:lnTo>
                    <a:pt x="307" y="712"/>
                  </a:lnTo>
                  <a:lnTo>
                    <a:pt x="307" y="712"/>
                  </a:lnTo>
                  <a:lnTo>
                    <a:pt x="305" y="715"/>
                  </a:lnTo>
                  <a:lnTo>
                    <a:pt x="305" y="712"/>
                  </a:lnTo>
                  <a:lnTo>
                    <a:pt x="302" y="712"/>
                  </a:lnTo>
                  <a:lnTo>
                    <a:pt x="302" y="710"/>
                  </a:lnTo>
                  <a:lnTo>
                    <a:pt x="300" y="710"/>
                  </a:lnTo>
                  <a:lnTo>
                    <a:pt x="298" y="710"/>
                  </a:lnTo>
                  <a:lnTo>
                    <a:pt x="295" y="708"/>
                  </a:lnTo>
                  <a:lnTo>
                    <a:pt x="295" y="708"/>
                  </a:lnTo>
                  <a:lnTo>
                    <a:pt x="295" y="708"/>
                  </a:lnTo>
                  <a:lnTo>
                    <a:pt x="295" y="708"/>
                  </a:lnTo>
                  <a:lnTo>
                    <a:pt x="295" y="705"/>
                  </a:lnTo>
                  <a:lnTo>
                    <a:pt x="295" y="705"/>
                  </a:lnTo>
                  <a:lnTo>
                    <a:pt x="298" y="701"/>
                  </a:lnTo>
                  <a:lnTo>
                    <a:pt x="300" y="693"/>
                  </a:lnTo>
                  <a:lnTo>
                    <a:pt x="300" y="693"/>
                  </a:lnTo>
                  <a:lnTo>
                    <a:pt x="300" y="693"/>
                  </a:lnTo>
                  <a:lnTo>
                    <a:pt x="300" y="691"/>
                  </a:lnTo>
                  <a:lnTo>
                    <a:pt x="300" y="691"/>
                  </a:lnTo>
                  <a:lnTo>
                    <a:pt x="300" y="691"/>
                  </a:lnTo>
                  <a:lnTo>
                    <a:pt x="298" y="686"/>
                  </a:lnTo>
                  <a:lnTo>
                    <a:pt x="298" y="686"/>
                  </a:lnTo>
                  <a:lnTo>
                    <a:pt x="298" y="686"/>
                  </a:lnTo>
                  <a:lnTo>
                    <a:pt x="298" y="686"/>
                  </a:lnTo>
                  <a:lnTo>
                    <a:pt x="298" y="684"/>
                  </a:lnTo>
                  <a:lnTo>
                    <a:pt x="298" y="684"/>
                  </a:lnTo>
                  <a:lnTo>
                    <a:pt x="300" y="682"/>
                  </a:lnTo>
                  <a:lnTo>
                    <a:pt x="298" y="679"/>
                  </a:lnTo>
                  <a:lnTo>
                    <a:pt x="298" y="677"/>
                  </a:lnTo>
                  <a:lnTo>
                    <a:pt x="298" y="675"/>
                  </a:lnTo>
                  <a:lnTo>
                    <a:pt x="298" y="675"/>
                  </a:lnTo>
                  <a:lnTo>
                    <a:pt x="298" y="672"/>
                  </a:lnTo>
                  <a:lnTo>
                    <a:pt x="298" y="672"/>
                  </a:lnTo>
                  <a:lnTo>
                    <a:pt x="298" y="672"/>
                  </a:lnTo>
                  <a:lnTo>
                    <a:pt x="298" y="670"/>
                  </a:lnTo>
                  <a:lnTo>
                    <a:pt x="300" y="670"/>
                  </a:lnTo>
                  <a:lnTo>
                    <a:pt x="300" y="667"/>
                  </a:lnTo>
                  <a:lnTo>
                    <a:pt x="300" y="667"/>
                  </a:lnTo>
                  <a:lnTo>
                    <a:pt x="300" y="667"/>
                  </a:lnTo>
                  <a:lnTo>
                    <a:pt x="302" y="665"/>
                  </a:lnTo>
                  <a:lnTo>
                    <a:pt x="302" y="665"/>
                  </a:lnTo>
                  <a:lnTo>
                    <a:pt x="302" y="665"/>
                  </a:lnTo>
                  <a:lnTo>
                    <a:pt x="300" y="663"/>
                  </a:lnTo>
                  <a:lnTo>
                    <a:pt x="300" y="663"/>
                  </a:lnTo>
                  <a:lnTo>
                    <a:pt x="298" y="660"/>
                  </a:lnTo>
                  <a:lnTo>
                    <a:pt x="295" y="660"/>
                  </a:lnTo>
                  <a:lnTo>
                    <a:pt x="295" y="660"/>
                  </a:lnTo>
                  <a:lnTo>
                    <a:pt x="295" y="658"/>
                  </a:lnTo>
                  <a:lnTo>
                    <a:pt x="295" y="658"/>
                  </a:lnTo>
                  <a:lnTo>
                    <a:pt x="298" y="656"/>
                  </a:lnTo>
                  <a:lnTo>
                    <a:pt x="298" y="656"/>
                  </a:lnTo>
                  <a:lnTo>
                    <a:pt x="298" y="653"/>
                  </a:lnTo>
                  <a:lnTo>
                    <a:pt x="298" y="653"/>
                  </a:lnTo>
                  <a:lnTo>
                    <a:pt x="298" y="653"/>
                  </a:lnTo>
                  <a:lnTo>
                    <a:pt x="298" y="653"/>
                  </a:lnTo>
                  <a:lnTo>
                    <a:pt x="298" y="651"/>
                  </a:lnTo>
                  <a:lnTo>
                    <a:pt x="298" y="651"/>
                  </a:lnTo>
                  <a:lnTo>
                    <a:pt x="295" y="649"/>
                  </a:lnTo>
                  <a:lnTo>
                    <a:pt x="293" y="649"/>
                  </a:lnTo>
                  <a:lnTo>
                    <a:pt x="293" y="649"/>
                  </a:lnTo>
                  <a:lnTo>
                    <a:pt x="291" y="649"/>
                  </a:lnTo>
                  <a:lnTo>
                    <a:pt x="286" y="651"/>
                  </a:lnTo>
                  <a:lnTo>
                    <a:pt x="286" y="651"/>
                  </a:lnTo>
                  <a:lnTo>
                    <a:pt x="286" y="651"/>
                  </a:lnTo>
                  <a:lnTo>
                    <a:pt x="284" y="651"/>
                  </a:lnTo>
                  <a:lnTo>
                    <a:pt x="281" y="646"/>
                  </a:lnTo>
                  <a:lnTo>
                    <a:pt x="281" y="646"/>
                  </a:lnTo>
                  <a:lnTo>
                    <a:pt x="279" y="646"/>
                  </a:lnTo>
                  <a:lnTo>
                    <a:pt x="279" y="646"/>
                  </a:lnTo>
                  <a:lnTo>
                    <a:pt x="276" y="649"/>
                  </a:lnTo>
                  <a:lnTo>
                    <a:pt x="267" y="656"/>
                  </a:lnTo>
                  <a:lnTo>
                    <a:pt x="265" y="656"/>
                  </a:lnTo>
                  <a:lnTo>
                    <a:pt x="262" y="658"/>
                  </a:lnTo>
                  <a:lnTo>
                    <a:pt x="260" y="658"/>
                  </a:lnTo>
                  <a:lnTo>
                    <a:pt x="260" y="658"/>
                  </a:lnTo>
                  <a:lnTo>
                    <a:pt x="260" y="660"/>
                  </a:lnTo>
                  <a:lnTo>
                    <a:pt x="258" y="665"/>
                  </a:lnTo>
                  <a:lnTo>
                    <a:pt x="255" y="670"/>
                  </a:lnTo>
                  <a:lnTo>
                    <a:pt x="250" y="672"/>
                  </a:lnTo>
                  <a:lnTo>
                    <a:pt x="248" y="672"/>
                  </a:lnTo>
                  <a:lnTo>
                    <a:pt x="248" y="672"/>
                  </a:lnTo>
                  <a:lnTo>
                    <a:pt x="248" y="672"/>
                  </a:lnTo>
                  <a:lnTo>
                    <a:pt x="246" y="670"/>
                  </a:lnTo>
                  <a:lnTo>
                    <a:pt x="246" y="670"/>
                  </a:lnTo>
                  <a:lnTo>
                    <a:pt x="246" y="670"/>
                  </a:lnTo>
                  <a:lnTo>
                    <a:pt x="243" y="665"/>
                  </a:lnTo>
                  <a:lnTo>
                    <a:pt x="241" y="660"/>
                  </a:lnTo>
                  <a:lnTo>
                    <a:pt x="241" y="660"/>
                  </a:lnTo>
                  <a:lnTo>
                    <a:pt x="241" y="658"/>
                  </a:lnTo>
                  <a:lnTo>
                    <a:pt x="241" y="658"/>
                  </a:lnTo>
                  <a:lnTo>
                    <a:pt x="241" y="656"/>
                  </a:lnTo>
                  <a:lnTo>
                    <a:pt x="241" y="653"/>
                  </a:lnTo>
                  <a:lnTo>
                    <a:pt x="241" y="653"/>
                  </a:lnTo>
                  <a:lnTo>
                    <a:pt x="243" y="649"/>
                  </a:lnTo>
                  <a:lnTo>
                    <a:pt x="246" y="641"/>
                  </a:lnTo>
                  <a:lnTo>
                    <a:pt x="246" y="641"/>
                  </a:lnTo>
                  <a:lnTo>
                    <a:pt x="246" y="641"/>
                  </a:lnTo>
                  <a:lnTo>
                    <a:pt x="248" y="641"/>
                  </a:lnTo>
                  <a:lnTo>
                    <a:pt x="248" y="641"/>
                  </a:lnTo>
                  <a:lnTo>
                    <a:pt x="253" y="641"/>
                  </a:lnTo>
                  <a:lnTo>
                    <a:pt x="253" y="639"/>
                  </a:lnTo>
                  <a:lnTo>
                    <a:pt x="255" y="639"/>
                  </a:lnTo>
                  <a:lnTo>
                    <a:pt x="255" y="639"/>
                  </a:lnTo>
                  <a:lnTo>
                    <a:pt x="260" y="634"/>
                  </a:lnTo>
                  <a:lnTo>
                    <a:pt x="260" y="634"/>
                  </a:lnTo>
                  <a:lnTo>
                    <a:pt x="262" y="632"/>
                  </a:lnTo>
                  <a:lnTo>
                    <a:pt x="262" y="632"/>
                  </a:lnTo>
                  <a:lnTo>
                    <a:pt x="262" y="632"/>
                  </a:lnTo>
                  <a:lnTo>
                    <a:pt x="262" y="632"/>
                  </a:lnTo>
                  <a:lnTo>
                    <a:pt x="262" y="630"/>
                  </a:lnTo>
                  <a:lnTo>
                    <a:pt x="260" y="627"/>
                  </a:lnTo>
                  <a:lnTo>
                    <a:pt x="262" y="627"/>
                  </a:lnTo>
                  <a:lnTo>
                    <a:pt x="262" y="627"/>
                  </a:lnTo>
                  <a:lnTo>
                    <a:pt x="265" y="625"/>
                  </a:lnTo>
                  <a:lnTo>
                    <a:pt x="265" y="625"/>
                  </a:lnTo>
                  <a:lnTo>
                    <a:pt x="265" y="625"/>
                  </a:lnTo>
                  <a:lnTo>
                    <a:pt x="267" y="623"/>
                  </a:lnTo>
                  <a:lnTo>
                    <a:pt x="267" y="623"/>
                  </a:lnTo>
                  <a:lnTo>
                    <a:pt x="267" y="620"/>
                  </a:lnTo>
                  <a:lnTo>
                    <a:pt x="267" y="618"/>
                  </a:lnTo>
                  <a:lnTo>
                    <a:pt x="269" y="618"/>
                  </a:lnTo>
                  <a:lnTo>
                    <a:pt x="269" y="615"/>
                  </a:lnTo>
                  <a:lnTo>
                    <a:pt x="269" y="615"/>
                  </a:lnTo>
                  <a:lnTo>
                    <a:pt x="272" y="615"/>
                  </a:lnTo>
                  <a:lnTo>
                    <a:pt x="272" y="615"/>
                  </a:lnTo>
                  <a:lnTo>
                    <a:pt x="274" y="615"/>
                  </a:lnTo>
                  <a:lnTo>
                    <a:pt x="276" y="615"/>
                  </a:lnTo>
                  <a:lnTo>
                    <a:pt x="279" y="615"/>
                  </a:lnTo>
                  <a:lnTo>
                    <a:pt x="279" y="613"/>
                  </a:lnTo>
                  <a:lnTo>
                    <a:pt x="279" y="613"/>
                  </a:lnTo>
                  <a:lnTo>
                    <a:pt x="284" y="611"/>
                  </a:lnTo>
                  <a:lnTo>
                    <a:pt x="284" y="608"/>
                  </a:lnTo>
                  <a:lnTo>
                    <a:pt x="284" y="608"/>
                  </a:lnTo>
                  <a:lnTo>
                    <a:pt x="284" y="606"/>
                  </a:lnTo>
                  <a:lnTo>
                    <a:pt x="284" y="606"/>
                  </a:lnTo>
                  <a:lnTo>
                    <a:pt x="286" y="606"/>
                  </a:lnTo>
                  <a:lnTo>
                    <a:pt x="286" y="604"/>
                  </a:lnTo>
                  <a:lnTo>
                    <a:pt x="288" y="601"/>
                  </a:lnTo>
                  <a:lnTo>
                    <a:pt x="288" y="601"/>
                  </a:lnTo>
                  <a:lnTo>
                    <a:pt x="288" y="599"/>
                  </a:lnTo>
                  <a:lnTo>
                    <a:pt x="288" y="599"/>
                  </a:lnTo>
                  <a:lnTo>
                    <a:pt x="288" y="599"/>
                  </a:lnTo>
                  <a:lnTo>
                    <a:pt x="288" y="596"/>
                  </a:lnTo>
                  <a:lnTo>
                    <a:pt x="288" y="596"/>
                  </a:lnTo>
                  <a:lnTo>
                    <a:pt x="291" y="589"/>
                  </a:lnTo>
                  <a:lnTo>
                    <a:pt x="291" y="589"/>
                  </a:lnTo>
                  <a:lnTo>
                    <a:pt x="291" y="589"/>
                  </a:lnTo>
                  <a:lnTo>
                    <a:pt x="288" y="585"/>
                  </a:lnTo>
                  <a:lnTo>
                    <a:pt x="288" y="582"/>
                  </a:lnTo>
                  <a:lnTo>
                    <a:pt x="288" y="582"/>
                  </a:lnTo>
                  <a:lnTo>
                    <a:pt x="288" y="582"/>
                  </a:lnTo>
                  <a:lnTo>
                    <a:pt x="288" y="580"/>
                  </a:lnTo>
                  <a:lnTo>
                    <a:pt x="291" y="580"/>
                  </a:lnTo>
                  <a:lnTo>
                    <a:pt x="291" y="578"/>
                  </a:lnTo>
                  <a:lnTo>
                    <a:pt x="291" y="578"/>
                  </a:lnTo>
                  <a:lnTo>
                    <a:pt x="291" y="573"/>
                  </a:lnTo>
                  <a:lnTo>
                    <a:pt x="291" y="573"/>
                  </a:lnTo>
                  <a:lnTo>
                    <a:pt x="291" y="573"/>
                  </a:lnTo>
                  <a:lnTo>
                    <a:pt x="291" y="573"/>
                  </a:lnTo>
                  <a:lnTo>
                    <a:pt x="293" y="573"/>
                  </a:lnTo>
                  <a:lnTo>
                    <a:pt x="295" y="573"/>
                  </a:lnTo>
                  <a:lnTo>
                    <a:pt x="295" y="573"/>
                  </a:lnTo>
                  <a:lnTo>
                    <a:pt x="295" y="573"/>
                  </a:lnTo>
                  <a:lnTo>
                    <a:pt x="298" y="570"/>
                  </a:lnTo>
                  <a:lnTo>
                    <a:pt x="298" y="568"/>
                  </a:lnTo>
                  <a:lnTo>
                    <a:pt x="300" y="566"/>
                  </a:lnTo>
                  <a:lnTo>
                    <a:pt x="302" y="563"/>
                  </a:lnTo>
                  <a:lnTo>
                    <a:pt x="302" y="563"/>
                  </a:lnTo>
                  <a:lnTo>
                    <a:pt x="302" y="561"/>
                  </a:lnTo>
                  <a:lnTo>
                    <a:pt x="302" y="559"/>
                  </a:lnTo>
                  <a:lnTo>
                    <a:pt x="302" y="559"/>
                  </a:lnTo>
                  <a:lnTo>
                    <a:pt x="305" y="559"/>
                  </a:lnTo>
                  <a:lnTo>
                    <a:pt x="310" y="554"/>
                  </a:lnTo>
                  <a:lnTo>
                    <a:pt x="312" y="554"/>
                  </a:lnTo>
                  <a:lnTo>
                    <a:pt x="310" y="554"/>
                  </a:lnTo>
                  <a:lnTo>
                    <a:pt x="310" y="552"/>
                  </a:lnTo>
                  <a:lnTo>
                    <a:pt x="307" y="552"/>
                  </a:lnTo>
                  <a:lnTo>
                    <a:pt x="307" y="552"/>
                  </a:lnTo>
                  <a:lnTo>
                    <a:pt x="310" y="549"/>
                  </a:lnTo>
                  <a:lnTo>
                    <a:pt x="310" y="549"/>
                  </a:lnTo>
                  <a:lnTo>
                    <a:pt x="310" y="549"/>
                  </a:lnTo>
                  <a:lnTo>
                    <a:pt x="307" y="549"/>
                  </a:lnTo>
                  <a:lnTo>
                    <a:pt x="302" y="552"/>
                  </a:lnTo>
                  <a:lnTo>
                    <a:pt x="298" y="552"/>
                  </a:lnTo>
                  <a:lnTo>
                    <a:pt x="295" y="552"/>
                  </a:lnTo>
                  <a:lnTo>
                    <a:pt x="293" y="549"/>
                  </a:lnTo>
                  <a:lnTo>
                    <a:pt x="293" y="549"/>
                  </a:lnTo>
                  <a:lnTo>
                    <a:pt x="291" y="549"/>
                  </a:lnTo>
                  <a:lnTo>
                    <a:pt x="291" y="549"/>
                  </a:lnTo>
                  <a:lnTo>
                    <a:pt x="291" y="549"/>
                  </a:lnTo>
                  <a:lnTo>
                    <a:pt x="291" y="552"/>
                  </a:lnTo>
                  <a:lnTo>
                    <a:pt x="291" y="552"/>
                  </a:lnTo>
                  <a:lnTo>
                    <a:pt x="291" y="554"/>
                  </a:lnTo>
                  <a:lnTo>
                    <a:pt x="288" y="554"/>
                  </a:lnTo>
                  <a:lnTo>
                    <a:pt x="288" y="554"/>
                  </a:lnTo>
                  <a:lnTo>
                    <a:pt x="288" y="556"/>
                  </a:lnTo>
                  <a:lnTo>
                    <a:pt x="288" y="556"/>
                  </a:lnTo>
                  <a:lnTo>
                    <a:pt x="286" y="556"/>
                  </a:lnTo>
                  <a:lnTo>
                    <a:pt x="286" y="554"/>
                  </a:lnTo>
                  <a:lnTo>
                    <a:pt x="284" y="554"/>
                  </a:lnTo>
                  <a:lnTo>
                    <a:pt x="284" y="552"/>
                  </a:lnTo>
                  <a:lnTo>
                    <a:pt x="281" y="552"/>
                  </a:lnTo>
                  <a:lnTo>
                    <a:pt x="279" y="544"/>
                  </a:lnTo>
                  <a:lnTo>
                    <a:pt x="279" y="544"/>
                  </a:lnTo>
                  <a:lnTo>
                    <a:pt x="276" y="544"/>
                  </a:lnTo>
                  <a:lnTo>
                    <a:pt x="276" y="542"/>
                  </a:lnTo>
                  <a:lnTo>
                    <a:pt x="276" y="540"/>
                  </a:lnTo>
                  <a:lnTo>
                    <a:pt x="276" y="540"/>
                  </a:lnTo>
                  <a:lnTo>
                    <a:pt x="279" y="537"/>
                  </a:lnTo>
                  <a:lnTo>
                    <a:pt x="281" y="530"/>
                  </a:lnTo>
                  <a:lnTo>
                    <a:pt x="284" y="528"/>
                  </a:lnTo>
                  <a:lnTo>
                    <a:pt x="286" y="521"/>
                  </a:lnTo>
                  <a:lnTo>
                    <a:pt x="288" y="509"/>
                  </a:lnTo>
                  <a:lnTo>
                    <a:pt x="288" y="509"/>
                  </a:lnTo>
                  <a:lnTo>
                    <a:pt x="288" y="507"/>
                  </a:lnTo>
                  <a:lnTo>
                    <a:pt x="291" y="507"/>
                  </a:lnTo>
                  <a:lnTo>
                    <a:pt x="291" y="504"/>
                  </a:lnTo>
                  <a:lnTo>
                    <a:pt x="291" y="504"/>
                  </a:lnTo>
                  <a:lnTo>
                    <a:pt x="291" y="504"/>
                  </a:lnTo>
                  <a:lnTo>
                    <a:pt x="288" y="504"/>
                  </a:lnTo>
                  <a:lnTo>
                    <a:pt x="288" y="502"/>
                  </a:lnTo>
                  <a:lnTo>
                    <a:pt x="286" y="500"/>
                  </a:lnTo>
                  <a:lnTo>
                    <a:pt x="286" y="500"/>
                  </a:lnTo>
                  <a:lnTo>
                    <a:pt x="286" y="500"/>
                  </a:lnTo>
                  <a:lnTo>
                    <a:pt x="284" y="500"/>
                  </a:lnTo>
                  <a:lnTo>
                    <a:pt x="281" y="500"/>
                  </a:lnTo>
                  <a:lnTo>
                    <a:pt x="281" y="500"/>
                  </a:lnTo>
                  <a:lnTo>
                    <a:pt x="279" y="500"/>
                  </a:lnTo>
                  <a:lnTo>
                    <a:pt x="276" y="497"/>
                  </a:lnTo>
                  <a:lnTo>
                    <a:pt x="274" y="497"/>
                  </a:lnTo>
                  <a:lnTo>
                    <a:pt x="272" y="497"/>
                  </a:lnTo>
                  <a:lnTo>
                    <a:pt x="262" y="490"/>
                  </a:lnTo>
                  <a:lnTo>
                    <a:pt x="262" y="490"/>
                  </a:lnTo>
                  <a:lnTo>
                    <a:pt x="258" y="488"/>
                  </a:lnTo>
                  <a:lnTo>
                    <a:pt x="258" y="488"/>
                  </a:lnTo>
                  <a:lnTo>
                    <a:pt x="255" y="485"/>
                  </a:lnTo>
                  <a:lnTo>
                    <a:pt x="253" y="483"/>
                  </a:lnTo>
                  <a:lnTo>
                    <a:pt x="250" y="483"/>
                  </a:lnTo>
                  <a:lnTo>
                    <a:pt x="250" y="483"/>
                  </a:lnTo>
                  <a:lnTo>
                    <a:pt x="250" y="483"/>
                  </a:lnTo>
                  <a:lnTo>
                    <a:pt x="250" y="485"/>
                  </a:lnTo>
                  <a:lnTo>
                    <a:pt x="248" y="485"/>
                  </a:lnTo>
                  <a:lnTo>
                    <a:pt x="248" y="492"/>
                  </a:lnTo>
                  <a:lnTo>
                    <a:pt x="246" y="495"/>
                  </a:lnTo>
                  <a:lnTo>
                    <a:pt x="243" y="497"/>
                  </a:lnTo>
                  <a:lnTo>
                    <a:pt x="243" y="497"/>
                  </a:lnTo>
                  <a:lnTo>
                    <a:pt x="224" y="495"/>
                  </a:lnTo>
                  <a:lnTo>
                    <a:pt x="222" y="495"/>
                  </a:lnTo>
                  <a:lnTo>
                    <a:pt x="222" y="492"/>
                  </a:lnTo>
                  <a:lnTo>
                    <a:pt x="220" y="492"/>
                  </a:lnTo>
                  <a:lnTo>
                    <a:pt x="220" y="490"/>
                  </a:lnTo>
                  <a:lnTo>
                    <a:pt x="222" y="488"/>
                  </a:lnTo>
                  <a:lnTo>
                    <a:pt x="222" y="488"/>
                  </a:lnTo>
                  <a:lnTo>
                    <a:pt x="220" y="488"/>
                  </a:lnTo>
                  <a:lnTo>
                    <a:pt x="217" y="485"/>
                  </a:lnTo>
                  <a:lnTo>
                    <a:pt x="215" y="485"/>
                  </a:lnTo>
                  <a:lnTo>
                    <a:pt x="206" y="483"/>
                  </a:lnTo>
                  <a:lnTo>
                    <a:pt x="206" y="483"/>
                  </a:lnTo>
                  <a:lnTo>
                    <a:pt x="203" y="483"/>
                  </a:lnTo>
                  <a:lnTo>
                    <a:pt x="203" y="485"/>
                  </a:lnTo>
                  <a:lnTo>
                    <a:pt x="203" y="485"/>
                  </a:lnTo>
                  <a:lnTo>
                    <a:pt x="203" y="488"/>
                  </a:lnTo>
                  <a:lnTo>
                    <a:pt x="203" y="488"/>
                  </a:lnTo>
                  <a:lnTo>
                    <a:pt x="203" y="490"/>
                  </a:lnTo>
                  <a:lnTo>
                    <a:pt x="203" y="492"/>
                  </a:lnTo>
                  <a:lnTo>
                    <a:pt x="201" y="492"/>
                  </a:lnTo>
                  <a:lnTo>
                    <a:pt x="201" y="492"/>
                  </a:lnTo>
                  <a:lnTo>
                    <a:pt x="201" y="495"/>
                  </a:lnTo>
                  <a:lnTo>
                    <a:pt x="201" y="495"/>
                  </a:lnTo>
                  <a:lnTo>
                    <a:pt x="201" y="497"/>
                  </a:lnTo>
                  <a:lnTo>
                    <a:pt x="201" y="497"/>
                  </a:lnTo>
                  <a:lnTo>
                    <a:pt x="201" y="500"/>
                  </a:lnTo>
                  <a:lnTo>
                    <a:pt x="194" y="504"/>
                  </a:lnTo>
                  <a:lnTo>
                    <a:pt x="194" y="504"/>
                  </a:lnTo>
                  <a:lnTo>
                    <a:pt x="194" y="504"/>
                  </a:lnTo>
                  <a:lnTo>
                    <a:pt x="189" y="504"/>
                  </a:lnTo>
                  <a:lnTo>
                    <a:pt x="187" y="504"/>
                  </a:lnTo>
                  <a:lnTo>
                    <a:pt x="184" y="504"/>
                  </a:lnTo>
                  <a:lnTo>
                    <a:pt x="182" y="504"/>
                  </a:lnTo>
                  <a:lnTo>
                    <a:pt x="182" y="507"/>
                  </a:lnTo>
                  <a:lnTo>
                    <a:pt x="177" y="509"/>
                  </a:lnTo>
                  <a:lnTo>
                    <a:pt x="177" y="509"/>
                  </a:lnTo>
                  <a:lnTo>
                    <a:pt x="177" y="509"/>
                  </a:lnTo>
                  <a:lnTo>
                    <a:pt x="170" y="521"/>
                  </a:lnTo>
                  <a:lnTo>
                    <a:pt x="168" y="523"/>
                  </a:lnTo>
                  <a:lnTo>
                    <a:pt x="168" y="523"/>
                  </a:lnTo>
                  <a:lnTo>
                    <a:pt x="163" y="526"/>
                  </a:lnTo>
                  <a:lnTo>
                    <a:pt x="161" y="526"/>
                  </a:lnTo>
                  <a:lnTo>
                    <a:pt x="161" y="526"/>
                  </a:lnTo>
                  <a:lnTo>
                    <a:pt x="158" y="523"/>
                  </a:lnTo>
                  <a:lnTo>
                    <a:pt x="158" y="521"/>
                  </a:lnTo>
                  <a:lnTo>
                    <a:pt x="156" y="518"/>
                  </a:lnTo>
                  <a:lnTo>
                    <a:pt x="156" y="516"/>
                  </a:lnTo>
                  <a:lnTo>
                    <a:pt x="153" y="516"/>
                  </a:lnTo>
                  <a:lnTo>
                    <a:pt x="151" y="514"/>
                  </a:lnTo>
                  <a:lnTo>
                    <a:pt x="144" y="516"/>
                  </a:lnTo>
                  <a:lnTo>
                    <a:pt x="139" y="516"/>
                  </a:lnTo>
                  <a:lnTo>
                    <a:pt x="137" y="516"/>
                  </a:lnTo>
                  <a:lnTo>
                    <a:pt x="137" y="514"/>
                  </a:lnTo>
                  <a:lnTo>
                    <a:pt x="137" y="511"/>
                  </a:lnTo>
                  <a:lnTo>
                    <a:pt x="137" y="511"/>
                  </a:lnTo>
                  <a:lnTo>
                    <a:pt x="139" y="509"/>
                  </a:lnTo>
                  <a:lnTo>
                    <a:pt x="142" y="504"/>
                  </a:lnTo>
                  <a:lnTo>
                    <a:pt x="142" y="502"/>
                  </a:lnTo>
                  <a:lnTo>
                    <a:pt x="142" y="502"/>
                  </a:lnTo>
                  <a:lnTo>
                    <a:pt x="142" y="500"/>
                  </a:lnTo>
                  <a:lnTo>
                    <a:pt x="142" y="500"/>
                  </a:lnTo>
                  <a:lnTo>
                    <a:pt x="137" y="497"/>
                  </a:lnTo>
                  <a:lnTo>
                    <a:pt x="137" y="497"/>
                  </a:lnTo>
                  <a:lnTo>
                    <a:pt x="135" y="497"/>
                  </a:lnTo>
                  <a:lnTo>
                    <a:pt x="135" y="495"/>
                  </a:lnTo>
                  <a:lnTo>
                    <a:pt x="132" y="495"/>
                  </a:lnTo>
                  <a:lnTo>
                    <a:pt x="132" y="495"/>
                  </a:lnTo>
                  <a:lnTo>
                    <a:pt x="130" y="495"/>
                  </a:lnTo>
                  <a:lnTo>
                    <a:pt x="127" y="492"/>
                  </a:lnTo>
                  <a:lnTo>
                    <a:pt x="125" y="495"/>
                  </a:lnTo>
                  <a:lnTo>
                    <a:pt x="118" y="507"/>
                  </a:lnTo>
                  <a:lnTo>
                    <a:pt x="116" y="509"/>
                  </a:lnTo>
                  <a:lnTo>
                    <a:pt x="116" y="511"/>
                  </a:lnTo>
                  <a:lnTo>
                    <a:pt x="111" y="511"/>
                  </a:lnTo>
                  <a:lnTo>
                    <a:pt x="109" y="511"/>
                  </a:lnTo>
                  <a:lnTo>
                    <a:pt x="109" y="514"/>
                  </a:lnTo>
                  <a:lnTo>
                    <a:pt x="106" y="514"/>
                  </a:lnTo>
                  <a:lnTo>
                    <a:pt x="106" y="516"/>
                  </a:lnTo>
                  <a:lnTo>
                    <a:pt x="106" y="516"/>
                  </a:lnTo>
                  <a:lnTo>
                    <a:pt x="106" y="516"/>
                  </a:lnTo>
                  <a:lnTo>
                    <a:pt x="106" y="516"/>
                  </a:lnTo>
                  <a:lnTo>
                    <a:pt x="106" y="521"/>
                  </a:lnTo>
                  <a:lnTo>
                    <a:pt x="109" y="523"/>
                  </a:lnTo>
                  <a:lnTo>
                    <a:pt x="106" y="526"/>
                  </a:lnTo>
                  <a:lnTo>
                    <a:pt x="106" y="526"/>
                  </a:lnTo>
                  <a:lnTo>
                    <a:pt x="106" y="528"/>
                  </a:lnTo>
                  <a:lnTo>
                    <a:pt x="104" y="528"/>
                  </a:lnTo>
                  <a:lnTo>
                    <a:pt x="97" y="528"/>
                  </a:lnTo>
                  <a:lnTo>
                    <a:pt x="94" y="528"/>
                  </a:lnTo>
                  <a:lnTo>
                    <a:pt x="92" y="528"/>
                  </a:lnTo>
                  <a:lnTo>
                    <a:pt x="92" y="528"/>
                  </a:lnTo>
                  <a:lnTo>
                    <a:pt x="92" y="526"/>
                  </a:lnTo>
                  <a:lnTo>
                    <a:pt x="92" y="526"/>
                  </a:lnTo>
                  <a:lnTo>
                    <a:pt x="92" y="523"/>
                  </a:lnTo>
                  <a:lnTo>
                    <a:pt x="94" y="521"/>
                  </a:lnTo>
                  <a:lnTo>
                    <a:pt x="94" y="518"/>
                  </a:lnTo>
                  <a:lnTo>
                    <a:pt x="94" y="516"/>
                  </a:lnTo>
                  <a:lnTo>
                    <a:pt x="94" y="514"/>
                  </a:lnTo>
                  <a:lnTo>
                    <a:pt x="92" y="514"/>
                  </a:lnTo>
                  <a:lnTo>
                    <a:pt x="92" y="514"/>
                  </a:lnTo>
                  <a:lnTo>
                    <a:pt x="92" y="514"/>
                  </a:lnTo>
                  <a:lnTo>
                    <a:pt x="90" y="509"/>
                  </a:lnTo>
                  <a:lnTo>
                    <a:pt x="87" y="507"/>
                  </a:lnTo>
                  <a:lnTo>
                    <a:pt x="87" y="507"/>
                  </a:lnTo>
                  <a:lnTo>
                    <a:pt x="85" y="507"/>
                  </a:lnTo>
                  <a:lnTo>
                    <a:pt x="83" y="507"/>
                  </a:lnTo>
                  <a:lnTo>
                    <a:pt x="83" y="507"/>
                  </a:lnTo>
                  <a:lnTo>
                    <a:pt x="80" y="509"/>
                  </a:lnTo>
                  <a:lnTo>
                    <a:pt x="78" y="507"/>
                  </a:lnTo>
                  <a:lnTo>
                    <a:pt x="78" y="507"/>
                  </a:lnTo>
                  <a:lnTo>
                    <a:pt x="73" y="504"/>
                  </a:lnTo>
                  <a:lnTo>
                    <a:pt x="73" y="504"/>
                  </a:lnTo>
                  <a:lnTo>
                    <a:pt x="71" y="504"/>
                  </a:lnTo>
                  <a:lnTo>
                    <a:pt x="71" y="504"/>
                  </a:lnTo>
                  <a:lnTo>
                    <a:pt x="68" y="507"/>
                  </a:lnTo>
                  <a:lnTo>
                    <a:pt x="66" y="500"/>
                  </a:lnTo>
                  <a:lnTo>
                    <a:pt x="66" y="497"/>
                  </a:lnTo>
                  <a:lnTo>
                    <a:pt x="66" y="495"/>
                  </a:lnTo>
                  <a:lnTo>
                    <a:pt x="66" y="492"/>
                  </a:lnTo>
                  <a:lnTo>
                    <a:pt x="66" y="492"/>
                  </a:lnTo>
                  <a:lnTo>
                    <a:pt x="66" y="490"/>
                  </a:lnTo>
                  <a:lnTo>
                    <a:pt x="66" y="488"/>
                  </a:lnTo>
                  <a:lnTo>
                    <a:pt x="66" y="488"/>
                  </a:lnTo>
                  <a:lnTo>
                    <a:pt x="64" y="485"/>
                  </a:lnTo>
                  <a:lnTo>
                    <a:pt x="64" y="485"/>
                  </a:lnTo>
                  <a:lnTo>
                    <a:pt x="64" y="483"/>
                  </a:lnTo>
                  <a:lnTo>
                    <a:pt x="64" y="483"/>
                  </a:lnTo>
                  <a:lnTo>
                    <a:pt x="61" y="481"/>
                  </a:lnTo>
                  <a:lnTo>
                    <a:pt x="61" y="481"/>
                  </a:lnTo>
                  <a:lnTo>
                    <a:pt x="61" y="481"/>
                  </a:lnTo>
                  <a:lnTo>
                    <a:pt x="64" y="481"/>
                  </a:lnTo>
                  <a:lnTo>
                    <a:pt x="64" y="478"/>
                  </a:lnTo>
                  <a:lnTo>
                    <a:pt x="66" y="478"/>
                  </a:lnTo>
                  <a:lnTo>
                    <a:pt x="66" y="476"/>
                  </a:lnTo>
                  <a:lnTo>
                    <a:pt x="66" y="476"/>
                  </a:lnTo>
                  <a:lnTo>
                    <a:pt x="64" y="476"/>
                  </a:lnTo>
                  <a:lnTo>
                    <a:pt x="57" y="473"/>
                  </a:lnTo>
                  <a:lnTo>
                    <a:pt x="57" y="473"/>
                  </a:lnTo>
                  <a:lnTo>
                    <a:pt x="54" y="471"/>
                  </a:lnTo>
                  <a:lnTo>
                    <a:pt x="54" y="471"/>
                  </a:lnTo>
                  <a:lnTo>
                    <a:pt x="52" y="469"/>
                  </a:lnTo>
                  <a:lnTo>
                    <a:pt x="52" y="469"/>
                  </a:lnTo>
                  <a:lnTo>
                    <a:pt x="52" y="464"/>
                  </a:lnTo>
                  <a:lnTo>
                    <a:pt x="52" y="464"/>
                  </a:lnTo>
                  <a:lnTo>
                    <a:pt x="52" y="464"/>
                  </a:lnTo>
                  <a:lnTo>
                    <a:pt x="52" y="462"/>
                  </a:lnTo>
                  <a:lnTo>
                    <a:pt x="57" y="455"/>
                  </a:lnTo>
                  <a:lnTo>
                    <a:pt x="57" y="452"/>
                  </a:lnTo>
                  <a:lnTo>
                    <a:pt x="57" y="452"/>
                  </a:lnTo>
                  <a:lnTo>
                    <a:pt x="59" y="452"/>
                  </a:lnTo>
                  <a:lnTo>
                    <a:pt x="61" y="447"/>
                  </a:lnTo>
                  <a:lnTo>
                    <a:pt x="64" y="445"/>
                  </a:lnTo>
                  <a:lnTo>
                    <a:pt x="66" y="445"/>
                  </a:lnTo>
                  <a:lnTo>
                    <a:pt x="68" y="440"/>
                  </a:lnTo>
                  <a:lnTo>
                    <a:pt x="68" y="440"/>
                  </a:lnTo>
                  <a:lnTo>
                    <a:pt x="68" y="438"/>
                  </a:lnTo>
                  <a:lnTo>
                    <a:pt x="68" y="436"/>
                  </a:lnTo>
                  <a:lnTo>
                    <a:pt x="68" y="436"/>
                  </a:lnTo>
                  <a:lnTo>
                    <a:pt x="68" y="433"/>
                  </a:lnTo>
                  <a:lnTo>
                    <a:pt x="66" y="426"/>
                  </a:lnTo>
                  <a:lnTo>
                    <a:pt x="66" y="426"/>
                  </a:lnTo>
                  <a:lnTo>
                    <a:pt x="64" y="424"/>
                  </a:lnTo>
                  <a:lnTo>
                    <a:pt x="64" y="424"/>
                  </a:lnTo>
                  <a:lnTo>
                    <a:pt x="61" y="424"/>
                  </a:lnTo>
                  <a:lnTo>
                    <a:pt x="59" y="421"/>
                  </a:lnTo>
                  <a:lnTo>
                    <a:pt x="59" y="421"/>
                  </a:lnTo>
                  <a:lnTo>
                    <a:pt x="57" y="421"/>
                  </a:lnTo>
                  <a:lnTo>
                    <a:pt x="57" y="421"/>
                  </a:lnTo>
                  <a:lnTo>
                    <a:pt x="57" y="419"/>
                  </a:lnTo>
                  <a:lnTo>
                    <a:pt x="54" y="419"/>
                  </a:lnTo>
                  <a:lnTo>
                    <a:pt x="54" y="417"/>
                  </a:lnTo>
                  <a:lnTo>
                    <a:pt x="57" y="417"/>
                  </a:lnTo>
                  <a:lnTo>
                    <a:pt x="57" y="414"/>
                  </a:lnTo>
                  <a:lnTo>
                    <a:pt x="57" y="414"/>
                  </a:lnTo>
                  <a:lnTo>
                    <a:pt x="59" y="414"/>
                  </a:lnTo>
                  <a:lnTo>
                    <a:pt x="59" y="414"/>
                  </a:lnTo>
                  <a:lnTo>
                    <a:pt x="61" y="414"/>
                  </a:lnTo>
                  <a:lnTo>
                    <a:pt x="64" y="414"/>
                  </a:lnTo>
                  <a:lnTo>
                    <a:pt x="66" y="414"/>
                  </a:lnTo>
                  <a:lnTo>
                    <a:pt x="66" y="414"/>
                  </a:lnTo>
                  <a:lnTo>
                    <a:pt x="68" y="414"/>
                  </a:lnTo>
                  <a:lnTo>
                    <a:pt x="68" y="414"/>
                  </a:lnTo>
                  <a:lnTo>
                    <a:pt x="78" y="407"/>
                  </a:lnTo>
                  <a:lnTo>
                    <a:pt x="83" y="405"/>
                  </a:lnTo>
                  <a:lnTo>
                    <a:pt x="85" y="405"/>
                  </a:lnTo>
                  <a:lnTo>
                    <a:pt x="85" y="405"/>
                  </a:lnTo>
                  <a:lnTo>
                    <a:pt x="85" y="403"/>
                  </a:lnTo>
                  <a:lnTo>
                    <a:pt x="85" y="403"/>
                  </a:lnTo>
                  <a:lnTo>
                    <a:pt x="85" y="403"/>
                  </a:lnTo>
                  <a:lnTo>
                    <a:pt x="83" y="400"/>
                  </a:lnTo>
                  <a:lnTo>
                    <a:pt x="83" y="400"/>
                  </a:lnTo>
                  <a:lnTo>
                    <a:pt x="83" y="398"/>
                  </a:lnTo>
                  <a:lnTo>
                    <a:pt x="83" y="398"/>
                  </a:lnTo>
                  <a:lnTo>
                    <a:pt x="83" y="398"/>
                  </a:lnTo>
                  <a:lnTo>
                    <a:pt x="80" y="398"/>
                  </a:lnTo>
                  <a:lnTo>
                    <a:pt x="78" y="398"/>
                  </a:lnTo>
                  <a:lnTo>
                    <a:pt x="78" y="398"/>
                  </a:lnTo>
                  <a:lnTo>
                    <a:pt x="78" y="398"/>
                  </a:lnTo>
                  <a:lnTo>
                    <a:pt x="78" y="395"/>
                  </a:lnTo>
                  <a:lnTo>
                    <a:pt x="78" y="395"/>
                  </a:lnTo>
                  <a:lnTo>
                    <a:pt x="78" y="395"/>
                  </a:lnTo>
                  <a:lnTo>
                    <a:pt x="78" y="395"/>
                  </a:lnTo>
                  <a:lnTo>
                    <a:pt x="78" y="393"/>
                  </a:lnTo>
                  <a:lnTo>
                    <a:pt x="78" y="393"/>
                  </a:lnTo>
                  <a:lnTo>
                    <a:pt x="80" y="393"/>
                  </a:lnTo>
                  <a:lnTo>
                    <a:pt x="80" y="391"/>
                  </a:lnTo>
                  <a:lnTo>
                    <a:pt x="83" y="391"/>
                  </a:lnTo>
                  <a:lnTo>
                    <a:pt x="83" y="391"/>
                  </a:lnTo>
                  <a:lnTo>
                    <a:pt x="85" y="388"/>
                  </a:lnTo>
                  <a:lnTo>
                    <a:pt x="85" y="388"/>
                  </a:lnTo>
                  <a:lnTo>
                    <a:pt x="85" y="386"/>
                  </a:lnTo>
                  <a:lnTo>
                    <a:pt x="85" y="386"/>
                  </a:lnTo>
                  <a:lnTo>
                    <a:pt x="85" y="384"/>
                  </a:lnTo>
                  <a:lnTo>
                    <a:pt x="85" y="384"/>
                  </a:lnTo>
                  <a:lnTo>
                    <a:pt x="85" y="381"/>
                  </a:lnTo>
                  <a:lnTo>
                    <a:pt x="85" y="379"/>
                  </a:lnTo>
                  <a:lnTo>
                    <a:pt x="85" y="377"/>
                  </a:lnTo>
                  <a:lnTo>
                    <a:pt x="85" y="377"/>
                  </a:lnTo>
                  <a:lnTo>
                    <a:pt x="85" y="377"/>
                  </a:lnTo>
                  <a:lnTo>
                    <a:pt x="85" y="374"/>
                  </a:lnTo>
                  <a:lnTo>
                    <a:pt x="83" y="372"/>
                  </a:lnTo>
                  <a:lnTo>
                    <a:pt x="83" y="372"/>
                  </a:lnTo>
                  <a:lnTo>
                    <a:pt x="80" y="369"/>
                  </a:lnTo>
                  <a:lnTo>
                    <a:pt x="80" y="369"/>
                  </a:lnTo>
                  <a:lnTo>
                    <a:pt x="80" y="367"/>
                  </a:lnTo>
                  <a:lnTo>
                    <a:pt x="80" y="367"/>
                  </a:lnTo>
                  <a:lnTo>
                    <a:pt x="80" y="367"/>
                  </a:lnTo>
                  <a:lnTo>
                    <a:pt x="78" y="365"/>
                  </a:lnTo>
                  <a:lnTo>
                    <a:pt x="75" y="365"/>
                  </a:lnTo>
                  <a:lnTo>
                    <a:pt x="75" y="362"/>
                  </a:lnTo>
                  <a:lnTo>
                    <a:pt x="73" y="362"/>
                  </a:lnTo>
                  <a:lnTo>
                    <a:pt x="73" y="362"/>
                  </a:lnTo>
                  <a:lnTo>
                    <a:pt x="66" y="360"/>
                  </a:lnTo>
                  <a:lnTo>
                    <a:pt x="66" y="360"/>
                  </a:lnTo>
                  <a:lnTo>
                    <a:pt x="61" y="362"/>
                  </a:lnTo>
                  <a:lnTo>
                    <a:pt x="59" y="362"/>
                  </a:lnTo>
                  <a:lnTo>
                    <a:pt x="59" y="362"/>
                  </a:lnTo>
                  <a:lnTo>
                    <a:pt x="59" y="362"/>
                  </a:lnTo>
                  <a:lnTo>
                    <a:pt x="57" y="362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2" y="360"/>
                  </a:lnTo>
                  <a:lnTo>
                    <a:pt x="52" y="362"/>
                  </a:lnTo>
                  <a:lnTo>
                    <a:pt x="49" y="365"/>
                  </a:lnTo>
                  <a:lnTo>
                    <a:pt x="47" y="367"/>
                  </a:lnTo>
                  <a:lnTo>
                    <a:pt x="47" y="367"/>
                  </a:lnTo>
                  <a:lnTo>
                    <a:pt x="45" y="367"/>
                  </a:lnTo>
                  <a:lnTo>
                    <a:pt x="45" y="367"/>
                  </a:lnTo>
                  <a:lnTo>
                    <a:pt x="42" y="367"/>
                  </a:lnTo>
                  <a:lnTo>
                    <a:pt x="42" y="367"/>
                  </a:lnTo>
                  <a:lnTo>
                    <a:pt x="40" y="367"/>
                  </a:lnTo>
                  <a:lnTo>
                    <a:pt x="40" y="367"/>
                  </a:lnTo>
                  <a:lnTo>
                    <a:pt x="40" y="365"/>
                  </a:lnTo>
                  <a:lnTo>
                    <a:pt x="40" y="365"/>
                  </a:lnTo>
                  <a:lnTo>
                    <a:pt x="40" y="362"/>
                  </a:lnTo>
                  <a:lnTo>
                    <a:pt x="40" y="362"/>
                  </a:lnTo>
                  <a:lnTo>
                    <a:pt x="40" y="362"/>
                  </a:lnTo>
                  <a:lnTo>
                    <a:pt x="40" y="362"/>
                  </a:lnTo>
                  <a:lnTo>
                    <a:pt x="42" y="360"/>
                  </a:lnTo>
                  <a:lnTo>
                    <a:pt x="40" y="360"/>
                  </a:lnTo>
                  <a:lnTo>
                    <a:pt x="40" y="360"/>
                  </a:lnTo>
                  <a:lnTo>
                    <a:pt x="40" y="360"/>
                  </a:lnTo>
                  <a:lnTo>
                    <a:pt x="40" y="360"/>
                  </a:lnTo>
                  <a:lnTo>
                    <a:pt x="38" y="360"/>
                  </a:lnTo>
                  <a:lnTo>
                    <a:pt x="31" y="362"/>
                  </a:lnTo>
                  <a:lnTo>
                    <a:pt x="28" y="362"/>
                  </a:lnTo>
                  <a:lnTo>
                    <a:pt x="28" y="362"/>
                  </a:lnTo>
                  <a:lnTo>
                    <a:pt x="26" y="365"/>
                  </a:lnTo>
                  <a:lnTo>
                    <a:pt x="23" y="365"/>
                  </a:lnTo>
                  <a:lnTo>
                    <a:pt x="23" y="367"/>
                  </a:lnTo>
                  <a:lnTo>
                    <a:pt x="23" y="367"/>
                  </a:lnTo>
                  <a:lnTo>
                    <a:pt x="21" y="367"/>
                  </a:lnTo>
                  <a:lnTo>
                    <a:pt x="21" y="369"/>
                  </a:lnTo>
                  <a:lnTo>
                    <a:pt x="21" y="369"/>
                  </a:lnTo>
                  <a:lnTo>
                    <a:pt x="19" y="372"/>
                  </a:lnTo>
                  <a:lnTo>
                    <a:pt x="19" y="372"/>
                  </a:lnTo>
                  <a:lnTo>
                    <a:pt x="14" y="372"/>
                  </a:lnTo>
                  <a:lnTo>
                    <a:pt x="12" y="372"/>
                  </a:lnTo>
                  <a:lnTo>
                    <a:pt x="12" y="372"/>
                  </a:lnTo>
                  <a:lnTo>
                    <a:pt x="9" y="372"/>
                  </a:lnTo>
                  <a:lnTo>
                    <a:pt x="7" y="365"/>
                  </a:lnTo>
                  <a:lnTo>
                    <a:pt x="5" y="365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2" y="360"/>
                  </a:lnTo>
                  <a:lnTo>
                    <a:pt x="2" y="358"/>
                  </a:lnTo>
                  <a:lnTo>
                    <a:pt x="2" y="358"/>
                  </a:lnTo>
                  <a:lnTo>
                    <a:pt x="2" y="358"/>
                  </a:lnTo>
                  <a:lnTo>
                    <a:pt x="9" y="360"/>
                  </a:lnTo>
                  <a:lnTo>
                    <a:pt x="9" y="360"/>
                  </a:lnTo>
                  <a:lnTo>
                    <a:pt x="9" y="358"/>
                  </a:lnTo>
                  <a:lnTo>
                    <a:pt x="12" y="358"/>
                  </a:lnTo>
                  <a:lnTo>
                    <a:pt x="12" y="358"/>
                  </a:lnTo>
                  <a:lnTo>
                    <a:pt x="14" y="358"/>
                  </a:lnTo>
                  <a:lnTo>
                    <a:pt x="14" y="355"/>
                  </a:lnTo>
                  <a:lnTo>
                    <a:pt x="14" y="355"/>
                  </a:lnTo>
                  <a:lnTo>
                    <a:pt x="14" y="355"/>
                  </a:lnTo>
                  <a:lnTo>
                    <a:pt x="14" y="350"/>
                  </a:lnTo>
                  <a:lnTo>
                    <a:pt x="16" y="350"/>
                  </a:lnTo>
                  <a:lnTo>
                    <a:pt x="23" y="343"/>
                  </a:lnTo>
                  <a:lnTo>
                    <a:pt x="23" y="343"/>
                  </a:lnTo>
                  <a:lnTo>
                    <a:pt x="26" y="343"/>
                  </a:lnTo>
                  <a:lnTo>
                    <a:pt x="28" y="343"/>
                  </a:lnTo>
                  <a:lnTo>
                    <a:pt x="28" y="343"/>
                  </a:lnTo>
                  <a:lnTo>
                    <a:pt x="31" y="341"/>
                  </a:lnTo>
                  <a:lnTo>
                    <a:pt x="42" y="329"/>
                  </a:lnTo>
                  <a:lnTo>
                    <a:pt x="45" y="327"/>
                  </a:lnTo>
                  <a:lnTo>
                    <a:pt x="45" y="327"/>
                  </a:lnTo>
                  <a:lnTo>
                    <a:pt x="45" y="324"/>
                  </a:lnTo>
                  <a:lnTo>
                    <a:pt x="47" y="324"/>
                  </a:lnTo>
                  <a:lnTo>
                    <a:pt x="47" y="324"/>
                  </a:lnTo>
                  <a:lnTo>
                    <a:pt x="49" y="324"/>
                  </a:lnTo>
                  <a:lnTo>
                    <a:pt x="49" y="324"/>
                  </a:lnTo>
                  <a:lnTo>
                    <a:pt x="52" y="324"/>
                  </a:lnTo>
                  <a:lnTo>
                    <a:pt x="52" y="322"/>
                  </a:lnTo>
                  <a:lnTo>
                    <a:pt x="54" y="322"/>
                  </a:lnTo>
                  <a:lnTo>
                    <a:pt x="54" y="322"/>
                  </a:lnTo>
                  <a:lnTo>
                    <a:pt x="59" y="322"/>
                  </a:lnTo>
                  <a:lnTo>
                    <a:pt x="61" y="324"/>
                  </a:lnTo>
                  <a:lnTo>
                    <a:pt x="61" y="324"/>
                  </a:lnTo>
                  <a:lnTo>
                    <a:pt x="61" y="324"/>
                  </a:lnTo>
                  <a:lnTo>
                    <a:pt x="64" y="324"/>
                  </a:lnTo>
                  <a:lnTo>
                    <a:pt x="64" y="322"/>
                  </a:lnTo>
                  <a:lnTo>
                    <a:pt x="68" y="315"/>
                  </a:lnTo>
                  <a:lnTo>
                    <a:pt x="80" y="310"/>
                  </a:lnTo>
                  <a:lnTo>
                    <a:pt x="83" y="308"/>
                  </a:lnTo>
                  <a:lnTo>
                    <a:pt x="83" y="308"/>
                  </a:lnTo>
                  <a:lnTo>
                    <a:pt x="85" y="306"/>
                  </a:lnTo>
                  <a:lnTo>
                    <a:pt x="85" y="306"/>
                  </a:lnTo>
                  <a:lnTo>
                    <a:pt x="85" y="306"/>
                  </a:lnTo>
                  <a:lnTo>
                    <a:pt x="85" y="306"/>
                  </a:lnTo>
                  <a:lnTo>
                    <a:pt x="85" y="301"/>
                  </a:lnTo>
                  <a:lnTo>
                    <a:pt x="85" y="301"/>
                  </a:lnTo>
                  <a:lnTo>
                    <a:pt x="85" y="298"/>
                  </a:lnTo>
                  <a:lnTo>
                    <a:pt x="85" y="298"/>
                  </a:lnTo>
                  <a:lnTo>
                    <a:pt x="85" y="296"/>
                  </a:lnTo>
                  <a:lnTo>
                    <a:pt x="85" y="294"/>
                  </a:lnTo>
                  <a:lnTo>
                    <a:pt x="85" y="294"/>
                  </a:lnTo>
                  <a:lnTo>
                    <a:pt x="83" y="291"/>
                  </a:lnTo>
                  <a:lnTo>
                    <a:pt x="83" y="289"/>
                  </a:lnTo>
                  <a:lnTo>
                    <a:pt x="83" y="287"/>
                  </a:lnTo>
                  <a:lnTo>
                    <a:pt x="78" y="284"/>
                  </a:lnTo>
                  <a:lnTo>
                    <a:pt x="75" y="282"/>
                  </a:lnTo>
                  <a:lnTo>
                    <a:pt x="75" y="282"/>
                  </a:lnTo>
                  <a:lnTo>
                    <a:pt x="75" y="280"/>
                  </a:lnTo>
                  <a:lnTo>
                    <a:pt x="73" y="280"/>
                  </a:lnTo>
                  <a:lnTo>
                    <a:pt x="73" y="277"/>
                  </a:lnTo>
                  <a:lnTo>
                    <a:pt x="73" y="277"/>
                  </a:lnTo>
                  <a:lnTo>
                    <a:pt x="73" y="275"/>
                  </a:lnTo>
                  <a:lnTo>
                    <a:pt x="73" y="275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68"/>
                  </a:lnTo>
                  <a:lnTo>
                    <a:pt x="73" y="265"/>
                  </a:lnTo>
                  <a:lnTo>
                    <a:pt x="73" y="265"/>
                  </a:lnTo>
                  <a:lnTo>
                    <a:pt x="73" y="263"/>
                  </a:lnTo>
                  <a:lnTo>
                    <a:pt x="73" y="263"/>
                  </a:lnTo>
                  <a:lnTo>
                    <a:pt x="73" y="263"/>
                  </a:lnTo>
                  <a:lnTo>
                    <a:pt x="73" y="263"/>
                  </a:lnTo>
                  <a:lnTo>
                    <a:pt x="75" y="261"/>
                  </a:lnTo>
                  <a:lnTo>
                    <a:pt x="75" y="261"/>
                  </a:lnTo>
                  <a:lnTo>
                    <a:pt x="75" y="261"/>
                  </a:lnTo>
                  <a:lnTo>
                    <a:pt x="75" y="258"/>
                  </a:lnTo>
                  <a:lnTo>
                    <a:pt x="75" y="258"/>
                  </a:lnTo>
                  <a:lnTo>
                    <a:pt x="75" y="258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3"/>
                  </a:lnTo>
                  <a:lnTo>
                    <a:pt x="73" y="253"/>
                  </a:lnTo>
                  <a:lnTo>
                    <a:pt x="75" y="253"/>
                  </a:lnTo>
                  <a:lnTo>
                    <a:pt x="75" y="251"/>
                  </a:lnTo>
                  <a:lnTo>
                    <a:pt x="75" y="251"/>
                  </a:lnTo>
                  <a:lnTo>
                    <a:pt x="80" y="249"/>
                  </a:lnTo>
                  <a:lnTo>
                    <a:pt x="80" y="249"/>
                  </a:lnTo>
                  <a:lnTo>
                    <a:pt x="80" y="249"/>
                  </a:lnTo>
                  <a:lnTo>
                    <a:pt x="80" y="246"/>
                  </a:lnTo>
                  <a:lnTo>
                    <a:pt x="80" y="246"/>
                  </a:lnTo>
                  <a:lnTo>
                    <a:pt x="80" y="246"/>
                  </a:lnTo>
                  <a:lnTo>
                    <a:pt x="80" y="244"/>
                  </a:lnTo>
                  <a:lnTo>
                    <a:pt x="80" y="244"/>
                  </a:lnTo>
                  <a:lnTo>
                    <a:pt x="80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5" y="244"/>
                  </a:lnTo>
                  <a:lnTo>
                    <a:pt x="75" y="246"/>
                  </a:lnTo>
                  <a:lnTo>
                    <a:pt x="75" y="246"/>
                  </a:lnTo>
                  <a:lnTo>
                    <a:pt x="73" y="246"/>
                  </a:lnTo>
                  <a:lnTo>
                    <a:pt x="73" y="244"/>
                  </a:lnTo>
                  <a:lnTo>
                    <a:pt x="73" y="244"/>
                  </a:lnTo>
                  <a:lnTo>
                    <a:pt x="73" y="242"/>
                  </a:lnTo>
                  <a:lnTo>
                    <a:pt x="73" y="242"/>
                  </a:lnTo>
                  <a:lnTo>
                    <a:pt x="73" y="239"/>
                  </a:lnTo>
                  <a:lnTo>
                    <a:pt x="73" y="239"/>
                  </a:lnTo>
                  <a:lnTo>
                    <a:pt x="78" y="230"/>
                  </a:lnTo>
                  <a:lnTo>
                    <a:pt x="80" y="225"/>
                  </a:lnTo>
                  <a:lnTo>
                    <a:pt x="83" y="223"/>
                  </a:lnTo>
                  <a:lnTo>
                    <a:pt x="83" y="223"/>
                  </a:lnTo>
                  <a:lnTo>
                    <a:pt x="83" y="220"/>
                  </a:lnTo>
                  <a:lnTo>
                    <a:pt x="83" y="218"/>
                  </a:lnTo>
                  <a:lnTo>
                    <a:pt x="83" y="218"/>
                  </a:lnTo>
                  <a:lnTo>
                    <a:pt x="83" y="216"/>
                  </a:lnTo>
                  <a:lnTo>
                    <a:pt x="80" y="216"/>
                  </a:lnTo>
                  <a:lnTo>
                    <a:pt x="80" y="216"/>
                  </a:lnTo>
                  <a:lnTo>
                    <a:pt x="75" y="211"/>
                  </a:lnTo>
                  <a:lnTo>
                    <a:pt x="73" y="211"/>
                  </a:lnTo>
                  <a:lnTo>
                    <a:pt x="73" y="211"/>
                  </a:lnTo>
                  <a:lnTo>
                    <a:pt x="73" y="209"/>
                  </a:lnTo>
                  <a:lnTo>
                    <a:pt x="71" y="209"/>
                  </a:lnTo>
                  <a:lnTo>
                    <a:pt x="71" y="206"/>
                  </a:lnTo>
                  <a:lnTo>
                    <a:pt x="73" y="204"/>
                  </a:lnTo>
                  <a:lnTo>
                    <a:pt x="73" y="201"/>
                  </a:lnTo>
                  <a:lnTo>
                    <a:pt x="73" y="199"/>
                  </a:lnTo>
                  <a:lnTo>
                    <a:pt x="73" y="199"/>
                  </a:lnTo>
                  <a:lnTo>
                    <a:pt x="73" y="197"/>
                  </a:lnTo>
                  <a:lnTo>
                    <a:pt x="73" y="192"/>
                  </a:lnTo>
                  <a:lnTo>
                    <a:pt x="73" y="190"/>
                  </a:lnTo>
                  <a:lnTo>
                    <a:pt x="73" y="190"/>
                  </a:lnTo>
                  <a:lnTo>
                    <a:pt x="73" y="190"/>
                  </a:lnTo>
                  <a:lnTo>
                    <a:pt x="73" y="187"/>
                  </a:lnTo>
                  <a:lnTo>
                    <a:pt x="73" y="185"/>
                  </a:lnTo>
                  <a:lnTo>
                    <a:pt x="75" y="183"/>
                  </a:lnTo>
                  <a:lnTo>
                    <a:pt x="75" y="180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8" y="173"/>
                  </a:lnTo>
                  <a:lnTo>
                    <a:pt x="75" y="173"/>
                  </a:lnTo>
                  <a:lnTo>
                    <a:pt x="75" y="173"/>
                  </a:lnTo>
                  <a:lnTo>
                    <a:pt x="73" y="171"/>
                  </a:lnTo>
                  <a:lnTo>
                    <a:pt x="71" y="171"/>
                  </a:lnTo>
                  <a:lnTo>
                    <a:pt x="71" y="171"/>
                  </a:lnTo>
                  <a:lnTo>
                    <a:pt x="71" y="168"/>
                  </a:lnTo>
                  <a:lnTo>
                    <a:pt x="71" y="168"/>
                  </a:lnTo>
                  <a:lnTo>
                    <a:pt x="71" y="168"/>
                  </a:lnTo>
                  <a:lnTo>
                    <a:pt x="71" y="166"/>
                  </a:lnTo>
                  <a:lnTo>
                    <a:pt x="71" y="166"/>
                  </a:lnTo>
                  <a:lnTo>
                    <a:pt x="73" y="166"/>
                  </a:lnTo>
                  <a:lnTo>
                    <a:pt x="75" y="166"/>
                  </a:lnTo>
                  <a:lnTo>
                    <a:pt x="75" y="164"/>
                  </a:lnTo>
                  <a:lnTo>
                    <a:pt x="75" y="164"/>
                  </a:lnTo>
                  <a:lnTo>
                    <a:pt x="75" y="164"/>
                  </a:lnTo>
                  <a:lnTo>
                    <a:pt x="75" y="161"/>
                  </a:lnTo>
                  <a:lnTo>
                    <a:pt x="75" y="159"/>
                  </a:lnTo>
                  <a:lnTo>
                    <a:pt x="78" y="159"/>
                  </a:lnTo>
                  <a:lnTo>
                    <a:pt x="78" y="159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78" y="154"/>
                  </a:lnTo>
                  <a:lnTo>
                    <a:pt x="78" y="154"/>
                  </a:lnTo>
                  <a:lnTo>
                    <a:pt x="78" y="154"/>
                  </a:lnTo>
                  <a:lnTo>
                    <a:pt x="75" y="152"/>
                  </a:lnTo>
                  <a:lnTo>
                    <a:pt x="75" y="149"/>
                  </a:lnTo>
                  <a:lnTo>
                    <a:pt x="75" y="135"/>
                  </a:lnTo>
                  <a:lnTo>
                    <a:pt x="78" y="130"/>
                  </a:lnTo>
                  <a:lnTo>
                    <a:pt x="80" y="121"/>
                  </a:lnTo>
                  <a:lnTo>
                    <a:pt x="83" y="119"/>
                  </a:lnTo>
                  <a:lnTo>
                    <a:pt x="83" y="119"/>
                  </a:lnTo>
                  <a:lnTo>
                    <a:pt x="83" y="116"/>
                  </a:lnTo>
                  <a:lnTo>
                    <a:pt x="83" y="114"/>
                  </a:lnTo>
                  <a:lnTo>
                    <a:pt x="75" y="107"/>
                  </a:lnTo>
                  <a:lnTo>
                    <a:pt x="78" y="104"/>
                  </a:lnTo>
                  <a:lnTo>
                    <a:pt x="80" y="104"/>
                  </a:lnTo>
                  <a:lnTo>
                    <a:pt x="80" y="100"/>
                  </a:lnTo>
                  <a:lnTo>
                    <a:pt x="83" y="97"/>
                  </a:lnTo>
                  <a:lnTo>
                    <a:pt x="83" y="95"/>
                  </a:lnTo>
                  <a:lnTo>
                    <a:pt x="83" y="95"/>
                  </a:lnTo>
                  <a:lnTo>
                    <a:pt x="83" y="93"/>
                  </a:lnTo>
                  <a:lnTo>
                    <a:pt x="83" y="90"/>
                  </a:lnTo>
                  <a:lnTo>
                    <a:pt x="85" y="90"/>
                  </a:lnTo>
                  <a:lnTo>
                    <a:pt x="87" y="88"/>
                  </a:lnTo>
                  <a:lnTo>
                    <a:pt x="92" y="86"/>
                  </a:lnTo>
                  <a:lnTo>
                    <a:pt x="92" y="83"/>
                  </a:lnTo>
                  <a:lnTo>
                    <a:pt x="92" y="83"/>
                  </a:lnTo>
                  <a:lnTo>
                    <a:pt x="92" y="83"/>
                  </a:lnTo>
                  <a:lnTo>
                    <a:pt x="92" y="81"/>
                  </a:lnTo>
                  <a:lnTo>
                    <a:pt x="92" y="81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92" y="76"/>
                  </a:lnTo>
                  <a:lnTo>
                    <a:pt x="92" y="74"/>
                  </a:lnTo>
                  <a:lnTo>
                    <a:pt x="94" y="74"/>
                  </a:lnTo>
                  <a:lnTo>
                    <a:pt x="97" y="71"/>
                  </a:lnTo>
                  <a:lnTo>
                    <a:pt x="99" y="71"/>
                  </a:lnTo>
                  <a:lnTo>
                    <a:pt x="99" y="71"/>
                  </a:lnTo>
                  <a:lnTo>
                    <a:pt x="99" y="69"/>
                  </a:lnTo>
                  <a:lnTo>
                    <a:pt x="99" y="69"/>
                  </a:lnTo>
                  <a:lnTo>
                    <a:pt x="99" y="69"/>
                  </a:lnTo>
                  <a:lnTo>
                    <a:pt x="99" y="67"/>
                  </a:lnTo>
                  <a:lnTo>
                    <a:pt x="99" y="67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101" y="64"/>
                  </a:lnTo>
                  <a:lnTo>
                    <a:pt x="101" y="64"/>
                  </a:lnTo>
                  <a:lnTo>
                    <a:pt x="101" y="62"/>
                  </a:lnTo>
                  <a:lnTo>
                    <a:pt x="104" y="62"/>
                  </a:lnTo>
                  <a:lnTo>
                    <a:pt x="104" y="60"/>
                  </a:lnTo>
                  <a:lnTo>
                    <a:pt x="104" y="60"/>
                  </a:lnTo>
                  <a:lnTo>
                    <a:pt x="104" y="57"/>
                  </a:lnTo>
                  <a:lnTo>
                    <a:pt x="104" y="57"/>
                  </a:lnTo>
                  <a:lnTo>
                    <a:pt x="104" y="57"/>
                  </a:lnTo>
                  <a:lnTo>
                    <a:pt x="104" y="57"/>
                  </a:lnTo>
                  <a:lnTo>
                    <a:pt x="104" y="57"/>
                  </a:lnTo>
                  <a:lnTo>
                    <a:pt x="106" y="57"/>
                  </a:lnTo>
                  <a:lnTo>
                    <a:pt x="106" y="57"/>
                  </a:lnTo>
                  <a:lnTo>
                    <a:pt x="106" y="55"/>
                  </a:lnTo>
                  <a:lnTo>
                    <a:pt x="106" y="55"/>
                  </a:lnTo>
                  <a:lnTo>
                    <a:pt x="106" y="52"/>
                  </a:lnTo>
                  <a:lnTo>
                    <a:pt x="109" y="52"/>
                  </a:lnTo>
                  <a:lnTo>
                    <a:pt x="109" y="52"/>
                  </a:lnTo>
                  <a:lnTo>
                    <a:pt x="109" y="55"/>
                  </a:lnTo>
                  <a:lnTo>
                    <a:pt x="109" y="55"/>
                  </a:lnTo>
                  <a:lnTo>
                    <a:pt x="109" y="55"/>
                  </a:lnTo>
                  <a:lnTo>
                    <a:pt x="109" y="52"/>
                  </a:lnTo>
                  <a:lnTo>
                    <a:pt x="111" y="50"/>
                  </a:lnTo>
                  <a:lnTo>
                    <a:pt x="111" y="50"/>
                  </a:lnTo>
                  <a:lnTo>
                    <a:pt x="111" y="50"/>
                  </a:lnTo>
                  <a:lnTo>
                    <a:pt x="113" y="50"/>
                  </a:lnTo>
                  <a:lnTo>
                    <a:pt x="113" y="50"/>
                  </a:lnTo>
                  <a:lnTo>
                    <a:pt x="113" y="50"/>
                  </a:lnTo>
                  <a:lnTo>
                    <a:pt x="113" y="50"/>
                  </a:lnTo>
                  <a:lnTo>
                    <a:pt x="116" y="50"/>
                  </a:lnTo>
                  <a:lnTo>
                    <a:pt x="116" y="50"/>
                  </a:lnTo>
                  <a:lnTo>
                    <a:pt x="116" y="50"/>
                  </a:lnTo>
                  <a:lnTo>
                    <a:pt x="116" y="50"/>
                  </a:lnTo>
                  <a:lnTo>
                    <a:pt x="118" y="50"/>
                  </a:lnTo>
                  <a:lnTo>
                    <a:pt x="118" y="48"/>
                  </a:lnTo>
                  <a:lnTo>
                    <a:pt x="118" y="48"/>
                  </a:lnTo>
                  <a:lnTo>
                    <a:pt x="120" y="48"/>
                  </a:lnTo>
                  <a:lnTo>
                    <a:pt x="120" y="48"/>
                  </a:lnTo>
                  <a:lnTo>
                    <a:pt x="125" y="45"/>
                  </a:lnTo>
                  <a:lnTo>
                    <a:pt x="127" y="45"/>
                  </a:lnTo>
                  <a:lnTo>
                    <a:pt x="127" y="45"/>
                  </a:lnTo>
                  <a:lnTo>
                    <a:pt x="130" y="45"/>
                  </a:lnTo>
                  <a:lnTo>
                    <a:pt x="130" y="48"/>
                  </a:lnTo>
                  <a:lnTo>
                    <a:pt x="132" y="50"/>
                  </a:lnTo>
                  <a:lnTo>
                    <a:pt x="132" y="50"/>
                  </a:lnTo>
                  <a:lnTo>
                    <a:pt x="135" y="50"/>
                  </a:lnTo>
                  <a:lnTo>
                    <a:pt x="137" y="50"/>
                  </a:lnTo>
                  <a:lnTo>
                    <a:pt x="137" y="48"/>
                  </a:lnTo>
                  <a:lnTo>
                    <a:pt x="137" y="48"/>
                  </a:lnTo>
                  <a:lnTo>
                    <a:pt x="139" y="43"/>
                  </a:lnTo>
                  <a:lnTo>
                    <a:pt x="146" y="36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87" y="31"/>
                  </a:lnTo>
                  <a:lnTo>
                    <a:pt x="189" y="31"/>
                  </a:lnTo>
                  <a:lnTo>
                    <a:pt x="191" y="31"/>
                  </a:lnTo>
                  <a:lnTo>
                    <a:pt x="191" y="33"/>
                  </a:lnTo>
                  <a:lnTo>
                    <a:pt x="191" y="33"/>
                  </a:lnTo>
                  <a:lnTo>
                    <a:pt x="194" y="36"/>
                  </a:lnTo>
                  <a:lnTo>
                    <a:pt x="194" y="36"/>
                  </a:lnTo>
                  <a:lnTo>
                    <a:pt x="198" y="36"/>
                  </a:lnTo>
                  <a:lnTo>
                    <a:pt x="198" y="38"/>
                  </a:lnTo>
                  <a:lnTo>
                    <a:pt x="201" y="38"/>
                  </a:lnTo>
                  <a:lnTo>
                    <a:pt x="206" y="45"/>
                  </a:lnTo>
                  <a:lnTo>
                    <a:pt x="208" y="48"/>
                  </a:lnTo>
                  <a:lnTo>
                    <a:pt x="208" y="48"/>
                  </a:lnTo>
                  <a:lnTo>
                    <a:pt x="213" y="50"/>
                  </a:lnTo>
                  <a:lnTo>
                    <a:pt x="213" y="50"/>
                  </a:lnTo>
                  <a:lnTo>
                    <a:pt x="215" y="52"/>
                  </a:lnTo>
                  <a:lnTo>
                    <a:pt x="217" y="52"/>
                  </a:lnTo>
                  <a:lnTo>
                    <a:pt x="220" y="52"/>
                  </a:lnTo>
                  <a:lnTo>
                    <a:pt x="222" y="50"/>
                  </a:lnTo>
                  <a:lnTo>
                    <a:pt x="222" y="50"/>
                  </a:lnTo>
                  <a:lnTo>
                    <a:pt x="224" y="48"/>
                  </a:lnTo>
                  <a:lnTo>
                    <a:pt x="224" y="45"/>
                  </a:lnTo>
                  <a:lnTo>
                    <a:pt x="224" y="45"/>
                  </a:lnTo>
                  <a:lnTo>
                    <a:pt x="224" y="43"/>
                  </a:lnTo>
                  <a:lnTo>
                    <a:pt x="227" y="43"/>
                  </a:lnTo>
                  <a:lnTo>
                    <a:pt x="227" y="43"/>
                  </a:lnTo>
                  <a:lnTo>
                    <a:pt x="229" y="45"/>
                  </a:lnTo>
                  <a:lnTo>
                    <a:pt x="232" y="45"/>
                  </a:lnTo>
                  <a:lnTo>
                    <a:pt x="232" y="45"/>
                  </a:lnTo>
                  <a:lnTo>
                    <a:pt x="234" y="45"/>
                  </a:lnTo>
                  <a:lnTo>
                    <a:pt x="236" y="45"/>
                  </a:lnTo>
                  <a:lnTo>
                    <a:pt x="241" y="43"/>
                  </a:lnTo>
                  <a:lnTo>
                    <a:pt x="241" y="43"/>
                  </a:lnTo>
                  <a:lnTo>
                    <a:pt x="243" y="41"/>
                  </a:lnTo>
                  <a:lnTo>
                    <a:pt x="243" y="36"/>
                  </a:lnTo>
                  <a:lnTo>
                    <a:pt x="243" y="36"/>
                  </a:lnTo>
                  <a:lnTo>
                    <a:pt x="241" y="33"/>
                  </a:lnTo>
                  <a:lnTo>
                    <a:pt x="239" y="31"/>
                  </a:lnTo>
                  <a:lnTo>
                    <a:pt x="236" y="29"/>
                  </a:lnTo>
                  <a:lnTo>
                    <a:pt x="234" y="26"/>
                  </a:lnTo>
                  <a:lnTo>
                    <a:pt x="234" y="26"/>
                  </a:lnTo>
                  <a:lnTo>
                    <a:pt x="234" y="24"/>
                  </a:lnTo>
                  <a:lnTo>
                    <a:pt x="232" y="22"/>
                  </a:lnTo>
                  <a:lnTo>
                    <a:pt x="232" y="19"/>
                  </a:lnTo>
                  <a:lnTo>
                    <a:pt x="232" y="15"/>
                  </a:lnTo>
                  <a:lnTo>
                    <a:pt x="234" y="15"/>
                  </a:lnTo>
                  <a:lnTo>
                    <a:pt x="234" y="12"/>
                  </a:lnTo>
                  <a:lnTo>
                    <a:pt x="236" y="12"/>
                  </a:lnTo>
                  <a:lnTo>
                    <a:pt x="236" y="12"/>
                  </a:lnTo>
                  <a:lnTo>
                    <a:pt x="236" y="10"/>
                  </a:lnTo>
                  <a:lnTo>
                    <a:pt x="236" y="10"/>
                  </a:lnTo>
                  <a:lnTo>
                    <a:pt x="236" y="10"/>
                  </a:lnTo>
                  <a:lnTo>
                    <a:pt x="232" y="7"/>
                  </a:lnTo>
                  <a:lnTo>
                    <a:pt x="234" y="5"/>
                  </a:lnTo>
                  <a:lnTo>
                    <a:pt x="236" y="3"/>
                  </a:lnTo>
                  <a:lnTo>
                    <a:pt x="236" y="3"/>
                  </a:lnTo>
                  <a:lnTo>
                    <a:pt x="236" y="3"/>
                  </a:lnTo>
                  <a:lnTo>
                    <a:pt x="241" y="3"/>
                  </a:lnTo>
                  <a:lnTo>
                    <a:pt x="243" y="3"/>
                  </a:lnTo>
                  <a:lnTo>
                    <a:pt x="253" y="5"/>
                  </a:lnTo>
                  <a:lnTo>
                    <a:pt x="255" y="5"/>
                  </a:lnTo>
                  <a:lnTo>
                    <a:pt x="258" y="7"/>
                  </a:lnTo>
                  <a:lnTo>
                    <a:pt x="260" y="7"/>
                  </a:lnTo>
                  <a:lnTo>
                    <a:pt x="262" y="7"/>
                  </a:lnTo>
                  <a:lnTo>
                    <a:pt x="262" y="7"/>
                  </a:lnTo>
                  <a:lnTo>
                    <a:pt x="262" y="7"/>
                  </a:lnTo>
                  <a:lnTo>
                    <a:pt x="262" y="5"/>
                  </a:lnTo>
                  <a:lnTo>
                    <a:pt x="262" y="3"/>
                  </a:lnTo>
                  <a:lnTo>
                    <a:pt x="262" y="3"/>
                  </a:lnTo>
                  <a:lnTo>
                    <a:pt x="265" y="0"/>
                  </a:lnTo>
                  <a:lnTo>
                    <a:pt x="265" y="0"/>
                  </a:lnTo>
                  <a:lnTo>
                    <a:pt x="267" y="0"/>
                  </a:lnTo>
                  <a:lnTo>
                    <a:pt x="272" y="0"/>
                  </a:lnTo>
                  <a:lnTo>
                    <a:pt x="288" y="7"/>
                  </a:lnTo>
                  <a:lnTo>
                    <a:pt x="300" y="7"/>
                  </a:lnTo>
                  <a:lnTo>
                    <a:pt x="324" y="15"/>
                  </a:lnTo>
                  <a:lnTo>
                    <a:pt x="331" y="19"/>
                  </a:lnTo>
                  <a:lnTo>
                    <a:pt x="333" y="22"/>
                  </a:lnTo>
                  <a:lnTo>
                    <a:pt x="333" y="22"/>
                  </a:lnTo>
                  <a:lnTo>
                    <a:pt x="333" y="24"/>
                  </a:lnTo>
                  <a:lnTo>
                    <a:pt x="336" y="26"/>
                  </a:lnTo>
                  <a:lnTo>
                    <a:pt x="338" y="26"/>
                  </a:lnTo>
                  <a:lnTo>
                    <a:pt x="338" y="26"/>
                  </a:lnTo>
                  <a:lnTo>
                    <a:pt x="338" y="29"/>
                  </a:lnTo>
                  <a:lnTo>
                    <a:pt x="338" y="29"/>
                  </a:lnTo>
                  <a:lnTo>
                    <a:pt x="340" y="31"/>
                  </a:lnTo>
                  <a:lnTo>
                    <a:pt x="340" y="31"/>
                  </a:lnTo>
                  <a:lnTo>
                    <a:pt x="343" y="31"/>
                  </a:lnTo>
                  <a:lnTo>
                    <a:pt x="347" y="29"/>
                  </a:lnTo>
                  <a:lnTo>
                    <a:pt x="350" y="29"/>
                  </a:lnTo>
                  <a:lnTo>
                    <a:pt x="350" y="29"/>
                  </a:lnTo>
                  <a:lnTo>
                    <a:pt x="352" y="31"/>
                  </a:lnTo>
                  <a:lnTo>
                    <a:pt x="362" y="36"/>
                  </a:lnTo>
                  <a:lnTo>
                    <a:pt x="373" y="38"/>
                  </a:lnTo>
                  <a:lnTo>
                    <a:pt x="373" y="38"/>
                  </a:lnTo>
                  <a:lnTo>
                    <a:pt x="376" y="36"/>
                  </a:lnTo>
                  <a:lnTo>
                    <a:pt x="376" y="36"/>
                  </a:lnTo>
                  <a:lnTo>
                    <a:pt x="378" y="36"/>
                  </a:lnTo>
                  <a:lnTo>
                    <a:pt x="378" y="36"/>
                  </a:lnTo>
                  <a:lnTo>
                    <a:pt x="381" y="33"/>
                  </a:lnTo>
                  <a:lnTo>
                    <a:pt x="381" y="33"/>
                  </a:lnTo>
                  <a:lnTo>
                    <a:pt x="381" y="33"/>
                  </a:lnTo>
                  <a:lnTo>
                    <a:pt x="383" y="36"/>
                  </a:lnTo>
                  <a:lnTo>
                    <a:pt x="392" y="43"/>
                  </a:lnTo>
                  <a:lnTo>
                    <a:pt x="399" y="45"/>
                  </a:lnTo>
                  <a:lnTo>
                    <a:pt x="418" y="64"/>
                  </a:lnTo>
                  <a:lnTo>
                    <a:pt x="423" y="67"/>
                  </a:lnTo>
                  <a:lnTo>
                    <a:pt x="423" y="69"/>
                  </a:lnTo>
                  <a:lnTo>
                    <a:pt x="425" y="69"/>
                  </a:lnTo>
                  <a:lnTo>
                    <a:pt x="425" y="71"/>
                  </a:lnTo>
                  <a:lnTo>
                    <a:pt x="428" y="76"/>
                  </a:lnTo>
                  <a:lnTo>
                    <a:pt x="428" y="76"/>
                  </a:lnTo>
                  <a:lnTo>
                    <a:pt x="428" y="76"/>
                  </a:lnTo>
                  <a:lnTo>
                    <a:pt x="428" y="76"/>
                  </a:lnTo>
                  <a:lnTo>
                    <a:pt x="430" y="76"/>
                  </a:lnTo>
                  <a:lnTo>
                    <a:pt x="433" y="74"/>
                  </a:lnTo>
                  <a:lnTo>
                    <a:pt x="433" y="74"/>
                  </a:lnTo>
                  <a:lnTo>
                    <a:pt x="433" y="74"/>
                  </a:lnTo>
                  <a:lnTo>
                    <a:pt x="433" y="74"/>
                  </a:lnTo>
                  <a:lnTo>
                    <a:pt x="435" y="78"/>
                  </a:lnTo>
                  <a:lnTo>
                    <a:pt x="435" y="78"/>
                  </a:lnTo>
                  <a:lnTo>
                    <a:pt x="435" y="78"/>
                  </a:lnTo>
                  <a:lnTo>
                    <a:pt x="435" y="81"/>
                  </a:lnTo>
                  <a:lnTo>
                    <a:pt x="437" y="81"/>
                  </a:lnTo>
                  <a:lnTo>
                    <a:pt x="437" y="81"/>
                  </a:lnTo>
                  <a:lnTo>
                    <a:pt x="440" y="83"/>
                  </a:lnTo>
                  <a:lnTo>
                    <a:pt x="440" y="83"/>
                  </a:lnTo>
                  <a:lnTo>
                    <a:pt x="440" y="86"/>
                  </a:lnTo>
                  <a:lnTo>
                    <a:pt x="440" y="90"/>
                  </a:lnTo>
                  <a:lnTo>
                    <a:pt x="440" y="90"/>
                  </a:lnTo>
                  <a:lnTo>
                    <a:pt x="440" y="93"/>
                  </a:lnTo>
                  <a:lnTo>
                    <a:pt x="440" y="93"/>
                  </a:lnTo>
                  <a:lnTo>
                    <a:pt x="442" y="90"/>
                  </a:lnTo>
                  <a:lnTo>
                    <a:pt x="447" y="88"/>
                  </a:lnTo>
                  <a:lnTo>
                    <a:pt x="449" y="88"/>
                  </a:lnTo>
                  <a:lnTo>
                    <a:pt x="459" y="81"/>
                  </a:lnTo>
                  <a:lnTo>
                    <a:pt x="461" y="78"/>
                  </a:lnTo>
                  <a:lnTo>
                    <a:pt x="461" y="78"/>
                  </a:lnTo>
                  <a:lnTo>
                    <a:pt x="466" y="81"/>
                  </a:lnTo>
                  <a:lnTo>
                    <a:pt x="473" y="83"/>
                  </a:lnTo>
                  <a:lnTo>
                    <a:pt x="482" y="83"/>
                  </a:lnTo>
                  <a:lnTo>
                    <a:pt x="485" y="83"/>
                  </a:lnTo>
                  <a:lnTo>
                    <a:pt x="485" y="83"/>
                  </a:lnTo>
                  <a:lnTo>
                    <a:pt x="487" y="83"/>
                  </a:lnTo>
                  <a:lnTo>
                    <a:pt x="487" y="81"/>
                  </a:lnTo>
                  <a:lnTo>
                    <a:pt x="487" y="81"/>
                  </a:lnTo>
                  <a:lnTo>
                    <a:pt x="489" y="81"/>
                  </a:lnTo>
                  <a:lnTo>
                    <a:pt x="489" y="78"/>
                  </a:lnTo>
                  <a:lnTo>
                    <a:pt x="489" y="78"/>
                  </a:lnTo>
                  <a:lnTo>
                    <a:pt x="489" y="78"/>
                  </a:lnTo>
                  <a:lnTo>
                    <a:pt x="489" y="78"/>
                  </a:lnTo>
                  <a:lnTo>
                    <a:pt x="492" y="78"/>
                  </a:lnTo>
                  <a:lnTo>
                    <a:pt x="494" y="78"/>
                  </a:lnTo>
                  <a:lnTo>
                    <a:pt x="494" y="76"/>
                  </a:lnTo>
                  <a:lnTo>
                    <a:pt x="496" y="76"/>
                  </a:lnTo>
                  <a:lnTo>
                    <a:pt x="496" y="76"/>
                  </a:lnTo>
                  <a:lnTo>
                    <a:pt x="496" y="76"/>
                  </a:lnTo>
                  <a:lnTo>
                    <a:pt x="499" y="76"/>
                  </a:lnTo>
                  <a:lnTo>
                    <a:pt x="499" y="74"/>
                  </a:lnTo>
                  <a:lnTo>
                    <a:pt x="499" y="71"/>
                  </a:lnTo>
                  <a:lnTo>
                    <a:pt x="501" y="71"/>
                  </a:lnTo>
                  <a:lnTo>
                    <a:pt x="501" y="71"/>
                  </a:lnTo>
                  <a:lnTo>
                    <a:pt x="501" y="69"/>
                  </a:lnTo>
                  <a:lnTo>
                    <a:pt x="503" y="69"/>
                  </a:lnTo>
                  <a:lnTo>
                    <a:pt x="503" y="69"/>
                  </a:lnTo>
                  <a:lnTo>
                    <a:pt x="508" y="67"/>
                  </a:lnTo>
                  <a:lnTo>
                    <a:pt x="513" y="64"/>
                  </a:lnTo>
                  <a:lnTo>
                    <a:pt x="515" y="69"/>
                  </a:lnTo>
                  <a:lnTo>
                    <a:pt x="515" y="69"/>
                  </a:lnTo>
                  <a:lnTo>
                    <a:pt x="515" y="74"/>
                  </a:lnTo>
                  <a:lnTo>
                    <a:pt x="515" y="74"/>
                  </a:lnTo>
                  <a:lnTo>
                    <a:pt x="518" y="76"/>
                  </a:lnTo>
                  <a:lnTo>
                    <a:pt x="518" y="78"/>
                  </a:lnTo>
                  <a:lnTo>
                    <a:pt x="518" y="76"/>
                  </a:lnTo>
                  <a:lnTo>
                    <a:pt x="525" y="71"/>
                  </a:lnTo>
                  <a:lnTo>
                    <a:pt x="527" y="69"/>
                  </a:lnTo>
                  <a:lnTo>
                    <a:pt x="527" y="69"/>
                  </a:lnTo>
                  <a:lnTo>
                    <a:pt x="527" y="71"/>
                  </a:lnTo>
                  <a:lnTo>
                    <a:pt x="527" y="74"/>
                  </a:lnTo>
                  <a:lnTo>
                    <a:pt x="525" y="76"/>
                  </a:lnTo>
                  <a:lnTo>
                    <a:pt x="525" y="78"/>
                  </a:lnTo>
                  <a:lnTo>
                    <a:pt x="518" y="83"/>
                  </a:lnTo>
                  <a:lnTo>
                    <a:pt x="515" y="86"/>
                  </a:lnTo>
                  <a:lnTo>
                    <a:pt x="513" y="90"/>
                  </a:lnTo>
                  <a:lnTo>
                    <a:pt x="515" y="104"/>
                  </a:lnTo>
                  <a:lnTo>
                    <a:pt x="515" y="107"/>
                  </a:lnTo>
                  <a:lnTo>
                    <a:pt x="518" y="107"/>
                  </a:lnTo>
                  <a:lnTo>
                    <a:pt x="520" y="104"/>
                  </a:lnTo>
                  <a:lnTo>
                    <a:pt x="522" y="102"/>
                  </a:lnTo>
                  <a:lnTo>
                    <a:pt x="525" y="102"/>
                  </a:lnTo>
                  <a:lnTo>
                    <a:pt x="527" y="102"/>
                  </a:lnTo>
                  <a:lnTo>
                    <a:pt x="529" y="104"/>
                  </a:lnTo>
                  <a:lnTo>
                    <a:pt x="529" y="107"/>
                  </a:lnTo>
                  <a:lnTo>
                    <a:pt x="529" y="112"/>
                  </a:lnTo>
                  <a:lnTo>
                    <a:pt x="529" y="112"/>
                  </a:lnTo>
                  <a:lnTo>
                    <a:pt x="529" y="112"/>
                  </a:lnTo>
                  <a:lnTo>
                    <a:pt x="532" y="112"/>
                  </a:lnTo>
                  <a:lnTo>
                    <a:pt x="532" y="112"/>
                  </a:lnTo>
                  <a:lnTo>
                    <a:pt x="532" y="109"/>
                  </a:lnTo>
                  <a:lnTo>
                    <a:pt x="532" y="109"/>
                  </a:lnTo>
                  <a:lnTo>
                    <a:pt x="532" y="107"/>
                  </a:lnTo>
                  <a:lnTo>
                    <a:pt x="534" y="104"/>
                  </a:lnTo>
                  <a:lnTo>
                    <a:pt x="534" y="104"/>
                  </a:lnTo>
                  <a:lnTo>
                    <a:pt x="537" y="109"/>
                  </a:lnTo>
                  <a:lnTo>
                    <a:pt x="537" y="109"/>
                  </a:lnTo>
                  <a:lnTo>
                    <a:pt x="537" y="109"/>
                  </a:lnTo>
                  <a:lnTo>
                    <a:pt x="539" y="109"/>
                  </a:lnTo>
                  <a:lnTo>
                    <a:pt x="541" y="109"/>
                  </a:lnTo>
                  <a:lnTo>
                    <a:pt x="541" y="107"/>
                  </a:lnTo>
                  <a:lnTo>
                    <a:pt x="546" y="102"/>
                  </a:lnTo>
                  <a:lnTo>
                    <a:pt x="574" y="74"/>
                  </a:lnTo>
                  <a:lnTo>
                    <a:pt x="579" y="71"/>
                  </a:lnTo>
                  <a:lnTo>
                    <a:pt x="584" y="67"/>
                  </a:lnTo>
                  <a:lnTo>
                    <a:pt x="586" y="64"/>
                  </a:lnTo>
                  <a:lnTo>
                    <a:pt x="596" y="60"/>
                  </a:lnTo>
                  <a:lnTo>
                    <a:pt x="596" y="60"/>
                  </a:lnTo>
                  <a:lnTo>
                    <a:pt x="596" y="62"/>
                  </a:lnTo>
                  <a:lnTo>
                    <a:pt x="589" y="74"/>
                  </a:lnTo>
                  <a:lnTo>
                    <a:pt x="589" y="76"/>
                  </a:lnTo>
                  <a:lnTo>
                    <a:pt x="589" y="83"/>
                  </a:lnTo>
                  <a:lnTo>
                    <a:pt x="589" y="83"/>
                  </a:lnTo>
                  <a:lnTo>
                    <a:pt x="589" y="86"/>
                  </a:lnTo>
                  <a:lnTo>
                    <a:pt x="589" y="86"/>
                  </a:lnTo>
                  <a:lnTo>
                    <a:pt x="589" y="86"/>
                  </a:lnTo>
                  <a:lnTo>
                    <a:pt x="593" y="86"/>
                  </a:lnTo>
                  <a:lnTo>
                    <a:pt x="598" y="86"/>
                  </a:lnTo>
                  <a:lnTo>
                    <a:pt x="598" y="86"/>
                  </a:lnTo>
                  <a:lnTo>
                    <a:pt x="598" y="86"/>
                  </a:lnTo>
                  <a:lnTo>
                    <a:pt x="600" y="86"/>
                  </a:lnTo>
                  <a:lnTo>
                    <a:pt x="600" y="86"/>
                  </a:lnTo>
                  <a:lnTo>
                    <a:pt x="600" y="88"/>
                  </a:lnTo>
                  <a:lnTo>
                    <a:pt x="600" y="88"/>
                  </a:lnTo>
                  <a:lnTo>
                    <a:pt x="603" y="88"/>
                  </a:lnTo>
                  <a:lnTo>
                    <a:pt x="603" y="95"/>
                  </a:lnTo>
                  <a:lnTo>
                    <a:pt x="605" y="95"/>
                  </a:lnTo>
                  <a:lnTo>
                    <a:pt x="605" y="97"/>
                  </a:lnTo>
                  <a:lnTo>
                    <a:pt x="605" y="100"/>
                  </a:lnTo>
                  <a:lnTo>
                    <a:pt x="603" y="102"/>
                  </a:lnTo>
                  <a:lnTo>
                    <a:pt x="603" y="104"/>
                  </a:lnTo>
                  <a:lnTo>
                    <a:pt x="603" y="107"/>
                  </a:lnTo>
                  <a:lnTo>
                    <a:pt x="603" y="107"/>
                  </a:lnTo>
                  <a:lnTo>
                    <a:pt x="603" y="107"/>
                  </a:lnTo>
                  <a:lnTo>
                    <a:pt x="603" y="109"/>
                  </a:lnTo>
                  <a:lnTo>
                    <a:pt x="605" y="109"/>
                  </a:lnTo>
                  <a:lnTo>
                    <a:pt x="608" y="112"/>
                  </a:lnTo>
                  <a:lnTo>
                    <a:pt x="608" y="112"/>
                  </a:lnTo>
                  <a:lnTo>
                    <a:pt x="608" y="114"/>
                  </a:lnTo>
                  <a:lnTo>
                    <a:pt x="608" y="116"/>
                  </a:lnTo>
                  <a:lnTo>
                    <a:pt x="610" y="119"/>
                  </a:lnTo>
                  <a:lnTo>
                    <a:pt x="610" y="119"/>
                  </a:lnTo>
                  <a:lnTo>
                    <a:pt x="608" y="121"/>
                  </a:lnTo>
                  <a:lnTo>
                    <a:pt x="608" y="121"/>
                  </a:lnTo>
                  <a:lnTo>
                    <a:pt x="605" y="123"/>
                  </a:lnTo>
                  <a:lnTo>
                    <a:pt x="605" y="123"/>
                  </a:lnTo>
                  <a:lnTo>
                    <a:pt x="605" y="123"/>
                  </a:lnTo>
                  <a:lnTo>
                    <a:pt x="600" y="126"/>
                  </a:lnTo>
                  <a:lnTo>
                    <a:pt x="600" y="126"/>
                  </a:lnTo>
                  <a:lnTo>
                    <a:pt x="598" y="128"/>
                  </a:lnTo>
                  <a:lnTo>
                    <a:pt x="593" y="133"/>
                  </a:lnTo>
                  <a:lnTo>
                    <a:pt x="593" y="135"/>
                  </a:lnTo>
                  <a:lnTo>
                    <a:pt x="591" y="138"/>
                  </a:lnTo>
                  <a:lnTo>
                    <a:pt x="591" y="140"/>
                  </a:lnTo>
                  <a:lnTo>
                    <a:pt x="591" y="142"/>
                  </a:lnTo>
                  <a:lnTo>
                    <a:pt x="591" y="142"/>
                  </a:lnTo>
                  <a:lnTo>
                    <a:pt x="596" y="145"/>
                  </a:lnTo>
                  <a:lnTo>
                    <a:pt x="596" y="145"/>
                  </a:lnTo>
                  <a:lnTo>
                    <a:pt x="596" y="147"/>
                  </a:lnTo>
                  <a:lnTo>
                    <a:pt x="598" y="149"/>
                  </a:lnTo>
                  <a:lnTo>
                    <a:pt x="598" y="152"/>
                  </a:lnTo>
                  <a:lnTo>
                    <a:pt x="598" y="157"/>
                  </a:lnTo>
                  <a:lnTo>
                    <a:pt x="598" y="159"/>
                  </a:lnTo>
                  <a:lnTo>
                    <a:pt x="598" y="159"/>
                  </a:lnTo>
                  <a:lnTo>
                    <a:pt x="598" y="161"/>
                  </a:lnTo>
                  <a:lnTo>
                    <a:pt x="600" y="161"/>
                  </a:lnTo>
                  <a:lnTo>
                    <a:pt x="600" y="164"/>
                  </a:lnTo>
                  <a:lnTo>
                    <a:pt x="603" y="166"/>
                  </a:lnTo>
                  <a:lnTo>
                    <a:pt x="603" y="166"/>
                  </a:lnTo>
                  <a:lnTo>
                    <a:pt x="605" y="166"/>
                  </a:lnTo>
                  <a:lnTo>
                    <a:pt x="605" y="164"/>
                  </a:lnTo>
                  <a:lnTo>
                    <a:pt x="608" y="164"/>
                  </a:lnTo>
                  <a:lnTo>
                    <a:pt x="610" y="161"/>
                  </a:lnTo>
                  <a:lnTo>
                    <a:pt x="610" y="161"/>
                  </a:lnTo>
                  <a:lnTo>
                    <a:pt x="612" y="161"/>
                  </a:lnTo>
                  <a:lnTo>
                    <a:pt x="612" y="161"/>
                  </a:lnTo>
                  <a:lnTo>
                    <a:pt x="612" y="161"/>
                  </a:lnTo>
                  <a:lnTo>
                    <a:pt x="615" y="161"/>
                  </a:lnTo>
                  <a:lnTo>
                    <a:pt x="619" y="166"/>
                  </a:lnTo>
                  <a:lnTo>
                    <a:pt x="622" y="168"/>
                  </a:lnTo>
                  <a:lnTo>
                    <a:pt x="626" y="168"/>
                  </a:lnTo>
                  <a:lnTo>
                    <a:pt x="626" y="180"/>
                  </a:lnTo>
                  <a:lnTo>
                    <a:pt x="626" y="180"/>
                  </a:lnTo>
                  <a:lnTo>
                    <a:pt x="626" y="185"/>
                  </a:lnTo>
                  <a:lnTo>
                    <a:pt x="626" y="185"/>
                  </a:lnTo>
                  <a:lnTo>
                    <a:pt x="629" y="185"/>
                  </a:lnTo>
                  <a:lnTo>
                    <a:pt x="631" y="185"/>
                  </a:lnTo>
                  <a:lnTo>
                    <a:pt x="634" y="187"/>
                  </a:lnTo>
                  <a:lnTo>
                    <a:pt x="636" y="187"/>
                  </a:lnTo>
                  <a:lnTo>
                    <a:pt x="636" y="190"/>
                  </a:lnTo>
                  <a:lnTo>
                    <a:pt x="636" y="190"/>
                  </a:lnTo>
                  <a:lnTo>
                    <a:pt x="638" y="190"/>
                  </a:lnTo>
                  <a:lnTo>
                    <a:pt x="638" y="190"/>
                  </a:lnTo>
                  <a:lnTo>
                    <a:pt x="638" y="192"/>
                  </a:lnTo>
                  <a:lnTo>
                    <a:pt x="638" y="192"/>
                  </a:lnTo>
                  <a:lnTo>
                    <a:pt x="641" y="194"/>
                  </a:lnTo>
                  <a:lnTo>
                    <a:pt x="641" y="194"/>
                  </a:lnTo>
                  <a:lnTo>
                    <a:pt x="641" y="197"/>
                  </a:lnTo>
                  <a:lnTo>
                    <a:pt x="643" y="197"/>
                  </a:lnTo>
                  <a:lnTo>
                    <a:pt x="650" y="201"/>
                  </a:lnTo>
                  <a:lnTo>
                    <a:pt x="650" y="201"/>
                  </a:lnTo>
                  <a:lnTo>
                    <a:pt x="652" y="204"/>
                  </a:lnTo>
                  <a:lnTo>
                    <a:pt x="652" y="204"/>
                  </a:lnTo>
                  <a:lnTo>
                    <a:pt x="652" y="206"/>
                  </a:lnTo>
                  <a:lnTo>
                    <a:pt x="652" y="209"/>
                  </a:lnTo>
                  <a:lnTo>
                    <a:pt x="650" y="218"/>
                  </a:lnTo>
                  <a:lnTo>
                    <a:pt x="650" y="218"/>
                  </a:lnTo>
                  <a:lnTo>
                    <a:pt x="650" y="220"/>
                  </a:lnTo>
                  <a:lnTo>
                    <a:pt x="650" y="223"/>
                  </a:lnTo>
                  <a:lnTo>
                    <a:pt x="650" y="225"/>
                  </a:lnTo>
                  <a:lnTo>
                    <a:pt x="648" y="230"/>
                  </a:lnTo>
                  <a:lnTo>
                    <a:pt x="648" y="232"/>
                  </a:lnTo>
                  <a:lnTo>
                    <a:pt x="641" y="237"/>
                  </a:lnTo>
                  <a:lnTo>
                    <a:pt x="645" y="239"/>
                  </a:lnTo>
                  <a:lnTo>
                    <a:pt x="648" y="239"/>
                  </a:lnTo>
                  <a:lnTo>
                    <a:pt x="648" y="242"/>
                  </a:lnTo>
                  <a:lnTo>
                    <a:pt x="648" y="244"/>
                  </a:lnTo>
                  <a:lnTo>
                    <a:pt x="652" y="244"/>
                  </a:lnTo>
                  <a:lnTo>
                    <a:pt x="655" y="244"/>
                  </a:lnTo>
                  <a:lnTo>
                    <a:pt x="655" y="246"/>
                  </a:lnTo>
                  <a:lnTo>
                    <a:pt x="655" y="246"/>
                  </a:lnTo>
                  <a:lnTo>
                    <a:pt x="655" y="251"/>
                  </a:lnTo>
                  <a:lnTo>
                    <a:pt x="655" y="251"/>
                  </a:lnTo>
                  <a:lnTo>
                    <a:pt x="655" y="253"/>
                  </a:lnTo>
                  <a:lnTo>
                    <a:pt x="655" y="253"/>
                  </a:lnTo>
                  <a:lnTo>
                    <a:pt x="655" y="253"/>
                  </a:lnTo>
                  <a:lnTo>
                    <a:pt x="660" y="256"/>
                  </a:lnTo>
                  <a:lnTo>
                    <a:pt x="660" y="256"/>
                  </a:lnTo>
                  <a:lnTo>
                    <a:pt x="660" y="256"/>
                  </a:lnTo>
                  <a:lnTo>
                    <a:pt x="660" y="258"/>
                  </a:lnTo>
                  <a:lnTo>
                    <a:pt x="660" y="258"/>
                  </a:lnTo>
                  <a:lnTo>
                    <a:pt x="662" y="261"/>
                  </a:lnTo>
                  <a:lnTo>
                    <a:pt x="662" y="261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43" name="Freeform 43"/>
            <p:cNvSpPr/>
            <p:nvPr/>
          </p:nvSpPr>
          <p:spPr bwMode="auto">
            <a:xfrm>
              <a:off x="1890550" y="2615738"/>
              <a:ext cx="1047405" cy="991884"/>
            </a:xfrm>
            <a:custGeom>
              <a:avLst/>
              <a:gdLst>
                <a:gd name="T0" fmla="*/ 1142 w 1209"/>
                <a:gd name="T1" fmla="*/ 608 h 1142"/>
                <a:gd name="T2" fmla="*/ 1093 w 1209"/>
                <a:gd name="T3" fmla="*/ 653 h 1142"/>
                <a:gd name="T4" fmla="*/ 1008 w 1209"/>
                <a:gd name="T5" fmla="*/ 745 h 1142"/>
                <a:gd name="T6" fmla="*/ 944 w 1209"/>
                <a:gd name="T7" fmla="*/ 698 h 1142"/>
                <a:gd name="T8" fmla="*/ 863 w 1209"/>
                <a:gd name="T9" fmla="*/ 683 h 1142"/>
                <a:gd name="T10" fmla="*/ 854 w 1209"/>
                <a:gd name="T11" fmla="*/ 736 h 1142"/>
                <a:gd name="T12" fmla="*/ 800 w 1209"/>
                <a:gd name="T13" fmla="*/ 780 h 1142"/>
                <a:gd name="T14" fmla="*/ 844 w 1209"/>
                <a:gd name="T15" fmla="*/ 837 h 1142"/>
                <a:gd name="T16" fmla="*/ 899 w 1209"/>
                <a:gd name="T17" fmla="*/ 906 h 1142"/>
                <a:gd name="T18" fmla="*/ 854 w 1209"/>
                <a:gd name="T19" fmla="*/ 908 h 1142"/>
                <a:gd name="T20" fmla="*/ 833 w 1209"/>
                <a:gd name="T21" fmla="*/ 946 h 1142"/>
                <a:gd name="T22" fmla="*/ 882 w 1209"/>
                <a:gd name="T23" fmla="*/ 979 h 1142"/>
                <a:gd name="T24" fmla="*/ 856 w 1209"/>
                <a:gd name="T25" fmla="*/ 1022 h 1142"/>
                <a:gd name="T26" fmla="*/ 797 w 1209"/>
                <a:gd name="T27" fmla="*/ 1008 h 1142"/>
                <a:gd name="T28" fmla="*/ 762 w 1209"/>
                <a:gd name="T29" fmla="*/ 965 h 1142"/>
                <a:gd name="T30" fmla="*/ 667 w 1209"/>
                <a:gd name="T31" fmla="*/ 960 h 1142"/>
                <a:gd name="T32" fmla="*/ 662 w 1209"/>
                <a:gd name="T33" fmla="*/ 889 h 1142"/>
                <a:gd name="T34" fmla="*/ 672 w 1209"/>
                <a:gd name="T35" fmla="*/ 873 h 1142"/>
                <a:gd name="T36" fmla="*/ 613 w 1209"/>
                <a:gd name="T37" fmla="*/ 870 h 1142"/>
                <a:gd name="T38" fmla="*/ 565 w 1209"/>
                <a:gd name="T39" fmla="*/ 929 h 1142"/>
                <a:gd name="T40" fmla="*/ 525 w 1209"/>
                <a:gd name="T41" fmla="*/ 984 h 1142"/>
                <a:gd name="T42" fmla="*/ 478 w 1209"/>
                <a:gd name="T43" fmla="*/ 1048 h 1142"/>
                <a:gd name="T44" fmla="*/ 478 w 1209"/>
                <a:gd name="T45" fmla="*/ 1131 h 1142"/>
                <a:gd name="T46" fmla="*/ 393 w 1209"/>
                <a:gd name="T47" fmla="*/ 1128 h 1142"/>
                <a:gd name="T48" fmla="*/ 322 w 1209"/>
                <a:gd name="T49" fmla="*/ 1114 h 1142"/>
                <a:gd name="T50" fmla="*/ 322 w 1209"/>
                <a:gd name="T51" fmla="*/ 1095 h 1142"/>
                <a:gd name="T52" fmla="*/ 305 w 1209"/>
                <a:gd name="T53" fmla="*/ 1043 h 1142"/>
                <a:gd name="T54" fmla="*/ 263 w 1209"/>
                <a:gd name="T55" fmla="*/ 939 h 1142"/>
                <a:gd name="T56" fmla="*/ 197 w 1209"/>
                <a:gd name="T57" fmla="*/ 880 h 1142"/>
                <a:gd name="T58" fmla="*/ 182 w 1209"/>
                <a:gd name="T59" fmla="*/ 795 h 1142"/>
                <a:gd name="T60" fmla="*/ 154 w 1209"/>
                <a:gd name="T61" fmla="*/ 724 h 1142"/>
                <a:gd name="T62" fmla="*/ 107 w 1209"/>
                <a:gd name="T63" fmla="*/ 780 h 1142"/>
                <a:gd name="T64" fmla="*/ 88 w 1209"/>
                <a:gd name="T65" fmla="*/ 740 h 1142"/>
                <a:gd name="T66" fmla="*/ 97 w 1209"/>
                <a:gd name="T67" fmla="*/ 586 h 1142"/>
                <a:gd name="T68" fmla="*/ 100 w 1209"/>
                <a:gd name="T69" fmla="*/ 437 h 1142"/>
                <a:gd name="T70" fmla="*/ 119 w 1209"/>
                <a:gd name="T71" fmla="*/ 371 h 1142"/>
                <a:gd name="T72" fmla="*/ 69 w 1209"/>
                <a:gd name="T73" fmla="*/ 222 h 1142"/>
                <a:gd name="T74" fmla="*/ 5 w 1209"/>
                <a:gd name="T75" fmla="*/ 130 h 1142"/>
                <a:gd name="T76" fmla="*/ 48 w 1209"/>
                <a:gd name="T77" fmla="*/ 73 h 1142"/>
                <a:gd name="T78" fmla="*/ 59 w 1209"/>
                <a:gd name="T79" fmla="*/ 7 h 1142"/>
                <a:gd name="T80" fmla="*/ 128 w 1209"/>
                <a:gd name="T81" fmla="*/ 40 h 1142"/>
                <a:gd name="T82" fmla="*/ 163 w 1209"/>
                <a:gd name="T83" fmla="*/ 125 h 1142"/>
                <a:gd name="T84" fmla="*/ 256 w 1209"/>
                <a:gd name="T85" fmla="*/ 208 h 1142"/>
                <a:gd name="T86" fmla="*/ 291 w 1209"/>
                <a:gd name="T87" fmla="*/ 241 h 1142"/>
                <a:gd name="T88" fmla="*/ 334 w 1209"/>
                <a:gd name="T89" fmla="*/ 272 h 1142"/>
                <a:gd name="T90" fmla="*/ 369 w 1209"/>
                <a:gd name="T91" fmla="*/ 265 h 1142"/>
                <a:gd name="T92" fmla="*/ 405 w 1209"/>
                <a:gd name="T93" fmla="*/ 236 h 1142"/>
                <a:gd name="T94" fmla="*/ 478 w 1209"/>
                <a:gd name="T95" fmla="*/ 206 h 1142"/>
                <a:gd name="T96" fmla="*/ 499 w 1209"/>
                <a:gd name="T97" fmla="*/ 199 h 1142"/>
                <a:gd name="T98" fmla="*/ 535 w 1209"/>
                <a:gd name="T99" fmla="*/ 213 h 1142"/>
                <a:gd name="T100" fmla="*/ 554 w 1209"/>
                <a:gd name="T101" fmla="*/ 165 h 1142"/>
                <a:gd name="T102" fmla="*/ 558 w 1209"/>
                <a:gd name="T103" fmla="*/ 130 h 1142"/>
                <a:gd name="T104" fmla="*/ 632 w 1209"/>
                <a:gd name="T105" fmla="*/ 104 h 1142"/>
                <a:gd name="T106" fmla="*/ 674 w 1209"/>
                <a:gd name="T107" fmla="*/ 184 h 1142"/>
                <a:gd name="T108" fmla="*/ 757 w 1209"/>
                <a:gd name="T109" fmla="*/ 251 h 1142"/>
                <a:gd name="T110" fmla="*/ 752 w 1209"/>
                <a:gd name="T111" fmla="*/ 312 h 1142"/>
                <a:gd name="T112" fmla="*/ 840 w 1209"/>
                <a:gd name="T113" fmla="*/ 371 h 1142"/>
                <a:gd name="T114" fmla="*/ 887 w 1209"/>
                <a:gd name="T115" fmla="*/ 366 h 1142"/>
                <a:gd name="T116" fmla="*/ 941 w 1209"/>
                <a:gd name="T117" fmla="*/ 376 h 1142"/>
                <a:gd name="T118" fmla="*/ 1055 w 1209"/>
                <a:gd name="T119" fmla="*/ 402 h 1142"/>
                <a:gd name="T120" fmla="*/ 1093 w 1209"/>
                <a:gd name="T121" fmla="*/ 435 h 1142"/>
                <a:gd name="T122" fmla="*/ 1145 w 1209"/>
                <a:gd name="T123" fmla="*/ 485 h 1142"/>
                <a:gd name="T124" fmla="*/ 1192 w 1209"/>
                <a:gd name="T125" fmla="*/ 494 h 1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09" h="1142">
                  <a:moveTo>
                    <a:pt x="1202" y="546"/>
                  </a:moveTo>
                  <a:lnTo>
                    <a:pt x="1202" y="546"/>
                  </a:lnTo>
                  <a:lnTo>
                    <a:pt x="1202" y="551"/>
                  </a:lnTo>
                  <a:lnTo>
                    <a:pt x="1202" y="553"/>
                  </a:lnTo>
                  <a:lnTo>
                    <a:pt x="1202" y="553"/>
                  </a:lnTo>
                  <a:lnTo>
                    <a:pt x="1199" y="556"/>
                  </a:lnTo>
                  <a:lnTo>
                    <a:pt x="1197" y="558"/>
                  </a:lnTo>
                  <a:lnTo>
                    <a:pt x="1194" y="558"/>
                  </a:lnTo>
                  <a:lnTo>
                    <a:pt x="1194" y="558"/>
                  </a:lnTo>
                  <a:lnTo>
                    <a:pt x="1194" y="560"/>
                  </a:lnTo>
                  <a:lnTo>
                    <a:pt x="1192" y="560"/>
                  </a:lnTo>
                  <a:lnTo>
                    <a:pt x="1192" y="560"/>
                  </a:lnTo>
                  <a:lnTo>
                    <a:pt x="1192" y="563"/>
                  </a:lnTo>
                  <a:lnTo>
                    <a:pt x="1190" y="565"/>
                  </a:lnTo>
                  <a:lnTo>
                    <a:pt x="1187" y="568"/>
                  </a:lnTo>
                  <a:lnTo>
                    <a:pt x="1187" y="570"/>
                  </a:lnTo>
                  <a:lnTo>
                    <a:pt x="1185" y="572"/>
                  </a:lnTo>
                  <a:lnTo>
                    <a:pt x="1180" y="577"/>
                  </a:lnTo>
                  <a:lnTo>
                    <a:pt x="1176" y="577"/>
                  </a:lnTo>
                  <a:lnTo>
                    <a:pt x="1176" y="577"/>
                  </a:lnTo>
                  <a:lnTo>
                    <a:pt x="1173" y="579"/>
                  </a:lnTo>
                  <a:lnTo>
                    <a:pt x="1166" y="579"/>
                  </a:lnTo>
                  <a:lnTo>
                    <a:pt x="1166" y="579"/>
                  </a:lnTo>
                  <a:lnTo>
                    <a:pt x="1164" y="579"/>
                  </a:lnTo>
                  <a:lnTo>
                    <a:pt x="1164" y="582"/>
                  </a:lnTo>
                  <a:lnTo>
                    <a:pt x="1164" y="586"/>
                  </a:lnTo>
                  <a:lnTo>
                    <a:pt x="1161" y="586"/>
                  </a:lnTo>
                  <a:lnTo>
                    <a:pt x="1161" y="591"/>
                  </a:lnTo>
                  <a:lnTo>
                    <a:pt x="1159" y="591"/>
                  </a:lnTo>
                  <a:lnTo>
                    <a:pt x="1159" y="594"/>
                  </a:lnTo>
                  <a:lnTo>
                    <a:pt x="1159" y="596"/>
                  </a:lnTo>
                  <a:lnTo>
                    <a:pt x="1159" y="596"/>
                  </a:lnTo>
                  <a:lnTo>
                    <a:pt x="1159" y="598"/>
                  </a:lnTo>
                  <a:lnTo>
                    <a:pt x="1159" y="601"/>
                  </a:lnTo>
                  <a:lnTo>
                    <a:pt x="1157" y="601"/>
                  </a:lnTo>
                  <a:lnTo>
                    <a:pt x="1152" y="603"/>
                  </a:lnTo>
                  <a:lnTo>
                    <a:pt x="1142" y="608"/>
                  </a:lnTo>
                  <a:lnTo>
                    <a:pt x="1140" y="608"/>
                  </a:lnTo>
                  <a:lnTo>
                    <a:pt x="1140" y="610"/>
                  </a:lnTo>
                  <a:lnTo>
                    <a:pt x="1140" y="610"/>
                  </a:lnTo>
                  <a:lnTo>
                    <a:pt x="1140" y="612"/>
                  </a:lnTo>
                  <a:lnTo>
                    <a:pt x="1140" y="615"/>
                  </a:lnTo>
                  <a:lnTo>
                    <a:pt x="1138" y="620"/>
                  </a:lnTo>
                  <a:lnTo>
                    <a:pt x="1133" y="634"/>
                  </a:lnTo>
                  <a:lnTo>
                    <a:pt x="1133" y="634"/>
                  </a:lnTo>
                  <a:lnTo>
                    <a:pt x="1133" y="636"/>
                  </a:lnTo>
                  <a:lnTo>
                    <a:pt x="1126" y="639"/>
                  </a:lnTo>
                  <a:lnTo>
                    <a:pt x="1126" y="641"/>
                  </a:lnTo>
                  <a:lnTo>
                    <a:pt x="1123" y="643"/>
                  </a:lnTo>
                  <a:lnTo>
                    <a:pt x="1123" y="643"/>
                  </a:lnTo>
                  <a:lnTo>
                    <a:pt x="1123" y="643"/>
                  </a:lnTo>
                  <a:lnTo>
                    <a:pt x="1123" y="646"/>
                  </a:lnTo>
                  <a:lnTo>
                    <a:pt x="1126" y="648"/>
                  </a:lnTo>
                  <a:lnTo>
                    <a:pt x="1126" y="648"/>
                  </a:lnTo>
                  <a:lnTo>
                    <a:pt x="1126" y="650"/>
                  </a:lnTo>
                  <a:lnTo>
                    <a:pt x="1123" y="653"/>
                  </a:lnTo>
                  <a:lnTo>
                    <a:pt x="1121" y="653"/>
                  </a:lnTo>
                  <a:lnTo>
                    <a:pt x="1112" y="660"/>
                  </a:lnTo>
                  <a:lnTo>
                    <a:pt x="1112" y="662"/>
                  </a:lnTo>
                  <a:lnTo>
                    <a:pt x="1109" y="662"/>
                  </a:lnTo>
                  <a:lnTo>
                    <a:pt x="1107" y="662"/>
                  </a:lnTo>
                  <a:lnTo>
                    <a:pt x="1107" y="660"/>
                  </a:lnTo>
                  <a:lnTo>
                    <a:pt x="1105" y="660"/>
                  </a:lnTo>
                  <a:lnTo>
                    <a:pt x="1105" y="657"/>
                  </a:lnTo>
                  <a:lnTo>
                    <a:pt x="1102" y="657"/>
                  </a:lnTo>
                  <a:lnTo>
                    <a:pt x="1100" y="650"/>
                  </a:lnTo>
                  <a:lnTo>
                    <a:pt x="1100" y="648"/>
                  </a:lnTo>
                  <a:lnTo>
                    <a:pt x="1100" y="648"/>
                  </a:lnTo>
                  <a:lnTo>
                    <a:pt x="1100" y="648"/>
                  </a:lnTo>
                  <a:lnTo>
                    <a:pt x="1097" y="648"/>
                  </a:lnTo>
                  <a:lnTo>
                    <a:pt x="1097" y="648"/>
                  </a:lnTo>
                  <a:lnTo>
                    <a:pt x="1095" y="650"/>
                  </a:lnTo>
                  <a:lnTo>
                    <a:pt x="1093" y="653"/>
                  </a:lnTo>
                  <a:lnTo>
                    <a:pt x="1093" y="653"/>
                  </a:lnTo>
                  <a:lnTo>
                    <a:pt x="1090" y="653"/>
                  </a:lnTo>
                  <a:lnTo>
                    <a:pt x="1088" y="653"/>
                  </a:lnTo>
                  <a:lnTo>
                    <a:pt x="1086" y="653"/>
                  </a:lnTo>
                  <a:lnTo>
                    <a:pt x="1079" y="650"/>
                  </a:lnTo>
                  <a:lnTo>
                    <a:pt x="1076" y="650"/>
                  </a:lnTo>
                  <a:lnTo>
                    <a:pt x="1074" y="653"/>
                  </a:lnTo>
                  <a:lnTo>
                    <a:pt x="1069" y="657"/>
                  </a:lnTo>
                  <a:lnTo>
                    <a:pt x="1067" y="657"/>
                  </a:lnTo>
                  <a:lnTo>
                    <a:pt x="1067" y="660"/>
                  </a:lnTo>
                  <a:lnTo>
                    <a:pt x="1067" y="662"/>
                  </a:lnTo>
                  <a:lnTo>
                    <a:pt x="1064" y="665"/>
                  </a:lnTo>
                  <a:lnTo>
                    <a:pt x="1064" y="665"/>
                  </a:lnTo>
                  <a:lnTo>
                    <a:pt x="1067" y="667"/>
                  </a:lnTo>
                  <a:lnTo>
                    <a:pt x="1067" y="672"/>
                  </a:lnTo>
                  <a:lnTo>
                    <a:pt x="1069" y="674"/>
                  </a:lnTo>
                  <a:lnTo>
                    <a:pt x="1067" y="676"/>
                  </a:lnTo>
                  <a:lnTo>
                    <a:pt x="1067" y="681"/>
                  </a:lnTo>
                  <a:lnTo>
                    <a:pt x="1057" y="691"/>
                  </a:lnTo>
                  <a:lnTo>
                    <a:pt x="1057" y="691"/>
                  </a:lnTo>
                  <a:lnTo>
                    <a:pt x="1055" y="691"/>
                  </a:lnTo>
                  <a:lnTo>
                    <a:pt x="1055" y="691"/>
                  </a:lnTo>
                  <a:lnTo>
                    <a:pt x="1053" y="693"/>
                  </a:lnTo>
                  <a:lnTo>
                    <a:pt x="1038" y="714"/>
                  </a:lnTo>
                  <a:lnTo>
                    <a:pt x="1034" y="724"/>
                  </a:lnTo>
                  <a:lnTo>
                    <a:pt x="1029" y="726"/>
                  </a:lnTo>
                  <a:lnTo>
                    <a:pt x="1027" y="726"/>
                  </a:lnTo>
                  <a:lnTo>
                    <a:pt x="1024" y="731"/>
                  </a:lnTo>
                  <a:lnTo>
                    <a:pt x="1022" y="731"/>
                  </a:lnTo>
                  <a:lnTo>
                    <a:pt x="1019" y="736"/>
                  </a:lnTo>
                  <a:lnTo>
                    <a:pt x="1017" y="736"/>
                  </a:lnTo>
                  <a:lnTo>
                    <a:pt x="1017" y="738"/>
                  </a:lnTo>
                  <a:lnTo>
                    <a:pt x="1015" y="738"/>
                  </a:lnTo>
                  <a:lnTo>
                    <a:pt x="1012" y="738"/>
                  </a:lnTo>
                  <a:lnTo>
                    <a:pt x="1012" y="740"/>
                  </a:lnTo>
                  <a:lnTo>
                    <a:pt x="1010" y="743"/>
                  </a:lnTo>
                  <a:lnTo>
                    <a:pt x="1010" y="743"/>
                  </a:lnTo>
                  <a:lnTo>
                    <a:pt x="1008" y="745"/>
                  </a:lnTo>
                  <a:lnTo>
                    <a:pt x="1005" y="745"/>
                  </a:lnTo>
                  <a:lnTo>
                    <a:pt x="1003" y="743"/>
                  </a:lnTo>
                  <a:lnTo>
                    <a:pt x="1001" y="743"/>
                  </a:lnTo>
                  <a:lnTo>
                    <a:pt x="998" y="743"/>
                  </a:lnTo>
                  <a:lnTo>
                    <a:pt x="991" y="743"/>
                  </a:lnTo>
                  <a:lnTo>
                    <a:pt x="986" y="740"/>
                  </a:lnTo>
                  <a:lnTo>
                    <a:pt x="984" y="740"/>
                  </a:lnTo>
                  <a:lnTo>
                    <a:pt x="982" y="743"/>
                  </a:lnTo>
                  <a:lnTo>
                    <a:pt x="979" y="743"/>
                  </a:lnTo>
                  <a:lnTo>
                    <a:pt x="977" y="743"/>
                  </a:lnTo>
                  <a:lnTo>
                    <a:pt x="975" y="740"/>
                  </a:lnTo>
                  <a:lnTo>
                    <a:pt x="975" y="740"/>
                  </a:lnTo>
                  <a:lnTo>
                    <a:pt x="972" y="740"/>
                  </a:lnTo>
                  <a:lnTo>
                    <a:pt x="972" y="738"/>
                  </a:lnTo>
                  <a:lnTo>
                    <a:pt x="970" y="736"/>
                  </a:lnTo>
                  <a:lnTo>
                    <a:pt x="970" y="733"/>
                  </a:lnTo>
                  <a:lnTo>
                    <a:pt x="970" y="728"/>
                  </a:lnTo>
                  <a:lnTo>
                    <a:pt x="967" y="726"/>
                  </a:lnTo>
                  <a:lnTo>
                    <a:pt x="965" y="721"/>
                  </a:lnTo>
                  <a:lnTo>
                    <a:pt x="965" y="719"/>
                  </a:lnTo>
                  <a:lnTo>
                    <a:pt x="963" y="712"/>
                  </a:lnTo>
                  <a:lnTo>
                    <a:pt x="963" y="709"/>
                  </a:lnTo>
                  <a:lnTo>
                    <a:pt x="963" y="707"/>
                  </a:lnTo>
                  <a:lnTo>
                    <a:pt x="960" y="705"/>
                  </a:lnTo>
                  <a:lnTo>
                    <a:pt x="958" y="702"/>
                  </a:lnTo>
                  <a:lnTo>
                    <a:pt x="958" y="700"/>
                  </a:lnTo>
                  <a:lnTo>
                    <a:pt x="956" y="700"/>
                  </a:lnTo>
                  <a:lnTo>
                    <a:pt x="956" y="698"/>
                  </a:lnTo>
                  <a:lnTo>
                    <a:pt x="956" y="698"/>
                  </a:lnTo>
                  <a:lnTo>
                    <a:pt x="956" y="698"/>
                  </a:lnTo>
                  <a:lnTo>
                    <a:pt x="956" y="698"/>
                  </a:lnTo>
                  <a:lnTo>
                    <a:pt x="951" y="700"/>
                  </a:lnTo>
                  <a:lnTo>
                    <a:pt x="951" y="700"/>
                  </a:lnTo>
                  <a:lnTo>
                    <a:pt x="951" y="700"/>
                  </a:lnTo>
                  <a:lnTo>
                    <a:pt x="949" y="700"/>
                  </a:lnTo>
                  <a:lnTo>
                    <a:pt x="946" y="698"/>
                  </a:lnTo>
                  <a:lnTo>
                    <a:pt x="944" y="698"/>
                  </a:lnTo>
                  <a:lnTo>
                    <a:pt x="944" y="698"/>
                  </a:lnTo>
                  <a:lnTo>
                    <a:pt x="941" y="698"/>
                  </a:lnTo>
                  <a:lnTo>
                    <a:pt x="941" y="700"/>
                  </a:lnTo>
                  <a:lnTo>
                    <a:pt x="941" y="700"/>
                  </a:lnTo>
                  <a:lnTo>
                    <a:pt x="941" y="702"/>
                  </a:lnTo>
                  <a:lnTo>
                    <a:pt x="939" y="702"/>
                  </a:lnTo>
                  <a:lnTo>
                    <a:pt x="939" y="705"/>
                  </a:lnTo>
                  <a:lnTo>
                    <a:pt x="939" y="705"/>
                  </a:lnTo>
                  <a:lnTo>
                    <a:pt x="937" y="705"/>
                  </a:lnTo>
                  <a:lnTo>
                    <a:pt x="927" y="702"/>
                  </a:lnTo>
                  <a:lnTo>
                    <a:pt x="925" y="705"/>
                  </a:lnTo>
                  <a:lnTo>
                    <a:pt x="925" y="705"/>
                  </a:lnTo>
                  <a:lnTo>
                    <a:pt x="922" y="707"/>
                  </a:lnTo>
                  <a:lnTo>
                    <a:pt x="920" y="707"/>
                  </a:lnTo>
                  <a:lnTo>
                    <a:pt x="920" y="707"/>
                  </a:lnTo>
                  <a:lnTo>
                    <a:pt x="918" y="707"/>
                  </a:lnTo>
                  <a:lnTo>
                    <a:pt x="918" y="705"/>
                  </a:lnTo>
                  <a:lnTo>
                    <a:pt x="918" y="705"/>
                  </a:lnTo>
                  <a:lnTo>
                    <a:pt x="918" y="702"/>
                  </a:lnTo>
                  <a:lnTo>
                    <a:pt x="915" y="702"/>
                  </a:lnTo>
                  <a:lnTo>
                    <a:pt x="915" y="702"/>
                  </a:lnTo>
                  <a:lnTo>
                    <a:pt x="915" y="700"/>
                  </a:lnTo>
                  <a:lnTo>
                    <a:pt x="913" y="698"/>
                  </a:lnTo>
                  <a:lnTo>
                    <a:pt x="913" y="693"/>
                  </a:lnTo>
                  <a:lnTo>
                    <a:pt x="911" y="693"/>
                  </a:lnTo>
                  <a:lnTo>
                    <a:pt x="908" y="688"/>
                  </a:lnTo>
                  <a:lnTo>
                    <a:pt x="894" y="681"/>
                  </a:lnTo>
                  <a:lnTo>
                    <a:pt x="892" y="681"/>
                  </a:lnTo>
                  <a:lnTo>
                    <a:pt x="885" y="679"/>
                  </a:lnTo>
                  <a:lnTo>
                    <a:pt x="882" y="676"/>
                  </a:lnTo>
                  <a:lnTo>
                    <a:pt x="882" y="676"/>
                  </a:lnTo>
                  <a:lnTo>
                    <a:pt x="878" y="672"/>
                  </a:lnTo>
                  <a:lnTo>
                    <a:pt x="878" y="672"/>
                  </a:lnTo>
                  <a:lnTo>
                    <a:pt x="875" y="672"/>
                  </a:lnTo>
                  <a:lnTo>
                    <a:pt x="873" y="672"/>
                  </a:lnTo>
                  <a:lnTo>
                    <a:pt x="870" y="672"/>
                  </a:lnTo>
                  <a:lnTo>
                    <a:pt x="863" y="683"/>
                  </a:lnTo>
                  <a:lnTo>
                    <a:pt x="861" y="683"/>
                  </a:lnTo>
                  <a:lnTo>
                    <a:pt x="863" y="688"/>
                  </a:lnTo>
                  <a:lnTo>
                    <a:pt x="863" y="688"/>
                  </a:lnTo>
                  <a:lnTo>
                    <a:pt x="861" y="691"/>
                  </a:lnTo>
                  <a:lnTo>
                    <a:pt x="861" y="691"/>
                  </a:lnTo>
                  <a:lnTo>
                    <a:pt x="861" y="691"/>
                  </a:lnTo>
                  <a:lnTo>
                    <a:pt x="861" y="691"/>
                  </a:lnTo>
                  <a:lnTo>
                    <a:pt x="859" y="691"/>
                  </a:lnTo>
                  <a:lnTo>
                    <a:pt x="854" y="688"/>
                  </a:lnTo>
                  <a:lnTo>
                    <a:pt x="852" y="688"/>
                  </a:lnTo>
                  <a:lnTo>
                    <a:pt x="852" y="688"/>
                  </a:lnTo>
                  <a:lnTo>
                    <a:pt x="849" y="688"/>
                  </a:lnTo>
                  <a:lnTo>
                    <a:pt x="849" y="691"/>
                  </a:lnTo>
                  <a:lnTo>
                    <a:pt x="852" y="691"/>
                  </a:lnTo>
                  <a:lnTo>
                    <a:pt x="852" y="693"/>
                  </a:lnTo>
                  <a:lnTo>
                    <a:pt x="852" y="695"/>
                  </a:lnTo>
                  <a:lnTo>
                    <a:pt x="852" y="695"/>
                  </a:lnTo>
                  <a:lnTo>
                    <a:pt x="852" y="695"/>
                  </a:lnTo>
                  <a:lnTo>
                    <a:pt x="849" y="698"/>
                  </a:lnTo>
                  <a:lnTo>
                    <a:pt x="849" y="698"/>
                  </a:lnTo>
                  <a:lnTo>
                    <a:pt x="842" y="698"/>
                  </a:lnTo>
                  <a:lnTo>
                    <a:pt x="840" y="700"/>
                  </a:lnTo>
                  <a:lnTo>
                    <a:pt x="840" y="700"/>
                  </a:lnTo>
                  <a:lnTo>
                    <a:pt x="840" y="702"/>
                  </a:lnTo>
                  <a:lnTo>
                    <a:pt x="840" y="702"/>
                  </a:lnTo>
                  <a:lnTo>
                    <a:pt x="842" y="705"/>
                  </a:lnTo>
                  <a:lnTo>
                    <a:pt x="842" y="705"/>
                  </a:lnTo>
                  <a:lnTo>
                    <a:pt x="847" y="709"/>
                  </a:lnTo>
                  <a:lnTo>
                    <a:pt x="852" y="717"/>
                  </a:lnTo>
                  <a:lnTo>
                    <a:pt x="859" y="721"/>
                  </a:lnTo>
                  <a:lnTo>
                    <a:pt x="859" y="724"/>
                  </a:lnTo>
                  <a:lnTo>
                    <a:pt x="859" y="724"/>
                  </a:lnTo>
                  <a:lnTo>
                    <a:pt x="859" y="726"/>
                  </a:lnTo>
                  <a:lnTo>
                    <a:pt x="856" y="728"/>
                  </a:lnTo>
                  <a:lnTo>
                    <a:pt x="854" y="731"/>
                  </a:lnTo>
                  <a:lnTo>
                    <a:pt x="854" y="733"/>
                  </a:lnTo>
                  <a:lnTo>
                    <a:pt x="854" y="736"/>
                  </a:lnTo>
                  <a:lnTo>
                    <a:pt x="854" y="738"/>
                  </a:lnTo>
                  <a:lnTo>
                    <a:pt x="854" y="740"/>
                  </a:lnTo>
                  <a:lnTo>
                    <a:pt x="854" y="743"/>
                  </a:lnTo>
                  <a:lnTo>
                    <a:pt x="854" y="743"/>
                  </a:lnTo>
                  <a:lnTo>
                    <a:pt x="852" y="743"/>
                  </a:lnTo>
                  <a:lnTo>
                    <a:pt x="849" y="743"/>
                  </a:lnTo>
                  <a:lnTo>
                    <a:pt x="847" y="743"/>
                  </a:lnTo>
                  <a:lnTo>
                    <a:pt x="847" y="743"/>
                  </a:lnTo>
                  <a:lnTo>
                    <a:pt x="837" y="745"/>
                  </a:lnTo>
                  <a:lnTo>
                    <a:pt x="835" y="747"/>
                  </a:lnTo>
                  <a:lnTo>
                    <a:pt x="835" y="747"/>
                  </a:lnTo>
                  <a:lnTo>
                    <a:pt x="835" y="747"/>
                  </a:lnTo>
                  <a:lnTo>
                    <a:pt x="833" y="750"/>
                  </a:lnTo>
                  <a:lnTo>
                    <a:pt x="833" y="754"/>
                  </a:lnTo>
                  <a:lnTo>
                    <a:pt x="833" y="757"/>
                  </a:lnTo>
                  <a:lnTo>
                    <a:pt x="830" y="757"/>
                  </a:lnTo>
                  <a:lnTo>
                    <a:pt x="830" y="757"/>
                  </a:lnTo>
                  <a:lnTo>
                    <a:pt x="826" y="757"/>
                  </a:lnTo>
                  <a:lnTo>
                    <a:pt x="826" y="757"/>
                  </a:lnTo>
                  <a:lnTo>
                    <a:pt x="823" y="757"/>
                  </a:lnTo>
                  <a:lnTo>
                    <a:pt x="821" y="759"/>
                  </a:lnTo>
                  <a:lnTo>
                    <a:pt x="821" y="759"/>
                  </a:lnTo>
                  <a:lnTo>
                    <a:pt x="821" y="759"/>
                  </a:lnTo>
                  <a:lnTo>
                    <a:pt x="818" y="759"/>
                  </a:lnTo>
                  <a:lnTo>
                    <a:pt x="816" y="757"/>
                  </a:lnTo>
                  <a:lnTo>
                    <a:pt x="814" y="759"/>
                  </a:lnTo>
                  <a:lnTo>
                    <a:pt x="814" y="759"/>
                  </a:lnTo>
                  <a:lnTo>
                    <a:pt x="809" y="764"/>
                  </a:lnTo>
                  <a:lnTo>
                    <a:pt x="807" y="764"/>
                  </a:lnTo>
                  <a:lnTo>
                    <a:pt x="804" y="766"/>
                  </a:lnTo>
                  <a:lnTo>
                    <a:pt x="804" y="766"/>
                  </a:lnTo>
                  <a:lnTo>
                    <a:pt x="802" y="769"/>
                  </a:lnTo>
                  <a:lnTo>
                    <a:pt x="800" y="771"/>
                  </a:lnTo>
                  <a:lnTo>
                    <a:pt x="800" y="773"/>
                  </a:lnTo>
                  <a:lnTo>
                    <a:pt x="800" y="776"/>
                  </a:lnTo>
                  <a:lnTo>
                    <a:pt x="800" y="780"/>
                  </a:lnTo>
                  <a:lnTo>
                    <a:pt x="800" y="780"/>
                  </a:lnTo>
                  <a:lnTo>
                    <a:pt x="800" y="783"/>
                  </a:lnTo>
                  <a:lnTo>
                    <a:pt x="800" y="785"/>
                  </a:lnTo>
                  <a:lnTo>
                    <a:pt x="802" y="785"/>
                  </a:lnTo>
                  <a:lnTo>
                    <a:pt x="802" y="788"/>
                  </a:lnTo>
                  <a:lnTo>
                    <a:pt x="802" y="788"/>
                  </a:lnTo>
                  <a:lnTo>
                    <a:pt x="804" y="788"/>
                  </a:lnTo>
                  <a:lnTo>
                    <a:pt x="804" y="788"/>
                  </a:lnTo>
                  <a:lnTo>
                    <a:pt x="807" y="790"/>
                  </a:lnTo>
                  <a:lnTo>
                    <a:pt x="807" y="790"/>
                  </a:lnTo>
                  <a:lnTo>
                    <a:pt x="809" y="792"/>
                  </a:lnTo>
                  <a:lnTo>
                    <a:pt x="811" y="792"/>
                  </a:lnTo>
                  <a:lnTo>
                    <a:pt x="811" y="795"/>
                  </a:lnTo>
                  <a:lnTo>
                    <a:pt x="811" y="797"/>
                  </a:lnTo>
                  <a:lnTo>
                    <a:pt x="809" y="802"/>
                  </a:lnTo>
                  <a:lnTo>
                    <a:pt x="809" y="804"/>
                  </a:lnTo>
                  <a:lnTo>
                    <a:pt x="811" y="804"/>
                  </a:lnTo>
                  <a:lnTo>
                    <a:pt x="811" y="806"/>
                  </a:lnTo>
                  <a:lnTo>
                    <a:pt x="814" y="809"/>
                  </a:lnTo>
                  <a:lnTo>
                    <a:pt x="821" y="814"/>
                  </a:lnTo>
                  <a:lnTo>
                    <a:pt x="826" y="814"/>
                  </a:lnTo>
                  <a:lnTo>
                    <a:pt x="830" y="816"/>
                  </a:lnTo>
                  <a:lnTo>
                    <a:pt x="833" y="816"/>
                  </a:lnTo>
                  <a:lnTo>
                    <a:pt x="835" y="818"/>
                  </a:lnTo>
                  <a:lnTo>
                    <a:pt x="837" y="818"/>
                  </a:lnTo>
                  <a:lnTo>
                    <a:pt x="837" y="818"/>
                  </a:lnTo>
                  <a:lnTo>
                    <a:pt x="840" y="816"/>
                  </a:lnTo>
                  <a:lnTo>
                    <a:pt x="840" y="816"/>
                  </a:lnTo>
                  <a:lnTo>
                    <a:pt x="842" y="816"/>
                  </a:lnTo>
                  <a:lnTo>
                    <a:pt x="842" y="816"/>
                  </a:lnTo>
                  <a:lnTo>
                    <a:pt x="842" y="818"/>
                  </a:lnTo>
                  <a:lnTo>
                    <a:pt x="842" y="825"/>
                  </a:lnTo>
                  <a:lnTo>
                    <a:pt x="842" y="828"/>
                  </a:lnTo>
                  <a:lnTo>
                    <a:pt x="842" y="830"/>
                  </a:lnTo>
                  <a:lnTo>
                    <a:pt x="842" y="832"/>
                  </a:lnTo>
                  <a:lnTo>
                    <a:pt x="844" y="835"/>
                  </a:lnTo>
                  <a:lnTo>
                    <a:pt x="844" y="835"/>
                  </a:lnTo>
                  <a:lnTo>
                    <a:pt x="844" y="837"/>
                  </a:lnTo>
                  <a:lnTo>
                    <a:pt x="842" y="840"/>
                  </a:lnTo>
                  <a:lnTo>
                    <a:pt x="842" y="840"/>
                  </a:lnTo>
                  <a:lnTo>
                    <a:pt x="842" y="844"/>
                  </a:lnTo>
                  <a:lnTo>
                    <a:pt x="842" y="847"/>
                  </a:lnTo>
                  <a:lnTo>
                    <a:pt x="842" y="849"/>
                  </a:lnTo>
                  <a:lnTo>
                    <a:pt x="842" y="849"/>
                  </a:lnTo>
                  <a:lnTo>
                    <a:pt x="842" y="851"/>
                  </a:lnTo>
                  <a:lnTo>
                    <a:pt x="842" y="854"/>
                  </a:lnTo>
                  <a:lnTo>
                    <a:pt x="842" y="856"/>
                  </a:lnTo>
                  <a:lnTo>
                    <a:pt x="842" y="856"/>
                  </a:lnTo>
                  <a:lnTo>
                    <a:pt x="844" y="861"/>
                  </a:lnTo>
                  <a:lnTo>
                    <a:pt x="847" y="866"/>
                  </a:lnTo>
                  <a:lnTo>
                    <a:pt x="849" y="868"/>
                  </a:lnTo>
                  <a:lnTo>
                    <a:pt x="852" y="868"/>
                  </a:lnTo>
                  <a:lnTo>
                    <a:pt x="854" y="868"/>
                  </a:lnTo>
                  <a:lnTo>
                    <a:pt x="856" y="868"/>
                  </a:lnTo>
                  <a:lnTo>
                    <a:pt x="856" y="868"/>
                  </a:lnTo>
                  <a:lnTo>
                    <a:pt x="870" y="863"/>
                  </a:lnTo>
                  <a:lnTo>
                    <a:pt x="870" y="863"/>
                  </a:lnTo>
                  <a:lnTo>
                    <a:pt x="870" y="863"/>
                  </a:lnTo>
                  <a:lnTo>
                    <a:pt x="873" y="866"/>
                  </a:lnTo>
                  <a:lnTo>
                    <a:pt x="875" y="866"/>
                  </a:lnTo>
                  <a:lnTo>
                    <a:pt x="880" y="873"/>
                  </a:lnTo>
                  <a:lnTo>
                    <a:pt x="882" y="873"/>
                  </a:lnTo>
                  <a:lnTo>
                    <a:pt x="885" y="875"/>
                  </a:lnTo>
                  <a:lnTo>
                    <a:pt x="887" y="875"/>
                  </a:lnTo>
                  <a:lnTo>
                    <a:pt x="889" y="875"/>
                  </a:lnTo>
                  <a:lnTo>
                    <a:pt x="892" y="875"/>
                  </a:lnTo>
                  <a:lnTo>
                    <a:pt x="896" y="880"/>
                  </a:lnTo>
                  <a:lnTo>
                    <a:pt x="899" y="880"/>
                  </a:lnTo>
                  <a:lnTo>
                    <a:pt x="899" y="882"/>
                  </a:lnTo>
                  <a:lnTo>
                    <a:pt x="899" y="885"/>
                  </a:lnTo>
                  <a:lnTo>
                    <a:pt x="899" y="887"/>
                  </a:lnTo>
                  <a:lnTo>
                    <a:pt x="899" y="889"/>
                  </a:lnTo>
                  <a:lnTo>
                    <a:pt x="899" y="894"/>
                  </a:lnTo>
                  <a:lnTo>
                    <a:pt x="899" y="901"/>
                  </a:lnTo>
                  <a:lnTo>
                    <a:pt x="899" y="906"/>
                  </a:lnTo>
                  <a:lnTo>
                    <a:pt x="901" y="911"/>
                  </a:lnTo>
                  <a:lnTo>
                    <a:pt x="906" y="918"/>
                  </a:lnTo>
                  <a:lnTo>
                    <a:pt x="911" y="925"/>
                  </a:lnTo>
                  <a:lnTo>
                    <a:pt x="908" y="927"/>
                  </a:lnTo>
                  <a:lnTo>
                    <a:pt x="908" y="927"/>
                  </a:lnTo>
                  <a:lnTo>
                    <a:pt x="908" y="929"/>
                  </a:lnTo>
                  <a:lnTo>
                    <a:pt x="904" y="934"/>
                  </a:lnTo>
                  <a:lnTo>
                    <a:pt x="901" y="937"/>
                  </a:lnTo>
                  <a:lnTo>
                    <a:pt x="901" y="937"/>
                  </a:lnTo>
                  <a:lnTo>
                    <a:pt x="899" y="934"/>
                  </a:lnTo>
                  <a:lnTo>
                    <a:pt x="899" y="934"/>
                  </a:lnTo>
                  <a:lnTo>
                    <a:pt x="899" y="932"/>
                  </a:lnTo>
                  <a:lnTo>
                    <a:pt x="899" y="932"/>
                  </a:lnTo>
                  <a:lnTo>
                    <a:pt x="899" y="932"/>
                  </a:lnTo>
                  <a:lnTo>
                    <a:pt x="899" y="929"/>
                  </a:lnTo>
                  <a:lnTo>
                    <a:pt x="899" y="927"/>
                  </a:lnTo>
                  <a:lnTo>
                    <a:pt x="899" y="927"/>
                  </a:lnTo>
                  <a:lnTo>
                    <a:pt x="899" y="925"/>
                  </a:lnTo>
                  <a:lnTo>
                    <a:pt x="896" y="925"/>
                  </a:lnTo>
                  <a:lnTo>
                    <a:pt x="896" y="925"/>
                  </a:lnTo>
                  <a:lnTo>
                    <a:pt x="887" y="918"/>
                  </a:lnTo>
                  <a:lnTo>
                    <a:pt x="887" y="918"/>
                  </a:lnTo>
                  <a:lnTo>
                    <a:pt x="885" y="918"/>
                  </a:lnTo>
                  <a:lnTo>
                    <a:pt x="885" y="913"/>
                  </a:lnTo>
                  <a:lnTo>
                    <a:pt x="882" y="913"/>
                  </a:lnTo>
                  <a:lnTo>
                    <a:pt x="880" y="911"/>
                  </a:lnTo>
                  <a:lnTo>
                    <a:pt x="875" y="906"/>
                  </a:lnTo>
                  <a:lnTo>
                    <a:pt x="866" y="892"/>
                  </a:lnTo>
                  <a:lnTo>
                    <a:pt x="866" y="892"/>
                  </a:lnTo>
                  <a:lnTo>
                    <a:pt x="863" y="892"/>
                  </a:lnTo>
                  <a:lnTo>
                    <a:pt x="863" y="894"/>
                  </a:lnTo>
                  <a:lnTo>
                    <a:pt x="861" y="896"/>
                  </a:lnTo>
                  <a:lnTo>
                    <a:pt x="859" y="899"/>
                  </a:lnTo>
                  <a:lnTo>
                    <a:pt x="859" y="899"/>
                  </a:lnTo>
                  <a:lnTo>
                    <a:pt x="856" y="901"/>
                  </a:lnTo>
                  <a:lnTo>
                    <a:pt x="856" y="906"/>
                  </a:lnTo>
                  <a:lnTo>
                    <a:pt x="854" y="908"/>
                  </a:lnTo>
                  <a:lnTo>
                    <a:pt x="854" y="908"/>
                  </a:lnTo>
                  <a:lnTo>
                    <a:pt x="852" y="911"/>
                  </a:lnTo>
                  <a:lnTo>
                    <a:pt x="852" y="911"/>
                  </a:lnTo>
                  <a:lnTo>
                    <a:pt x="847" y="908"/>
                  </a:lnTo>
                  <a:lnTo>
                    <a:pt x="847" y="908"/>
                  </a:lnTo>
                  <a:lnTo>
                    <a:pt x="840" y="911"/>
                  </a:lnTo>
                  <a:lnTo>
                    <a:pt x="840" y="911"/>
                  </a:lnTo>
                  <a:lnTo>
                    <a:pt x="835" y="906"/>
                  </a:lnTo>
                  <a:lnTo>
                    <a:pt x="833" y="906"/>
                  </a:lnTo>
                  <a:lnTo>
                    <a:pt x="833" y="906"/>
                  </a:lnTo>
                  <a:lnTo>
                    <a:pt x="828" y="908"/>
                  </a:lnTo>
                  <a:lnTo>
                    <a:pt x="828" y="908"/>
                  </a:lnTo>
                  <a:lnTo>
                    <a:pt x="828" y="911"/>
                  </a:lnTo>
                  <a:lnTo>
                    <a:pt x="828" y="911"/>
                  </a:lnTo>
                  <a:lnTo>
                    <a:pt x="826" y="913"/>
                  </a:lnTo>
                  <a:lnTo>
                    <a:pt x="826" y="915"/>
                  </a:lnTo>
                  <a:lnTo>
                    <a:pt x="826" y="915"/>
                  </a:lnTo>
                  <a:lnTo>
                    <a:pt x="823" y="915"/>
                  </a:lnTo>
                  <a:lnTo>
                    <a:pt x="821" y="918"/>
                  </a:lnTo>
                  <a:lnTo>
                    <a:pt x="821" y="918"/>
                  </a:lnTo>
                  <a:lnTo>
                    <a:pt x="821" y="920"/>
                  </a:lnTo>
                  <a:lnTo>
                    <a:pt x="821" y="920"/>
                  </a:lnTo>
                  <a:lnTo>
                    <a:pt x="821" y="920"/>
                  </a:lnTo>
                  <a:lnTo>
                    <a:pt x="823" y="922"/>
                  </a:lnTo>
                  <a:lnTo>
                    <a:pt x="823" y="925"/>
                  </a:lnTo>
                  <a:lnTo>
                    <a:pt x="823" y="927"/>
                  </a:lnTo>
                  <a:lnTo>
                    <a:pt x="823" y="937"/>
                  </a:lnTo>
                  <a:lnTo>
                    <a:pt x="823" y="937"/>
                  </a:lnTo>
                  <a:lnTo>
                    <a:pt x="821" y="939"/>
                  </a:lnTo>
                  <a:lnTo>
                    <a:pt x="821" y="941"/>
                  </a:lnTo>
                  <a:lnTo>
                    <a:pt x="821" y="941"/>
                  </a:lnTo>
                  <a:lnTo>
                    <a:pt x="823" y="941"/>
                  </a:lnTo>
                  <a:lnTo>
                    <a:pt x="826" y="944"/>
                  </a:lnTo>
                  <a:lnTo>
                    <a:pt x="826" y="944"/>
                  </a:lnTo>
                  <a:lnTo>
                    <a:pt x="828" y="946"/>
                  </a:lnTo>
                  <a:lnTo>
                    <a:pt x="828" y="946"/>
                  </a:lnTo>
                  <a:lnTo>
                    <a:pt x="833" y="946"/>
                  </a:lnTo>
                  <a:lnTo>
                    <a:pt x="833" y="946"/>
                  </a:lnTo>
                  <a:lnTo>
                    <a:pt x="835" y="946"/>
                  </a:lnTo>
                  <a:lnTo>
                    <a:pt x="837" y="948"/>
                  </a:lnTo>
                  <a:lnTo>
                    <a:pt x="837" y="951"/>
                  </a:lnTo>
                  <a:lnTo>
                    <a:pt x="842" y="951"/>
                  </a:lnTo>
                  <a:lnTo>
                    <a:pt x="842" y="953"/>
                  </a:lnTo>
                  <a:lnTo>
                    <a:pt x="844" y="953"/>
                  </a:lnTo>
                  <a:lnTo>
                    <a:pt x="844" y="956"/>
                  </a:lnTo>
                  <a:lnTo>
                    <a:pt x="847" y="956"/>
                  </a:lnTo>
                  <a:lnTo>
                    <a:pt x="847" y="958"/>
                  </a:lnTo>
                  <a:lnTo>
                    <a:pt x="844" y="958"/>
                  </a:lnTo>
                  <a:lnTo>
                    <a:pt x="844" y="960"/>
                  </a:lnTo>
                  <a:lnTo>
                    <a:pt x="844" y="963"/>
                  </a:lnTo>
                  <a:lnTo>
                    <a:pt x="844" y="965"/>
                  </a:lnTo>
                  <a:lnTo>
                    <a:pt x="844" y="967"/>
                  </a:lnTo>
                  <a:lnTo>
                    <a:pt x="847" y="967"/>
                  </a:lnTo>
                  <a:lnTo>
                    <a:pt x="847" y="970"/>
                  </a:lnTo>
                  <a:lnTo>
                    <a:pt x="849" y="970"/>
                  </a:lnTo>
                  <a:lnTo>
                    <a:pt x="852" y="970"/>
                  </a:lnTo>
                  <a:lnTo>
                    <a:pt x="852" y="970"/>
                  </a:lnTo>
                  <a:lnTo>
                    <a:pt x="854" y="970"/>
                  </a:lnTo>
                  <a:lnTo>
                    <a:pt x="859" y="972"/>
                  </a:lnTo>
                  <a:lnTo>
                    <a:pt x="859" y="972"/>
                  </a:lnTo>
                  <a:lnTo>
                    <a:pt x="859" y="972"/>
                  </a:lnTo>
                  <a:lnTo>
                    <a:pt x="861" y="972"/>
                  </a:lnTo>
                  <a:lnTo>
                    <a:pt x="861" y="972"/>
                  </a:lnTo>
                  <a:lnTo>
                    <a:pt x="863" y="972"/>
                  </a:lnTo>
                  <a:lnTo>
                    <a:pt x="866" y="972"/>
                  </a:lnTo>
                  <a:lnTo>
                    <a:pt x="870" y="970"/>
                  </a:lnTo>
                  <a:lnTo>
                    <a:pt x="870" y="970"/>
                  </a:lnTo>
                  <a:lnTo>
                    <a:pt x="873" y="970"/>
                  </a:lnTo>
                  <a:lnTo>
                    <a:pt x="873" y="970"/>
                  </a:lnTo>
                  <a:lnTo>
                    <a:pt x="875" y="972"/>
                  </a:lnTo>
                  <a:lnTo>
                    <a:pt x="878" y="974"/>
                  </a:lnTo>
                  <a:lnTo>
                    <a:pt x="878" y="974"/>
                  </a:lnTo>
                  <a:lnTo>
                    <a:pt x="880" y="974"/>
                  </a:lnTo>
                  <a:lnTo>
                    <a:pt x="882" y="979"/>
                  </a:lnTo>
                  <a:lnTo>
                    <a:pt x="882" y="979"/>
                  </a:lnTo>
                  <a:lnTo>
                    <a:pt x="882" y="979"/>
                  </a:lnTo>
                  <a:lnTo>
                    <a:pt x="882" y="982"/>
                  </a:lnTo>
                  <a:lnTo>
                    <a:pt x="882" y="982"/>
                  </a:lnTo>
                  <a:lnTo>
                    <a:pt x="882" y="986"/>
                  </a:lnTo>
                  <a:lnTo>
                    <a:pt x="882" y="986"/>
                  </a:lnTo>
                  <a:lnTo>
                    <a:pt x="882" y="986"/>
                  </a:lnTo>
                  <a:lnTo>
                    <a:pt x="887" y="991"/>
                  </a:lnTo>
                  <a:lnTo>
                    <a:pt x="889" y="996"/>
                  </a:lnTo>
                  <a:lnTo>
                    <a:pt x="892" y="996"/>
                  </a:lnTo>
                  <a:lnTo>
                    <a:pt x="892" y="996"/>
                  </a:lnTo>
                  <a:lnTo>
                    <a:pt x="892" y="998"/>
                  </a:lnTo>
                  <a:lnTo>
                    <a:pt x="892" y="998"/>
                  </a:lnTo>
                  <a:lnTo>
                    <a:pt x="892" y="1005"/>
                  </a:lnTo>
                  <a:lnTo>
                    <a:pt x="892" y="1005"/>
                  </a:lnTo>
                  <a:lnTo>
                    <a:pt x="892" y="1008"/>
                  </a:lnTo>
                  <a:lnTo>
                    <a:pt x="894" y="1012"/>
                  </a:lnTo>
                  <a:lnTo>
                    <a:pt x="894" y="1015"/>
                  </a:lnTo>
                  <a:lnTo>
                    <a:pt x="894" y="1017"/>
                  </a:lnTo>
                  <a:lnTo>
                    <a:pt x="894" y="1019"/>
                  </a:lnTo>
                  <a:lnTo>
                    <a:pt x="894" y="1019"/>
                  </a:lnTo>
                  <a:lnTo>
                    <a:pt x="892" y="1019"/>
                  </a:lnTo>
                  <a:lnTo>
                    <a:pt x="887" y="1022"/>
                  </a:lnTo>
                  <a:lnTo>
                    <a:pt x="887" y="1022"/>
                  </a:lnTo>
                  <a:lnTo>
                    <a:pt x="882" y="1024"/>
                  </a:lnTo>
                  <a:lnTo>
                    <a:pt x="880" y="1024"/>
                  </a:lnTo>
                  <a:lnTo>
                    <a:pt x="880" y="1024"/>
                  </a:lnTo>
                  <a:lnTo>
                    <a:pt x="878" y="1024"/>
                  </a:lnTo>
                  <a:lnTo>
                    <a:pt x="873" y="1024"/>
                  </a:lnTo>
                  <a:lnTo>
                    <a:pt x="868" y="1022"/>
                  </a:lnTo>
                  <a:lnTo>
                    <a:pt x="866" y="1019"/>
                  </a:lnTo>
                  <a:lnTo>
                    <a:pt x="863" y="1019"/>
                  </a:lnTo>
                  <a:lnTo>
                    <a:pt x="863" y="1019"/>
                  </a:lnTo>
                  <a:lnTo>
                    <a:pt x="861" y="1019"/>
                  </a:lnTo>
                  <a:lnTo>
                    <a:pt x="859" y="1022"/>
                  </a:lnTo>
                  <a:lnTo>
                    <a:pt x="859" y="1022"/>
                  </a:lnTo>
                  <a:lnTo>
                    <a:pt x="856" y="1022"/>
                  </a:lnTo>
                  <a:lnTo>
                    <a:pt x="854" y="1022"/>
                  </a:lnTo>
                  <a:lnTo>
                    <a:pt x="844" y="1022"/>
                  </a:lnTo>
                  <a:lnTo>
                    <a:pt x="844" y="1022"/>
                  </a:lnTo>
                  <a:lnTo>
                    <a:pt x="844" y="1019"/>
                  </a:lnTo>
                  <a:lnTo>
                    <a:pt x="842" y="1019"/>
                  </a:lnTo>
                  <a:lnTo>
                    <a:pt x="842" y="1019"/>
                  </a:lnTo>
                  <a:lnTo>
                    <a:pt x="837" y="1019"/>
                  </a:lnTo>
                  <a:lnTo>
                    <a:pt x="835" y="1022"/>
                  </a:lnTo>
                  <a:lnTo>
                    <a:pt x="835" y="1022"/>
                  </a:lnTo>
                  <a:lnTo>
                    <a:pt x="833" y="1024"/>
                  </a:lnTo>
                  <a:lnTo>
                    <a:pt x="833" y="1024"/>
                  </a:lnTo>
                  <a:lnTo>
                    <a:pt x="830" y="1022"/>
                  </a:lnTo>
                  <a:lnTo>
                    <a:pt x="826" y="1022"/>
                  </a:lnTo>
                  <a:lnTo>
                    <a:pt x="823" y="1022"/>
                  </a:lnTo>
                  <a:lnTo>
                    <a:pt x="821" y="1022"/>
                  </a:lnTo>
                  <a:lnTo>
                    <a:pt x="821" y="1022"/>
                  </a:lnTo>
                  <a:lnTo>
                    <a:pt x="821" y="1022"/>
                  </a:lnTo>
                  <a:lnTo>
                    <a:pt x="818" y="1022"/>
                  </a:lnTo>
                  <a:lnTo>
                    <a:pt x="818" y="1024"/>
                  </a:lnTo>
                  <a:lnTo>
                    <a:pt x="816" y="1024"/>
                  </a:lnTo>
                  <a:lnTo>
                    <a:pt x="816" y="1024"/>
                  </a:lnTo>
                  <a:lnTo>
                    <a:pt x="811" y="1024"/>
                  </a:lnTo>
                  <a:lnTo>
                    <a:pt x="809" y="1024"/>
                  </a:lnTo>
                  <a:lnTo>
                    <a:pt x="809" y="1024"/>
                  </a:lnTo>
                  <a:lnTo>
                    <a:pt x="809" y="1024"/>
                  </a:lnTo>
                  <a:lnTo>
                    <a:pt x="807" y="1022"/>
                  </a:lnTo>
                  <a:lnTo>
                    <a:pt x="807" y="1022"/>
                  </a:lnTo>
                  <a:lnTo>
                    <a:pt x="807" y="1019"/>
                  </a:lnTo>
                  <a:lnTo>
                    <a:pt x="807" y="1017"/>
                  </a:lnTo>
                  <a:lnTo>
                    <a:pt x="804" y="1017"/>
                  </a:lnTo>
                  <a:lnTo>
                    <a:pt x="804" y="1017"/>
                  </a:lnTo>
                  <a:lnTo>
                    <a:pt x="802" y="1015"/>
                  </a:lnTo>
                  <a:lnTo>
                    <a:pt x="802" y="1015"/>
                  </a:lnTo>
                  <a:lnTo>
                    <a:pt x="800" y="1015"/>
                  </a:lnTo>
                  <a:lnTo>
                    <a:pt x="797" y="1010"/>
                  </a:lnTo>
                  <a:lnTo>
                    <a:pt x="797" y="1010"/>
                  </a:lnTo>
                  <a:lnTo>
                    <a:pt x="797" y="1008"/>
                  </a:lnTo>
                  <a:lnTo>
                    <a:pt x="792" y="1008"/>
                  </a:lnTo>
                  <a:lnTo>
                    <a:pt x="790" y="1008"/>
                  </a:lnTo>
                  <a:lnTo>
                    <a:pt x="783" y="1008"/>
                  </a:lnTo>
                  <a:lnTo>
                    <a:pt x="778" y="1008"/>
                  </a:lnTo>
                  <a:lnTo>
                    <a:pt x="778" y="1008"/>
                  </a:lnTo>
                  <a:lnTo>
                    <a:pt x="774" y="1010"/>
                  </a:lnTo>
                  <a:lnTo>
                    <a:pt x="771" y="1012"/>
                  </a:lnTo>
                  <a:lnTo>
                    <a:pt x="769" y="1012"/>
                  </a:lnTo>
                  <a:lnTo>
                    <a:pt x="766" y="1005"/>
                  </a:lnTo>
                  <a:lnTo>
                    <a:pt x="766" y="1005"/>
                  </a:lnTo>
                  <a:lnTo>
                    <a:pt x="769" y="1003"/>
                  </a:lnTo>
                  <a:lnTo>
                    <a:pt x="769" y="1003"/>
                  </a:lnTo>
                  <a:lnTo>
                    <a:pt x="769" y="1000"/>
                  </a:lnTo>
                  <a:lnTo>
                    <a:pt x="766" y="998"/>
                  </a:lnTo>
                  <a:lnTo>
                    <a:pt x="764" y="993"/>
                  </a:lnTo>
                  <a:lnTo>
                    <a:pt x="764" y="993"/>
                  </a:lnTo>
                  <a:lnTo>
                    <a:pt x="764" y="991"/>
                  </a:lnTo>
                  <a:lnTo>
                    <a:pt x="764" y="991"/>
                  </a:lnTo>
                  <a:lnTo>
                    <a:pt x="769" y="986"/>
                  </a:lnTo>
                  <a:lnTo>
                    <a:pt x="769" y="986"/>
                  </a:lnTo>
                  <a:lnTo>
                    <a:pt x="771" y="984"/>
                  </a:lnTo>
                  <a:lnTo>
                    <a:pt x="771" y="982"/>
                  </a:lnTo>
                  <a:lnTo>
                    <a:pt x="774" y="977"/>
                  </a:lnTo>
                  <a:lnTo>
                    <a:pt x="774" y="974"/>
                  </a:lnTo>
                  <a:lnTo>
                    <a:pt x="774" y="974"/>
                  </a:lnTo>
                  <a:lnTo>
                    <a:pt x="771" y="974"/>
                  </a:lnTo>
                  <a:lnTo>
                    <a:pt x="771" y="974"/>
                  </a:lnTo>
                  <a:lnTo>
                    <a:pt x="769" y="974"/>
                  </a:lnTo>
                  <a:lnTo>
                    <a:pt x="766" y="974"/>
                  </a:lnTo>
                  <a:lnTo>
                    <a:pt x="766" y="974"/>
                  </a:lnTo>
                  <a:lnTo>
                    <a:pt x="764" y="974"/>
                  </a:lnTo>
                  <a:lnTo>
                    <a:pt x="764" y="972"/>
                  </a:lnTo>
                  <a:lnTo>
                    <a:pt x="762" y="972"/>
                  </a:lnTo>
                  <a:lnTo>
                    <a:pt x="762" y="970"/>
                  </a:lnTo>
                  <a:lnTo>
                    <a:pt x="762" y="967"/>
                  </a:lnTo>
                  <a:lnTo>
                    <a:pt x="762" y="965"/>
                  </a:lnTo>
                  <a:lnTo>
                    <a:pt x="762" y="965"/>
                  </a:lnTo>
                  <a:lnTo>
                    <a:pt x="748" y="958"/>
                  </a:lnTo>
                  <a:lnTo>
                    <a:pt x="743" y="958"/>
                  </a:lnTo>
                  <a:lnTo>
                    <a:pt x="738" y="960"/>
                  </a:lnTo>
                  <a:lnTo>
                    <a:pt x="738" y="960"/>
                  </a:lnTo>
                  <a:lnTo>
                    <a:pt x="736" y="963"/>
                  </a:lnTo>
                  <a:lnTo>
                    <a:pt x="736" y="965"/>
                  </a:lnTo>
                  <a:lnTo>
                    <a:pt x="733" y="967"/>
                  </a:lnTo>
                  <a:lnTo>
                    <a:pt x="733" y="967"/>
                  </a:lnTo>
                  <a:lnTo>
                    <a:pt x="733" y="970"/>
                  </a:lnTo>
                  <a:lnTo>
                    <a:pt x="733" y="974"/>
                  </a:lnTo>
                  <a:lnTo>
                    <a:pt x="733" y="974"/>
                  </a:lnTo>
                  <a:lnTo>
                    <a:pt x="733" y="977"/>
                  </a:lnTo>
                  <a:lnTo>
                    <a:pt x="731" y="977"/>
                  </a:lnTo>
                  <a:lnTo>
                    <a:pt x="729" y="977"/>
                  </a:lnTo>
                  <a:lnTo>
                    <a:pt x="729" y="977"/>
                  </a:lnTo>
                  <a:lnTo>
                    <a:pt x="726" y="979"/>
                  </a:lnTo>
                  <a:lnTo>
                    <a:pt x="726" y="979"/>
                  </a:lnTo>
                  <a:lnTo>
                    <a:pt x="726" y="979"/>
                  </a:lnTo>
                  <a:lnTo>
                    <a:pt x="724" y="979"/>
                  </a:lnTo>
                  <a:lnTo>
                    <a:pt x="719" y="979"/>
                  </a:lnTo>
                  <a:lnTo>
                    <a:pt x="712" y="979"/>
                  </a:lnTo>
                  <a:lnTo>
                    <a:pt x="712" y="979"/>
                  </a:lnTo>
                  <a:lnTo>
                    <a:pt x="710" y="979"/>
                  </a:lnTo>
                  <a:lnTo>
                    <a:pt x="707" y="979"/>
                  </a:lnTo>
                  <a:lnTo>
                    <a:pt x="705" y="977"/>
                  </a:lnTo>
                  <a:lnTo>
                    <a:pt x="703" y="977"/>
                  </a:lnTo>
                  <a:lnTo>
                    <a:pt x="698" y="979"/>
                  </a:lnTo>
                  <a:lnTo>
                    <a:pt x="695" y="979"/>
                  </a:lnTo>
                  <a:lnTo>
                    <a:pt x="695" y="979"/>
                  </a:lnTo>
                  <a:lnTo>
                    <a:pt x="691" y="979"/>
                  </a:lnTo>
                  <a:lnTo>
                    <a:pt x="691" y="979"/>
                  </a:lnTo>
                  <a:lnTo>
                    <a:pt x="688" y="979"/>
                  </a:lnTo>
                  <a:lnTo>
                    <a:pt x="684" y="974"/>
                  </a:lnTo>
                  <a:lnTo>
                    <a:pt x="679" y="972"/>
                  </a:lnTo>
                  <a:lnTo>
                    <a:pt x="679" y="972"/>
                  </a:lnTo>
                  <a:lnTo>
                    <a:pt x="679" y="972"/>
                  </a:lnTo>
                  <a:lnTo>
                    <a:pt x="667" y="960"/>
                  </a:lnTo>
                  <a:lnTo>
                    <a:pt x="665" y="958"/>
                  </a:lnTo>
                  <a:lnTo>
                    <a:pt x="665" y="956"/>
                  </a:lnTo>
                  <a:lnTo>
                    <a:pt x="662" y="951"/>
                  </a:lnTo>
                  <a:lnTo>
                    <a:pt x="662" y="948"/>
                  </a:lnTo>
                  <a:lnTo>
                    <a:pt x="665" y="948"/>
                  </a:lnTo>
                  <a:lnTo>
                    <a:pt x="669" y="948"/>
                  </a:lnTo>
                  <a:lnTo>
                    <a:pt x="674" y="946"/>
                  </a:lnTo>
                  <a:lnTo>
                    <a:pt x="677" y="946"/>
                  </a:lnTo>
                  <a:lnTo>
                    <a:pt x="677" y="946"/>
                  </a:lnTo>
                  <a:lnTo>
                    <a:pt x="677" y="944"/>
                  </a:lnTo>
                  <a:lnTo>
                    <a:pt x="677" y="941"/>
                  </a:lnTo>
                  <a:lnTo>
                    <a:pt x="677" y="941"/>
                  </a:lnTo>
                  <a:lnTo>
                    <a:pt x="677" y="939"/>
                  </a:lnTo>
                  <a:lnTo>
                    <a:pt x="674" y="932"/>
                  </a:lnTo>
                  <a:lnTo>
                    <a:pt x="674" y="932"/>
                  </a:lnTo>
                  <a:lnTo>
                    <a:pt x="674" y="929"/>
                  </a:lnTo>
                  <a:lnTo>
                    <a:pt x="674" y="929"/>
                  </a:lnTo>
                  <a:lnTo>
                    <a:pt x="677" y="927"/>
                  </a:lnTo>
                  <a:lnTo>
                    <a:pt x="677" y="927"/>
                  </a:lnTo>
                  <a:lnTo>
                    <a:pt x="677" y="925"/>
                  </a:lnTo>
                  <a:lnTo>
                    <a:pt x="674" y="922"/>
                  </a:lnTo>
                  <a:lnTo>
                    <a:pt x="674" y="920"/>
                  </a:lnTo>
                  <a:lnTo>
                    <a:pt x="672" y="918"/>
                  </a:lnTo>
                  <a:lnTo>
                    <a:pt x="672" y="918"/>
                  </a:lnTo>
                  <a:lnTo>
                    <a:pt x="665" y="915"/>
                  </a:lnTo>
                  <a:lnTo>
                    <a:pt x="665" y="913"/>
                  </a:lnTo>
                  <a:lnTo>
                    <a:pt x="662" y="911"/>
                  </a:lnTo>
                  <a:lnTo>
                    <a:pt x="660" y="911"/>
                  </a:lnTo>
                  <a:lnTo>
                    <a:pt x="660" y="908"/>
                  </a:lnTo>
                  <a:lnTo>
                    <a:pt x="660" y="906"/>
                  </a:lnTo>
                  <a:lnTo>
                    <a:pt x="662" y="901"/>
                  </a:lnTo>
                  <a:lnTo>
                    <a:pt x="662" y="899"/>
                  </a:lnTo>
                  <a:lnTo>
                    <a:pt x="662" y="894"/>
                  </a:lnTo>
                  <a:lnTo>
                    <a:pt x="662" y="892"/>
                  </a:lnTo>
                  <a:lnTo>
                    <a:pt x="662" y="892"/>
                  </a:lnTo>
                  <a:lnTo>
                    <a:pt x="662" y="889"/>
                  </a:lnTo>
                  <a:lnTo>
                    <a:pt x="662" y="889"/>
                  </a:lnTo>
                  <a:lnTo>
                    <a:pt x="662" y="887"/>
                  </a:lnTo>
                  <a:lnTo>
                    <a:pt x="662" y="887"/>
                  </a:lnTo>
                  <a:lnTo>
                    <a:pt x="662" y="887"/>
                  </a:lnTo>
                  <a:lnTo>
                    <a:pt x="662" y="885"/>
                  </a:lnTo>
                  <a:lnTo>
                    <a:pt x="662" y="885"/>
                  </a:lnTo>
                  <a:lnTo>
                    <a:pt x="662" y="882"/>
                  </a:lnTo>
                  <a:lnTo>
                    <a:pt x="665" y="882"/>
                  </a:lnTo>
                  <a:lnTo>
                    <a:pt x="669" y="882"/>
                  </a:lnTo>
                  <a:lnTo>
                    <a:pt x="669" y="882"/>
                  </a:lnTo>
                  <a:lnTo>
                    <a:pt x="672" y="880"/>
                  </a:lnTo>
                  <a:lnTo>
                    <a:pt x="674" y="880"/>
                  </a:lnTo>
                  <a:lnTo>
                    <a:pt x="674" y="882"/>
                  </a:lnTo>
                  <a:lnTo>
                    <a:pt x="677" y="882"/>
                  </a:lnTo>
                  <a:lnTo>
                    <a:pt x="677" y="882"/>
                  </a:lnTo>
                  <a:lnTo>
                    <a:pt x="679" y="882"/>
                  </a:lnTo>
                  <a:lnTo>
                    <a:pt x="679" y="882"/>
                  </a:lnTo>
                  <a:lnTo>
                    <a:pt x="681" y="880"/>
                  </a:lnTo>
                  <a:lnTo>
                    <a:pt x="681" y="880"/>
                  </a:lnTo>
                  <a:lnTo>
                    <a:pt x="681" y="880"/>
                  </a:lnTo>
                  <a:lnTo>
                    <a:pt x="684" y="880"/>
                  </a:lnTo>
                  <a:lnTo>
                    <a:pt x="684" y="880"/>
                  </a:lnTo>
                  <a:lnTo>
                    <a:pt x="686" y="877"/>
                  </a:lnTo>
                  <a:lnTo>
                    <a:pt x="686" y="877"/>
                  </a:lnTo>
                  <a:lnTo>
                    <a:pt x="686" y="877"/>
                  </a:lnTo>
                  <a:lnTo>
                    <a:pt x="686" y="877"/>
                  </a:lnTo>
                  <a:lnTo>
                    <a:pt x="686" y="875"/>
                  </a:lnTo>
                  <a:lnTo>
                    <a:pt x="686" y="875"/>
                  </a:lnTo>
                  <a:lnTo>
                    <a:pt x="684" y="875"/>
                  </a:lnTo>
                  <a:lnTo>
                    <a:pt x="684" y="873"/>
                  </a:lnTo>
                  <a:lnTo>
                    <a:pt x="681" y="873"/>
                  </a:lnTo>
                  <a:lnTo>
                    <a:pt x="679" y="873"/>
                  </a:lnTo>
                  <a:lnTo>
                    <a:pt x="677" y="870"/>
                  </a:lnTo>
                  <a:lnTo>
                    <a:pt x="677" y="870"/>
                  </a:lnTo>
                  <a:lnTo>
                    <a:pt x="677" y="873"/>
                  </a:lnTo>
                  <a:lnTo>
                    <a:pt x="674" y="873"/>
                  </a:lnTo>
                  <a:lnTo>
                    <a:pt x="674" y="873"/>
                  </a:lnTo>
                  <a:lnTo>
                    <a:pt x="672" y="873"/>
                  </a:lnTo>
                  <a:lnTo>
                    <a:pt x="669" y="873"/>
                  </a:lnTo>
                  <a:lnTo>
                    <a:pt x="667" y="870"/>
                  </a:lnTo>
                  <a:lnTo>
                    <a:pt x="665" y="868"/>
                  </a:lnTo>
                  <a:lnTo>
                    <a:pt x="665" y="868"/>
                  </a:lnTo>
                  <a:lnTo>
                    <a:pt x="665" y="866"/>
                  </a:lnTo>
                  <a:lnTo>
                    <a:pt x="665" y="868"/>
                  </a:lnTo>
                  <a:lnTo>
                    <a:pt x="662" y="868"/>
                  </a:lnTo>
                  <a:lnTo>
                    <a:pt x="662" y="870"/>
                  </a:lnTo>
                  <a:lnTo>
                    <a:pt x="655" y="868"/>
                  </a:lnTo>
                  <a:lnTo>
                    <a:pt x="651" y="868"/>
                  </a:lnTo>
                  <a:lnTo>
                    <a:pt x="648" y="868"/>
                  </a:lnTo>
                  <a:lnTo>
                    <a:pt x="646" y="870"/>
                  </a:lnTo>
                  <a:lnTo>
                    <a:pt x="646" y="870"/>
                  </a:lnTo>
                  <a:lnTo>
                    <a:pt x="643" y="870"/>
                  </a:lnTo>
                  <a:lnTo>
                    <a:pt x="641" y="866"/>
                  </a:lnTo>
                  <a:lnTo>
                    <a:pt x="641" y="866"/>
                  </a:lnTo>
                  <a:lnTo>
                    <a:pt x="639" y="866"/>
                  </a:lnTo>
                  <a:lnTo>
                    <a:pt x="634" y="866"/>
                  </a:lnTo>
                  <a:lnTo>
                    <a:pt x="632" y="866"/>
                  </a:lnTo>
                  <a:lnTo>
                    <a:pt x="629" y="866"/>
                  </a:lnTo>
                  <a:lnTo>
                    <a:pt x="629" y="866"/>
                  </a:lnTo>
                  <a:lnTo>
                    <a:pt x="627" y="863"/>
                  </a:lnTo>
                  <a:lnTo>
                    <a:pt x="625" y="863"/>
                  </a:lnTo>
                  <a:lnTo>
                    <a:pt x="625" y="863"/>
                  </a:lnTo>
                  <a:lnTo>
                    <a:pt x="622" y="863"/>
                  </a:lnTo>
                  <a:lnTo>
                    <a:pt x="622" y="863"/>
                  </a:lnTo>
                  <a:lnTo>
                    <a:pt x="622" y="861"/>
                  </a:lnTo>
                  <a:lnTo>
                    <a:pt x="622" y="859"/>
                  </a:lnTo>
                  <a:lnTo>
                    <a:pt x="622" y="859"/>
                  </a:lnTo>
                  <a:lnTo>
                    <a:pt x="620" y="856"/>
                  </a:lnTo>
                  <a:lnTo>
                    <a:pt x="620" y="856"/>
                  </a:lnTo>
                  <a:lnTo>
                    <a:pt x="617" y="859"/>
                  </a:lnTo>
                  <a:lnTo>
                    <a:pt x="617" y="861"/>
                  </a:lnTo>
                  <a:lnTo>
                    <a:pt x="615" y="863"/>
                  </a:lnTo>
                  <a:lnTo>
                    <a:pt x="615" y="866"/>
                  </a:lnTo>
                  <a:lnTo>
                    <a:pt x="615" y="866"/>
                  </a:lnTo>
                  <a:lnTo>
                    <a:pt x="613" y="870"/>
                  </a:lnTo>
                  <a:lnTo>
                    <a:pt x="610" y="873"/>
                  </a:lnTo>
                  <a:lnTo>
                    <a:pt x="610" y="873"/>
                  </a:lnTo>
                  <a:lnTo>
                    <a:pt x="613" y="880"/>
                  </a:lnTo>
                  <a:lnTo>
                    <a:pt x="615" y="892"/>
                  </a:lnTo>
                  <a:lnTo>
                    <a:pt x="615" y="899"/>
                  </a:lnTo>
                  <a:lnTo>
                    <a:pt x="615" y="901"/>
                  </a:lnTo>
                  <a:lnTo>
                    <a:pt x="606" y="908"/>
                  </a:lnTo>
                  <a:lnTo>
                    <a:pt x="599" y="908"/>
                  </a:lnTo>
                  <a:lnTo>
                    <a:pt x="596" y="913"/>
                  </a:lnTo>
                  <a:lnTo>
                    <a:pt x="594" y="911"/>
                  </a:lnTo>
                  <a:lnTo>
                    <a:pt x="594" y="911"/>
                  </a:lnTo>
                  <a:lnTo>
                    <a:pt x="591" y="908"/>
                  </a:lnTo>
                  <a:lnTo>
                    <a:pt x="591" y="903"/>
                  </a:lnTo>
                  <a:lnTo>
                    <a:pt x="589" y="903"/>
                  </a:lnTo>
                  <a:lnTo>
                    <a:pt x="587" y="903"/>
                  </a:lnTo>
                  <a:lnTo>
                    <a:pt x="587" y="903"/>
                  </a:lnTo>
                  <a:lnTo>
                    <a:pt x="584" y="903"/>
                  </a:lnTo>
                  <a:lnTo>
                    <a:pt x="584" y="906"/>
                  </a:lnTo>
                  <a:lnTo>
                    <a:pt x="582" y="906"/>
                  </a:lnTo>
                  <a:lnTo>
                    <a:pt x="580" y="903"/>
                  </a:lnTo>
                  <a:lnTo>
                    <a:pt x="580" y="906"/>
                  </a:lnTo>
                  <a:lnTo>
                    <a:pt x="577" y="906"/>
                  </a:lnTo>
                  <a:lnTo>
                    <a:pt x="577" y="908"/>
                  </a:lnTo>
                  <a:lnTo>
                    <a:pt x="575" y="911"/>
                  </a:lnTo>
                  <a:lnTo>
                    <a:pt x="565" y="915"/>
                  </a:lnTo>
                  <a:lnTo>
                    <a:pt x="563" y="915"/>
                  </a:lnTo>
                  <a:lnTo>
                    <a:pt x="563" y="918"/>
                  </a:lnTo>
                  <a:lnTo>
                    <a:pt x="563" y="920"/>
                  </a:lnTo>
                  <a:lnTo>
                    <a:pt x="563" y="920"/>
                  </a:lnTo>
                  <a:lnTo>
                    <a:pt x="563" y="922"/>
                  </a:lnTo>
                  <a:lnTo>
                    <a:pt x="561" y="922"/>
                  </a:lnTo>
                  <a:lnTo>
                    <a:pt x="561" y="922"/>
                  </a:lnTo>
                  <a:lnTo>
                    <a:pt x="561" y="925"/>
                  </a:lnTo>
                  <a:lnTo>
                    <a:pt x="561" y="927"/>
                  </a:lnTo>
                  <a:lnTo>
                    <a:pt x="563" y="929"/>
                  </a:lnTo>
                  <a:lnTo>
                    <a:pt x="565" y="929"/>
                  </a:lnTo>
                  <a:lnTo>
                    <a:pt x="565" y="929"/>
                  </a:lnTo>
                  <a:lnTo>
                    <a:pt x="568" y="934"/>
                  </a:lnTo>
                  <a:lnTo>
                    <a:pt x="568" y="939"/>
                  </a:lnTo>
                  <a:lnTo>
                    <a:pt x="570" y="937"/>
                  </a:lnTo>
                  <a:lnTo>
                    <a:pt x="570" y="937"/>
                  </a:lnTo>
                  <a:lnTo>
                    <a:pt x="573" y="937"/>
                  </a:lnTo>
                  <a:lnTo>
                    <a:pt x="573" y="937"/>
                  </a:lnTo>
                  <a:lnTo>
                    <a:pt x="575" y="939"/>
                  </a:lnTo>
                  <a:lnTo>
                    <a:pt x="573" y="939"/>
                  </a:lnTo>
                  <a:lnTo>
                    <a:pt x="573" y="939"/>
                  </a:lnTo>
                  <a:lnTo>
                    <a:pt x="570" y="941"/>
                  </a:lnTo>
                  <a:lnTo>
                    <a:pt x="568" y="941"/>
                  </a:lnTo>
                  <a:lnTo>
                    <a:pt x="565" y="944"/>
                  </a:lnTo>
                  <a:lnTo>
                    <a:pt x="565" y="951"/>
                  </a:lnTo>
                  <a:lnTo>
                    <a:pt x="563" y="953"/>
                  </a:lnTo>
                  <a:lnTo>
                    <a:pt x="561" y="956"/>
                  </a:lnTo>
                  <a:lnTo>
                    <a:pt x="561" y="958"/>
                  </a:lnTo>
                  <a:lnTo>
                    <a:pt x="561" y="958"/>
                  </a:lnTo>
                  <a:lnTo>
                    <a:pt x="561" y="960"/>
                  </a:lnTo>
                  <a:lnTo>
                    <a:pt x="558" y="960"/>
                  </a:lnTo>
                  <a:lnTo>
                    <a:pt x="558" y="960"/>
                  </a:lnTo>
                  <a:lnTo>
                    <a:pt x="558" y="960"/>
                  </a:lnTo>
                  <a:lnTo>
                    <a:pt x="558" y="963"/>
                  </a:lnTo>
                  <a:lnTo>
                    <a:pt x="556" y="965"/>
                  </a:lnTo>
                  <a:lnTo>
                    <a:pt x="556" y="965"/>
                  </a:lnTo>
                  <a:lnTo>
                    <a:pt x="551" y="965"/>
                  </a:lnTo>
                  <a:lnTo>
                    <a:pt x="542" y="972"/>
                  </a:lnTo>
                  <a:lnTo>
                    <a:pt x="539" y="972"/>
                  </a:lnTo>
                  <a:lnTo>
                    <a:pt x="539" y="974"/>
                  </a:lnTo>
                  <a:lnTo>
                    <a:pt x="537" y="974"/>
                  </a:lnTo>
                  <a:lnTo>
                    <a:pt x="535" y="974"/>
                  </a:lnTo>
                  <a:lnTo>
                    <a:pt x="535" y="977"/>
                  </a:lnTo>
                  <a:lnTo>
                    <a:pt x="537" y="979"/>
                  </a:lnTo>
                  <a:lnTo>
                    <a:pt x="535" y="982"/>
                  </a:lnTo>
                  <a:lnTo>
                    <a:pt x="535" y="984"/>
                  </a:lnTo>
                  <a:lnTo>
                    <a:pt x="530" y="982"/>
                  </a:lnTo>
                  <a:lnTo>
                    <a:pt x="528" y="982"/>
                  </a:lnTo>
                  <a:lnTo>
                    <a:pt x="525" y="984"/>
                  </a:lnTo>
                  <a:lnTo>
                    <a:pt x="518" y="991"/>
                  </a:lnTo>
                  <a:lnTo>
                    <a:pt x="516" y="993"/>
                  </a:lnTo>
                  <a:lnTo>
                    <a:pt x="516" y="998"/>
                  </a:lnTo>
                  <a:lnTo>
                    <a:pt x="513" y="1000"/>
                  </a:lnTo>
                  <a:lnTo>
                    <a:pt x="511" y="1000"/>
                  </a:lnTo>
                  <a:lnTo>
                    <a:pt x="511" y="1000"/>
                  </a:lnTo>
                  <a:lnTo>
                    <a:pt x="509" y="1000"/>
                  </a:lnTo>
                  <a:lnTo>
                    <a:pt x="509" y="1000"/>
                  </a:lnTo>
                  <a:lnTo>
                    <a:pt x="506" y="1000"/>
                  </a:lnTo>
                  <a:lnTo>
                    <a:pt x="504" y="998"/>
                  </a:lnTo>
                  <a:lnTo>
                    <a:pt x="502" y="1000"/>
                  </a:lnTo>
                  <a:lnTo>
                    <a:pt x="499" y="1000"/>
                  </a:lnTo>
                  <a:lnTo>
                    <a:pt x="499" y="1000"/>
                  </a:lnTo>
                  <a:lnTo>
                    <a:pt x="497" y="1000"/>
                  </a:lnTo>
                  <a:lnTo>
                    <a:pt x="494" y="1000"/>
                  </a:lnTo>
                  <a:lnTo>
                    <a:pt x="494" y="998"/>
                  </a:lnTo>
                  <a:lnTo>
                    <a:pt x="492" y="996"/>
                  </a:lnTo>
                  <a:lnTo>
                    <a:pt x="492" y="996"/>
                  </a:lnTo>
                  <a:lnTo>
                    <a:pt x="490" y="1000"/>
                  </a:lnTo>
                  <a:lnTo>
                    <a:pt x="485" y="1005"/>
                  </a:lnTo>
                  <a:lnTo>
                    <a:pt x="483" y="1010"/>
                  </a:lnTo>
                  <a:lnTo>
                    <a:pt x="483" y="1012"/>
                  </a:lnTo>
                  <a:lnTo>
                    <a:pt x="483" y="1015"/>
                  </a:lnTo>
                  <a:lnTo>
                    <a:pt x="483" y="1019"/>
                  </a:lnTo>
                  <a:lnTo>
                    <a:pt x="483" y="1031"/>
                  </a:lnTo>
                  <a:lnTo>
                    <a:pt x="483" y="1034"/>
                  </a:lnTo>
                  <a:lnTo>
                    <a:pt x="483" y="1036"/>
                  </a:lnTo>
                  <a:lnTo>
                    <a:pt x="478" y="1038"/>
                  </a:lnTo>
                  <a:lnTo>
                    <a:pt x="478" y="1041"/>
                  </a:lnTo>
                  <a:lnTo>
                    <a:pt x="478" y="1041"/>
                  </a:lnTo>
                  <a:lnTo>
                    <a:pt x="478" y="1043"/>
                  </a:lnTo>
                  <a:lnTo>
                    <a:pt x="478" y="1043"/>
                  </a:lnTo>
                  <a:lnTo>
                    <a:pt x="478" y="1043"/>
                  </a:lnTo>
                  <a:lnTo>
                    <a:pt x="478" y="1045"/>
                  </a:lnTo>
                  <a:lnTo>
                    <a:pt x="478" y="1045"/>
                  </a:lnTo>
                  <a:lnTo>
                    <a:pt x="478" y="1048"/>
                  </a:lnTo>
                  <a:lnTo>
                    <a:pt x="478" y="1048"/>
                  </a:lnTo>
                  <a:lnTo>
                    <a:pt x="478" y="1052"/>
                  </a:lnTo>
                  <a:lnTo>
                    <a:pt x="478" y="1057"/>
                  </a:lnTo>
                  <a:lnTo>
                    <a:pt x="480" y="1062"/>
                  </a:lnTo>
                  <a:lnTo>
                    <a:pt x="483" y="1067"/>
                  </a:lnTo>
                  <a:lnTo>
                    <a:pt x="485" y="1071"/>
                  </a:lnTo>
                  <a:lnTo>
                    <a:pt x="485" y="1079"/>
                  </a:lnTo>
                  <a:lnTo>
                    <a:pt x="487" y="1081"/>
                  </a:lnTo>
                  <a:lnTo>
                    <a:pt x="487" y="1081"/>
                  </a:lnTo>
                  <a:lnTo>
                    <a:pt x="487" y="1083"/>
                  </a:lnTo>
                  <a:lnTo>
                    <a:pt x="487" y="1086"/>
                  </a:lnTo>
                  <a:lnTo>
                    <a:pt x="487" y="1088"/>
                  </a:lnTo>
                  <a:lnTo>
                    <a:pt x="487" y="1090"/>
                  </a:lnTo>
                  <a:lnTo>
                    <a:pt x="487" y="1093"/>
                  </a:lnTo>
                  <a:lnTo>
                    <a:pt x="487" y="1095"/>
                  </a:lnTo>
                  <a:lnTo>
                    <a:pt x="487" y="1102"/>
                  </a:lnTo>
                  <a:lnTo>
                    <a:pt x="487" y="1105"/>
                  </a:lnTo>
                  <a:lnTo>
                    <a:pt x="490" y="1107"/>
                  </a:lnTo>
                  <a:lnTo>
                    <a:pt x="490" y="1107"/>
                  </a:lnTo>
                  <a:lnTo>
                    <a:pt x="490" y="1109"/>
                  </a:lnTo>
                  <a:lnTo>
                    <a:pt x="487" y="1112"/>
                  </a:lnTo>
                  <a:lnTo>
                    <a:pt x="487" y="1114"/>
                  </a:lnTo>
                  <a:lnTo>
                    <a:pt x="485" y="1114"/>
                  </a:lnTo>
                  <a:lnTo>
                    <a:pt x="485" y="1114"/>
                  </a:lnTo>
                  <a:lnTo>
                    <a:pt x="483" y="1114"/>
                  </a:lnTo>
                  <a:lnTo>
                    <a:pt x="483" y="1114"/>
                  </a:lnTo>
                  <a:lnTo>
                    <a:pt x="480" y="1116"/>
                  </a:lnTo>
                  <a:lnTo>
                    <a:pt x="480" y="1116"/>
                  </a:lnTo>
                  <a:lnTo>
                    <a:pt x="483" y="1119"/>
                  </a:lnTo>
                  <a:lnTo>
                    <a:pt x="480" y="1119"/>
                  </a:lnTo>
                  <a:lnTo>
                    <a:pt x="480" y="1119"/>
                  </a:lnTo>
                  <a:lnTo>
                    <a:pt x="480" y="1121"/>
                  </a:lnTo>
                  <a:lnTo>
                    <a:pt x="480" y="1121"/>
                  </a:lnTo>
                  <a:lnTo>
                    <a:pt x="480" y="1121"/>
                  </a:lnTo>
                  <a:lnTo>
                    <a:pt x="480" y="1126"/>
                  </a:lnTo>
                  <a:lnTo>
                    <a:pt x="480" y="1126"/>
                  </a:lnTo>
                  <a:lnTo>
                    <a:pt x="480" y="1128"/>
                  </a:lnTo>
                  <a:lnTo>
                    <a:pt x="478" y="1131"/>
                  </a:lnTo>
                  <a:lnTo>
                    <a:pt x="476" y="1133"/>
                  </a:lnTo>
                  <a:lnTo>
                    <a:pt x="473" y="1133"/>
                  </a:lnTo>
                  <a:lnTo>
                    <a:pt x="468" y="1131"/>
                  </a:lnTo>
                  <a:lnTo>
                    <a:pt x="466" y="1128"/>
                  </a:lnTo>
                  <a:lnTo>
                    <a:pt x="466" y="1128"/>
                  </a:lnTo>
                  <a:lnTo>
                    <a:pt x="466" y="1128"/>
                  </a:lnTo>
                  <a:lnTo>
                    <a:pt x="461" y="1131"/>
                  </a:lnTo>
                  <a:lnTo>
                    <a:pt x="457" y="1133"/>
                  </a:lnTo>
                  <a:lnTo>
                    <a:pt x="454" y="1133"/>
                  </a:lnTo>
                  <a:lnTo>
                    <a:pt x="452" y="1133"/>
                  </a:lnTo>
                  <a:lnTo>
                    <a:pt x="445" y="1140"/>
                  </a:lnTo>
                  <a:lnTo>
                    <a:pt x="442" y="1140"/>
                  </a:lnTo>
                  <a:lnTo>
                    <a:pt x="442" y="1140"/>
                  </a:lnTo>
                  <a:lnTo>
                    <a:pt x="440" y="1140"/>
                  </a:lnTo>
                  <a:lnTo>
                    <a:pt x="438" y="1140"/>
                  </a:lnTo>
                  <a:lnTo>
                    <a:pt x="435" y="1138"/>
                  </a:lnTo>
                  <a:lnTo>
                    <a:pt x="433" y="1133"/>
                  </a:lnTo>
                  <a:lnTo>
                    <a:pt x="433" y="1131"/>
                  </a:lnTo>
                  <a:lnTo>
                    <a:pt x="435" y="1128"/>
                  </a:lnTo>
                  <a:lnTo>
                    <a:pt x="435" y="1123"/>
                  </a:lnTo>
                  <a:lnTo>
                    <a:pt x="435" y="1121"/>
                  </a:lnTo>
                  <a:lnTo>
                    <a:pt x="433" y="1121"/>
                  </a:lnTo>
                  <a:lnTo>
                    <a:pt x="431" y="1119"/>
                  </a:lnTo>
                  <a:lnTo>
                    <a:pt x="428" y="1119"/>
                  </a:lnTo>
                  <a:lnTo>
                    <a:pt x="428" y="1119"/>
                  </a:lnTo>
                  <a:lnTo>
                    <a:pt x="421" y="1121"/>
                  </a:lnTo>
                  <a:lnTo>
                    <a:pt x="416" y="1123"/>
                  </a:lnTo>
                  <a:lnTo>
                    <a:pt x="414" y="1123"/>
                  </a:lnTo>
                  <a:lnTo>
                    <a:pt x="412" y="1121"/>
                  </a:lnTo>
                  <a:lnTo>
                    <a:pt x="409" y="1121"/>
                  </a:lnTo>
                  <a:lnTo>
                    <a:pt x="407" y="1123"/>
                  </a:lnTo>
                  <a:lnTo>
                    <a:pt x="405" y="1126"/>
                  </a:lnTo>
                  <a:lnTo>
                    <a:pt x="402" y="1128"/>
                  </a:lnTo>
                  <a:lnTo>
                    <a:pt x="400" y="1128"/>
                  </a:lnTo>
                  <a:lnTo>
                    <a:pt x="398" y="1128"/>
                  </a:lnTo>
                  <a:lnTo>
                    <a:pt x="395" y="1128"/>
                  </a:lnTo>
                  <a:lnTo>
                    <a:pt x="393" y="1128"/>
                  </a:lnTo>
                  <a:lnTo>
                    <a:pt x="390" y="1128"/>
                  </a:lnTo>
                  <a:lnTo>
                    <a:pt x="388" y="1131"/>
                  </a:lnTo>
                  <a:lnTo>
                    <a:pt x="388" y="1133"/>
                  </a:lnTo>
                  <a:lnTo>
                    <a:pt x="386" y="1133"/>
                  </a:lnTo>
                  <a:lnTo>
                    <a:pt x="376" y="1138"/>
                  </a:lnTo>
                  <a:lnTo>
                    <a:pt x="374" y="1140"/>
                  </a:lnTo>
                  <a:lnTo>
                    <a:pt x="372" y="1142"/>
                  </a:lnTo>
                  <a:lnTo>
                    <a:pt x="372" y="1142"/>
                  </a:lnTo>
                  <a:lnTo>
                    <a:pt x="369" y="1142"/>
                  </a:lnTo>
                  <a:lnTo>
                    <a:pt x="369" y="1142"/>
                  </a:lnTo>
                  <a:lnTo>
                    <a:pt x="348" y="1135"/>
                  </a:lnTo>
                  <a:lnTo>
                    <a:pt x="348" y="1135"/>
                  </a:lnTo>
                  <a:lnTo>
                    <a:pt x="348" y="1138"/>
                  </a:lnTo>
                  <a:lnTo>
                    <a:pt x="348" y="1138"/>
                  </a:lnTo>
                  <a:lnTo>
                    <a:pt x="343" y="1140"/>
                  </a:lnTo>
                  <a:lnTo>
                    <a:pt x="343" y="1142"/>
                  </a:lnTo>
                  <a:lnTo>
                    <a:pt x="341" y="1142"/>
                  </a:lnTo>
                  <a:lnTo>
                    <a:pt x="341" y="1142"/>
                  </a:lnTo>
                  <a:lnTo>
                    <a:pt x="338" y="1142"/>
                  </a:lnTo>
                  <a:lnTo>
                    <a:pt x="338" y="1142"/>
                  </a:lnTo>
                  <a:lnTo>
                    <a:pt x="338" y="1142"/>
                  </a:lnTo>
                  <a:lnTo>
                    <a:pt x="338" y="1142"/>
                  </a:lnTo>
                  <a:lnTo>
                    <a:pt x="338" y="1140"/>
                  </a:lnTo>
                  <a:lnTo>
                    <a:pt x="336" y="1138"/>
                  </a:lnTo>
                  <a:lnTo>
                    <a:pt x="334" y="1138"/>
                  </a:lnTo>
                  <a:lnTo>
                    <a:pt x="334" y="1135"/>
                  </a:lnTo>
                  <a:lnTo>
                    <a:pt x="334" y="1133"/>
                  </a:lnTo>
                  <a:lnTo>
                    <a:pt x="331" y="1133"/>
                  </a:lnTo>
                  <a:lnTo>
                    <a:pt x="331" y="1131"/>
                  </a:lnTo>
                  <a:lnTo>
                    <a:pt x="334" y="1128"/>
                  </a:lnTo>
                  <a:lnTo>
                    <a:pt x="334" y="1128"/>
                  </a:lnTo>
                  <a:lnTo>
                    <a:pt x="334" y="1126"/>
                  </a:lnTo>
                  <a:lnTo>
                    <a:pt x="334" y="1123"/>
                  </a:lnTo>
                  <a:lnTo>
                    <a:pt x="334" y="1123"/>
                  </a:lnTo>
                  <a:lnTo>
                    <a:pt x="331" y="1123"/>
                  </a:lnTo>
                  <a:lnTo>
                    <a:pt x="329" y="1119"/>
                  </a:lnTo>
                  <a:lnTo>
                    <a:pt x="322" y="1114"/>
                  </a:lnTo>
                  <a:lnTo>
                    <a:pt x="322" y="1112"/>
                  </a:lnTo>
                  <a:lnTo>
                    <a:pt x="322" y="1112"/>
                  </a:lnTo>
                  <a:lnTo>
                    <a:pt x="320" y="1112"/>
                  </a:lnTo>
                  <a:lnTo>
                    <a:pt x="320" y="1112"/>
                  </a:lnTo>
                  <a:lnTo>
                    <a:pt x="320" y="1112"/>
                  </a:lnTo>
                  <a:lnTo>
                    <a:pt x="317" y="1114"/>
                  </a:lnTo>
                  <a:lnTo>
                    <a:pt x="317" y="1114"/>
                  </a:lnTo>
                  <a:lnTo>
                    <a:pt x="317" y="1114"/>
                  </a:lnTo>
                  <a:lnTo>
                    <a:pt x="317" y="1114"/>
                  </a:lnTo>
                  <a:lnTo>
                    <a:pt x="315" y="1114"/>
                  </a:lnTo>
                  <a:lnTo>
                    <a:pt x="315" y="1114"/>
                  </a:lnTo>
                  <a:lnTo>
                    <a:pt x="312" y="1114"/>
                  </a:lnTo>
                  <a:lnTo>
                    <a:pt x="312" y="1112"/>
                  </a:lnTo>
                  <a:lnTo>
                    <a:pt x="312" y="1112"/>
                  </a:lnTo>
                  <a:lnTo>
                    <a:pt x="312" y="1112"/>
                  </a:lnTo>
                  <a:lnTo>
                    <a:pt x="312" y="1109"/>
                  </a:lnTo>
                  <a:lnTo>
                    <a:pt x="312" y="1109"/>
                  </a:lnTo>
                  <a:lnTo>
                    <a:pt x="312" y="1109"/>
                  </a:lnTo>
                  <a:lnTo>
                    <a:pt x="312" y="1107"/>
                  </a:lnTo>
                  <a:lnTo>
                    <a:pt x="312" y="1107"/>
                  </a:lnTo>
                  <a:lnTo>
                    <a:pt x="312" y="1105"/>
                  </a:lnTo>
                  <a:lnTo>
                    <a:pt x="312" y="1105"/>
                  </a:lnTo>
                  <a:lnTo>
                    <a:pt x="312" y="1102"/>
                  </a:lnTo>
                  <a:lnTo>
                    <a:pt x="312" y="1102"/>
                  </a:lnTo>
                  <a:lnTo>
                    <a:pt x="312" y="1102"/>
                  </a:lnTo>
                  <a:lnTo>
                    <a:pt x="312" y="1100"/>
                  </a:lnTo>
                  <a:lnTo>
                    <a:pt x="315" y="1100"/>
                  </a:lnTo>
                  <a:lnTo>
                    <a:pt x="317" y="1100"/>
                  </a:lnTo>
                  <a:lnTo>
                    <a:pt x="317" y="1100"/>
                  </a:lnTo>
                  <a:lnTo>
                    <a:pt x="317" y="1097"/>
                  </a:lnTo>
                  <a:lnTo>
                    <a:pt x="317" y="1097"/>
                  </a:lnTo>
                  <a:lnTo>
                    <a:pt x="320" y="1097"/>
                  </a:lnTo>
                  <a:lnTo>
                    <a:pt x="320" y="1097"/>
                  </a:lnTo>
                  <a:lnTo>
                    <a:pt x="322" y="1097"/>
                  </a:lnTo>
                  <a:lnTo>
                    <a:pt x="322" y="1095"/>
                  </a:lnTo>
                  <a:lnTo>
                    <a:pt x="322" y="1095"/>
                  </a:lnTo>
                  <a:lnTo>
                    <a:pt x="322" y="1095"/>
                  </a:lnTo>
                  <a:lnTo>
                    <a:pt x="320" y="1093"/>
                  </a:lnTo>
                  <a:lnTo>
                    <a:pt x="320" y="1093"/>
                  </a:lnTo>
                  <a:lnTo>
                    <a:pt x="320" y="1090"/>
                  </a:lnTo>
                  <a:lnTo>
                    <a:pt x="317" y="1088"/>
                  </a:lnTo>
                  <a:lnTo>
                    <a:pt x="317" y="1083"/>
                  </a:lnTo>
                  <a:lnTo>
                    <a:pt x="317" y="1083"/>
                  </a:lnTo>
                  <a:lnTo>
                    <a:pt x="315" y="1081"/>
                  </a:lnTo>
                  <a:lnTo>
                    <a:pt x="312" y="1076"/>
                  </a:lnTo>
                  <a:lnTo>
                    <a:pt x="310" y="1074"/>
                  </a:lnTo>
                  <a:lnTo>
                    <a:pt x="310" y="1074"/>
                  </a:lnTo>
                  <a:lnTo>
                    <a:pt x="310" y="1071"/>
                  </a:lnTo>
                  <a:lnTo>
                    <a:pt x="303" y="1069"/>
                  </a:lnTo>
                  <a:lnTo>
                    <a:pt x="301" y="1064"/>
                  </a:lnTo>
                  <a:lnTo>
                    <a:pt x="301" y="1064"/>
                  </a:lnTo>
                  <a:lnTo>
                    <a:pt x="298" y="1062"/>
                  </a:lnTo>
                  <a:lnTo>
                    <a:pt x="298" y="1062"/>
                  </a:lnTo>
                  <a:lnTo>
                    <a:pt x="301" y="1062"/>
                  </a:lnTo>
                  <a:lnTo>
                    <a:pt x="301" y="1060"/>
                  </a:lnTo>
                  <a:lnTo>
                    <a:pt x="301" y="1060"/>
                  </a:lnTo>
                  <a:lnTo>
                    <a:pt x="303" y="1057"/>
                  </a:lnTo>
                  <a:lnTo>
                    <a:pt x="305" y="1057"/>
                  </a:lnTo>
                  <a:lnTo>
                    <a:pt x="305" y="1057"/>
                  </a:lnTo>
                  <a:lnTo>
                    <a:pt x="308" y="1052"/>
                  </a:lnTo>
                  <a:lnTo>
                    <a:pt x="310" y="1048"/>
                  </a:lnTo>
                  <a:lnTo>
                    <a:pt x="312" y="1048"/>
                  </a:lnTo>
                  <a:lnTo>
                    <a:pt x="312" y="1045"/>
                  </a:lnTo>
                  <a:lnTo>
                    <a:pt x="312" y="1041"/>
                  </a:lnTo>
                  <a:lnTo>
                    <a:pt x="312" y="1041"/>
                  </a:lnTo>
                  <a:lnTo>
                    <a:pt x="312" y="1038"/>
                  </a:lnTo>
                  <a:lnTo>
                    <a:pt x="312" y="1038"/>
                  </a:lnTo>
                  <a:lnTo>
                    <a:pt x="312" y="1038"/>
                  </a:lnTo>
                  <a:lnTo>
                    <a:pt x="310" y="1038"/>
                  </a:lnTo>
                  <a:lnTo>
                    <a:pt x="310" y="1036"/>
                  </a:lnTo>
                  <a:lnTo>
                    <a:pt x="308" y="1038"/>
                  </a:lnTo>
                  <a:lnTo>
                    <a:pt x="308" y="1038"/>
                  </a:lnTo>
                  <a:lnTo>
                    <a:pt x="305" y="1043"/>
                  </a:lnTo>
                  <a:lnTo>
                    <a:pt x="305" y="1043"/>
                  </a:lnTo>
                  <a:lnTo>
                    <a:pt x="303" y="1043"/>
                  </a:lnTo>
                  <a:lnTo>
                    <a:pt x="303" y="1043"/>
                  </a:lnTo>
                  <a:lnTo>
                    <a:pt x="301" y="1041"/>
                  </a:lnTo>
                  <a:lnTo>
                    <a:pt x="301" y="1041"/>
                  </a:lnTo>
                  <a:lnTo>
                    <a:pt x="298" y="1038"/>
                  </a:lnTo>
                  <a:lnTo>
                    <a:pt x="298" y="1036"/>
                  </a:lnTo>
                  <a:lnTo>
                    <a:pt x="298" y="1029"/>
                  </a:lnTo>
                  <a:lnTo>
                    <a:pt x="298" y="1026"/>
                  </a:lnTo>
                  <a:lnTo>
                    <a:pt x="298" y="1024"/>
                  </a:lnTo>
                  <a:lnTo>
                    <a:pt x="296" y="1022"/>
                  </a:lnTo>
                  <a:lnTo>
                    <a:pt x="279" y="998"/>
                  </a:lnTo>
                  <a:lnTo>
                    <a:pt x="279" y="998"/>
                  </a:lnTo>
                  <a:lnTo>
                    <a:pt x="277" y="996"/>
                  </a:lnTo>
                  <a:lnTo>
                    <a:pt x="277" y="993"/>
                  </a:lnTo>
                  <a:lnTo>
                    <a:pt x="279" y="989"/>
                  </a:lnTo>
                  <a:lnTo>
                    <a:pt x="279" y="986"/>
                  </a:lnTo>
                  <a:lnTo>
                    <a:pt x="282" y="982"/>
                  </a:lnTo>
                  <a:lnTo>
                    <a:pt x="284" y="979"/>
                  </a:lnTo>
                  <a:lnTo>
                    <a:pt x="284" y="977"/>
                  </a:lnTo>
                  <a:lnTo>
                    <a:pt x="284" y="977"/>
                  </a:lnTo>
                  <a:lnTo>
                    <a:pt x="282" y="977"/>
                  </a:lnTo>
                  <a:lnTo>
                    <a:pt x="282" y="974"/>
                  </a:lnTo>
                  <a:lnTo>
                    <a:pt x="275" y="974"/>
                  </a:lnTo>
                  <a:lnTo>
                    <a:pt x="275" y="974"/>
                  </a:lnTo>
                  <a:lnTo>
                    <a:pt x="275" y="974"/>
                  </a:lnTo>
                  <a:lnTo>
                    <a:pt x="270" y="974"/>
                  </a:lnTo>
                  <a:lnTo>
                    <a:pt x="267" y="974"/>
                  </a:lnTo>
                  <a:lnTo>
                    <a:pt x="267" y="974"/>
                  </a:lnTo>
                  <a:lnTo>
                    <a:pt x="265" y="974"/>
                  </a:lnTo>
                  <a:lnTo>
                    <a:pt x="265" y="972"/>
                  </a:lnTo>
                  <a:lnTo>
                    <a:pt x="265" y="972"/>
                  </a:lnTo>
                  <a:lnTo>
                    <a:pt x="265" y="970"/>
                  </a:lnTo>
                  <a:lnTo>
                    <a:pt x="265" y="965"/>
                  </a:lnTo>
                  <a:lnTo>
                    <a:pt x="265" y="958"/>
                  </a:lnTo>
                  <a:lnTo>
                    <a:pt x="265" y="956"/>
                  </a:lnTo>
                  <a:lnTo>
                    <a:pt x="265" y="948"/>
                  </a:lnTo>
                  <a:lnTo>
                    <a:pt x="263" y="939"/>
                  </a:lnTo>
                  <a:lnTo>
                    <a:pt x="260" y="937"/>
                  </a:lnTo>
                  <a:lnTo>
                    <a:pt x="260" y="937"/>
                  </a:lnTo>
                  <a:lnTo>
                    <a:pt x="258" y="934"/>
                  </a:lnTo>
                  <a:lnTo>
                    <a:pt x="256" y="934"/>
                  </a:lnTo>
                  <a:lnTo>
                    <a:pt x="256" y="932"/>
                  </a:lnTo>
                  <a:lnTo>
                    <a:pt x="256" y="929"/>
                  </a:lnTo>
                  <a:lnTo>
                    <a:pt x="256" y="929"/>
                  </a:lnTo>
                  <a:lnTo>
                    <a:pt x="256" y="929"/>
                  </a:lnTo>
                  <a:lnTo>
                    <a:pt x="256" y="929"/>
                  </a:lnTo>
                  <a:lnTo>
                    <a:pt x="256" y="922"/>
                  </a:lnTo>
                  <a:lnTo>
                    <a:pt x="258" y="922"/>
                  </a:lnTo>
                  <a:lnTo>
                    <a:pt x="239" y="875"/>
                  </a:lnTo>
                  <a:lnTo>
                    <a:pt x="237" y="873"/>
                  </a:lnTo>
                  <a:lnTo>
                    <a:pt x="237" y="873"/>
                  </a:lnTo>
                  <a:lnTo>
                    <a:pt x="234" y="873"/>
                  </a:lnTo>
                  <a:lnTo>
                    <a:pt x="234" y="873"/>
                  </a:lnTo>
                  <a:lnTo>
                    <a:pt x="232" y="873"/>
                  </a:lnTo>
                  <a:lnTo>
                    <a:pt x="232" y="875"/>
                  </a:lnTo>
                  <a:lnTo>
                    <a:pt x="230" y="877"/>
                  </a:lnTo>
                  <a:lnTo>
                    <a:pt x="230" y="877"/>
                  </a:lnTo>
                  <a:lnTo>
                    <a:pt x="227" y="880"/>
                  </a:lnTo>
                  <a:lnTo>
                    <a:pt x="225" y="880"/>
                  </a:lnTo>
                  <a:lnTo>
                    <a:pt x="225" y="880"/>
                  </a:lnTo>
                  <a:lnTo>
                    <a:pt x="223" y="880"/>
                  </a:lnTo>
                  <a:lnTo>
                    <a:pt x="223" y="880"/>
                  </a:lnTo>
                  <a:lnTo>
                    <a:pt x="220" y="877"/>
                  </a:lnTo>
                  <a:lnTo>
                    <a:pt x="218" y="875"/>
                  </a:lnTo>
                  <a:lnTo>
                    <a:pt x="215" y="875"/>
                  </a:lnTo>
                  <a:lnTo>
                    <a:pt x="215" y="873"/>
                  </a:lnTo>
                  <a:lnTo>
                    <a:pt x="213" y="873"/>
                  </a:lnTo>
                  <a:lnTo>
                    <a:pt x="211" y="875"/>
                  </a:lnTo>
                  <a:lnTo>
                    <a:pt x="211" y="875"/>
                  </a:lnTo>
                  <a:lnTo>
                    <a:pt x="201" y="885"/>
                  </a:lnTo>
                  <a:lnTo>
                    <a:pt x="199" y="885"/>
                  </a:lnTo>
                  <a:lnTo>
                    <a:pt x="197" y="880"/>
                  </a:lnTo>
                  <a:lnTo>
                    <a:pt x="197" y="880"/>
                  </a:lnTo>
                  <a:lnTo>
                    <a:pt x="197" y="880"/>
                  </a:lnTo>
                  <a:lnTo>
                    <a:pt x="197" y="877"/>
                  </a:lnTo>
                  <a:lnTo>
                    <a:pt x="197" y="873"/>
                  </a:lnTo>
                  <a:lnTo>
                    <a:pt x="197" y="870"/>
                  </a:lnTo>
                  <a:lnTo>
                    <a:pt x="197" y="870"/>
                  </a:lnTo>
                  <a:lnTo>
                    <a:pt x="197" y="868"/>
                  </a:lnTo>
                  <a:lnTo>
                    <a:pt x="197" y="866"/>
                  </a:lnTo>
                  <a:lnTo>
                    <a:pt x="197" y="866"/>
                  </a:lnTo>
                  <a:lnTo>
                    <a:pt x="192" y="863"/>
                  </a:lnTo>
                  <a:lnTo>
                    <a:pt x="189" y="861"/>
                  </a:lnTo>
                  <a:lnTo>
                    <a:pt x="187" y="861"/>
                  </a:lnTo>
                  <a:lnTo>
                    <a:pt x="187" y="859"/>
                  </a:lnTo>
                  <a:lnTo>
                    <a:pt x="185" y="854"/>
                  </a:lnTo>
                  <a:lnTo>
                    <a:pt x="185" y="851"/>
                  </a:lnTo>
                  <a:lnTo>
                    <a:pt x="178" y="842"/>
                  </a:lnTo>
                  <a:lnTo>
                    <a:pt x="178" y="837"/>
                  </a:lnTo>
                  <a:lnTo>
                    <a:pt x="175" y="835"/>
                  </a:lnTo>
                  <a:lnTo>
                    <a:pt x="175" y="830"/>
                  </a:lnTo>
                  <a:lnTo>
                    <a:pt x="173" y="823"/>
                  </a:lnTo>
                  <a:lnTo>
                    <a:pt x="173" y="823"/>
                  </a:lnTo>
                  <a:lnTo>
                    <a:pt x="175" y="821"/>
                  </a:lnTo>
                  <a:lnTo>
                    <a:pt x="175" y="818"/>
                  </a:lnTo>
                  <a:lnTo>
                    <a:pt x="178" y="818"/>
                  </a:lnTo>
                  <a:lnTo>
                    <a:pt x="180" y="818"/>
                  </a:lnTo>
                  <a:lnTo>
                    <a:pt x="185" y="818"/>
                  </a:lnTo>
                  <a:lnTo>
                    <a:pt x="187" y="818"/>
                  </a:lnTo>
                  <a:lnTo>
                    <a:pt x="192" y="816"/>
                  </a:lnTo>
                  <a:lnTo>
                    <a:pt x="192" y="814"/>
                  </a:lnTo>
                  <a:lnTo>
                    <a:pt x="192" y="814"/>
                  </a:lnTo>
                  <a:lnTo>
                    <a:pt x="192" y="811"/>
                  </a:lnTo>
                  <a:lnTo>
                    <a:pt x="189" y="811"/>
                  </a:lnTo>
                  <a:lnTo>
                    <a:pt x="189" y="809"/>
                  </a:lnTo>
                  <a:lnTo>
                    <a:pt x="189" y="809"/>
                  </a:lnTo>
                  <a:lnTo>
                    <a:pt x="192" y="806"/>
                  </a:lnTo>
                  <a:lnTo>
                    <a:pt x="192" y="804"/>
                  </a:lnTo>
                  <a:lnTo>
                    <a:pt x="192" y="802"/>
                  </a:lnTo>
                  <a:lnTo>
                    <a:pt x="189" y="799"/>
                  </a:lnTo>
                  <a:lnTo>
                    <a:pt x="182" y="795"/>
                  </a:lnTo>
                  <a:lnTo>
                    <a:pt x="182" y="790"/>
                  </a:lnTo>
                  <a:lnTo>
                    <a:pt x="180" y="788"/>
                  </a:lnTo>
                  <a:lnTo>
                    <a:pt x="178" y="783"/>
                  </a:lnTo>
                  <a:lnTo>
                    <a:pt x="178" y="780"/>
                  </a:lnTo>
                  <a:lnTo>
                    <a:pt x="175" y="778"/>
                  </a:lnTo>
                  <a:lnTo>
                    <a:pt x="175" y="771"/>
                  </a:lnTo>
                  <a:lnTo>
                    <a:pt x="175" y="769"/>
                  </a:lnTo>
                  <a:lnTo>
                    <a:pt x="173" y="769"/>
                  </a:lnTo>
                  <a:lnTo>
                    <a:pt x="173" y="766"/>
                  </a:lnTo>
                  <a:lnTo>
                    <a:pt x="171" y="766"/>
                  </a:lnTo>
                  <a:lnTo>
                    <a:pt x="171" y="764"/>
                  </a:lnTo>
                  <a:lnTo>
                    <a:pt x="168" y="764"/>
                  </a:lnTo>
                  <a:lnTo>
                    <a:pt x="166" y="764"/>
                  </a:lnTo>
                  <a:lnTo>
                    <a:pt x="166" y="762"/>
                  </a:lnTo>
                  <a:lnTo>
                    <a:pt x="163" y="762"/>
                  </a:lnTo>
                  <a:lnTo>
                    <a:pt x="163" y="759"/>
                  </a:lnTo>
                  <a:lnTo>
                    <a:pt x="163" y="759"/>
                  </a:lnTo>
                  <a:lnTo>
                    <a:pt x="163" y="757"/>
                  </a:lnTo>
                  <a:lnTo>
                    <a:pt x="163" y="754"/>
                  </a:lnTo>
                  <a:lnTo>
                    <a:pt x="163" y="752"/>
                  </a:lnTo>
                  <a:lnTo>
                    <a:pt x="163" y="752"/>
                  </a:lnTo>
                  <a:lnTo>
                    <a:pt x="163" y="750"/>
                  </a:lnTo>
                  <a:lnTo>
                    <a:pt x="163" y="750"/>
                  </a:lnTo>
                  <a:lnTo>
                    <a:pt x="161" y="747"/>
                  </a:lnTo>
                  <a:lnTo>
                    <a:pt x="159" y="745"/>
                  </a:lnTo>
                  <a:lnTo>
                    <a:pt x="159" y="745"/>
                  </a:lnTo>
                  <a:lnTo>
                    <a:pt x="156" y="743"/>
                  </a:lnTo>
                  <a:lnTo>
                    <a:pt x="156" y="743"/>
                  </a:lnTo>
                  <a:lnTo>
                    <a:pt x="154" y="740"/>
                  </a:lnTo>
                  <a:lnTo>
                    <a:pt x="154" y="738"/>
                  </a:lnTo>
                  <a:lnTo>
                    <a:pt x="154" y="736"/>
                  </a:lnTo>
                  <a:lnTo>
                    <a:pt x="154" y="736"/>
                  </a:lnTo>
                  <a:lnTo>
                    <a:pt x="154" y="728"/>
                  </a:lnTo>
                  <a:lnTo>
                    <a:pt x="154" y="726"/>
                  </a:lnTo>
                  <a:lnTo>
                    <a:pt x="154" y="726"/>
                  </a:lnTo>
                  <a:lnTo>
                    <a:pt x="154" y="724"/>
                  </a:lnTo>
                  <a:lnTo>
                    <a:pt x="154" y="724"/>
                  </a:lnTo>
                  <a:lnTo>
                    <a:pt x="149" y="726"/>
                  </a:lnTo>
                  <a:lnTo>
                    <a:pt x="149" y="726"/>
                  </a:lnTo>
                  <a:lnTo>
                    <a:pt x="145" y="726"/>
                  </a:lnTo>
                  <a:lnTo>
                    <a:pt x="145" y="726"/>
                  </a:lnTo>
                  <a:lnTo>
                    <a:pt x="142" y="726"/>
                  </a:lnTo>
                  <a:lnTo>
                    <a:pt x="142" y="728"/>
                  </a:lnTo>
                  <a:lnTo>
                    <a:pt x="140" y="733"/>
                  </a:lnTo>
                  <a:lnTo>
                    <a:pt x="137" y="736"/>
                  </a:lnTo>
                  <a:lnTo>
                    <a:pt x="137" y="736"/>
                  </a:lnTo>
                  <a:lnTo>
                    <a:pt x="133" y="738"/>
                  </a:lnTo>
                  <a:lnTo>
                    <a:pt x="130" y="738"/>
                  </a:lnTo>
                  <a:lnTo>
                    <a:pt x="130" y="740"/>
                  </a:lnTo>
                  <a:lnTo>
                    <a:pt x="128" y="750"/>
                  </a:lnTo>
                  <a:lnTo>
                    <a:pt x="126" y="752"/>
                  </a:lnTo>
                  <a:lnTo>
                    <a:pt x="126" y="752"/>
                  </a:lnTo>
                  <a:lnTo>
                    <a:pt x="126" y="752"/>
                  </a:lnTo>
                  <a:lnTo>
                    <a:pt x="123" y="752"/>
                  </a:lnTo>
                  <a:lnTo>
                    <a:pt x="123" y="752"/>
                  </a:lnTo>
                  <a:lnTo>
                    <a:pt x="121" y="752"/>
                  </a:lnTo>
                  <a:lnTo>
                    <a:pt x="119" y="754"/>
                  </a:lnTo>
                  <a:lnTo>
                    <a:pt x="114" y="754"/>
                  </a:lnTo>
                  <a:lnTo>
                    <a:pt x="111" y="754"/>
                  </a:lnTo>
                  <a:lnTo>
                    <a:pt x="111" y="754"/>
                  </a:lnTo>
                  <a:lnTo>
                    <a:pt x="109" y="754"/>
                  </a:lnTo>
                  <a:lnTo>
                    <a:pt x="109" y="757"/>
                  </a:lnTo>
                  <a:lnTo>
                    <a:pt x="109" y="757"/>
                  </a:lnTo>
                  <a:lnTo>
                    <a:pt x="109" y="759"/>
                  </a:lnTo>
                  <a:lnTo>
                    <a:pt x="109" y="759"/>
                  </a:lnTo>
                  <a:lnTo>
                    <a:pt x="109" y="759"/>
                  </a:lnTo>
                  <a:lnTo>
                    <a:pt x="109" y="762"/>
                  </a:lnTo>
                  <a:lnTo>
                    <a:pt x="109" y="764"/>
                  </a:lnTo>
                  <a:lnTo>
                    <a:pt x="109" y="766"/>
                  </a:lnTo>
                  <a:lnTo>
                    <a:pt x="109" y="766"/>
                  </a:lnTo>
                  <a:lnTo>
                    <a:pt x="109" y="769"/>
                  </a:lnTo>
                  <a:lnTo>
                    <a:pt x="107" y="771"/>
                  </a:lnTo>
                  <a:lnTo>
                    <a:pt x="107" y="773"/>
                  </a:lnTo>
                  <a:lnTo>
                    <a:pt x="107" y="780"/>
                  </a:lnTo>
                  <a:lnTo>
                    <a:pt x="107" y="785"/>
                  </a:lnTo>
                  <a:lnTo>
                    <a:pt x="107" y="790"/>
                  </a:lnTo>
                  <a:lnTo>
                    <a:pt x="107" y="792"/>
                  </a:lnTo>
                  <a:lnTo>
                    <a:pt x="104" y="799"/>
                  </a:lnTo>
                  <a:lnTo>
                    <a:pt x="102" y="806"/>
                  </a:lnTo>
                  <a:lnTo>
                    <a:pt x="102" y="806"/>
                  </a:lnTo>
                  <a:lnTo>
                    <a:pt x="102" y="806"/>
                  </a:lnTo>
                  <a:lnTo>
                    <a:pt x="102" y="802"/>
                  </a:lnTo>
                  <a:lnTo>
                    <a:pt x="102" y="799"/>
                  </a:lnTo>
                  <a:lnTo>
                    <a:pt x="97" y="792"/>
                  </a:lnTo>
                  <a:lnTo>
                    <a:pt x="97" y="792"/>
                  </a:lnTo>
                  <a:lnTo>
                    <a:pt x="95" y="792"/>
                  </a:lnTo>
                  <a:lnTo>
                    <a:pt x="95" y="790"/>
                  </a:lnTo>
                  <a:lnTo>
                    <a:pt x="95" y="788"/>
                  </a:lnTo>
                  <a:lnTo>
                    <a:pt x="95" y="788"/>
                  </a:lnTo>
                  <a:lnTo>
                    <a:pt x="95" y="788"/>
                  </a:lnTo>
                  <a:lnTo>
                    <a:pt x="92" y="785"/>
                  </a:lnTo>
                  <a:lnTo>
                    <a:pt x="92" y="785"/>
                  </a:lnTo>
                  <a:lnTo>
                    <a:pt x="92" y="783"/>
                  </a:lnTo>
                  <a:lnTo>
                    <a:pt x="92" y="783"/>
                  </a:lnTo>
                  <a:lnTo>
                    <a:pt x="92" y="780"/>
                  </a:lnTo>
                  <a:lnTo>
                    <a:pt x="92" y="780"/>
                  </a:lnTo>
                  <a:lnTo>
                    <a:pt x="90" y="778"/>
                  </a:lnTo>
                  <a:lnTo>
                    <a:pt x="90" y="778"/>
                  </a:lnTo>
                  <a:lnTo>
                    <a:pt x="88" y="776"/>
                  </a:lnTo>
                  <a:lnTo>
                    <a:pt x="83" y="762"/>
                  </a:lnTo>
                  <a:lnTo>
                    <a:pt x="83" y="759"/>
                  </a:lnTo>
                  <a:lnTo>
                    <a:pt x="85" y="757"/>
                  </a:lnTo>
                  <a:lnTo>
                    <a:pt x="85" y="754"/>
                  </a:lnTo>
                  <a:lnTo>
                    <a:pt x="88" y="752"/>
                  </a:lnTo>
                  <a:lnTo>
                    <a:pt x="88" y="750"/>
                  </a:lnTo>
                  <a:lnTo>
                    <a:pt x="88" y="750"/>
                  </a:lnTo>
                  <a:lnTo>
                    <a:pt x="85" y="745"/>
                  </a:lnTo>
                  <a:lnTo>
                    <a:pt x="85" y="745"/>
                  </a:lnTo>
                  <a:lnTo>
                    <a:pt x="88" y="743"/>
                  </a:lnTo>
                  <a:lnTo>
                    <a:pt x="88" y="740"/>
                  </a:lnTo>
                  <a:lnTo>
                    <a:pt x="88" y="740"/>
                  </a:lnTo>
                  <a:lnTo>
                    <a:pt x="88" y="738"/>
                  </a:lnTo>
                  <a:lnTo>
                    <a:pt x="88" y="736"/>
                  </a:lnTo>
                  <a:lnTo>
                    <a:pt x="88" y="736"/>
                  </a:lnTo>
                  <a:lnTo>
                    <a:pt x="85" y="733"/>
                  </a:lnTo>
                  <a:lnTo>
                    <a:pt x="85" y="731"/>
                  </a:lnTo>
                  <a:lnTo>
                    <a:pt x="85" y="728"/>
                  </a:lnTo>
                  <a:lnTo>
                    <a:pt x="85" y="726"/>
                  </a:lnTo>
                  <a:lnTo>
                    <a:pt x="85" y="724"/>
                  </a:lnTo>
                  <a:lnTo>
                    <a:pt x="85" y="724"/>
                  </a:lnTo>
                  <a:lnTo>
                    <a:pt x="85" y="721"/>
                  </a:lnTo>
                  <a:lnTo>
                    <a:pt x="85" y="719"/>
                  </a:lnTo>
                  <a:lnTo>
                    <a:pt x="85" y="717"/>
                  </a:lnTo>
                  <a:lnTo>
                    <a:pt x="85" y="712"/>
                  </a:lnTo>
                  <a:lnTo>
                    <a:pt x="85" y="707"/>
                  </a:lnTo>
                  <a:lnTo>
                    <a:pt x="85" y="705"/>
                  </a:lnTo>
                  <a:lnTo>
                    <a:pt x="90" y="698"/>
                  </a:lnTo>
                  <a:lnTo>
                    <a:pt x="90" y="693"/>
                  </a:lnTo>
                  <a:lnTo>
                    <a:pt x="92" y="676"/>
                  </a:lnTo>
                  <a:lnTo>
                    <a:pt x="95" y="660"/>
                  </a:lnTo>
                  <a:lnTo>
                    <a:pt x="95" y="657"/>
                  </a:lnTo>
                  <a:lnTo>
                    <a:pt x="95" y="655"/>
                  </a:lnTo>
                  <a:lnTo>
                    <a:pt x="95" y="653"/>
                  </a:lnTo>
                  <a:lnTo>
                    <a:pt x="92" y="648"/>
                  </a:lnTo>
                  <a:lnTo>
                    <a:pt x="92" y="646"/>
                  </a:lnTo>
                  <a:lnTo>
                    <a:pt x="92" y="641"/>
                  </a:lnTo>
                  <a:lnTo>
                    <a:pt x="92" y="639"/>
                  </a:lnTo>
                  <a:lnTo>
                    <a:pt x="92" y="636"/>
                  </a:lnTo>
                  <a:lnTo>
                    <a:pt x="95" y="631"/>
                  </a:lnTo>
                  <a:lnTo>
                    <a:pt x="95" y="617"/>
                  </a:lnTo>
                  <a:lnTo>
                    <a:pt x="97" y="612"/>
                  </a:lnTo>
                  <a:lnTo>
                    <a:pt x="95" y="612"/>
                  </a:lnTo>
                  <a:lnTo>
                    <a:pt x="95" y="610"/>
                  </a:lnTo>
                  <a:lnTo>
                    <a:pt x="95" y="608"/>
                  </a:lnTo>
                  <a:lnTo>
                    <a:pt x="92" y="603"/>
                  </a:lnTo>
                  <a:lnTo>
                    <a:pt x="92" y="601"/>
                  </a:lnTo>
                  <a:lnTo>
                    <a:pt x="92" y="596"/>
                  </a:lnTo>
                  <a:lnTo>
                    <a:pt x="97" y="586"/>
                  </a:lnTo>
                  <a:lnTo>
                    <a:pt x="97" y="586"/>
                  </a:lnTo>
                  <a:lnTo>
                    <a:pt x="97" y="586"/>
                  </a:lnTo>
                  <a:lnTo>
                    <a:pt x="97" y="586"/>
                  </a:lnTo>
                  <a:lnTo>
                    <a:pt x="97" y="586"/>
                  </a:lnTo>
                  <a:lnTo>
                    <a:pt x="97" y="584"/>
                  </a:lnTo>
                  <a:lnTo>
                    <a:pt x="97" y="584"/>
                  </a:lnTo>
                  <a:lnTo>
                    <a:pt x="97" y="579"/>
                  </a:lnTo>
                  <a:lnTo>
                    <a:pt x="100" y="575"/>
                  </a:lnTo>
                  <a:lnTo>
                    <a:pt x="107" y="568"/>
                  </a:lnTo>
                  <a:lnTo>
                    <a:pt x="107" y="565"/>
                  </a:lnTo>
                  <a:lnTo>
                    <a:pt x="107" y="560"/>
                  </a:lnTo>
                  <a:lnTo>
                    <a:pt x="107" y="551"/>
                  </a:lnTo>
                  <a:lnTo>
                    <a:pt x="107" y="549"/>
                  </a:lnTo>
                  <a:lnTo>
                    <a:pt x="104" y="537"/>
                  </a:lnTo>
                  <a:lnTo>
                    <a:pt x="109" y="497"/>
                  </a:lnTo>
                  <a:lnTo>
                    <a:pt x="109" y="494"/>
                  </a:lnTo>
                  <a:lnTo>
                    <a:pt x="109" y="492"/>
                  </a:lnTo>
                  <a:lnTo>
                    <a:pt x="107" y="492"/>
                  </a:lnTo>
                  <a:lnTo>
                    <a:pt x="107" y="492"/>
                  </a:lnTo>
                  <a:lnTo>
                    <a:pt x="107" y="489"/>
                  </a:lnTo>
                  <a:lnTo>
                    <a:pt x="109" y="480"/>
                  </a:lnTo>
                  <a:lnTo>
                    <a:pt x="109" y="478"/>
                  </a:lnTo>
                  <a:lnTo>
                    <a:pt x="109" y="475"/>
                  </a:lnTo>
                  <a:lnTo>
                    <a:pt x="109" y="473"/>
                  </a:lnTo>
                  <a:lnTo>
                    <a:pt x="109" y="468"/>
                  </a:lnTo>
                  <a:lnTo>
                    <a:pt x="109" y="466"/>
                  </a:lnTo>
                  <a:lnTo>
                    <a:pt x="111" y="463"/>
                  </a:lnTo>
                  <a:lnTo>
                    <a:pt x="111" y="463"/>
                  </a:lnTo>
                  <a:lnTo>
                    <a:pt x="114" y="463"/>
                  </a:lnTo>
                  <a:lnTo>
                    <a:pt x="116" y="461"/>
                  </a:lnTo>
                  <a:lnTo>
                    <a:pt x="116" y="459"/>
                  </a:lnTo>
                  <a:lnTo>
                    <a:pt x="114" y="456"/>
                  </a:lnTo>
                  <a:lnTo>
                    <a:pt x="111" y="454"/>
                  </a:lnTo>
                  <a:lnTo>
                    <a:pt x="109" y="452"/>
                  </a:lnTo>
                  <a:lnTo>
                    <a:pt x="104" y="442"/>
                  </a:lnTo>
                  <a:lnTo>
                    <a:pt x="102" y="437"/>
                  </a:lnTo>
                  <a:lnTo>
                    <a:pt x="100" y="437"/>
                  </a:lnTo>
                  <a:lnTo>
                    <a:pt x="100" y="433"/>
                  </a:lnTo>
                  <a:lnTo>
                    <a:pt x="102" y="433"/>
                  </a:lnTo>
                  <a:lnTo>
                    <a:pt x="104" y="428"/>
                  </a:lnTo>
                  <a:lnTo>
                    <a:pt x="104" y="426"/>
                  </a:lnTo>
                  <a:lnTo>
                    <a:pt x="104" y="423"/>
                  </a:lnTo>
                  <a:lnTo>
                    <a:pt x="104" y="421"/>
                  </a:lnTo>
                  <a:lnTo>
                    <a:pt x="102" y="421"/>
                  </a:lnTo>
                  <a:lnTo>
                    <a:pt x="102" y="419"/>
                  </a:lnTo>
                  <a:lnTo>
                    <a:pt x="100" y="414"/>
                  </a:lnTo>
                  <a:lnTo>
                    <a:pt x="100" y="411"/>
                  </a:lnTo>
                  <a:lnTo>
                    <a:pt x="97" y="411"/>
                  </a:lnTo>
                  <a:lnTo>
                    <a:pt x="97" y="402"/>
                  </a:lnTo>
                  <a:lnTo>
                    <a:pt x="92" y="397"/>
                  </a:lnTo>
                  <a:lnTo>
                    <a:pt x="92" y="397"/>
                  </a:lnTo>
                  <a:lnTo>
                    <a:pt x="90" y="395"/>
                  </a:lnTo>
                  <a:lnTo>
                    <a:pt x="88" y="395"/>
                  </a:lnTo>
                  <a:lnTo>
                    <a:pt x="90" y="392"/>
                  </a:lnTo>
                  <a:lnTo>
                    <a:pt x="90" y="383"/>
                  </a:lnTo>
                  <a:lnTo>
                    <a:pt x="92" y="378"/>
                  </a:lnTo>
                  <a:lnTo>
                    <a:pt x="95" y="376"/>
                  </a:lnTo>
                  <a:lnTo>
                    <a:pt x="97" y="376"/>
                  </a:lnTo>
                  <a:lnTo>
                    <a:pt x="100" y="376"/>
                  </a:lnTo>
                  <a:lnTo>
                    <a:pt x="100" y="378"/>
                  </a:lnTo>
                  <a:lnTo>
                    <a:pt x="104" y="381"/>
                  </a:lnTo>
                  <a:lnTo>
                    <a:pt x="104" y="383"/>
                  </a:lnTo>
                  <a:lnTo>
                    <a:pt x="104" y="383"/>
                  </a:lnTo>
                  <a:lnTo>
                    <a:pt x="107" y="388"/>
                  </a:lnTo>
                  <a:lnTo>
                    <a:pt x="107" y="390"/>
                  </a:lnTo>
                  <a:lnTo>
                    <a:pt x="107" y="390"/>
                  </a:lnTo>
                  <a:lnTo>
                    <a:pt x="109" y="390"/>
                  </a:lnTo>
                  <a:lnTo>
                    <a:pt x="111" y="388"/>
                  </a:lnTo>
                  <a:lnTo>
                    <a:pt x="116" y="383"/>
                  </a:lnTo>
                  <a:lnTo>
                    <a:pt x="121" y="381"/>
                  </a:lnTo>
                  <a:lnTo>
                    <a:pt x="123" y="378"/>
                  </a:lnTo>
                  <a:lnTo>
                    <a:pt x="121" y="376"/>
                  </a:lnTo>
                  <a:lnTo>
                    <a:pt x="121" y="376"/>
                  </a:lnTo>
                  <a:lnTo>
                    <a:pt x="119" y="371"/>
                  </a:lnTo>
                  <a:lnTo>
                    <a:pt x="97" y="338"/>
                  </a:lnTo>
                  <a:lnTo>
                    <a:pt x="97" y="336"/>
                  </a:lnTo>
                  <a:lnTo>
                    <a:pt x="97" y="333"/>
                  </a:lnTo>
                  <a:lnTo>
                    <a:pt x="97" y="329"/>
                  </a:lnTo>
                  <a:lnTo>
                    <a:pt x="97" y="329"/>
                  </a:lnTo>
                  <a:lnTo>
                    <a:pt x="97" y="326"/>
                  </a:lnTo>
                  <a:lnTo>
                    <a:pt x="95" y="326"/>
                  </a:lnTo>
                  <a:lnTo>
                    <a:pt x="95" y="326"/>
                  </a:lnTo>
                  <a:lnTo>
                    <a:pt x="95" y="324"/>
                  </a:lnTo>
                  <a:lnTo>
                    <a:pt x="92" y="317"/>
                  </a:lnTo>
                  <a:lnTo>
                    <a:pt x="90" y="312"/>
                  </a:lnTo>
                  <a:lnTo>
                    <a:pt x="88" y="307"/>
                  </a:lnTo>
                  <a:lnTo>
                    <a:pt x="85" y="305"/>
                  </a:lnTo>
                  <a:lnTo>
                    <a:pt x="88" y="305"/>
                  </a:lnTo>
                  <a:lnTo>
                    <a:pt x="88" y="303"/>
                  </a:lnTo>
                  <a:lnTo>
                    <a:pt x="88" y="298"/>
                  </a:lnTo>
                  <a:lnTo>
                    <a:pt x="88" y="298"/>
                  </a:lnTo>
                  <a:lnTo>
                    <a:pt x="88" y="296"/>
                  </a:lnTo>
                  <a:lnTo>
                    <a:pt x="88" y="296"/>
                  </a:lnTo>
                  <a:lnTo>
                    <a:pt x="90" y="293"/>
                  </a:lnTo>
                  <a:lnTo>
                    <a:pt x="92" y="291"/>
                  </a:lnTo>
                  <a:lnTo>
                    <a:pt x="92" y="288"/>
                  </a:lnTo>
                  <a:lnTo>
                    <a:pt x="92" y="284"/>
                  </a:lnTo>
                  <a:lnTo>
                    <a:pt x="92" y="281"/>
                  </a:lnTo>
                  <a:lnTo>
                    <a:pt x="88" y="274"/>
                  </a:lnTo>
                  <a:lnTo>
                    <a:pt x="88" y="272"/>
                  </a:lnTo>
                  <a:lnTo>
                    <a:pt x="88" y="269"/>
                  </a:lnTo>
                  <a:lnTo>
                    <a:pt x="81" y="262"/>
                  </a:lnTo>
                  <a:lnTo>
                    <a:pt x="78" y="253"/>
                  </a:lnTo>
                  <a:lnTo>
                    <a:pt x="76" y="243"/>
                  </a:lnTo>
                  <a:lnTo>
                    <a:pt x="76" y="239"/>
                  </a:lnTo>
                  <a:lnTo>
                    <a:pt x="76" y="236"/>
                  </a:lnTo>
                  <a:lnTo>
                    <a:pt x="76" y="232"/>
                  </a:lnTo>
                  <a:lnTo>
                    <a:pt x="76" y="229"/>
                  </a:lnTo>
                  <a:lnTo>
                    <a:pt x="76" y="227"/>
                  </a:lnTo>
                  <a:lnTo>
                    <a:pt x="71" y="225"/>
                  </a:lnTo>
                  <a:lnTo>
                    <a:pt x="69" y="222"/>
                  </a:lnTo>
                  <a:lnTo>
                    <a:pt x="69" y="222"/>
                  </a:lnTo>
                  <a:lnTo>
                    <a:pt x="69" y="220"/>
                  </a:lnTo>
                  <a:lnTo>
                    <a:pt x="69" y="220"/>
                  </a:lnTo>
                  <a:lnTo>
                    <a:pt x="66" y="220"/>
                  </a:lnTo>
                  <a:lnTo>
                    <a:pt x="64" y="220"/>
                  </a:lnTo>
                  <a:lnTo>
                    <a:pt x="64" y="217"/>
                  </a:lnTo>
                  <a:lnTo>
                    <a:pt x="64" y="215"/>
                  </a:lnTo>
                  <a:lnTo>
                    <a:pt x="59" y="208"/>
                  </a:lnTo>
                  <a:lnTo>
                    <a:pt x="48" y="201"/>
                  </a:lnTo>
                  <a:lnTo>
                    <a:pt x="43" y="196"/>
                  </a:lnTo>
                  <a:lnTo>
                    <a:pt x="43" y="199"/>
                  </a:lnTo>
                  <a:lnTo>
                    <a:pt x="40" y="196"/>
                  </a:lnTo>
                  <a:lnTo>
                    <a:pt x="29" y="189"/>
                  </a:lnTo>
                  <a:lnTo>
                    <a:pt x="24" y="187"/>
                  </a:lnTo>
                  <a:lnTo>
                    <a:pt x="22" y="182"/>
                  </a:lnTo>
                  <a:lnTo>
                    <a:pt x="22" y="180"/>
                  </a:lnTo>
                  <a:lnTo>
                    <a:pt x="19" y="177"/>
                  </a:lnTo>
                  <a:lnTo>
                    <a:pt x="19" y="177"/>
                  </a:lnTo>
                  <a:lnTo>
                    <a:pt x="19" y="175"/>
                  </a:lnTo>
                  <a:lnTo>
                    <a:pt x="17" y="175"/>
                  </a:lnTo>
                  <a:lnTo>
                    <a:pt x="17" y="175"/>
                  </a:lnTo>
                  <a:lnTo>
                    <a:pt x="14" y="175"/>
                  </a:lnTo>
                  <a:lnTo>
                    <a:pt x="7" y="165"/>
                  </a:lnTo>
                  <a:lnTo>
                    <a:pt x="5" y="163"/>
                  </a:lnTo>
                  <a:lnTo>
                    <a:pt x="5" y="161"/>
                  </a:lnTo>
                  <a:lnTo>
                    <a:pt x="3" y="161"/>
                  </a:lnTo>
                  <a:lnTo>
                    <a:pt x="3" y="161"/>
                  </a:lnTo>
                  <a:lnTo>
                    <a:pt x="5" y="158"/>
                  </a:lnTo>
                  <a:lnTo>
                    <a:pt x="5" y="158"/>
                  </a:lnTo>
                  <a:lnTo>
                    <a:pt x="0" y="151"/>
                  </a:lnTo>
                  <a:lnTo>
                    <a:pt x="0" y="149"/>
                  </a:lnTo>
                  <a:lnTo>
                    <a:pt x="3" y="139"/>
                  </a:lnTo>
                  <a:lnTo>
                    <a:pt x="3" y="135"/>
                  </a:lnTo>
                  <a:lnTo>
                    <a:pt x="3" y="132"/>
                  </a:lnTo>
                  <a:lnTo>
                    <a:pt x="3" y="132"/>
                  </a:lnTo>
                  <a:lnTo>
                    <a:pt x="3" y="132"/>
                  </a:lnTo>
                  <a:lnTo>
                    <a:pt x="5" y="130"/>
                  </a:lnTo>
                  <a:lnTo>
                    <a:pt x="5" y="128"/>
                  </a:lnTo>
                  <a:lnTo>
                    <a:pt x="7" y="128"/>
                  </a:lnTo>
                  <a:lnTo>
                    <a:pt x="10" y="125"/>
                  </a:lnTo>
                  <a:lnTo>
                    <a:pt x="17" y="125"/>
                  </a:lnTo>
                  <a:lnTo>
                    <a:pt x="17" y="125"/>
                  </a:lnTo>
                  <a:lnTo>
                    <a:pt x="19" y="125"/>
                  </a:lnTo>
                  <a:lnTo>
                    <a:pt x="19" y="123"/>
                  </a:lnTo>
                  <a:lnTo>
                    <a:pt x="19" y="123"/>
                  </a:lnTo>
                  <a:lnTo>
                    <a:pt x="22" y="120"/>
                  </a:lnTo>
                  <a:lnTo>
                    <a:pt x="22" y="118"/>
                  </a:lnTo>
                  <a:lnTo>
                    <a:pt x="22" y="116"/>
                  </a:lnTo>
                  <a:lnTo>
                    <a:pt x="22" y="116"/>
                  </a:lnTo>
                  <a:lnTo>
                    <a:pt x="22" y="111"/>
                  </a:lnTo>
                  <a:lnTo>
                    <a:pt x="22" y="109"/>
                  </a:lnTo>
                  <a:lnTo>
                    <a:pt x="22" y="106"/>
                  </a:lnTo>
                  <a:lnTo>
                    <a:pt x="22" y="104"/>
                  </a:lnTo>
                  <a:lnTo>
                    <a:pt x="24" y="102"/>
                  </a:lnTo>
                  <a:lnTo>
                    <a:pt x="24" y="99"/>
                  </a:lnTo>
                  <a:lnTo>
                    <a:pt x="26" y="99"/>
                  </a:lnTo>
                  <a:lnTo>
                    <a:pt x="36" y="92"/>
                  </a:lnTo>
                  <a:lnTo>
                    <a:pt x="36" y="90"/>
                  </a:lnTo>
                  <a:lnTo>
                    <a:pt x="40" y="87"/>
                  </a:lnTo>
                  <a:lnTo>
                    <a:pt x="40" y="85"/>
                  </a:lnTo>
                  <a:lnTo>
                    <a:pt x="43" y="85"/>
                  </a:lnTo>
                  <a:lnTo>
                    <a:pt x="45" y="85"/>
                  </a:lnTo>
                  <a:lnTo>
                    <a:pt x="48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2" y="83"/>
                  </a:lnTo>
                  <a:lnTo>
                    <a:pt x="55" y="83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5" y="78"/>
                  </a:lnTo>
                  <a:lnTo>
                    <a:pt x="55" y="78"/>
                  </a:lnTo>
                  <a:lnTo>
                    <a:pt x="48" y="76"/>
                  </a:lnTo>
                  <a:lnTo>
                    <a:pt x="48" y="73"/>
                  </a:lnTo>
                  <a:lnTo>
                    <a:pt x="45" y="73"/>
                  </a:lnTo>
                  <a:lnTo>
                    <a:pt x="45" y="71"/>
                  </a:lnTo>
                  <a:lnTo>
                    <a:pt x="45" y="71"/>
                  </a:lnTo>
                  <a:lnTo>
                    <a:pt x="45" y="71"/>
                  </a:lnTo>
                  <a:lnTo>
                    <a:pt x="40" y="68"/>
                  </a:lnTo>
                  <a:lnTo>
                    <a:pt x="38" y="68"/>
                  </a:lnTo>
                  <a:lnTo>
                    <a:pt x="36" y="66"/>
                  </a:lnTo>
                  <a:lnTo>
                    <a:pt x="36" y="66"/>
                  </a:lnTo>
                  <a:lnTo>
                    <a:pt x="33" y="64"/>
                  </a:lnTo>
                  <a:lnTo>
                    <a:pt x="33" y="61"/>
                  </a:lnTo>
                  <a:lnTo>
                    <a:pt x="33" y="61"/>
                  </a:lnTo>
                  <a:lnTo>
                    <a:pt x="33" y="59"/>
                  </a:lnTo>
                  <a:lnTo>
                    <a:pt x="33" y="54"/>
                  </a:lnTo>
                  <a:lnTo>
                    <a:pt x="33" y="52"/>
                  </a:lnTo>
                  <a:lnTo>
                    <a:pt x="33" y="49"/>
                  </a:lnTo>
                  <a:lnTo>
                    <a:pt x="31" y="47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26" y="45"/>
                  </a:lnTo>
                  <a:lnTo>
                    <a:pt x="26" y="42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38"/>
                  </a:lnTo>
                  <a:lnTo>
                    <a:pt x="29" y="33"/>
                  </a:lnTo>
                  <a:lnTo>
                    <a:pt x="29" y="26"/>
                  </a:lnTo>
                  <a:lnTo>
                    <a:pt x="31" y="23"/>
                  </a:lnTo>
                  <a:lnTo>
                    <a:pt x="29" y="21"/>
                  </a:lnTo>
                  <a:lnTo>
                    <a:pt x="29" y="16"/>
                  </a:lnTo>
                  <a:lnTo>
                    <a:pt x="29" y="14"/>
                  </a:lnTo>
                  <a:lnTo>
                    <a:pt x="29" y="12"/>
                  </a:lnTo>
                  <a:lnTo>
                    <a:pt x="31" y="9"/>
                  </a:lnTo>
                  <a:lnTo>
                    <a:pt x="31" y="9"/>
                  </a:lnTo>
                  <a:lnTo>
                    <a:pt x="33" y="9"/>
                  </a:lnTo>
                  <a:lnTo>
                    <a:pt x="36" y="9"/>
                  </a:lnTo>
                  <a:lnTo>
                    <a:pt x="40" y="9"/>
                  </a:lnTo>
                  <a:lnTo>
                    <a:pt x="57" y="7"/>
                  </a:lnTo>
                  <a:lnTo>
                    <a:pt x="59" y="7"/>
                  </a:lnTo>
                  <a:lnTo>
                    <a:pt x="62" y="5"/>
                  </a:lnTo>
                  <a:lnTo>
                    <a:pt x="62" y="2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69" y="0"/>
                  </a:lnTo>
                  <a:lnTo>
                    <a:pt x="69" y="2"/>
                  </a:lnTo>
                  <a:lnTo>
                    <a:pt x="71" y="5"/>
                  </a:lnTo>
                  <a:lnTo>
                    <a:pt x="71" y="7"/>
                  </a:lnTo>
                  <a:lnTo>
                    <a:pt x="71" y="9"/>
                  </a:lnTo>
                  <a:lnTo>
                    <a:pt x="71" y="12"/>
                  </a:lnTo>
                  <a:lnTo>
                    <a:pt x="71" y="16"/>
                  </a:lnTo>
                  <a:lnTo>
                    <a:pt x="69" y="19"/>
                  </a:lnTo>
                  <a:lnTo>
                    <a:pt x="69" y="19"/>
                  </a:lnTo>
                  <a:lnTo>
                    <a:pt x="71" y="21"/>
                  </a:lnTo>
                  <a:lnTo>
                    <a:pt x="71" y="21"/>
                  </a:lnTo>
                  <a:lnTo>
                    <a:pt x="78" y="21"/>
                  </a:lnTo>
                  <a:lnTo>
                    <a:pt x="83" y="21"/>
                  </a:lnTo>
                  <a:lnTo>
                    <a:pt x="92" y="19"/>
                  </a:lnTo>
                  <a:lnTo>
                    <a:pt x="97" y="16"/>
                  </a:lnTo>
                  <a:lnTo>
                    <a:pt x="100" y="16"/>
                  </a:lnTo>
                  <a:lnTo>
                    <a:pt x="100" y="16"/>
                  </a:lnTo>
                  <a:lnTo>
                    <a:pt x="102" y="16"/>
                  </a:lnTo>
                  <a:lnTo>
                    <a:pt x="102" y="16"/>
                  </a:lnTo>
                  <a:lnTo>
                    <a:pt x="121" y="23"/>
                  </a:lnTo>
                  <a:lnTo>
                    <a:pt x="123" y="26"/>
                  </a:lnTo>
                  <a:lnTo>
                    <a:pt x="126" y="28"/>
                  </a:lnTo>
                  <a:lnTo>
                    <a:pt x="126" y="31"/>
                  </a:lnTo>
                  <a:lnTo>
                    <a:pt x="126" y="33"/>
                  </a:lnTo>
                  <a:lnTo>
                    <a:pt x="126" y="33"/>
                  </a:lnTo>
                  <a:lnTo>
                    <a:pt x="126" y="35"/>
                  </a:lnTo>
                  <a:lnTo>
                    <a:pt x="126" y="35"/>
                  </a:lnTo>
                  <a:lnTo>
                    <a:pt x="126" y="38"/>
                  </a:lnTo>
                  <a:lnTo>
                    <a:pt x="126" y="38"/>
                  </a:lnTo>
                  <a:lnTo>
                    <a:pt x="128" y="40"/>
                  </a:lnTo>
                  <a:lnTo>
                    <a:pt x="130" y="40"/>
                  </a:lnTo>
                  <a:lnTo>
                    <a:pt x="137" y="40"/>
                  </a:lnTo>
                  <a:lnTo>
                    <a:pt x="137" y="40"/>
                  </a:lnTo>
                  <a:lnTo>
                    <a:pt x="140" y="40"/>
                  </a:lnTo>
                  <a:lnTo>
                    <a:pt x="142" y="42"/>
                  </a:lnTo>
                  <a:lnTo>
                    <a:pt x="142" y="42"/>
                  </a:lnTo>
                  <a:lnTo>
                    <a:pt x="145" y="45"/>
                  </a:lnTo>
                  <a:lnTo>
                    <a:pt x="154" y="61"/>
                  </a:lnTo>
                  <a:lnTo>
                    <a:pt x="159" y="71"/>
                  </a:lnTo>
                  <a:lnTo>
                    <a:pt x="159" y="73"/>
                  </a:lnTo>
                  <a:lnTo>
                    <a:pt x="159" y="73"/>
                  </a:lnTo>
                  <a:lnTo>
                    <a:pt x="159" y="76"/>
                  </a:lnTo>
                  <a:lnTo>
                    <a:pt x="159" y="76"/>
                  </a:lnTo>
                  <a:lnTo>
                    <a:pt x="159" y="76"/>
                  </a:lnTo>
                  <a:lnTo>
                    <a:pt x="156" y="76"/>
                  </a:lnTo>
                  <a:lnTo>
                    <a:pt x="156" y="78"/>
                  </a:lnTo>
                  <a:lnTo>
                    <a:pt x="156" y="78"/>
                  </a:lnTo>
                  <a:lnTo>
                    <a:pt x="156" y="80"/>
                  </a:lnTo>
                  <a:lnTo>
                    <a:pt x="156" y="80"/>
                  </a:lnTo>
                  <a:lnTo>
                    <a:pt x="159" y="83"/>
                  </a:lnTo>
                  <a:lnTo>
                    <a:pt x="159" y="83"/>
                  </a:lnTo>
                  <a:lnTo>
                    <a:pt x="159" y="85"/>
                  </a:lnTo>
                  <a:lnTo>
                    <a:pt x="159" y="92"/>
                  </a:lnTo>
                  <a:lnTo>
                    <a:pt x="161" y="92"/>
                  </a:lnTo>
                  <a:lnTo>
                    <a:pt x="161" y="94"/>
                  </a:lnTo>
                  <a:lnTo>
                    <a:pt x="163" y="97"/>
                  </a:lnTo>
                  <a:lnTo>
                    <a:pt x="163" y="97"/>
                  </a:lnTo>
                  <a:lnTo>
                    <a:pt x="163" y="97"/>
                  </a:lnTo>
                  <a:lnTo>
                    <a:pt x="163" y="102"/>
                  </a:lnTo>
                  <a:lnTo>
                    <a:pt x="163" y="104"/>
                  </a:lnTo>
                  <a:lnTo>
                    <a:pt x="163" y="106"/>
                  </a:lnTo>
                  <a:lnTo>
                    <a:pt x="163" y="109"/>
                  </a:lnTo>
                  <a:lnTo>
                    <a:pt x="163" y="113"/>
                  </a:lnTo>
                  <a:lnTo>
                    <a:pt x="163" y="116"/>
                  </a:lnTo>
                  <a:lnTo>
                    <a:pt x="163" y="118"/>
                  </a:lnTo>
                  <a:lnTo>
                    <a:pt x="163" y="123"/>
                  </a:lnTo>
                  <a:lnTo>
                    <a:pt x="163" y="125"/>
                  </a:lnTo>
                  <a:lnTo>
                    <a:pt x="163" y="125"/>
                  </a:lnTo>
                  <a:lnTo>
                    <a:pt x="166" y="130"/>
                  </a:lnTo>
                  <a:lnTo>
                    <a:pt x="166" y="132"/>
                  </a:lnTo>
                  <a:lnTo>
                    <a:pt x="166" y="139"/>
                  </a:lnTo>
                  <a:lnTo>
                    <a:pt x="168" y="142"/>
                  </a:lnTo>
                  <a:lnTo>
                    <a:pt x="168" y="144"/>
                  </a:lnTo>
                  <a:lnTo>
                    <a:pt x="173" y="149"/>
                  </a:lnTo>
                  <a:lnTo>
                    <a:pt x="185" y="158"/>
                  </a:lnTo>
                  <a:lnTo>
                    <a:pt x="189" y="161"/>
                  </a:lnTo>
                  <a:lnTo>
                    <a:pt x="192" y="163"/>
                  </a:lnTo>
                  <a:lnTo>
                    <a:pt x="201" y="173"/>
                  </a:lnTo>
                  <a:lnTo>
                    <a:pt x="204" y="175"/>
                  </a:lnTo>
                  <a:lnTo>
                    <a:pt x="204" y="180"/>
                  </a:lnTo>
                  <a:lnTo>
                    <a:pt x="204" y="182"/>
                  </a:lnTo>
                  <a:lnTo>
                    <a:pt x="204" y="189"/>
                  </a:lnTo>
                  <a:lnTo>
                    <a:pt x="206" y="191"/>
                  </a:lnTo>
                  <a:lnTo>
                    <a:pt x="206" y="191"/>
                  </a:lnTo>
                  <a:lnTo>
                    <a:pt x="208" y="194"/>
                  </a:lnTo>
                  <a:lnTo>
                    <a:pt x="211" y="194"/>
                  </a:lnTo>
                  <a:lnTo>
                    <a:pt x="213" y="194"/>
                  </a:lnTo>
                  <a:lnTo>
                    <a:pt x="213" y="196"/>
                  </a:lnTo>
                  <a:lnTo>
                    <a:pt x="215" y="199"/>
                  </a:lnTo>
                  <a:lnTo>
                    <a:pt x="218" y="199"/>
                  </a:lnTo>
                  <a:lnTo>
                    <a:pt x="220" y="201"/>
                  </a:lnTo>
                  <a:lnTo>
                    <a:pt x="230" y="206"/>
                  </a:lnTo>
                  <a:lnTo>
                    <a:pt x="230" y="206"/>
                  </a:lnTo>
                  <a:lnTo>
                    <a:pt x="232" y="208"/>
                  </a:lnTo>
                  <a:lnTo>
                    <a:pt x="234" y="213"/>
                  </a:lnTo>
                  <a:lnTo>
                    <a:pt x="237" y="213"/>
                  </a:lnTo>
                  <a:lnTo>
                    <a:pt x="241" y="215"/>
                  </a:lnTo>
                  <a:lnTo>
                    <a:pt x="244" y="217"/>
                  </a:lnTo>
                  <a:lnTo>
                    <a:pt x="246" y="222"/>
                  </a:lnTo>
                  <a:lnTo>
                    <a:pt x="249" y="222"/>
                  </a:lnTo>
                  <a:lnTo>
                    <a:pt x="249" y="222"/>
                  </a:lnTo>
                  <a:lnTo>
                    <a:pt x="251" y="222"/>
                  </a:lnTo>
                  <a:lnTo>
                    <a:pt x="256" y="210"/>
                  </a:lnTo>
                  <a:lnTo>
                    <a:pt x="256" y="208"/>
                  </a:lnTo>
                  <a:lnTo>
                    <a:pt x="258" y="208"/>
                  </a:lnTo>
                  <a:lnTo>
                    <a:pt x="258" y="203"/>
                  </a:lnTo>
                  <a:lnTo>
                    <a:pt x="258" y="203"/>
                  </a:lnTo>
                  <a:lnTo>
                    <a:pt x="258" y="201"/>
                  </a:lnTo>
                  <a:lnTo>
                    <a:pt x="260" y="201"/>
                  </a:lnTo>
                  <a:lnTo>
                    <a:pt x="260" y="201"/>
                  </a:lnTo>
                  <a:lnTo>
                    <a:pt x="265" y="201"/>
                  </a:lnTo>
                  <a:lnTo>
                    <a:pt x="265" y="199"/>
                  </a:lnTo>
                  <a:lnTo>
                    <a:pt x="267" y="199"/>
                  </a:lnTo>
                  <a:lnTo>
                    <a:pt x="267" y="196"/>
                  </a:lnTo>
                  <a:lnTo>
                    <a:pt x="270" y="196"/>
                  </a:lnTo>
                  <a:lnTo>
                    <a:pt x="270" y="191"/>
                  </a:lnTo>
                  <a:lnTo>
                    <a:pt x="270" y="191"/>
                  </a:lnTo>
                  <a:lnTo>
                    <a:pt x="272" y="189"/>
                  </a:lnTo>
                  <a:lnTo>
                    <a:pt x="272" y="189"/>
                  </a:lnTo>
                  <a:lnTo>
                    <a:pt x="272" y="191"/>
                  </a:lnTo>
                  <a:lnTo>
                    <a:pt x="275" y="194"/>
                  </a:lnTo>
                  <a:lnTo>
                    <a:pt x="275" y="196"/>
                  </a:lnTo>
                  <a:lnTo>
                    <a:pt x="277" y="199"/>
                  </a:lnTo>
                  <a:lnTo>
                    <a:pt x="277" y="201"/>
                  </a:lnTo>
                  <a:lnTo>
                    <a:pt x="279" y="203"/>
                  </a:lnTo>
                  <a:lnTo>
                    <a:pt x="279" y="203"/>
                  </a:lnTo>
                  <a:lnTo>
                    <a:pt x="279" y="203"/>
                  </a:lnTo>
                  <a:lnTo>
                    <a:pt x="282" y="206"/>
                  </a:lnTo>
                  <a:lnTo>
                    <a:pt x="286" y="206"/>
                  </a:lnTo>
                  <a:lnTo>
                    <a:pt x="286" y="206"/>
                  </a:lnTo>
                  <a:lnTo>
                    <a:pt x="289" y="208"/>
                  </a:lnTo>
                  <a:lnTo>
                    <a:pt x="291" y="215"/>
                  </a:lnTo>
                  <a:lnTo>
                    <a:pt x="296" y="220"/>
                  </a:lnTo>
                  <a:lnTo>
                    <a:pt x="296" y="222"/>
                  </a:lnTo>
                  <a:lnTo>
                    <a:pt x="298" y="225"/>
                  </a:lnTo>
                  <a:lnTo>
                    <a:pt x="296" y="229"/>
                  </a:lnTo>
                  <a:lnTo>
                    <a:pt x="296" y="232"/>
                  </a:lnTo>
                  <a:lnTo>
                    <a:pt x="296" y="234"/>
                  </a:lnTo>
                  <a:lnTo>
                    <a:pt x="293" y="236"/>
                  </a:lnTo>
                  <a:lnTo>
                    <a:pt x="293" y="239"/>
                  </a:lnTo>
                  <a:lnTo>
                    <a:pt x="291" y="241"/>
                  </a:lnTo>
                  <a:lnTo>
                    <a:pt x="291" y="243"/>
                  </a:lnTo>
                  <a:lnTo>
                    <a:pt x="289" y="243"/>
                  </a:lnTo>
                  <a:lnTo>
                    <a:pt x="291" y="246"/>
                  </a:lnTo>
                  <a:lnTo>
                    <a:pt x="291" y="248"/>
                  </a:lnTo>
                  <a:lnTo>
                    <a:pt x="296" y="251"/>
                  </a:lnTo>
                  <a:lnTo>
                    <a:pt x="298" y="251"/>
                  </a:lnTo>
                  <a:lnTo>
                    <a:pt x="301" y="251"/>
                  </a:lnTo>
                  <a:lnTo>
                    <a:pt x="301" y="251"/>
                  </a:lnTo>
                  <a:lnTo>
                    <a:pt x="303" y="248"/>
                  </a:lnTo>
                  <a:lnTo>
                    <a:pt x="303" y="243"/>
                  </a:lnTo>
                  <a:lnTo>
                    <a:pt x="305" y="241"/>
                  </a:lnTo>
                  <a:lnTo>
                    <a:pt x="305" y="241"/>
                  </a:lnTo>
                  <a:lnTo>
                    <a:pt x="308" y="239"/>
                  </a:lnTo>
                  <a:lnTo>
                    <a:pt x="310" y="239"/>
                  </a:lnTo>
                  <a:lnTo>
                    <a:pt x="312" y="239"/>
                  </a:lnTo>
                  <a:lnTo>
                    <a:pt x="317" y="241"/>
                  </a:lnTo>
                  <a:lnTo>
                    <a:pt x="317" y="241"/>
                  </a:lnTo>
                  <a:lnTo>
                    <a:pt x="320" y="241"/>
                  </a:lnTo>
                  <a:lnTo>
                    <a:pt x="322" y="239"/>
                  </a:lnTo>
                  <a:lnTo>
                    <a:pt x="322" y="239"/>
                  </a:lnTo>
                  <a:lnTo>
                    <a:pt x="327" y="246"/>
                  </a:lnTo>
                  <a:lnTo>
                    <a:pt x="327" y="246"/>
                  </a:lnTo>
                  <a:lnTo>
                    <a:pt x="327" y="248"/>
                  </a:lnTo>
                  <a:lnTo>
                    <a:pt x="329" y="253"/>
                  </a:lnTo>
                  <a:lnTo>
                    <a:pt x="331" y="253"/>
                  </a:lnTo>
                  <a:lnTo>
                    <a:pt x="331" y="255"/>
                  </a:lnTo>
                  <a:lnTo>
                    <a:pt x="331" y="258"/>
                  </a:lnTo>
                  <a:lnTo>
                    <a:pt x="331" y="260"/>
                  </a:lnTo>
                  <a:lnTo>
                    <a:pt x="331" y="260"/>
                  </a:lnTo>
                  <a:lnTo>
                    <a:pt x="331" y="262"/>
                  </a:lnTo>
                  <a:lnTo>
                    <a:pt x="334" y="262"/>
                  </a:lnTo>
                  <a:lnTo>
                    <a:pt x="334" y="265"/>
                  </a:lnTo>
                  <a:lnTo>
                    <a:pt x="334" y="265"/>
                  </a:lnTo>
                  <a:lnTo>
                    <a:pt x="334" y="267"/>
                  </a:lnTo>
                  <a:lnTo>
                    <a:pt x="336" y="269"/>
                  </a:lnTo>
                  <a:lnTo>
                    <a:pt x="336" y="269"/>
                  </a:lnTo>
                  <a:lnTo>
                    <a:pt x="334" y="272"/>
                  </a:lnTo>
                  <a:lnTo>
                    <a:pt x="334" y="272"/>
                  </a:lnTo>
                  <a:lnTo>
                    <a:pt x="334" y="272"/>
                  </a:lnTo>
                  <a:lnTo>
                    <a:pt x="331" y="272"/>
                  </a:lnTo>
                  <a:lnTo>
                    <a:pt x="327" y="274"/>
                  </a:lnTo>
                  <a:lnTo>
                    <a:pt x="324" y="277"/>
                  </a:lnTo>
                  <a:lnTo>
                    <a:pt x="324" y="277"/>
                  </a:lnTo>
                  <a:lnTo>
                    <a:pt x="324" y="277"/>
                  </a:lnTo>
                  <a:lnTo>
                    <a:pt x="322" y="279"/>
                  </a:lnTo>
                  <a:lnTo>
                    <a:pt x="322" y="279"/>
                  </a:lnTo>
                  <a:lnTo>
                    <a:pt x="322" y="281"/>
                  </a:lnTo>
                  <a:lnTo>
                    <a:pt x="324" y="284"/>
                  </a:lnTo>
                  <a:lnTo>
                    <a:pt x="329" y="288"/>
                  </a:lnTo>
                  <a:lnTo>
                    <a:pt x="329" y="288"/>
                  </a:lnTo>
                  <a:lnTo>
                    <a:pt x="336" y="286"/>
                  </a:lnTo>
                  <a:lnTo>
                    <a:pt x="336" y="286"/>
                  </a:lnTo>
                  <a:lnTo>
                    <a:pt x="336" y="286"/>
                  </a:lnTo>
                  <a:lnTo>
                    <a:pt x="341" y="279"/>
                  </a:lnTo>
                  <a:lnTo>
                    <a:pt x="343" y="277"/>
                  </a:lnTo>
                  <a:lnTo>
                    <a:pt x="343" y="274"/>
                  </a:lnTo>
                  <a:lnTo>
                    <a:pt x="343" y="274"/>
                  </a:lnTo>
                  <a:lnTo>
                    <a:pt x="343" y="274"/>
                  </a:lnTo>
                  <a:lnTo>
                    <a:pt x="343" y="272"/>
                  </a:lnTo>
                  <a:lnTo>
                    <a:pt x="343" y="269"/>
                  </a:lnTo>
                  <a:lnTo>
                    <a:pt x="346" y="267"/>
                  </a:lnTo>
                  <a:lnTo>
                    <a:pt x="346" y="267"/>
                  </a:lnTo>
                  <a:lnTo>
                    <a:pt x="348" y="265"/>
                  </a:lnTo>
                  <a:lnTo>
                    <a:pt x="348" y="265"/>
                  </a:lnTo>
                  <a:lnTo>
                    <a:pt x="350" y="262"/>
                  </a:lnTo>
                  <a:lnTo>
                    <a:pt x="350" y="260"/>
                  </a:lnTo>
                  <a:lnTo>
                    <a:pt x="350" y="258"/>
                  </a:lnTo>
                  <a:lnTo>
                    <a:pt x="350" y="258"/>
                  </a:lnTo>
                  <a:lnTo>
                    <a:pt x="350" y="258"/>
                  </a:lnTo>
                  <a:lnTo>
                    <a:pt x="350" y="258"/>
                  </a:lnTo>
                  <a:lnTo>
                    <a:pt x="353" y="258"/>
                  </a:lnTo>
                  <a:lnTo>
                    <a:pt x="357" y="260"/>
                  </a:lnTo>
                  <a:lnTo>
                    <a:pt x="367" y="265"/>
                  </a:lnTo>
                  <a:lnTo>
                    <a:pt x="369" y="265"/>
                  </a:lnTo>
                  <a:lnTo>
                    <a:pt x="369" y="265"/>
                  </a:lnTo>
                  <a:lnTo>
                    <a:pt x="372" y="267"/>
                  </a:lnTo>
                  <a:lnTo>
                    <a:pt x="372" y="267"/>
                  </a:lnTo>
                  <a:lnTo>
                    <a:pt x="374" y="269"/>
                  </a:lnTo>
                  <a:lnTo>
                    <a:pt x="374" y="269"/>
                  </a:lnTo>
                  <a:lnTo>
                    <a:pt x="374" y="269"/>
                  </a:lnTo>
                  <a:lnTo>
                    <a:pt x="376" y="272"/>
                  </a:lnTo>
                  <a:lnTo>
                    <a:pt x="376" y="272"/>
                  </a:lnTo>
                  <a:lnTo>
                    <a:pt x="379" y="269"/>
                  </a:lnTo>
                  <a:lnTo>
                    <a:pt x="379" y="269"/>
                  </a:lnTo>
                  <a:lnTo>
                    <a:pt x="383" y="272"/>
                  </a:lnTo>
                  <a:lnTo>
                    <a:pt x="383" y="272"/>
                  </a:lnTo>
                  <a:lnTo>
                    <a:pt x="386" y="269"/>
                  </a:lnTo>
                  <a:lnTo>
                    <a:pt x="390" y="267"/>
                  </a:lnTo>
                  <a:lnTo>
                    <a:pt x="393" y="267"/>
                  </a:lnTo>
                  <a:lnTo>
                    <a:pt x="393" y="267"/>
                  </a:lnTo>
                  <a:lnTo>
                    <a:pt x="395" y="269"/>
                  </a:lnTo>
                  <a:lnTo>
                    <a:pt x="395" y="269"/>
                  </a:lnTo>
                  <a:lnTo>
                    <a:pt x="398" y="269"/>
                  </a:lnTo>
                  <a:lnTo>
                    <a:pt x="398" y="272"/>
                  </a:lnTo>
                  <a:lnTo>
                    <a:pt x="400" y="272"/>
                  </a:lnTo>
                  <a:lnTo>
                    <a:pt x="400" y="272"/>
                  </a:lnTo>
                  <a:lnTo>
                    <a:pt x="402" y="269"/>
                  </a:lnTo>
                  <a:lnTo>
                    <a:pt x="405" y="269"/>
                  </a:lnTo>
                  <a:lnTo>
                    <a:pt x="407" y="267"/>
                  </a:lnTo>
                  <a:lnTo>
                    <a:pt x="412" y="262"/>
                  </a:lnTo>
                  <a:lnTo>
                    <a:pt x="414" y="255"/>
                  </a:lnTo>
                  <a:lnTo>
                    <a:pt x="414" y="255"/>
                  </a:lnTo>
                  <a:lnTo>
                    <a:pt x="414" y="251"/>
                  </a:lnTo>
                  <a:lnTo>
                    <a:pt x="414" y="248"/>
                  </a:lnTo>
                  <a:lnTo>
                    <a:pt x="414" y="248"/>
                  </a:lnTo>
                  <a:lnTo>
                    <a:pt x="414" y="246"/>
                  </a:lnTo>
                  <a:lnTo>
                    <a:pt x="412" y="243"/>
                  </a:lnTo>
                  <a:lnTo>
                    <a:pt x="407" y="239"/>
                  </a:lnTo>
                  <a:lnTo>
                    <a:pt x="407" y="239"/>
                  </a:lnTo>
                  <a:lnTo>
                    <a:pt x="407" y="239"/>
                  </a:lnTo>
                  <a:lnTo>
                    <a:pt x="405" y="236"/>
                  </a:lnTo>
                  <a:lnTo>
                    <a:pt x="405" y="234"/>
                  </a:lnTo>
                  <a:lnTo>
                    <a:pt x="405" y="232"/>
                  </a:lnTo>
                  <a:lnTo>
                    <a:pt x="407" y="227"/>
                  </a:lnTo>
                  <a:lnTo>
                    <a:pt x="407" y="225"/>
                  </a:lnTo>
                  <a:lnTo>
                    <a:pt x="409" y="222"/>
                  </a:lnTo>
                  <a:lnTo>
                    <a:pt x="414" y="213"/>
                  </a:lnTo>
                  <a:lnTo>
                    <a:pt x="414" y="213"/>
                  </a:lnTo>
                  <a:lnTo>
                    <a:pt x="414" y="210"/>
                  </a:lnTo>
                  <a:lnTo>
                    <a:pt x="416" y="210"/>
                  </a:lnTo>
                  <a:lnTo>
                    <a:pt x="421" y="208"/>
                  </a:lnTo>
                  <a:lnTo>
                    <a:pt x="424" y="208"/>
                  </a:lnTo>
                  <a:lnTo>
                    <a:pt x="431" y="208"/>
                  </a:lnTo>
                  <a:lnTo>
                    <a:pt x="433" y="206"/>
                  </a:lnTo>
                  <a:lnTo>
                    <a:pt x="435" y="206"/>
                  </a:lnTo>
                  <a:lnTo>
                    <a:pt x="435" y="208"/>
                  </a:lnTo>
                  <a:lnTo>
                    <a:pt x="435" y="210"/>
                  </a:lnTo>
                  <a:lnTo>
                    <a:pt x="438" y="210"/>
                  </a:lnTo>
                  <a:lnTo>
                    <a:pt x="440" y="210"/>
                  </a:lnTo>
                  <a:lnTo>
                    <a:pt x="440" y="208"/>
                  </a:lnTo>
                  <a:lnTo>
                    <a:pt x="440" y="206"/>
                  </a:lnTo>
                  <a:lnTo>
                    <a:pt x="442" y="206"/>
                  </a:lnTo>
                  <a:lnTo>
                    <a:pt x="442" y="206"/>
                  </a:lnTo>
                  <a:lnTo>
                    <a:pt x="445" y="206"/>
                  </a:lnTo>
                  <a:lnTo>
                    <a:pt x="447" y="206"/>
                  </a:lnTo>
                  <a:lnTo>
                    <a:pt x="450" y="206"/>
                  </a:lnTo>
                  <a:lnTo>
                    <a:pt x="450" y="208"/>
                  </a:lnTo>
                  <a:lnTo>
                    <a:pt x="454" y="213"/>
                  </a:lnTo>
                  <a:lnTo>
                    <a:pt x="457" y="217"/>
                  </a:lnTo>
                  <a:lnTo>
                    <a:pt x="459" y="222"/>
                  </a:lnTo>
                  <a:lnTo>
                    <a:pt x="461" y="225"/>
                  </a:lnTo>
                  <a:lnTo>
                    <a:pt x="464" y="225"/>
                  </a:lnTo>
                  <a:lnTo>
                    <a:pt x="466" y="225"/>
                  </a:lnTo>
                  <a:lnTo>
                    <a:pt x="473" y="215"/>
                  </a:lnTo>
                  <a:lnTo>
                    <a:pt x="476" y="210"/>
                  </a:lnTo>
                  <a:lnTo>
                    <a:pt x="478" y="210"/>
                  </a:lnTo>
                  <a:lnTo>
                    <a:pt x="478" y="208"/>
                  </a:lnTo>
                  <a:lnTo>
                    <a:pt x="478" y="206"/>
                  </a:lnTo>
                  <a:lnTo>
                    <a:pt x="476" y="203"/>
                  </a:lnTo>
                  <a:lnTo>
                    <a:pt x="473" y="201"/>
                  </a:lnTo>
                  <a:lnTo>
                    <a:pt x="473" y="199"/>
                  </a:lnTo>
                  <a:lnTo>
                    <a:pt x="473" y="199"/>
                  </a:lnTo>
                  <a:lnTo>
                    <a:pt x="473" y="196"/>
                  </a:lnTo>
                  <a:lnTo>
                    <a:pt x="473" y="191"/>
                  </a:lnTo>
                  <a:lnTo>
                    <a:pt x="476" y="189"/>
                  </a:lnTo>
                  <a:lnTo>
                    <a:pt x="478" y="187"/>
                  </a:lnTo>
                  <a:lnTo>
                    <a:pt x="480" y="187"/>
                  </a:lnTo>
                  <a:lnTo>
                    <a:pt x="485" y="184"/>
                  </a:lnTo>
                  <a:lnTo>
                    <a:pt x="487" y="182"/>
                  </a:lnTo>
                  <a:lnTo>
                    <a:pt x="490" y="175"/>
                  </a:lnTo>
                  <a:lnTo>
                    <a:pt x="492" y="173"/>
                  </a:lnTo>
                  <a:lnTo>
                    <a:pt x="492" y="168"/>
                  </a:lnTo>
                  <a:lnTo>
                    <a:pt x="492" y="165"/>
                  </a:lnTo>
                  <a:lnTo>
                    <a:pt x="492" y="165"/>
                  </a:lnTo>
                  <a:lnTo>
                    <a:pt x="494" y="165"/>
                  </a:lnTo>
                  <a:lnTo>
                    <a:pt x="494" y="165"/>
                  </a:lnTo>
                  <a:lnTo>
                    <a:pt x="494" y="168"/>
                  </a:lnTo>
                  <a:lnTo>
                    <a:pt x="497" y="170"/>
                  </a:lnTo>
                  <a:lnTo>
                    <a:pt x="497" y="170"/>
                  </a:lnTo>
                  <a:lnTo>
                    <a:pt x="499" y="173"/>
                  </a:lnTo>
                  <a:lnTo>
                    <a:pt x="502" y="175"/>
                  </a:lnTo>
                  <a:lnTo>
                    <a:pt x="502" y="180"/>
                  </a:lnTo>
                  <a:lnTo>
                    <a:pt x="502" y="180"/>
                  </a:lnTo>
                  <a:lnTo>
                    <a:pt x="502" y="180"/>
                  </a:lnTo>
                  <a:lnTo>
                    <a:pt x="499" y="182"/>
                  </a:lnTo>
                  <a:lnTo>
                    <a:pt x="502" y="184"/>
                  </a:lnTo>
                  <a:lnTo>
                    <a:pt x="502" y="187"/>
                  </a:lnTo>
                  <a:lnTo>
                    <a:pt x="502" y="189"/>
                  </a:lnTo>
                  <a:lnTo>
                    <a:pt x="504" y="189"/>
                  </a:lnTo>
                  <a:lnTo>
                    <a:pt x="504" y="191"/>
                  </a:lnTo>
                  <a:lnTo>
                    <a:pt x="502" y="194"/>
                  </a:lnTo>
                  <a:lnTo>
                    <a:pt x="502" y="194"/>
                  </a:lnTo>
                  <a:lnTo>
                    <a:pt x="502" y="196"/>
                  </a:lnTo>
                  <a:lnTo>
                    <a:pt x="502" y="196"/>
                  </a:lnTo>
                  <a:lnTo>
                    <a:pt x="499" y="199"/>
                  </a:lnTo>
                  <a:lnTo>
                    <a:pt x="497" y="203"/>
                  </a:lnTo>
                  <a:lnTo>
                    <a:pt x="494" y="206"/>
                  </a:lnTo>
                  <a:lnTo>
                    <a:pt x="494" y="206"/>
                  </a:lnTo>
                  <a:lnTo>
                    <a:pt x="494" y="208"/>
                  </a:lnTo>
                  <a:lnTo>
                    <a:pt x="492" y="208"/>
                  </a:lnTo>
                  <a:lnTo>
                    <a:pt x="490" y="208"/>
                  </a:lnTo>
                  <a:lnTo>
                    <a:pt x="490" y="210"/>
                  </a:lnTo>
                  <a:lnTo>
                    <a:pt x="487" y="213"/>
                  </a:lnTo>
                  <a:lnTo>
                    <a:pt x="487" y="215"/>
                  </a:lnTo>
                  <a:lnTo>
                    <a:pt x="487" y="217"/>
                  </a:lnTo>
                  <a:lnTo>
                    <a:pt x="487" y="217"/>
                  </a:lnTo>
                  <a:lnTo>
                    <a:pt x="490" y="220"/>
                  </a:lnTo>
                  <a:lnTo>
                    <a:pt x="490" y="222"/>
                  </a:lnTo>
                  <a:lnTo>
                    <a:pt x="490" y="225"/>
                  </a:lnTo>
                  <a:lnTo>
                    <a:pt x="490" y="227"/>
                  </a:lnTo>
                  <a:lnTo>
                    <a:pt x="490" y="227"/>
                  </a:lnTo>
                  <a:lnTo>
                    <a:pt x="487" y="229"/>
                  </a:lnTo>
                  <a:lnTo>
                    <a:pt x="487" y="229"/>
                  </a:lnTo>
                  <a:lnTo>
                    <a:pt x="487" y="232"/>
                  </a:lnTo>
                  <a:lnTo>
                    <a:pt x="490" y="232"/>
                  </a:lnTo>
                  <a:lnTo>
                    <a:pt x="494" y="229"/>
                  </a:lnTo>
                  <a:lnTo>
                    <a:pt x="502" y="222"/>
                  </a:lnTo>
                  <a:lnTo>
                    <a:pt x="504" y="222"/>
                  </a:lnTo>
                  <a:lnTo>
                    <a:pt x="506" y="222"/>
                  </a:lnTo>
                  <a:lnTo>
                    <a:pt x="506" y="222"/>
                  </a:lnTo>
                  <a:lnTo>
                    <a:pt x="509" y="222"/>
                  </a:lnTo>
                  <a:lnTo>
                    <a:pt x="513" y="225"/>
                  </a:lnTo>
                  <a:lnTo>
                    <a:pt x="516" y="225"/>
                  </a:lnTo>
                  <a:lnTo>
                    <a:pt x="518" y="222"/>
                  </a:lnTo>
                  <a:lnTo>
                    <a:pt x="518" y="220"/>
                  </a:lnTo>
                  <a:lnTo>
                    <a:pt x="523" y="215"/>
                  </a:lnTo>
                  <a:lnTo>
                    <a:pt x="523" y="215"/>
                  </a:lnTo>
                  <a:lnTo>
                    <a:pt x="523" y="213"/>
                  </a:lnTo>
                  <a:lnTo>
                    <a:pt x="525" y="213"/>
                  </a:lnTo>
                  <a:lnTo>
                    <a:pt x="528" y="213"/>
                  </a:lnTo>
                  <a:lnTo>
                    <a:pt x="532" y="213"/>
                  </a:lnTo>
                  <a:lnTo>
                    <a:pt x="535" y="213"/>
                  </a:lnTo>
                  <a:lnTo>
                    <a:pt x="535" y="213"/>
                  </a:lnTo>
                  <a:lnTo>
                    <a:pt x="537" y="210"/>
                  </a:lnTo>
                  <a:lnTo>
                    <a:pt x="539" y="208"/>
                  </a:lnTo>
                  <a:lnTo>
                    <a:pt x="542" y="206"/>
                  </a:lnTo>
                  <a:lnTo>
                    <a:pt x="544" y="206"/>
                  </a:lnTo>
                  <a:lnTo>
                    <a:pt x="549" y="206"/>
                  </a:lnTo>
                  <a:lnTo>
                    <a:pt x="549" y="206"/>
                  </a:lnTo>
                  <a:lnTo>
                    <a:pt x="549" y="206"/>
                  </a:lnTo>
                  <a:lnTo>
                    <a:pt x="551" y="206"/>
                  </a:lnTo>
                  <a:lnTo>
                    <a:pt x="551" y="206"/>
                  </a:lnTo>
                  <a:lnTo>
                    <a:pt x="558" y="201"/>
                  </a:lnTo>
                  <a:lnTo>
                    <a:pt x="561" y="201"/>
                  </a:lnTo>
                  <a:lnTo>
                    <a:pt x="561" y="201"/>
                  </a:lnTo>
                  <a:lnTo>
                    <a:pt x="561" y="199"/>
                  </a:lnTo>
                  <a:lnTo>
                    <a:pt x="563" y="201"/>
                  </a:lnTo>
                  <a:lnTo>
                    <a:pt x="563" y="201"/>
                  </a:lnTo>
                  <a:lnTo>
                    <a:pt x="563" y="201"/>
                  </a:lnTo>
                  <a:lnTo>
                    <a:pt x="563" y="201"/>
                  </a:lnTo>
                  <a:lnTo>
                    <a:pt x="563" y="199"/>
                  </a:lnTo>
                  <a:lnTo>
                    <a:pt x="563" y="196"/>
                  </a:lnTo>
                  <a:lnTo>
                    <a:pt x="563" y="194"/>
                  </a:lnTo>
                  <a:lnTo>
                    <a:pt x="563" y="191"/>
                  </a:lnTo>
                  <a:lnTo>
                    <a:pt x="563" y="191"/>
                  </a:lnTo>
                  <a:lnTo>
                    <a:pt x="563" y="191"/>
                  </a:lnTo>
                  <a:lnTo>
                    <a:pt x="565" y="191"/>
                  </a:lnTo>
                  <a:lnTo>
                    <a:pt x="565" y="191"/>
                  </a:lnTo>
                  <a:lnTo>
                    <a:pt x="561" y="184"/>
                  </a:lnTo>
                  <a:lnTo>
                    <a:pt x="558" y="184"/>
                  </a:lnTo>
                  <a:lnTo>
                    <a:pt x="558" y="182"/>
                  </a:lnTo>
                  <a:lnTo>
                    <a:pt x="554" y="180"/>
                  </a:lnTo>
                  <a:lnTo>
                    <a:pt x="554" y="177"/>
                  </a:lnTo>
                  <a:lnTo>
                    <a:pt x="554" y="175"/>
                  </a:lnTo>
                  <a:lnTo>
                    <a:pt x="551" y="173"/>
                  </a:lnTo>
                  <a:lnTo>
                    <a:pt x="551" y="173"/>
                  </a:lnTo>
                  <a:lnTo>
                    <a:pt x="551" y="170"/>
                  </a:lnTo>
                  <a:lnTo>
                    <a:pt x="554" y="168"/>
                  </a:lnTo>
                  <a:lnTo>
                    <a:pt x="554" y="165"/>
                  </a:lnTo>
                  <a:lnTo>
                    <a:pt x="554" y="165"/>
                  </a:lnTo>
                  <a:lnTo>
                    <a:pt x="556" y="163"/>
                  </a:lnTo>
                  <a:lnTo>
                    <a:pt x="554" y="163"/>
                  </a:lnTo>
                  <a:lnTo>
                    <a:pt x="554" y="163"/>
                  </a:lnTo>
                  <a:lnTo>
                    <a:pt x="551" y="163"/>
                  </a:lnTo>
                  <a:lnTo>
                    <a:pt x="551" y="163"/>
                  </a:lnTo>
                  <a:lnTo>
                    <a:pt x="549" y="163"/>
                  </a:lnTo>
                  <a:lnTo>
                    <a:pt x="551" y="161"/>
                  </a:lnTo>
                  <a:lnTo>
                    <a:pt x="551" y="161"/>
                  </a:lnTo>
                  <a:lnTo>
                    <a:pt x="551" y="161"/>
                  </a:lnTo>
                  <a:lnTo>
                    <a:pt x="554" y="161"/>
                  </a:lnTo>
                  <a:lnTo>
                    <a:pt x="554" y="158"/>
                  </a:lnTo>
                  <a:lnTo>
                    <a:pt x="551" y="156"/>
                  </a:lnTo>
                  <a:lnTo>
                    <a:pt x="549" y="154"/>
                  </a:lnTo>
                  <a:lnTo>
                    <a:pt x="547" y="154"/>
                  </a:lnTo>
                  <a:lnTo>
                    <a:pt x="547" y="151"/>
                  </a:lnTo>
                  <a:lnTo>
                    <a:pt x="547" y="151"/>
                  </a:lnTo>
                  <a:lnTo>
                    <a:pt x="547" y="149"/>
                  </a:lnTo>
                  <a:lnTo>
                    <a:pt x="549" y="149"/>
                  </a:lnTo>
                  <a:lnTo>
                    <a:pt x="549" y="149"/>
                  </a:lnTo>
                  <a:lnTo>
                    <a:pt x="549" y="146"/>
                  </a:lnTo>
                  <a:lnTo>
                    <a:pt x="544" y="135"/>
                  </a:lnTo>
                  <a:lnTo>
                    <a:pt x="542" y="130"/>
                  </a:lnTo>
                  <a:lnTo>
                    <a:pt x="542" y="130"/>
                  </a:lnTo>
                  <a:lnTo>
                    <a:pt x="544" y="130"/>
                  </a:lnTo>
                  <a:lnTo>
                    <a:pt x="551" y="128"/>
                  </a:lnTo>
                  <a:lnTo>
                    <a:pt x="551" y="128"/>
                  </a:lnTo>
                  <a:lnTo>
                    <a:pt x="554" y="128"/>
                  </a:lnTo>
                  <a:lnTo>
                    <a:pt x="554" y="128"/>
                  </a:lnTo>
                  <a:lnTo>
                    <a:pt x="554" y="128"/>
                  </a:lnTo>
                  <a:lnTo>
                    <a:pt x="556" y="128"/>
                  </a:lnTo>
                  <a:lnTo>
                    <a:pt x="556" y="128"/>
                  </a:lnTo>
                  <a:lnTo>
                    <a:pt x="558" y="128"/>
                  </a:lnTo>
                  <a:lnTo>
                    <a:pt x="558" y="128"/>
                  </a:lnTo>
                  <a:lnTo>
                    <a:pt x="558" y="130"/>
                  </a:lnTo>
                  <a:lnTo>
                    <a:pt x="558" y="130"/>
                  </a:lnTo>
                  <a:lnTo>
                    <a:pt x="558" y="130"/>
                  </a:lnTo>
                  <a:lnTo>
                    <a:pt x="561" y="130"/>
                  </a:lnTo>
                  <a:lnTo>
                    <a:pt x="561" y="130"/>
                  </a:lnTo>
                  <a:lnTo>
                    <a:pt x="561" y="132"/>
                  </a:lnTo>
                  <a:lnTo>
                    <a:pt x="563" y="132"/>
                  </a:lnTo>
                  <a:lnTo>
                    <a:pt x="563" y="132"/>
                  </a:lnTo>
                  <a:lnTo>
                    <a:pt x="565" y="130"/>
                  </a:lnTo>
                  <a:lnTo>
                    <a:pt x="568" y="130"/>
                  </a:lnTo>
                  <a:lnTo>
                    <a:pt x="570" y="125"/>
                  </a:lnTo>
                  <a:lnTo>
                    <a:pt x="573" y="123"/>
                  </a:lnTo>
                  <a:lnTo>
                    <a:pt x="575" y="120"/>
                  </a:lnTo>
                  <a:lnTo>
                    <a:pt x="577" y="120"/>
                  </a:lnTo>
                  <a:lnTo>
                    <a:pt x="591" y="123"/>
                  </a:lnTo>
                  <a:lnTo>
                    <a:pt x="594" y="123"/>
                  </a:lnTo>
                  <a:lnTo>
                    <a:pt x="596" y="123"/>
                  </a:lnTo>
                  <a:lnTo>
                    <a:pt x="596" y="120"/>
                  </a:lnTo>
                  <a:lnTo>
                    <a:pt x="596" y="120"/>
                  </a:lnTo>
                  <a:lnTo>
                    <a:pt x="594" y="120"/>
                  </a:lnTo>
                  <a:lnTo>
                    <a:pt x="594" y="118"/>
                  </a:lnTo>
                  <a:lnTo>
                    <a:pt x="591" y="118"/>
                  </a:lnTo>
                  <a:lnTo>
                    <a:pt x="589" y="116"/>
                  </a:lnTo>
                  <a:lnTo>
                    <a:pt x="589" y="116"/>
                  </a:lnTo>
                  <a:lnTo>
                    <a:pt x="589" y="113"/>
                  </a:lnTo>
                  <a:lnTo>
                    <a:pt x="591" y="113"/>
                  </a:lnTo>
                  <a:lnTo>
                    <a:pt x="591" y="111"/>
                  </a:lnTo>
                  <a:lnTo>
                    <a:pt x="601" y="111"/>
                  </a:lnTo>
                  <a:lnTo>
                    <a:pt x="606" y="109"/>
                  </a:lnTo>
                  <a:lnTo>
                    <a:pt x="608" y="106"/>
                  </a:lnTo>
                  <a:lnTo>
                    <a:pt x="610" y="104"/>
                  </a:lnTo>
                  <a:lnTo>
                    <a:pt x="613" y="102"/>
                  </a:lnTo>
                  <a:lnTo>
                    <a:pt x="615" y="102"/>
                  </a:lnTo>
                  <a:lnTo>
                    <a:pt x="617" y="102"/>
                  </a:lnTo>
                  <a:lnTo>
                    <a:pt x="617" y="102"/>
                  </a:lnTo>
                  <a:lnTo>
                    <a:pt x="622" y="102"/>
                  </a:lnTo>
                  <a:lnTo>
                    <a:pt x="627" y="102"/>
                  </a:lnTo>
                  <a:lnTo>
                    <a:pt x="629" y="102"/>
                  </a:lnTo>
                  <a:lnTo>
                    <a:pt x="632" y="102"/>
                  </a:lnTo>
                  <a:lnTo>
                    <a:pt x="632" y="104"/>
                  </a:lnTo>
                  <a:lnTo>
                    <a:pt x="634" y="106"/>
                  </a:lnTo>
                  <a:lnTo>
                    <a:pt x="634" y="109"/>
                  </a:lnTo>
                  <a:lnTo>
                    <a:pt x="636" y="116"/>
                  </a:lnTo>
                  <a:lnTo>
                    <a:pt x="636" y="116"/>
                  </a:lnTo>
                  <a:lnTo>
                    <a:pt x="639" y="118"/>
                  </a:lnTo>
                  <a:lnTo>
                    <a:pt x="641" y="118"/>
                  </a:lnTo>
                  <a:lnTo>
                    <a:pt x="648" y="123"/>
                  </a:lnTo>
                  <a:lnTo>
                    <a:pt x="651" y="125"/>
                  </a:lnTo>
                  <a:lnTo>
                    <a:pt x="651" y="128"/>
                  </a:lnTo>
                  <a:lnTo>
                    <a:pt x="651" y="130"/>
                  </a:lnTo>
                  <a:lnTo>
                    <a:pt x="651" y="132"/>
                  </a:lnTo>
                  <a:lnTo>
                    <a:pt x="651" y="135"/>
                  </a:lnTo>
                  <a:lnTo>
                    <a:pt x="651" y="139"/>
                  </a:lnTo>
                  <a:lnTo>
                    <a:pt x="648" y="144"/>
                  </a:lnTo>
                  <a:lnTo>
                    <a:pt x="648" y="146"/>
                  </a:lnTo>
                  <a:lnTo>
                    <a:pt x="646" y="149"/>
                  </a:lnTo>
                  <a:lnTo>
                    <a:pt x="646" y="151"/>
                  </a:lnTo>
                  <a:lnTo>
                    <a:pt x="646" y="154"/>
                  </a:lnTo>
                  <a:lnTo>
                    <a:pt x="646" y="156"/>
                  </a:lnTo>
                  <a:lnTo>
                    <a:pt x="646" y="156"/>
                  </a:lnTo>
                  <a:lnTo>
                    <a:pt x="651" y="161"/>
                  </a:lnTo>
                  <a:lnTo>
                    <a:pt x="651" y="161"/>
                  </a:lnTo>
                  <a:lnTo>
                    <a:pt x="651" y="163"/>
                  </a:lnTo>
                  <a:lnTo>
                    <a:pt x="651" y="165"/>
                  </a:lnTo>
                  <a:lnTo>
                    <a:pt x="651" y="165"/>
                  </a:lnTo>
                  <a:lnTo>
                    <a:pt x="648" y="170"/>
                  </a:lnTo>
                  <a:lnTo>
                    <a:pt x="648" y="170"/>
                  </a:lnTo>
                  <a:lnTo>
                    <a:pt x="648" y="173"/>
                  </a:lnTo>
                  <a:lnTo>
                    <a:pt x="648" y="173"/>
                  </a:lnTo>
                  <a:lnTo>
                    <a:pt x="651" y="175"/>
                  </a:lnTo>
                  <a:lnTo>
                    <a:pt x="653" y="177"/>
                  </a:lnTo>
                  <a:lnTo>
                    <a:pt x="655" y="180"/>
                  </a:lnTo>
                  <a:lnTo>
                    <a:pt x="658" y="182"/>
                  </a:lnTo>
                  <a:lnTo>
                    <a:pt x="665" y="184"/>
                  </a:lnTo>
                  <a:lnTo>
                    <a:pt x="669" y="184"/>
                  </a:lnTo>
                  <a:lnTo>
                    <a:pt x="672" y="184"/>
                  </a:lnTo>
                  <a:lnTo>
                    <a:pt x="674" y="184"/>
                  </a:lnTo>
                  <a:lnTo>
                    <a:pt x="684" y="180"/>
                  </a:lnTo>
                  <a:lnTo>
                    <a:pt x="686" y="180"/>
                  </a:lnTo>
                  <a:lnTo>
                    <a:pt x="688" y="180"/>
                  </a:lnTo>
                  <a:lnTo>
                    <a:pt x="688" y="182"/>
                  </a:lnTo>
                  <a:lnTo>
                    <a:pt x="688" y="182"/>
                  </a:lnTo>
                  <a:lnTo>
                    <a:pt x="686" y="184"/>
                  </a:lnTo>
                  <a:lnTo>
                    <a:pt x="684" y="189"/>
                  </a:lnTo>
                  <a:lnTo>
                    <a:pt x="681" y="191"/>
                  </a:lnTo>
                  <a:lnTo>
                    <a:pt x="681" y="194"/>
                  </a:lnTo>
                  <a:lnTo>
                    <a:pt x="684" y="194"/>
                  </a:lnTo>
                  <a:lnTo>
                    <a:pt x="686" y="196"/>
                  </a:lnTo>
                  <a:lnTo>
                    <a:pt x="693" y="194"/>
                  </a:lnTo>
                  <a:lnTo>
                    <a:pt x="695" y="196"/>
                  </a:lnTo>
                  <a:lnTo>
                    <a:pt x="698" y="196"/>
                  </a:lnTo>
                  <a:lnTo>
                    <a:pt x="698" y="196"/>
                  </a:lnTo>
                  <a:lnTo>
                    <a:pt x="700" y="199"/>
                  </a:lnTo>
                  <a:lnTo>
                    <a:pt x="700" y="199"/>
                  </a:lnTo>
                  <a:lnTo>
                    <a:pt x="705" y="203"/>
                  </a:lnTo>
                  <a:lnTo>
                    <a:pt x="707" y="203"/>
                  </a:lnTo>
                  <a:lnTo>
                    <a:pt x="712" y="206"/>
                  </a:lnTo>
                  <a:lnTo>
                    <a:pt x="724" y="206"/>
                  </a:lnTo>
                  <a:lnTo>
                    <a:pt x="743" y="210"/>
                  </a:lnTo>
                  <a:lnTo>
                    <a:pt x="745" y="213"/>
                  </a:lnTo>
                  <a:lnTo>
                    <a:pt x="748" y="215"/>
                  </a:lnTo>
                  <a:lnTo>
                    <a:pt x="748" y="217"/>
                  </a:lnTo>
                  <a:lnTo>
                    <a:pt x="750" y="217"/>
                  </a:lnTo>
                  <a:lnTo>
                    <a:pt x="750" y="220"/>
                  </a:lnTo>
                  <a:lnTo>
                    <a:pt x="750" y="222"/>
                  </a:lnTo>
                  <a:lnTo>
                    <a:pt x="750" y="227"/>
                  </a:lnTo>
                  <a:lnTo>
                    <a:pt x="750" y="229"/>
                  </a:lnTo>
                  <a:lnTo>
                    <a:pt x="748" y="232"/>
                  </a:lnTo>
                  <a:lnTo>
                    <a:pt x="748" y="232"/>
                  </a:lnTo>
                  <a:lnTo>
                    <a:pt x="748" y="234"/>
                  </a:lnTo>
                  <a:lnTo>
                    <a:pt x="748" y="236"/>
                  </a:lnTo>
                  <a:lnTo>
                    <a:pt x="752" y="246"/>
                  </a:lnTo>
                  <a:lnTo>
                    <a:pt x="755" y="248"/>
                  </a:lnTo>
                  <a:lnTo>
                    <a:pt x="757" y="251"/>
                  </a:lnTo>
                  <a:lnTo>
                    <a:pt x="757" y="255"/>
                  </a:lnTo>
                  <a:lnTo>
                    <a:pt x="759" y="255"/>
                  </a:lnTo>
                  <a:lnTo>
                    <a:pt x="759" y="258"/>
                  </a:lnTo>
                  <a:lnTo>
                    <a:pt x="762" y="258"/>
                  </a:lnTo>
                  <a:lnTo>
                    <a:pt x="766" y="260"/>
                  </a:lnTo>
                  <a:lnTo>
                    <a:pt x="766" y="260"/>
                  </a:lnTo>
                  <a:lnTo>
                    <a:pt x="766" y="262"/>
                  </a:lnTo>
                  <a:lnTo>
                    <a:pt x="769" y="262"/>
                  </a:lnTo>
                  <a:lnTo>
                    <a:pt x="769" y="262"/>
                  </a:lnTo>
                  <a:lnTo>
                    <a:pt x="769" y="265"/>
                  </a:lnTo>
                  <a:lnTo>
                    <a:pt x="766" y="265"/>
                  </a:lnTo>
                  <a:lnTo>
                    <a:pt x="766" y="265"/>
                  </a:lnTo>
                  <a:lnTo>
                    <a:pt x="762" y="265"/>
                  </a:lnTo>
                  <a:lnTo>
                    <a:pt x="759" y="265"/>
                  </a:lnTo>
                  <a:lnTo>
                    <a:pt x="759" y="265"/>
                  </a:lnTo>
                  <a:lnTo>
                    <a:pt x="759" y="265"/>
                  </a:lnTo>
                  <a:lnTo>
                    <a:pt x="757" y="265"/>
                  </a:lnTo>
                  <a:lnTo>
                    <a:pt x="757" y="265"/>
                  </a:lnTo>
                  <a:lnTo>
                    <a:pt x="757" y="267"/>
                  </a:lnTo>
                  <a:lnTo>
                    <a:pt x="755" y="267"/>
                  </a:lnTo>
                  <a:lnTo>
                    <a:pt x="755" y="272"/>
                  </a:lnTo>
                  <a:lnTo>
                    <a:pt x="755" y="277"/>
                  </a:lnTo>
                  <a:lnTo>
                    <a:pt x="757" y="279"/>
                  </a:lnTo>
                  <a:lnTo>
                    <a:pt x="757" y="284"/>
                  </a:lnTo>
                  <a:lnTo>
                    <a:pt x="759" y="286"/>
                  </a:lnTo>
                  <a:lnTo>
                    <a:pt x="764" y="298"/>
                  </a:lnTo>
                  <a:lnTo>
                    <a:pt x="766" y="298"/>
                  </a:lnTo>
                  <a:lnTo>
                    <a:pt x="766" y="300"/>
                  </a:lnTo>
                  <a:lnTo>
                    <a:pt x="766" y="303"/>
                  </a:lnTo>
                  <a:lnTo>
                    <a:pt x="766" y="303"/>
                  </a:lnTo>
                  <a:lnTo>
                    <a:pt x="764" y="305"/>
                  </a:lnTo>
                  <a:lnTo>
                    <a:pt x="762" y="310"/>
                  </a:lnTo>
                  <a:lnTo>
                    <a:pt x="762" y="310"/>
                  </a:lnTo>
                  <a:lnTo>
                    <a:pt x="759" y="310"/>
                  </a:lnTo>
                  <a:lnTo>
                    <a:pt x="757" y="310"/>
                  </a:lnTo>
                  <a:lnTo>
                    <a:pt x="755" y="310"/>
                  </a:lnTo>
                  <a:lnTo>
                    <a:pt x="752" y="312"/>
                  </a:lnTo>
                  <a:lnTo>
                    <a:pt x="750" y="314"/>
                  </a:lnTo>
                  <a:lnTo>
                    <a:pt x="748" y="319"/>
                  </a:lnTo>
                  <a:lnTo>
                    <a:pt x="748" y="322"/>
                  </a:lnTo>
                  <a:lnTo>
                    <a:pt x="748" y="322"/>
                  </a:lnTo>
                  <a:lnTo>
                    <a:pt x="748" y="324"/>
                  </a:lnTo>
                  <a:lnTo>
                    <a:pt x="750" y="324"/>
                  </a:lnTo>
                  <a:lnTo>
                    <a:pt x="750" y="326"/>
                  </a:lnTo>
                  <a:lnTo>
                    <a:pt x="752" y="329"/>
                  </a:lnTo>
                  <a:lnTo>
                    <a:pt x="759" y="331"/>
                  </a:lnTo>
                  <a:lnTo>
                    <a:pt x="762" y="333"/>
                  </a:lnTo>
                  <a:lnTo>
                    <a:pt x="762" y="333"/>
                  </a:lnTo>
                  <a:lnTo>
                    <a:pt x="766" y="343"/>
                  </a:lnTo>
                  <a:lnTo>
                    <a:pt x="774" y="350"/>
                  </a:lnTo>
                  <a:lnTo>
                    <a:pt x="778" y="352"/>
                  </a:lnTo>
                  <a:lnTo>
                    <a:pt x="781" y="355"/>
                  </a:lnTo>
                  <a:lnTo>
                    <a:pt x="783" y="357"/>
                  </a:lnTo>
                  <a:lnTo>
                    <a:pt x="790" y="359"/>
                  </a:lnTo>
                  <a:lnTo>
                    <a:pt x="797" y="359"/>
                  </a:lnTo>
                  <a:lnTo>
                    <a:pt x="802" y="362"/>
                  </a:lnTo>
                  <a:lnTo>
                    <a:pt x="804" y="362"/>
                  </a:lnTo>
                  <a:lnTo>
                    <a:pt x="804" y="362"/>
                  </a:lnTo>
                  <a:lnTo>
                    <a:pt x="809" y="366"/>
                  </a:lnTo>
                  <a:lnTo>
                    <a:pt x="811" y="366"/>
                  </a:lnTo>
                  <a:lnTo>
                    <a:pt x="814" y="369"/>
                  </a:lnTo>
                  <a:lnTo>
                    <a:pt x="816" y="369"/>
                  </a:lnTo>
                  <a:lnTo>
                    <a:pt x="826" y="366"/>
                  </a:lnTo>
                  <a:lnTo>
                    <a:pt x="828" y="366"/>
                  </a:lnTo>
                  <a:lnTo>
                    <a:pt x="828" y="369"/>
                  </a:lnTo>
                  <a:lnTo>
                    <a:pt x="830" y="369"/>
                  </a:lnTo>
                  <a:lnTo>
                    <a:pt x="830" y="371"/>
                  </a:lnTo>
                  <a:lnTo>
                    <a:pt x="830" y="371"/>
                  </a:lnTo>
                  <a:lnTo>
                    <a:pt x="830" y="374"/>
                  </a:lnTo>
                  <a:lnTo>
                    <a:pt x="833" y="374"/>
                  </a:lnTo>
                  <a:lnTo>
                    <a:pt x="835" y="374"/>
                  </a:lnTo>
                  <a:lnTo>
                    <a:pt x="835" y="374"/>
                  </a:lnTo>
                  <a:lnTo>
                    <a:pt x="837" y="374"/>
                  </a:lnTo>
                  <a:lnTo>
                    <a:pt x="840" y="371"/>
                  </a:lnTo>
                  <a:lnTo>
                    <a:pt x="842" y="369"/>
                  </a:lnTo>
                  <a:lnTo>
                    <a:pt x="844" y="366"/>
                  </a:lnTo>
                  <a:lnTo>
                    <a:pt x="844" y="366"/>
                  </a:lnTo>
                  <a:lnTo>
                    <a:pt x="847" y="366"/>
                  </a:lnTo>
                  <a:lnTo>
                    <a:pt x="847" y="369"/>
                  </a:lnTo>
                  <a:lnTo>
                    <a:pt x="849" y="371"/>
                  </a:lnTo>
                  <a:lnTo>
                    <a:pt x="852" y="371"/>
                  </a:lnTo>
                  <a:lnTo>
                    <a:pt x="852" y="371"/>
                  </a:lnTo>
                  <a:lnTo>
                    <a:pt x="854" y="371"/>
                  </a:lnTo>
                  <a:lnTo>
                    <a:pt x="856" y="369"/>
                  </a:lnTo>
                  <a:lnTo>
                    <a:pt x="861" y="366"/>
                  </a:lnTo>
                  <a:lnTo>
                    <a:pt x="866" y="364"/>
                  </a:lnTo>
                  <a:lnTo>
                    <a:pt x="866" y="364"/>
                  </a:lnTo>
                  <a:lnTo>
                    <a:pt x="870" y="362"/>
                  </a:lnTo>
                  <a:lnTo>
                    <a:pt x="873" y="362"/>
                  </a:lnTo>
                  <a:lnTo>
                    <a:pt x="873" y="362"/>
                  </a:lnTo>
                  <a:lnTo>
                    <a:pt x="873" y="359"/>
                  </a:lnTo>
                  <a:lnTo>
                    <a:pt x="873" y="359"/>
                  </a:lnTo>
                  <a:lnTo>
                    <a:pt x="873" y="357"/>
                  </a:lnTo>
                  <a:lnTo>
                    <a:pt x="868" y="350"/>
                  </a:lnTo>
                  <a:lnTo>
                    <a:pt x="868" y="348"/>
                  </a:lnTo>
                  <a:lnTo>
                    <a:pt x="868" y="348"/>
                  </a:lnTo>
                  <a:lnTo>
                    <a:pt x="868" y="345"/>
                  </a:lnTo>
                  <a:lnTo>
                    <a:pt x="870" y="343"/>
                  </a:lnTo>
                  <a:lnTo>
                    <a:pt x="870" y="340"/>
                  </a:lnTo>
                  <a:lnTo>
                    <a:pt x="873" y="340"/>
                  </a:lnTo>
                  <a:lnTo>
                    <a:pt x="875" y="338"/>
                  </a:lnTo>
                  <a:lnTo>
                    <a:pt x="878" y="338"/>
                  </a:lnTo>
                  <a:lnTo>
                    <a:pt x="880" y="338"/>
                  </a:lnTo>
                  <a:lnTo>
                    <a:pt x="880" y="338"/>
                  </a:lnTo>
                  <a:lnTo>
                    <a:pt x="882" y="340"/>
                  </a:lnTo>
                  <a:lnTo>
                    <a:pt x="882" y="340"/>
                  </a:lnTo>
                  <a:lnTo>
                    <a:pt x="885" y="348"/>
                  </a:lnTo>
                  <a:lnTo>
                    <a:pt x="887" y="355"/>
                  </a:lnTo>
                  <a:lnTo>
                    <a:pt x="887" y="359"/>
                  </a:lnTo>
                  <a:lnTo>
                    <a:pt x="887" y="362"/>
                  </a:lnTo>
                  <a:lnTo>
                    <a:pt x="887" y="366"/>
                  </a:lnTo>
                  <a:lnTo>
                    <a:pt x="887" y="366"/>
                  </a:lnTo>
                  <a:lnTo>
                    <a:pt x="889" y="369"/>
                  </a:lnTo>
                  <a:lnTo>
                    <a:pt x="889" y="369"/>
                  </a:lnTo>
                  <a:lnTo>
                    <a:pt x="892" y="371"/>
                  </a:lnTo>
                  <a:lnTo>
                    <a:pt x="892" y="371"/>
                  </a:lnTo>
                  <a:lnTo>
                    <a:pt x="894" y="371"/>
                  </a:lnTo>
                  <a:lnTo>
                    <a:pt x="904" y="366"/>
                  </a:lnTo>
                  <a:lnTo>
                    <a:pt x="906" y="364"/>
                  </a:lnTo>
                  <a:lnTo>
                    <a:pt x="906" y="364"/>
                  </a:lnTo>
                  <a:lnTo>
                    <a:pt x="908" y="366"/>
                  </a:lnTo>
                  <a:lnTo>
                    <a:pt x="911" y="366"/>
                  </a:lnTo>
                  <a:lnTo>
                    <a:pt x="913" y="366"/>
                  </a:lnTo>
                  <a:lnTo>
                    <a:pt x="913" y="366"/>
                  </a:lnTo>
                  <a:lnTo>
                    <a:pt x="915" y="366"/>
                  </a:lnTo>
                  <a:lnTo>
                    <a:pt x="915" y="364"/>
                  </a:lnTo>
                  <a:lnTo>
                    <a:pt x="918" y="362"/>
                  </a:lnTo>
                  <a:lnTo>
                    <a:pt x="918" y="362"/>
                  </a:lnTo>
                  <a:lnTo>
                    <a:pt x="920" y="359"/>
                  </a:lnTo>
                  <a:lnTo>
                    <a:pt x="920" y="359"/>
                  </a:lnTo>
                  <a:lnTo>
                    <a:pt x="922" y="357"/>
                  </a:lnTo>
                  <a:lnTo>
                    <a:pt x="925" y="357"/>
                  </a:lnTo>
                  <a:lnTo>
                    <a:pt x="932" y="357"/>
                  </a:lnTo>
                  <a:lnTo>
                    <a:pt x="934" y="357"/>
                  </a:lnTo>
                  <a:lnTo>
                    <a:pt x="939" y="357"/>
                  </a:lnTo>
                  <a:lnTo>
                    <a:pt x="941" y="357"/>
                  </a:lnTo>
                  <a:lnTo>
                    <a:pt x="946" y="357"/>
                  </a:lnTo>
                  <a:lnTo>
                    <a:pt x="949" y="357"/>
                  </a:lnTo>
                  <a:lnTo>
                    <a:pt x="949" y="359"/>
                  </a:lnTo>
                  <a:lnTo>
                    <a:pt x="949" y="362"/>
                  </a:lnTo>
                  <a:lnTo>
                    <a:pt x="949" y="362"/>
                  </a:lnTo>
                  <a:lnTo>
                    <a:pt x="946" y="364"/>
                  </a:lnTo>
                  <a:lnTo>
                    <a:pt x="944" y="369"/>
                  </a:lnTo>
                  <a:lnTo>
                    <a:pt x="941" y="371"/>
                  </a:lnTo>
                  <a:lnTo>
                    <a:pt x="941" y="371"/>
                  </a:lnTo>
                  <a:lnTo>
                    <a:pt x="941" y="374"/>
                  </a:lnTo>
                  <a:lnTo>
                    <a:pt x="941" y="374"/>
                  </a:lnTo>
                  <a:lnTo>
                    <a:pt x="941" y="376"/>
                  </a:lnTo>
                  <a:lnTo>
                    <a:pt x="941" y="378"/>
                  </a:lnTo>
                  <a:lnTo>
                    <a:pt x="941" y="378"/>
                  </a:lnTo>
                  <a:lnTo>
                    <a:pt x="941" y="381"/>
                  </a:lnTo>
                  <a:lnTo>
                    <a:pt x="941" y="381"/>
                  </a:lnTo>
                  <a:lnTo>
                    <a:pt x="944" y="383"/>
                  </a:lnTo>
                  <a:lnTo>
                    <a:pt x="946" y="388"/>
                  </a:lnTo>
                  <a:lnTo>
                    <a:pt x="953" y="395"/>
                  </a:lnTo>
                  <a:lnTo>
                    <a:pt x="956" y="395"/>
                  </a:lnTo>
                  <a:lnTo>
                    <a:pt x="958" y="397"/>
                  </a:lnTo>
                  <a:lnTo>
                    <a:pt x="960" y="397"/>
                  </a:lnTo>
                  <a:lnTo>
                    <a:pt x="963" y="397"/>
                  </a:lnTo>
                  <a:lnTo>
                    <a:pt x="965" y="397"/>
                  </a:lnTo>
                  <a:lnTo>
                    <a:pt x="967" y="397"/>
                  </a:lnTo>
                  <a:lnTo>
                    <a:pt x="975" y="392"/>
                  </a:lnTo>
                  <a:lnTo>
                    <a:pt x="975" y="392"/>
                  </a:lnTo>
                  <a:lnTo>
                    <a:pt x="977" y="392"/>
                  </a:lnTo>
                  <a:lnTo>
                    <a:pt x="982" y="395"/>
                  </a:lnTo>
                  <a:lnTo>
                    <a:pt x="984" y="395"/>
                  </a:lnTo>
                  <a:lnTo>
                    <a:pt x="991" y="392"/>
                  </a:lnTo>
                  <a:lnTo>
                    <a:pt x="993" y="392"/>
                  </a:lnTo>
                  <a:lnTo>
                    <a:pt x="1001" y="392"/>
                  </a:lnTo>
                  <a:lnTo>
                    <a:pt x="1003" y="392"/>
                  </a:lnTo>
                  <a:lnTo>
                    <a:pt x="1008" y="390"/>
                  </a:lnTo>
                  <a:lnTo>
                    <a:pt x="1015" y="388"/>
                  </a:lnTo>
                  <a:lnTo>
                    <a:pt x="1015" y="388"/>
                  </a:lnTo>
                  <a:lnTo>
                    <a:pt x="1017" y="388"/>
                  </a:lnTo>
                  <a:lnTo>
                    <a:pt x="1019" y="388"/>
                  </a:lnTo>
                  <a:lnTo>
                    <a:pt x="1024" y="390"/>
                  </a:lnTo>
                  <a:lnTo>
                    <a:pt x="1029" y="392"/>
                  </a:lnTo>
                  <a:lnTo>
                    <a:pt x="1031" y="392"/>
                  </a:lnTo>
                  <a:lnTo>
                    <a:pt x="1038" y="395"/>
                  </a:lnTo>
                  <a:lnTo>
                    <a:pt x="1048" y="395"/>
                  </a:lnTo>
                  <a:lnTo>
                    <a:pt x="1050" y="395"/>
                  </a:lnTo>
                  <a:lnTo>
                    <a:pt x="1053" y="397"/>
                  </a:lnTo>
                  <a:lnTo>
                    <a:pt x="1053" y="397"/>
                  </a:lnTo>
                  <a:lnTo>
                    <a:pt x="1055" y="400"/>
                  </a:lnTo>
                  <a:lnTo>
                    <a:pt x="1055" y="402"/>
                  </a:lnTo>
                  <a:lnTo>
                    <a:pt x="1055" y="404"/>
                  </a:lnTo>
                  <a:lnTo>
                    <a:pt x="1055" y="414"/>
                  </a:lnTo>
                  <a:lnTo>
                    <a:pt x="1055" y="414"/>
                  </a:lnTo>
                  <a:lnTo>
                    <a:pt x="1050" y="419"/>
                  </a:lnTo>
                  <a:lnTo>
                    <a:pt x="1050" y="421"/>
                  </a:lnTo>
                  <a:lnTo>
                    <a:pt x="1050" y="421"/>
                  </a:lnTo>
                  <a:lnTo>
                    <a:pt x="1053" y="423"/>
                  </a:lnTo>
                  <a:lnTo>
                    <a:pt x="1053" y="426"/>
                  </a:lnTo>
                  <a:lnTo>
                    <a:pt x="1060" y="428"/>
                  </a:lnTo>
                  <a:lnTo>
                    <a:pt x="1064" y="433"/>
                  </a:lnTo>
                  <a:lnTo>
                    <a:pt x="1067" y="435"/>
                  </a:lnTo>
                  <a:lnTo>
                    <a:pt x="1067" y="435"/>
                  </a:lnTo>
                  <a:lnTo>
                    <a:pt x="1069" y="435"/>
                  </a:lnTo>
                  <a:lnTo>
                    <a:pt x="1071" y="435"/>
                  </a:lnTo>
                  <a:lnTo>
                    <a:pt x="1074" y="435"/>
                  </a:lnTo>
                  <a:lnTo>
                    <a:pt x="1076" y="433"/>
                  </a:lnTo>
                  <a:lnTo>
                    <a:pt x="1076" y="433"/>
                  </a:lnTo>
                  <a:lnTo>
                    <a:pt x="1081" y="430"/>
                  </a:lnTo>
                  <a:lnTo>
                    <a:pt x="1083" y="428"/>
                  </a:lnTo>
                  <a:lnTo>
                    <a:pt x="1083" y="428"/>
                  </a:lnTo>
                  <a:lnTo>
                    <a:pt x="1086" y="428"/>
                  </a:lnTo>
                  <a:lnTo>
                    <a:pt x="1086" y="426"/>
                  </a:lnTo>
                  <a:lnTo>
                    <a:pt x="1088" y="426"/>
                  </a:lnTo>
                  <a:lnTo>
                    <a:pt x="1090" y="426"/>
                  </a:lnTo>
                  <a:lnTo>
                    <a:pt x="1090" y="426"/>
                  </a:lnTo>
                  <a:lnTo>
                    <a:pt x="1093" y="428"/>
                  </a:lnTo>
                  <a:lnTo>
                    <a:pt x="1093" y="428"/>
                  </a:lnTo>
                  <a:lnTo>
                    <a:pt x="1093" y="428"/>
                  </a:lnTo>
                  <a:lnTo>
                    <a:pt x="1093" y="430"/>
                  </a:lnTo>
                  <a:lnTo>
                    <a:pt x="1093" y="430"/>
                  </a:lnTo>
                  <a:lnTo>
                    <a:pt x="1093" y="430"/>
                  </a:lnTo>
                  <a:lnTo>
                    <a:pt x="1093" y="430"/>
                  </a:lnTo>
                  <a:lnTo>
                    <a:pt x="1093" y="430"/>
                  </a:lnTo>
                  <a:lnTo>
                    <a:pt x="1093" y="430"/>
                  </a:lnTo>
                  <a:lnTo>
                    <a:pt x="1093" y="435"/>
                  </a:lnTo>
                  <a:lnTo>
                    <a:pt x="1093" y="435"/>
                  </a:lnTo>
                  <a:lnTo>
                    <a:pt x="1093" y="435"/>
                  </a:lnTo>
                  <a:lnTo>
                    <a:pt x="1093" y="435"/>
                  </a:lnTo>
                  <a:lnTo>
                    <a:pt x="1093" y="437"/>
                  </a:lnTo>
                  <a:lnTo>
                    <a:pt x="1093" y="437"/>
                  </a:lnTo>
                  <a:lnTo>
                    <a:pt x="1093" y="437"/>
                  </a:lnTo>
                  <a:lnTo>
                    <a:pt x="1093" y="437"/>
                  </a:lnTo>
                  <a:lnTo>
                    <a:pt x="1093" y="440"/>
                  </a:lnTo>
                  <a:lnTo>
                    <a:pt x="1093" y="440"/>
                  </a:lnTo>
                  <a:lnTo>
                    <a:pt x="1093" y="440"/>
                  </a:lnTo>
                  <a:lnTo>
                    <a:pt x="1093" y="440"/>
                  </a:lnTo>
                  <a:lnTo>
                    <a:pt x="1093" y="442"/>
                  </a:lnTo>
                  <a:lnTo>
                    <a:pt x="1093" y="442"/>
                  </a:lnTo>
                  <a:lnTo>
                    <a:pt x="1093" y="442"/>
                  </a:lnTo>
                  <a:lnTo>
                    <a:pt x="1093" y="442"/>
                  </a:lnTo>
                  <a:lnTo>
                    <a:pt x="1093" y="442"/>
                  </a:lnTo>
                  <a:lnTo>
                    <a:pt x="1093" y="442"/>
                  </a:lnTo>
                  <a:lnTo>
                    <a:pt x="1093" y="442"/>
                  </a:lnTo>
                  <a:lnTo>
                    <a:pt x="1093" y="445"/>
                  </a:lnTo>
                  <a:lnTo>
                    <a:pt x="1093" y="445"/>
                  </a:lnTo>
                  <a:lnTo>
                    <a:pt x="1093" y="445"/>
                  </a:lnTo>
                  <a:lnTo>
                    <a:pt x="1102" y="447"/>
                  </a:lnTo>
                  <a:lnTo>
                    <a:pt x="1105" y="447"/>
                  </a:lnTo>
                  <a:lnTo>
                    <a:pt x="1107" y="449"/>
                  </a:lnTo>
                  <a:lnTo>
                    <a:pt x="1109" y="447"/>
                  </a:lnTo>
                  <a:lnTo>
                    <a:pt x="1109" y="447"/>
                  </a:lnTo>
                  <a:lnTo>
                    <a:pt x="1112" y="449"/>
                  </a:lnTo>
                  <a:lnTo>
                    <a:pt x="1114" y="449"/>
                  </a:lnTo>
                  <a:lnTo>
                    <a:pt x="1116" y="452"/>
                  </a:lnTo>
                  <a:lnTo>
                    <a:pt x="1119" y="456"/>
                  </a:lnTo>
                  <a:lnTo>
                    <a:pt x="1121" y="459"/>
                  </a:lnTo>
                  <a:lnTo>
                    <a:pt x="1126" y="461"/>
                  </a:lnTo>
                  <a:lnTo>
                    <a:pt x="1126" y="463"/>
                  </a:lnTo>
                  <a:lnTo>
                    <a:pt x="1128" y="466"/>
                  </a:lnTo>
                  <a:lnTo>
                    <a:pt x="1133" y="475"/>
                  </a:lnTo>
                  <a:lnTo>
                    <a:pt x="1133" y="475"/>
                  </a:lnTo>
                  <a:lnTo>
                    <a:pt x="1135" y="475"/>
                  </a:lnTo>
                  <a:lnTo>
                    <a:pt x="1140" y="480"/>
                  </a:lnTo>
                  <a:lnTo>
                    <a:pt x="1145" y="485"/>
                  </a:lnTo>
                  <a:lnTo>
                    <a:pt x="1147" y="487"/>
                  </a:lnTo>
                  <a:lnTo>
                    <a:pt x="1147" y="487"/>
                  </a:lnTo>
                  <a:lnTo>
                    <a:pt x="1150" y="487"/>
                  </a:lnTo>
                  <a:lnTo>
                    <a:pt x="1150" y="487"/>
                  </a:lnTo>
                  <a:lnTo>
                    <a:pt x="1150" y="487"/>
                  </a:lnTo>
                  <a:lnTo>
                    <a:pt x="1150" y="482"/>
                  </a:lnTo>
                  <a:lnTo>
                    <a:pt x="1152" y="482"/>
                  </a:lnTo>
                  <a:lnTo>
                    <a:pt x="1152" y="480"/>
                  </a:lnTo>
                  <a:lnTo>
                    <a:pt x="1152" y="480"/>
                  </a:lnTo>
                  <a:lnTo>
                    <a:pt x="1154" y="480"/>
                  </a:lnTo>
                  <a:lnTo>
                    <a:pt x="1157" y="478"/>
                  </a:lnTo>
                  <a:lnTo>
                    <a:pt x="1157" y="478"/>
                  </a:lnTo>
                  <a:lnTo>
                    <a:pt x="1159" y="478"/>
                  </a:lnTo>
                  <a:lnTo>
                    <a:pt x="1164" y="478"/>
                  </a:lnTo>
                  <a:lnTo>
                    <a:pt x="1168" y="478"/>
                  </a:lnTo>
                  <a:lnTo>
                    <a:pt x="1171" y="480"/>
                  </a:lnTo>
                  <a:lnTo>
                    <a:pt x="1173" y="478"/>
                  </a:lnTo>
                  <a:lnTo>
                    <a:pt x="1176" y="478"/>
                  </a:lnTo>
                  <a:lnTo>
                    <a:pt x="1178" y="475"/>
                  </a:lnTo>
                  <a:lnTo>
                    <a:pt x="1180" y="475"/>
                  </a:lnTo>
                  <a:lnTo>
                    <a:pt x="1180" y="478"/>
                  </a:lnTo>
                  <a:lnTo>
                    <a:pt x="1183" y="478"/>
                  </a:lnTo>
                  <a:lnTo>
                    <a:pt x="1183" y="478"/>
                  </a:lnTo>
                  <a:lnTo>
                    <a:pt x="1185" y="478"/>
                  </a:lnTo>
                  <a:lnTo>
                    <a:pt x="1190" y="478"/>
                  </a:lnTo>
                  <a:lnTo>
                    <a:pt x="1192" y="478"/>
                  </a:lnTo>
                  <a:lnTo>
                    <a:pt x="1202" y="480"/>
                  </a:lnTo>
                  <a:lnTo>
                    <a:pt x="1204" y="480"/>
                  </a:lnTo>
                  <a:lnTo>
                    <a:pt x="1204" y="482"/>
                  </a:lnTo>
                  <a:lnTo>
                    <a:pt x="1206" y="482"/>
                  </a:lnTo>
                  <a:lnTo>
                    <a:pt x="1206" y="487"/>
                  </a:lnTo>
                  <a:lnTo>
                    <a:pt x="1209" y="489"/>
                  </a:lnTo>
                  <a:lnTo>
                    <a:pt x="1194" y="489"/>
                  </a:lnTo>
                  <a:lnTo>
                    <a:pt x="1192" y="489"/>
                  </a:lnTo>
                  <a:lnTo>
                    <a:pt x="1190" y="492"/>
                  </a:lnTo>
                  <a:lnTo>
                    <a:pt x="1190" y="492"/>
                  </a:lnTo>
                  <a:lnTo>
                    <a:pt x="1192" y="494"/>
                  </a:lnTo>
                  <a:lnTo>
                    <a:pt x="1194" y="499"/>
                  </a:lnTo>
                  <a:lnTo>
                    <a:pt x="1194" y="499"/>
                  </a:lnTo>
                  <a:lnTo>
                    <a:pt x="1197" y="501"/>
                  </a:lnTo>
                  <a:lnTo>
                    <a:pt x="1194" y="501"/>
                  </a:lnTo>
                  <a:lnTo>
                    <a:pt x="1194" y="504"/>
                  </a:lnTo>
                  <a:lnTo>
                    <a:pt x="1194" y="504"/>
                  </a:lnTo>
                  <a:lnTo>
                    <a:pt x="1190" y="501"/>
                  </a:lnTo>
                  <a:lnTo>
                    <a:pt x="1187" y="504"/>
                  </a:lnTo>
                  <a:lnTo>
                    <a:pt x="1187" y="504"/>
                  </a:lnTo>
                  <a:lnTo>
                    <a:pt x="1183" y="508"/>
                  </a:lnTo>
                  <a:lnTo>
                    <a:pt x="1178" y="516"/>
                  </a:lnTo>
                  <a:lnTo>
                    <a:pt x="1176" y="516"/>
                  </a:lnTo>
                  <a:lnTo>
                    <a:pt x="1176" y="518"/>
                  </a:lnTo>
                  <a:lnTo>
                    <a:pt x="1176" y="518"/>
                  </a:lnTo>
                  <a:lnTo>
                    <a:pt x="1176" y="520"/>
                  </a:lnTo>
                  <a:lnTo>
                    <a:pt x="1176" y="520"/>
                  </a:lnTo>
                  <a:lnTo>
                    <a:pt x="1178" y="523"/>
                  </a:lnTo>
                  <a:lnTo>
                    <a:pt x="1192" y="534"/>
                  </a:lnTo>
                  <a:lnTo>
                    <a:pt x="1199" y="539"/>
                  </a:lnTo>
                  <a:lnTo>
                    <a:pt x="1202" y="544"/>
                  </a:lnTo>
                  <a:lnTo>
                    <a:pt x="1202" y="544"/>
                  </a:lnTo>
                  <a:lnTo>
                    <a:pt x="1202" y="546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45" name="Freeform 45"/>
            <p:cNvSpPr/>
            <p:nvPr/>
          </p:nvSpPr>
          <p:spPr bwMode="auto">
            <a:xfrm>
              <a:off x="1714683" y="3186374"/>
              <a:ext cx="887132" cy="949325"/>
            </a:xfrm>
            <a:custGeom>
              <a:avLst/>
              <a:gdLst>
                <a:gd name="T0" fmla="*/ 1003 w 1024"/>
                <a:gd name="T1" fmla="*/ 909 h 1093"/>
                <a:gd name="T2" fmla="*/ 958 w 1024"/>
                <a:gd name="T3" fmla="*/ 914 h 1093"/>
                <a:gd name="T4" fmla="*/ 922 w 1024"/>
                <a:gd name="T5" fmla="*/ 921 h 1093"/>
                <a:gd name="T6" fmla="*/ 856 w 1024"/>
                <a:gd name="T7" fmla="*/ 921 h 1093"/>
                <a:gd name="T8" fmla="*/ 773 w 1024"/>
                <a:gd name="T9" fmla="*/ 963 h 1093"/>
                <a:gd name="T10" fmla="*/ 716 w 1024"/>
                <a:gd name="T11" fmla="*/ 961 h 1093"/>
                <a:gd name="T12" fmla="*/ 636 w 1024"/>
                <a:gd name="T13" fmla="*/ 958 h 1093"/>
                <a:gd name="T14" fmla="*/ 558 w 1024"/>
                <a:gd name="T15" fmla="*/ 911 h 1093"/>
                <a:gd name="T16" fmla="*/ 487 w 1024"/>
                <a:gd name="T17" fmla="*/ 937 h 1093"/>
                <a:gd name="T18" fmla="*/ 440 w 1024"/>
                <a:gd name="T19" fmla="*/ 973 h 1093"/>
                <a:gd name="T20" fmla="*/ 447 w 1024"/>
                <a:gd name="T21" fmla="*/ 1070 h 1093"/>
                <a:gd name="T22" fmla="*/ 402 w 1024"/>
                <a:gd name="T23" fmla="*/ 1072 h 1093"/>
                <a:gd name="T24" fmla="*/ 378 w 1024"/>
                <a:gd name="T25" fmla="*/ 996 h 1093"/>
                <a:gd name="T26" fmla="*/ 267 w 1024"/>
                <a:gd name="T27" fmla="*/ 1013 h 1093"/>
                <a:gd name="T28" fmla="*/ 234 w 1024"/>
                <a:gd name="T29" fmla="*/ 928 h 1093"/>
                <a:gd name="T30" fmla="*/ 175 w 1024"/>
                <a:gd name="T31" fmla="*/ 864 h 1093"/>
                <a:gd name="T32" fmla="*/ 191 w 1024"/>
                <a:gd name="T33" fmla="*/ 776 h 1093"/>
                <a:gd name="T34" fmla="*/ 147 w 1024"/>
                <a:gd name="T35" fmla="*/ 734 h 1093"/>
                <a:gd name="T36" fmla="*/ 139 w 1024"/>
                <a:gd name="T37" fmla="*/ 651 h 1093"/>
                <a:gd name="T38" fmla="*/ 9 w 1024"/>
                <a:gd name="T39" fmla="*/ 632 h 1093"/>
                <a:gd name="T40" fmla="*/ 19 w 1024"/>
                <a:gd name="T41" fmla="*/ 519 h 1093"/>
                <a:gd name="T42" fmla="*/ 99 w 1024"/>
                <a:gd name="T43" fmla="*/ 448 h 1093"/>
                <a:gd name="T44" fmla="*/ 168 w 1024"/>
                <a:gd name="T45" fmla="*/ 419 h 1093"/>
                <a:gd name="T46" fmla="*/ 177 w 1024"/>
                <a:gd name="T47" fmla="*/ 365 h 1093"/>
                <a:gd name="T48" fmla="*/ 206 w 1024"/>
                <a:gd name="T49" fmla="*/ 242 h 1093"/>
                <a:gd name="T50" fmla="*/ 163 w 1024"/>
                <a:gd name="T51" fmla="*/ 164 h 1093"/>
                <a:gd name="T52" fmla="*/ 201 w 1024"/>
                <a:gd name="T53" fmla="*/ 107 h 1093"/>
                <a:gd name="T54" fmla="*/ 241 w 1024"/>
                <a:gd name="T55" fmla="*/ 19 h 1093"/>
                <a:gd name="T56" fmla="*/ 284 w 1024"/>
                <a:gd name="T57" fmla="*/ 12 h 1093"/>
                <a:gd name="T58" fmla="*/ 291 w 1024"/>
                <a:gd name="T59" fmla="*/ 95 h 1093"/>
                <a:gd name="T60" fmla="*/ 312 w 1024"/>
                <a:gd name="T61" fmla="*/ 102 h 1093"/>
                <a:gd name="T62" fmla="*/ 362 w 1024"/>
                <a:gd name="T63" fmla="*/ 88 h 1093"/>
                <a:gd name="T64" fmla="*/ 388 w 1024"/>
                <a:gd name="T65" fmla="*/ 161 h 1093"/>
                <a:gd name="T66" fmla="*/ 428 w 1024"/>
                <a:gd name="T67" fmla="*/ 223 h 1093"/>
                <a:gd name="T68" fmla="*/ 487 w 1024"/>
                <a:gd name="T69" fmla="*/ 320 h 1093"/>
                <a:gd name="T70" fmla="*/ 504 w 1024"/>
                <a:gd name="T71" fmla="*/ 403 h 1093"/>
                <a:gd name="T72" fmla="*/ 515 w 1024"/>
                <a:gd name="T73" fmla="*/ 452 h 1093"/>
                <a:gd name="T74" fmla="*/ 551 w 1024"/>
                <a:gd name="T75" fmla="*/ 481 h 1093"/>
                <a:gd name="T76" fmla="*/ 645 w 1024"/>
                <a:gd name="T77" fmla="*/ 483 h 1093"/>
                <a:gd name="T78" fmla="*/ 690 w 1024"/>
                <a:gd name="T79" fmla="*/ 429 h 1093"/>
                <a:gd name="T80" fmla="*/ 712 w 1024"/>
                <a:gd name="T81" fmla="*/ 343 h 1093"/>
                <a:gd name="T82" fmla="*/ 776 w 1024"/>
                <a:gd name="T83" fmla="*/ 280 h 1093"/>
                <a:gd name="T84" fmla="*/ 818 w 1024"/>
                <a:gd name="T85" fmla="*/ 235 h 1093"/>
                <a:gd name="T86" fmla="*/ 870 w 1024"/>
                <a:gd name="T87" fmla="*/ 213 h 1093"/>
                <a:gd name="T88" fmla="*/ 865 w 1024"/>
                <a:gd name="T89" fmla="*/ 232 h 1093"/>
                <a:gd name="T90" fmla="*/ 882 w 1024"/>
                <a:gd name="T91" fmla="*/ 315 h 1093"/>
                <a:gd name="T92" fmla="*/ 965 w 1024"/>
                <a:gd name="T93" fmla="*/ 315 h 1093"/>
                <a:gd name="T94" fmla="*/ 960 w 1024"/>
                <a:gd name="T95" fmla="*/ 381 h 1093"/>
                <a:gd name="T96" fmla="*/ 906 w 1024"/>
                <a:gd name="T97" fmla="*/ 393 h 1093"/>
                <a:gd name="T98" fmla="*/ 832 w 1024"/>
                <a:gd name="T99" fmla="*/ 384 h 1093"/>
                <a:gd name="T100" fmla="*/ 776 w 1024"/>
                <a:gd name="T101" fmla="*/ 403 h 1093"/>
                <a:gd name="T102" fmla="*/ 773 w 1024"/>
                <a:gd name="T103" fmla="*/ 443 h 1093"/>
                <a:gd name="T104" fmla="*/ 820 w 1024"/>
                <a:gd name="T105" fmla="*/ 466 h 1093"/>
                <a:gd name="T106" fmla="*/ 861 w 1024"/>
                <a:gd name="T107" fmla="*/ 481 h 1093"/>
                <a:gd name="T108" fmla="*/ 877 w 1024"/>
                <a:gd name="T109" fmla="*/ 511 h 1093"/>
                <a:gd name="T110" fmla="*/ 839 w 1024"/>
                <a:gd name="T111" fmla="*/ 563 h 1093"/>
                <a:gd name="T112" fmla="*/ 837 w 1024"/>
                <a:gd name="T113" fmla="*/ 608 h 1093"/>
                <a:gd name="T114" fmla="*/ 865 w 1024"/>
                <a:gd name="T115" fmla="*/ 665 h 1093"/>
                <a:gd name="T116" fmla="*/ 839 w 1024"/>
                <a:gd name="T117" fmla="*/ 760 h 1093"/>
                <a:gd name="T118" fmla="*/ 882 w 1024"/>
                <a:gd name="T119" fmla="*/ 767 h 1093"/>
                <a:gd name="T120" fmla="*/ 915 w 1024"/>
                <a:gd name="T121" fmla="*/ 817 h 1093"/>
                <a:gd name="T122" fmla="*/ 951 w 1024"/>
                <a:gd name="T123" fmla="*/ 817 h 1093"/>
                <a:gd name="T124" fmla="*/ 998 w 1024"/>
                <a:gd name="T125" fmla="*/ 831 h 1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24" h="1093">
                  <a:moveTo>
                    <a:pt x="1024" y="866"/>
                  </a:moveTo>
                  <a:lnTo>
                    <a:pt x="1024" y="866"/>
                  </a:lnTo>
                  <a:lnTo>
                    <a:pt x="1024" y="866"/>
                  </a:lnTo>
                  <a:lnTo>
                    <a:pt x="1024" y="866"/>
                  </a:lnTo>
                  <a:lnTo>
                    <a:pt x="1024" y="866"/>
                  </a:lnTo>
                  <a:lnTo>
                    <a:pt x="1021" y="869"/>
                  </a:lnTo>
                  <a:lnTo>
                    <a:pt x="1021" y="869"/>
                  </a:lnTo>
                  <a:lnTo>
                    <a:pt x="1017" y="869"/>
                  </a:lnTo>
                  <a:lnTo>
                    <a:pt x="1017" y="869"/>
                  </a:lnTo>
                  <a:lnTo>
                    <a:pt x="1017" y="869"/>
                  </a:lnTo>
                  <a:lnTo>
                    <a:pt x="1017" y="869"/>
                  </a:lnTo>
                  <a:lnTo>
                    <a:pt x="1014" y="869"/>
                  </a:lnTo>
                  <a:lnTo>
                    <a:pt x="1014" y="871"/>
                  </a:lnTo>
                  <a:lnTo>
                    <a:pt x="1014" y="871"/>
                  </a:lnTo>
                  <a:lnTo>
                    <a:pt x="1014" y="871"/>
                  </a:lnTo>
                  <a:lnTo>
                    <a:pt x="1017" y="878"/>
                  </a:lnTo>
                  <a:lnTo>
                    <a:pt x="1017" y="878"/>
                  </a:lnTo>
                  <a:lnTo>
                    <a:pt x="1017" y="880"/>
                  </a:lnTo>
                  <a:lnTo>
                    <a:pt x="1017" y="880"/>
                  </a:lnTo>
                  <a:lnTo>
                    <a:pt x="1017" y="880"/>
                  </a:lnTo>
                  <a:lnTo>
                    <a:pt x="1014" y="883"/>
                  </a:lnTo>
                  <a:lnTo>
                    <a:pt x="1014" y="885"/>
                  </a:lnTo>
                  <a:lnTo>
                    <a:pt x="1014" y="888"/>
                  </a:lnTo>
                  <a:lnTo>
                    <a:pt x="1014" y="892"/>
                  </a:lnTo>
                  <a:lnTo>
                    <a:pt x="1012" y="904"/>
                  </a:lnTo>
                  <a:lnTo>
                    <a:pt x="1010" y="904"/>
                  </a:lnTo>
                  <a:lnTo>
                    <a:pt x="1010" y="904"/>
                  </a:lnTo>
                  <a:lnTo>
                    <a:pt x="1010" y="904"/>
                  </a:lnTo>
                  <a:lnTo>
                    <a:pt x="1010" y="904"/>
                  </a:lnTo>
                  <a:lnTo>
                    <a:pt x="1010" y="904"/>
                  </a:lnTo>
                  <a:lnTo>
                    <a:pt x="1007" y="904"/>
                  </a:lnTo>
                  <a:lnTo>
                    <a:pt x="1007" y="906"/>
                  </a:lnTo>
                  <a:lnTo>
                    <a:pt x="1005" y="906"/>
                  </a:lnTo>
                  <a:lnTo>
                    <a:pt x="1005" y="906"/>
                  </a:lnTo>
                  <a:lnTo>
                    <a:pt x="1005" y="906"/>
                  </a:lnTo>
                  <a:lnTo>
                    <a:pt x="1003" y="906"/>
                  </a:lnTo>
                  <a:lnTo>
                    <a:pt x="1003" y="909"/>
                  </a:lnTo>
                  <a:lnTo>
                    <a:pt x="1003" y="909"/>
                  </a:lnTo>
                  <a:lnTo>
                    <a:pt x="1003" y="909"/>
                  </a:lnTo>
                  <a:lnTo>
                    <a:pt x="995" y="909"/>
                  </a:lnTo>
                  <a:lnTo>
                    <a:pt x="995" y="909"/>
                  </a:lnTo>
                  <a:lnTo>
                    <a:pt x="993" y="909"/>
                  </a:lnTo>
                  <a:lnTo>
                    <a:pt x="991" y="909"/>
                  </a:lnTo>
                  <a:lnTo>
                    <a:pt x="991" y="909"/>
                  </a:lnTo>
                  <a:lnTo>
                    <a:pt x="986" y="904"/>
                  </a:lnTo>
                  <a:lnTo>
                    <a:pt x="984" y="904"/>
                  </a:lnTo>
                  <a:lnTo>
                    <a:pt x="984" y="904"/>
                  </a:lnTo>
                  <a:lnTo>
                    <a:pt x="984" y="904"/>
                  </a:lnTo>
                  <a:lnTo>
                    <a:pt x="981" y="902"/>
                  </a:lnTo>
                  <a:lnTo>
                    <a:pt x="981" y="902"/>
                  </a:lnTo>
                  <a:lnTo>
                    <a:pt x="979" y="899"/>
                  </a:lnTo>
                  <a:lnTo>
                    <a:pt x="979" y="899"/>
                  </a:lnTo>
                  <a:lnTo>
                    <a:pt x="979" y="899"/>
                  </a:lnTo>
                  <a:lnTo>
                    <a:pt x="977" y="899"/>
                  </a:lnTo>
                  <a:lnTo>
                    <a:pt x="977" y="899"/>
                  </a:lnTo>
                  <a:lnTo>
                    <a:pt x="977" y="899"/>
                  </a:lnTo>
                  <a:lnTo>
                    <a:pt x="977" y="899"/>
                  </a:lnTo>
                  <a:lnTo>
                    <a:pt x="974" y="902"/>
                  </a:lnTo>
                  <a:lnTo>
                    <a:pt x="974" y="902"/>
                  </a:lnTo>
                  <a:lnTo>
                    <a:pt x="974" y="902"/>
                  </a:lnTo>
                  <a:lnTo>
                    <a:pt x="974" y="902"/>
                  </a:lnTo>
                  <a:lnTo>
                    <a:pt x="974" y="904"/>
                  </a:lnTo>
                  <a:lnTo>
                    <a:pt x="974" y="904"/>
                  </a:lnTo>
                  <a:lnTo>
                    <a:pt x="972" y="904"/>
                  </a:lnTo>
                  <a:lnTo>
                    <a:pt x="969" y="906"/>
                  </a:lnTo>
                  <a:lnTo>
                    <a:pt x="967" y="906"/>
                  </a:lnTo>
                  <a:lnTo>
                    <a:pt x="967" y="906"/>
                  </a:lnTo>
                  <a:lnTo>
                    <a:pt x="965" y="909"/>
                  </a:lnTo>
                  <a:lnTo>
                    <a:pt x="962" y="911"/>
                  </a:lnTo>
                  <a:lnTo>
                    <a:pt x="962" y="911"/>
                  </a:lnTo>
                  <a:lnTo>
                    <a:pt x="960" y="911"/>
                  </a:lnTo>
                  <a:lnTo>
                    <a:pt x="960" y="911"/>
                  </a:lnTo>
                  <a:lnTo>
                    <a:pt x="960" y="911"/>
                  </a:lnTo>
                  <a:lnTo>
                    <a:pt x="958" y="911"/>
                  </a:lnTo>
                  <a:lnTo>
                    <a:pt x="958" y="911"/>
                  </a:lnTo>
                  <a:lnTo>
                    <a:pt x="955" y="911"/>
                  </a:lnTo>
                  <a:lnTo>
                    <a:pt x="955" y="914"/>
                  </a:lnTo>
                  <a:lnTo>
                    <a:pt x="958" y="914"/>
                  </a:lnTo>
                  <a:lnTo>
                    <a:pt x="958" y="916"/>
                  </a:lnTo>
                  <a:lnTo>
                    <a:pt x="958" y="916"/>
                  </a:lnTo>
                  <a:lnTo>
                    <a:pt x="958" y="918"/>
                  </a:lnTo>
                  <a:lnTo>
                    <a:pt x="955" y="918"/>
                  </a:lnTo>
                  <a:lnTo>
                    <a:pt x="955" y="918"/>
                  </a:lnTo>
                  <a:lnTo>
                    <a:pt x="955" y="918"/>
                  </a:lnTo>
                  <a:lnTo>
                    <a:pt x="955" y="918"/>
                  </a:lnTo>
                  <a:lnTo>
                    <a:pt x="953" y="918"/>
                  </a:lnTo>
                  <a:lnTo>
                    <a:pt x="953" y="918"/>
                  </a:lnTo>
                  <a:lnTo>
                    <a:pt x="951" y="916"/>
                  </a:lnTo>
                  <a:lnTo>
                    <a:pt x="951" y="916"/>
                  </a:lnTo>
                  <a:lnTo>
                    <a:pt x="951" y="916"/>
                  </a:lnTo>
                  <a:lnTo>
                    <a:pt x="948" y="916"/>
                  </a:lnTo>
                  <a:lnTo>
                    <a:pt x="948" y="916"/>
                  </a:lnTo>
                  <a:lnTo>
                    <a:pt x="948" y="916"/>
                  </a:lnTo>
                  <a:lnTo>
                    <a:pt x="948" y="918"/>
                  </a:lnTo>
                  <a:lnTo>
                    <a:pt x="948" y="918"/>
                  </a:lnTo>
                  <a:lnTo>
                    <a:pt x="948" y="918"/>
                  </a:lnTo>
                  <a:lnTo>
                    <a:pt x="948" y="921"/>
                  </a:lnTo>
                  <a:lnTo>
                    <a:pt x="948" y="923"/>
                  </a:lnTo>
                  <a:lnTo>
                    <a:pt x="948" y="923"/>
                  </a:lnTo>
                  <a:lnTo>
                    <a:pt x="946" y="923"/>
                  </a:lnTo>
                  <a:lnTo>
                    <a:pt x="946" y="923"/>
                  </a:lnTo>
                  <a:lnTo>
                    <a:pt x="946" y="925"/>
                  </a:lnTo>
                  <a:lnTo>
                    <a:pt x="941" y="928"/>
                  </a:lnTo>
                  <a:lnTo>
                    <a:pt x="941" y="928"/>
                  </a:lnTo>
                  <a:lnTo>
                    <a:pt x="939" y="930"/>
                  </a:lnTo>
                  <a:lnTo>
                    <a:pt x="934" y="932"/>
                  </a:lnTo>
                  <a:lnTo>
                    <a:pt x="934" y="932"/>
                  </a:lnTo>
                  <a:lnTo>
                    <a:pt x="934" y="935"/>
                  </a:lnTo>
                  <a:lnTo>
                    <a:pt x="932" y="937"/>
                  </a:lnTo>
                  <a:lnTo>
                    <a:pt x="932" y="937"/>
                  </a:lnTo>
                  <a:lnTo>
                    <a:pt x="927" y="932"/>
                  </a:lnTo>
                  <a:lnTo>
                    <a:pt x="927" y="930"/>
                  </a:lnTo>
                  <a:lnTo>
                    <a:pt x="925" y="925"/>
                  </a:lnTo>
                  <a:lnTo>
                    <a:pt x="925" y="925"/>
                  </a:lnTo>
                  <a:lnTo>
                    <a:pt x="925" y="925"/>
                  </a:lnTo>
                  <a:lnTo>
                    <a:pt x="922" y="923"/>
                  </a:lnTo>
                  <a:lnTo>
                    <a:pt x="922" y="921"/>
                  </a:lnTo>
                  <a:lnTo>
                    <a:pt x="922" y="921"/>
                  </a:lnTo>
                  <a:lnTo>
                    <a:pt x="920" y="921"/>
                  </a:lnTo>
                  <a:lnTo>
                    <a:pt x="920" y="921"/>
                  </a:lnTo>
                  <a:lnTo>
                    <a:pt x="917" y="921"/>
                  </a:lnTo>
                  <a:lnTo>
                    <a:pt x="917" y="918"/>
                  </a:lnTo>
                  <a:lnTo>
                    <a:pt x="915" y="918"/>
                  </a:lnTo>
                  <a:lnTo>
                    <a:pt x="913" y="916"/>
                  </a:lnTo>
                  <a:lnTo>
                    <a:pt x="913" y="914"/>
                  </a:lnTo>
                  <a:lnTo>
                    <a:pt x="910" y="911"/>
                  </a:lnTo>
                  <a:lnTo>
                    <a:pt x="910" y="909"/>
                  </a:lnTo>
                  <a:lnTo>
                    <a:pt x="910" y="906"/>
                  </a:lnTo>
                  <a:lnTo>
                    <a:pt x="908" y="906"/>
                  </a:lnTo>
                  <a:lnTo>
                    <a:pt x="906" y="906"/>
                  </a:lnTo>
                  <a:lnTo>
                    <a:pt x="901" y="911"/>
                  </a:lnTo>
                  <a:lnTo>
                    <a:pt x="901" y="911"/>
                  </a:lnTo>
                  <a:lnTo>
                    <a:pt x="898" y="914"/>
                  </a:lnTo>
                  <a:lnTo>
                    <a:pt x="898" y="916"/>
                  </a:lnTo>
                  <a:lnTo>
                    <a:pt x="896" y="918"/>
                  </a:lnTo>
                  <a:lnTo>
                    <a:pt x="896" y="918"/>
                  </a:lnTo>
                  <a:lnTo>
                    <a:pt x="894" y="918"/>
                  </a:lnTo>
                  <a:lnTo>
                    <a:pt x="894" y="918"/>
                  </a:lnTo>
                  <a:lnTo>
                    <a:pt x="891" y="918"/>
                  </a:lnTo>
                  <a:lnTo>
                    <a:pt x="891" y="918"/>
                  </a:lnTo>
                  <a:lnTo>
                    <a:pt x="891" y="918"/>
                  </a:lnTo>
                  <a:lnTo>
                    <a:pt x="889" y="916"/>
                  </a:lnTo>
                  <a:lnTo>
                    <a:pt x="889" y="916"/>
                  </a:lnTo>
                  <a:lnTo>
                    <a:pt x="889" y="916"/>
                  </a:lnTo>
                  <a:lnTo>
                    <a:pt x="889" y="916"/>
                  </a:lnTo>
                  <a:lnTo>
                    <a:pt x="889" y="918"/>
                  </a:lnTo>
                  <a:lnTo>
                    <a:pt x="889" y="918"/>
                  </a:lnTo>
                  <a:lnTo>
                    <a:pt x="877" y="918"/>
                  </a:lnTo>
                  <a:lnTo>
                    <a:pt x="875" y="918"/>
                  </a:lnTo>
                  <a:lnTo>
                    <a:pt x="872" y="921"/>
                  </a:lnTo>
                  <a:lnTo>
                    <a:pt x="868" y="921"/>
                  </a:lnTo>
                  <a:lnTo>
                    <a:pt x="863" y="925"/>
                  </a:lnTo>
                  <a:lnTo>
                    <a:pt x="861" y="925"/>
                  </a:lnTo>
                  <a:lnTo>
                    <a:pt x="861" y="925"/>
                  </a:lnTo>
                  <a:lnTo>
                    <a:pt x="856" y="923"/>
                  </a:lnTo>
                  <a:lnTo>
                    <a:pt x="856" y="921"/>
                  </a:lnTo>
                  <a:lnTo>
                    <a:pt x="854" y="923"/>
                  </a:lnTo>
                  <a:lnTo>
                    <a:pt x="854" y="925"/>
                  </a:lnTo>
                  <a:lnTo>
                    <a:pt x="854" y="925"/>
                  </a:lnTo>
                  <a:lnTo>
                    <a:pt x="851" y="928"/>
                  </a:lnTo>
                  <a:lnTo>
                    <a:pt x="849" y="930"/>
                  </a:lnTo>
                  <a:lnTo>
                    <a:pt x="846" y="930"/>
                  </a:lnTo>
                  <a:lnTo>
                    <a:pt x="844" y="930"/>
                  </a:lnTo>
                  <a:lnTo>
                    <a:pt x="846" y="947"/>
                  </a:lnTo>
                  <a:lnTo>
                    <a:pt x="846" y="951"/>
                  </a:lnTo>
                  <a:lnTo>
                    <a:pt x="844" y="951"/>
                  </a:lnTo>
                  <a:lnTo>
                    <a:pt x="839" y="954"/>
                  </a:lnTo>
                  <a:lnTo>
                    <a:pt x="837" y="954"/>
                  </a:lnTo>
                  <a:lnTo>
                    <a:pt x="832" y="961"/>
                  </a:lnTo>
                  <a:lnTo>
                    <a:pt x="830" y="961"/>
                  </a:lnTo>
                  <a:lnTo>
                    <a:pt x="828" y="961"/>
                  </a:lnTo>
                  <a:lnTo>
                    <a:pt x="825" y="963"/>
                  </a:lnTo>
                  <a:lnTo>
                    <a:pt x="823" y="961"/>
                  </a:lnTo>
                  <a:lnTo>
                    <a:pt x="820" y="961"/>
                  </a:lnTo>
                  <a:lnTo>
                    <a:pt x="818" y="958"/>
                  </a:lnTo>
                  <a:lnTo>
                    <a:pt x="816" y="958"/>
                  </a:lnTo>
                  <a:lnTo>
                    <a:pt x="816" y="961"/>
                  </a:lnTo>
                  <a:lnTo>
                    <a:pt x="816" y="961"/>
                  </a:lnTo>
                  <a:lnTo>
                    <a:pt x="813" y="961"/>
                  </a:lnTo>
                  <a:lnTo>
                    <a:pt x="813" y="958"/>
                  </a:lnTo>
                  <a:lnTo>
                    <a:pt x="813" y="958"/>
                  </a:lnTo>
                  <a:lnTo>
                    <a:pt x="811" y="958"/>
                  </a:lnTo>
                  <a:lnTo>
                    <a:pt x="811" y="958"/>
                  </a:lnTo>
                  <a:lnTo>
                    <a:pt x="811" y="956"/>
                  </a:lnTo>
                  <a:lnTo>
                    <a:pt x="811" y="956"/>
                  </a:lnTo>
                  <a:lnTo>
                    <a:pt x="811" y="956"/>
                  </a:lnTo>
                  <a:lnTo>
                    <a:pt x="811" y="956"/>
                  </a:lnTo>
                  <a:lnTo>
                    <a:pt x="809" y="958"/>
                  </a:lnTo>
                  <a:lnTo>
                    <a:pt x="799" y="963"/>
                  </a:lnTo>
                  <a:lnTo>
                    <a:pt x="797" y="966"/>
                  </a:lnTo>
                  <a:lnTo>
                    <a:pt x="785" y="970"/>
                  </a:lnTo>
                  <a:lnTo>
                    <a:pt x="783" y="970"/>
                  </a:lnTo>
                  <a:lnTo>
                    <a:pt x="780" y="968"/>
                  </a:lnTo>
                  <a:lnTo>
                    <a:pt x="778" y="966"/>
                  </a:lnTo>
                  <a:lnTo>
                    <a:pt x="773" y="963"/>
                  </a:lnTo>
                  <a:lnTo>
                    <a:pt x="771" y="961"/>
                  </a:lnTo>
                  <a:lnTo>
                    <a:pt x="771" y="958"/>
                  </a:lnTo>
                  <a:lnTo>
                    <a:pt x="771" y="954"/>
                  </a:lnTo>
                  <a:lnTo>
                    <a:pt x="771" y="951"/>
                  </a:lnTo>
                  <a:lnTo>
                    <a:pt x="773" y="949"/>
                  </a:lnTo>
                  <a:lnTo>
                    <a:pt x="771" y="949"/>
                  </a:lnTo>
                  <a:lnTo>
                    <a:pt x="759" y="951"/>
                  </a:lnTo>
                  <a:lnTo>
                    <a:pt x="757" y="951"/>
                  </a:lnTo>
                  <a:lnTo>
                    <a:pt x="754" y="951"/>
                  </a:lnTo>
                  <a:lnTo>
                    <a:pt x="752" y="951"/>
                  </a:lnTo>
                  <a:lnTo>
                    <a:pt x="752" y="951"/>
                  </a:lnTo>
                  <a:lnTo>
                    <a:pt x="750" y="954"/>
                  </a:lnTo>
                  <a:lnTo>
                    <a:pt x="747" y="956"/>
                  </a:lnTo>
                  <a:lnTo>
                    <a:pt x="745" y="958"/>
                  </a:lnTo>
                  <a:lnTo>
                    <a:pt x="745" y="961"/>
                  </a:lnTo>
                  <a:lnTo>
                    <a:pt x="742" y="968"/>
                  </a:lnTo>
                  <a:lnTo>
                    <a:pt x="742" y="970"/>
                  </a:lnTo>
                  <a:lnTo>
                    <a:pt x="740" y="973"/>
                  </a:lnTo>
                  <a:lnTo>
                    <a:pt x="738" y="975"/>
                  </a:lnTo>
                  <a:lnTo>
                    <a:pt x="738" y="977"/>
                  </a:lnTo>
                  <a:lnTo>
                    <a:pt x="738" y="980"/>
                  </a:lnTo>
                  <a:lnTo>
                    <a:pt x="738" y="980"/>
                  </a:lnTo>
                  <a:lnTo>
                    <a:pt x="735" y="982"/>
                  </a:lnTo>
                  <a:lnTo>
                    <a:pt x="735" y="982"/>
                  </a:lnTo>
                  <a:lnTo>
                    <a:pt x="733" y="982"/>
                  </a:lnTo>
                  <a:lnTo>
                    <a:pt x="733" y="980"/>
                  </a:lnTo>
                  <a:lnTo>
                    <a:pt x="731" y="980"/>
                  </a:lnTo>
                  <a:lnTo>
                    <a:pt x="731" y="977"/>
                  </a:lnTo>
                  <a:lnTo>
                    <a:pt x="728" y="975"/>
                  </a:lnTo>
                  <a:lnTo>
                    <a:pt x="728" y="973"/>
                  </a:lnTo>
                  <a:lnTo>
                    <a:pt x="726" y="973"/>
                  </a:lnTo>
                  <a:lnTo>
                    <a:pt x="726" y="973"/>
                  </a:lnTo>
                  <a:lnTo>
                    <a:pt x="724" y="973"/>
                  </a:lnTo>
                  <a:lnTo>
                    <a:pt x="721" y="968"/>
                  </a:lnTo>
                  <a:lnTo>
                    <a:pt x="721" y="968"/>
                  </a:lnTo>
                  <a:lnTo>
                    <a:pt x="721" y="968"/>
                  </a:lnTo>
                  <a:lnTo>
                    <a:pt x="719" y="963"/>
                  </a:lnTo>
                  <a:lnTo>
                    <a:pt x="719" y="961"/>
                  </a:lnTo>
                  <a:lnTo>
                    <a:pt x="716" y="961"/>
                  </a:lnTo>
                  <a:lnTo>
                    <a:pt x="709" y="951"/>
                  </a:lnTo>
                  <a:lnTo>
                    <a:pt x="702" y="940"/>
                  </a:lnTo>
                  <a:lnTo>
                    <a:pt x="702" y="940"/>
                  </a:lnTo>
                  <a:lnTo>
                    <a:pt x="695" y="940"/>
                  </a:lnTo>
                  <a:lnTo>
                    <a:pt x="693" y="942"/>
                  </a:lnTo>
                  <a:lnTo>
                    <a:pt x="693" y="942"/>
                  </a:lnTo>
                  <a:lnTo>
                    <a:pt x="693" y="944"/>
                  </a:lnTo>
                  <a:lnTo>
                    <a:pt x="690" y="947"/>
                  </a:lnTo>
                  <a:lnTo>
                    <a:pt x="688" y="949"/>
                  </a:lnTo>
                  <a:lnTo>
                    <a:pt x="688" y="949"/>
                  </a:lnTo>
                  <a:lnTo>
                    <a:pt x="688" y="956"/>
                  </a:lnTo>
                  <a:lnTo>
                    <a:pt x="686" y="956"/>
                  </a:lnTo>
                  <a:lnTo>
                    <a:pt x="681" y="961"/>
                  </a:lnTo>
                  <a:lnTo>
                    <a:pt x="681" y="963"/>
                  </a:lnTo>
                  <a:lnTo>
                    <a:pt x="679" y="961"/>
                  </a:lnTo>
                  <a:lnTo>
                    <a:pt x="676" y="961"/>
                  </a:lnTo>
                  <a:lnTo>
                    <a:pt x="674" y="956"/>
                  </a:lnTo>
                  <a:lnTo>
                    <a:pt x="671" y="949"/>
                  </a:lnTo>
                  <a:lnTo>
                    <a:pt x="669" y="947"/>
                  </a:lnTo>
                  <a:lnTo>
                    <a:pt x="669" y="944"/>
                  </a:lnTo>
                  <a:lnTo>
                    <a:pt x="671" y="942"/>
                  </a:lnTo>
                  <a:lnTo>
                    <a:pt x="671" y="940"/>
                  </a:lnTo>
                  <a:lnTo>
                    <a:pt x="669" y="940"/>
                  </a:lnTo>
                  <a:lnTo>
                    <a:pt x="669" y="937"/>
                  </a:lnTo>
                  <a:lnTo>
                    <a:pt x="667" y="935"/>
                  </a:lnTo>
                  <a:lnTo>
                    <a:pt x="667" y="935"/>
                  </a:lnTo>
                  <a:lnTo>
                    <a:pt x="664" y="932"/>
                  </a:lnTo>
                  <a:lnTo>
                    <a:pt x="662" y="932"/>
                  </a:lnTo>
                  <a:lnTo>
                    <a:pt x="660" y="932"/>
                  </a:lnTo>
                  <a:lnTo>
                    <a:pt x="655" y="940"/>
                  </a:lnTo>
                  <a:lnTo>
                    <a:pt x="653" y="944"/>
                  </a:lnTo>
                  <a:lnTo>
                    <a:pt x="650" y="944"/>
                  </a:lnTo>
                  <a:lnTo>
                    <a:pt x="648" y="947"/>
                  </a:lnTo>
                  <a:lnTo>
                    <a:pt x="641" y="949"/>
                  </a:lnTo>
                  <a:lnTo>
                    <a:pt x="638" y="949"/>
                  </a:lnTo>
                  <a:lnTo>
                    <a:pt x="636" y="954"/>
                  </a:lnTo>
                  <a:lnTo>
                    <a:pt x="636" y="954"/>
                  </a:lnTo>
                  <a:lnTo>
                    <a:pt x="636" y="956"/>
                  </a:lnTo>
                  <a:lnTo>
                    <a:pt x="636" y="958"/>
                  </a:lnTo>
                  <a:lnTo>
                    <a:pt x="636" y="958"/>
                  </a:lnTo>
                  <a:lnTo>
                    <a:pt x="629" y="961"/>
                  </a:lnTo>
                  <a:lnTo>
                    <a:pt x="627" y="961"/>
                  </a:lnTo>
                  <a:lnTo>
                    <a:pt x="627" y="961"/>
                  </a:lnTo>
                  <a:lnTo>
                    <a:pt x="624" y="963"/>
                  </a:lnTo>
                  <a:lnTo>
                    <a:pt x="624" y="963"/>
                  </a:lnTo>
                  <a:lnTo>
                    <a:pt x="624" y="966"/>
                  </a:lnTo>
                  <a:lnTo>
                    <a:pt x="624" y="968"/>
                  </a:lnTo>
                  <a:lnTo>
                    <a:pt x="622" y="968"/>
                  </a:lnTo>
                  <a:lnTo>
                    <a:pt x="619" y="968"/>
                  </a:lnTo>
                  <a:lnTo>
                    <a:pt x="617" y="968"/>
                  </a:lnTo>
                  <a:lnTo>
                    <a:pt x="612" y="963"/>
                  </a:lnTo>
                  <a:lnTo>
                    <a:pt x="608" y="961"/>
                  </a:lnTo>
                  <a:lnTo>
                    <a:pt x="608" y="958"/>
                  </a:lnTo>
                  <a:lnTo>
                    <a:pt x="605" y="958"/>
                  </a:lnTo>
                  <a:lnTo>
                    <a:pt x="603" y="949"/>
                  </a:lnTo>
                  <a:lnTo>
                    <a:pt x="603" y="947"/>
                  </a:lnTo>
                  <a:lnTo>
                    <a:pt x="601" y="944"/>
                  </a:lnTo>
                  <a:lnTo>
                    <a:pt x="601" y="942"/>
                  </a:lnTo>
                  <a:lnTo>
                    <a:pt x="598" y="942"/>
                  </a:lnTo>
                  <a:lnTo>
                    <a:pt x="593" y="940"/>
                  </a:lnTo>
                  <a:lnTo>
                    <a:pt x="591" y="937"/>
                  </a:lnTo>
                  <a:lnTo>
                    <a:pt x="584" y="930"/>
                  </a:lnTo>
                  <a:lnTo>
                    <a:pt x="582" y="928"/>
                  </a:lnTo>
                  <a:lnTo>
                    <a:pt x="577" y="928"/>
                  </a:lnTo>
                  <a:lnTo>
                    <a:pt x="575" y="925"/>
                  </a:lnTo>
                  <a:lnTo>
                    <a:pt x="575" y="925"/>
                  </a:lnTo>
                  <a:lnTo>
                    <a:pt x="572" y="923"/>
                  </a:lnTo>
                  <a:lnTo>
                    <a:pt x="572" y="921"/>
                  </a:lnTo>
                  <a:lnTo>
                    <a:pt x="572" y="921"/>
                  </a:lnTo>
                  <a:lnTo>
                    <a:pt x="570" y="923"/>
                  </a:lnTo>
                  <a:lnTo>
                    <a:pt x="570" y="923"/>
                  </a:lnTo>
                  <a:lnTo>
                    <a:pt x="570" y="923"/>
                  </a:lnTo>
                  <a:lnTo>
                    <a:pt x="565" y="923"/>
                  </a:lnTo>
                  <a:lnTo>
                    <a:pt x="565" y="921"/>
                  </a:lnTo>
                  <a:lnTo>
                    <a:pt x="565" y="918"/>
                  </a:lnTo>
                  <a:lnTo>
                    <a:pt x="565" y="916"/>
                  </a:lnTo>
                  <a:lnTo>
                    <a:pt x="563" y="914"/>
                  </a:lnTo>
                  <a:lnTo>
                    <a:pt x="558" y="911"/>
                  </a:lnTo>
                  <a:lnTo>
                    <a:pt x="556" y="911"/>
                  </a:lnTo>
                  <a:lnTo>
                    <a:pt x="553" y="914"/>
                  </a:lnTo>
                  <a:lnTo>
                    <a:pt x="553" y="914"/>
                  </a:lnTo>
                  <a:lnTo>
                    <a:pt x="551" y="918"/>
                  </a:lnTo>
                  <a:lnTo>
                    <a:pt x="551" y="921"/>
                  </a:lnTo>
                  <a:lnTo>
                    <a:pt x="549" y="921"/>
                  </a:lnTo>
                  <a:lnTo>
                    <a:pt x="549" y="921"/>
                  </a:lnTo>
                  <a:lnTo>
                    <a:pt x="546" y="921"/>
                  </a:lnTo>
                  <a:lnTo>
                    <a:pt x="546" y="921"/>
                  </a:lnTo>
                  <a:lnTo>
                    <a:pt x="544" y="921"/>
                  </a:lnTo>
                  <a:lnTo>
                    <a:pt x="544" y="923"/>
                  </a:lnTo>
                  <a:lnTo>
                    <a:pt x="544" y="923"/>
                  </a:lnTo>
                  <a:lnTo>
                    <a:pt x="546" y="925"/>
                  </a:lnTo>
                  <a:lnTo>
                    <a:pt x="546" y="925"/>
                  </a:lnTo>
                  <a:lnTo>
                    <a:pt x="546" y="928"/>
                  </a:lnTo>
                  <a:lnTo>
                    <a:pt x="546" y="928"/>
                  </a:lnTo>
                  <a:lnTo>
                    <a:pt x="546" y="928"/>
                  </a:lnTo>
                  <a:lnTo>
                    <a:pt x="530" y="940"/>
                  </a:lnTo>
                  <a:lnTo>
                    <a:pt x="527" y="942"/>
                  </a:lnTo>
                  <a:lnTo>
                    <a:pt x="527" y="947"/>
                  </a:lnTo>
                  <a:lnTo>
                    <a:pt x="525" y="949"/>
                  </a:lnTo>
                  <a:lnTo>
                    <a:pt x="523" y="949"/>
                  </a:lnTo>
                  <a:lnTo>
                    <a:pt x="523" y="949"/>
                  </a:lnTo>
                  <a:lnTo>
                    <a:pt x="520" y="947"/>
                  </a:lnTo>
                  <a:lnTo>
                    <a:pt x="518" y="947"/>
                  </a:lnTo>
                  <a:lnTo>
                    <a:pt x="515" y="947"/>
                  </a:lnTo>
                  <a:lnTo>
                    <a:pt x="513" y="947"/>
                  </a:lnTo>
                  <a:lnTo>
                    <a:pt x="511" y="949"/>
                  </a:lnTo>
                  <a:lnTo>
                    <a:pt x="511" y="949"/>
                  </a:lnTo>
                  <a:lnTo>
                    <a:pt x="508" y="947"/>
                  </a:lnTo>
                  <a:lnTo>
                    <a:pt x="511" y="947"/>
                  </a:lnTo>
                  <a:lnTo>
                    <a:pt x="508" y="944"/>
                  </a:lnTo>
                  <a:lnTo>
                    <a:pt x="508" y="944"/>
                  </a:lnTo>
                  <a:lnTo>
                    <a:pt x="506" y="942"/>
                  </a:lnTo>
                  <a:lnTo>
                    <a:pt x="499" y="940"/>
                  </a:lnTo>
                  <a:lnTo>
                    <a:pt x="496" y="940"/>
                  </a:lnTo>
                  <a:lnTo>
                    <a:pt x="494" y="940"/>
                  </a:lnTo>
                  <a:lnTo>
                    <a:pt x="492" y="940"/>
                  </a:lnTo>
                  <a:lnTo>
                    <a:pt x="487" y="937"/>
                  </a:lnTo>
                  <a:lnTo>
                    <a:pt x="485" y="937"/>
                  </a:lnTo>
                  <a:lnTo>
                    <a:pt x="482" y="940"/>
                  </a:lnTo>
                  <a:lnTo>
                    <a:pt x="482" y="942"/>
                  </a:lnTo>
                  <a:lnTo>
                    <a:pt x="482" y="944"/>
                  </a:lnTo>
                  <a:lnTo>
                    <a:pt x="478" y="942"/>
                  </a:lnTo>
                  <a:lnTo>
                    <a:pt x="475" y="940"/>
                  </a:lnTo>
                  <a:lnTo>
                    <a:pt x="473" y="930"/>
                  </a:lnTo>
                  <a:lnTo>
                    <a:pt x="470" y="925"/>
                  </a:lnTo>
                  <a:lnTo>
                    <a:pt x="468" y="925"/>
                  </a:lnTo>
                  <a:lnTo>
                    <a:pt x="468" y="925"/>
                  </a:lnTo>
                  <a:lnTo>
                    <a:pt x="463" y="925"/>
                  </a:lnTo>
                  <a:lnTo>
                    <a:pt x="461" y="928"/>
                  </a:lnTo>
                  <a:lnTo>
                    <a:pt x="459" y="928"/>
                  </a:lnTo>
                  <a:lnTo>
                    <a:pt x="456" y="930"/>
                  </a:lnTo>
                  <a:lnTo>
                    <a:pt x="456" y="932"/>
                  </a:lnTo>
                  <a:lnTo>
                    <a:pt x="454" y="935"/>
                  </a:lnTo>
                  <a:lnTo>
                    <a:pt x="454" y="937"/>
                  </a:lnTo>
                  <a:lnTo>
                    <a:pt x="454" y="940"/>
                  </a:lnTo>
                  <a:lnTo>
                    <a:pt x="454" y="940"/>
                  </a:lnTo>
                  <a:lnTo>
                    <a:pt x="452" y="942"/>
                  </a:lnTo>
                  <a:lnTo>
                    <a:pt x="452" y="942"/>
                  </a:lnTo>
                  <a:lnTo>
                    <a:pt x="452" y="944"/>
                  </a:lnTo>
                  <a:lnTo>
                    <a:pt x="449" y="949"/>
                  </a:lnTo>
                  <a:lnTo>
                    <a:pt x="447" y="949"/>
                  </a:lnTo>
                  <a:lnTo>
                    <a:pt x="447" y="949"/>
                  </a:lnTo>
                  <a:lnTo>
                    <a:pt x="444" y="949"/>
                  </a:lnTo>
                  <a:lnTo>
                    <a:pt x="442" y="949"/>
                  </a:lnTo>
                  <a:lnTo>
                    <a:pt x="442" y="947"/>
                  </a:lnTo>
                  <a:lnTo>
                    <a:pt x="440" y="949"/>
                  </a:lnTo>
                  <a:lnTo>
                    <a:pt x="440" y="949"/>
                  </a:lnTo>
                  <a:lnTo>
                    <a:pt x="437" y="951"/>
                  </a:lnTo>
                  <a:lnTo>
                    <a:pt x="437" y="954"/>
                  </a:lnTo>
                  <a:lnTo>
                    <a:pt x="440" y="958"/>
                  </a:lnTo>
                  <a:lnTo>
                    <a:pt x="442" y="961"/>
                  </a:lnTo>
                  <a:lnTo>
                    <a:pt x="442" y="963"/>
                  </a:lnTo>
                  <a:lnTo>
                    <a:pt x="440" y="966"/>
                  </a:lnTo>
                  <a:lnTo>
                    <a:pt x="440" y="968"/>
                  </a:lnTo>
                  <a:lnTo>
                    <a:pt x="440" y="970"/>
                  </a:lnTo>
                  <a:lnTo>
                    <a:pt x="440" y="973"/>
                  </a:lnTo>
                  <a:lnTo>
                    <a:pt x="442" y="980"/>
                  </a:lnTo>
                  <a:lnTo>
                    <a:pt x="442" y="982"/>
                  </a:lnTo>
                  <a:lnTo>
                    <a:pt x="444" y="987"/>
                  </a:lnTo>
                  <a:lnTo>
                    <a:pt x="444" y="989"/>
                  </a:lnTo>
                  <a:lnTo>
                    <a:pt x="447" y="992"/>
                  </a:lnTo>
                  <a:lnTo>
                    <a:pt x="452" y="994"/>
                  </a:lnTo>
                  <a:lnTo>
                    <a:pt x="452" y="994"/>
                  </a:lnTo>
                  <a:lnTo>
                    <a:pt x="452" y="996"/>
                  </a:lnTo>
                  <a:lnTo>
                    <a:pt x="452" y="996"/>
                  </a:lnTo>
                  <a:lnTo>
                    <a:pt x="452" y="999"/>
                  </a:lnTo>
                  <a:lnTo>
                    <a:pt x="454" y="1003"/>
                  </a:lnTo>
                  <a:lnTo>
                    <a:pt x="454" y="1006"/>
                  </a:lnTo>
                  <a:lnTo>
                    <a:pt x="456" y="1006"/>
                  </a:lnTo>
                  <a:lnTo>
                    <a:pt x="459" y="1011"/>
                  </a:lnTo>
                  <a:lnTo>
                    <a:pt x="459" y="1011"/>
                  </a:lnTo>
                  <a:lnTo>
                    <a:pt x="454" y="1018"/>
                  </a:lnTo>
                  <a:lnTo>
                    <a:pt x="454" y="1020"/>
                  </a:lnTo>
                  <a:lnTo>
                    <a:pt x="454" y="1022"/>
                  </a:lnTo>
                  <a:lnTo>
                    <a:pt x="454" y="1022"/>
                  </a:lnTo>
                  <a:lnTo>
                    <a:pt x="456" y="1025"/>
                  </a:lnTo>
                  <a:lnTo>
                    <a:pt x="456" y="1027"/>
                  </a:lnTo>
                  <a:lnTo>
                    <a:pt x="456" y="1027"/>
                  </a:lnTo>
                  <a:lnTo>
                    <a:pt x="456" y="1029"/>
                  </a:lnTo>
                  <a:lnTo>
                    <a:pt x="456" y="1032"/>
                  </a:lnTo>
                  <a:lnTo>
                    <a:pt x="459" y="1032"/>
                  </a:lnTo>
                  <a:lnTo>
                    <a:pt x="461" y="1034"/>
                  </a:lnTo>
                  <a:lnTo>
                    <a:pt x="461" y="1034"/>
                  </a:lnTo>
                  <a:lnTo>
                    <a:pt x="461" y="1037"/>
                  </a:lnTo>
                  <a:lnTo>
                    <a:pt x="459" y="1039"/>
                  </a:lnTo>
                  <a:lnTo>
                    <a:pt x="456" y="1039"/>
                  </a:lnTo>
                  <a:lnTo>
                    <a:pt x="454" y="1039"/>
                  </a:lnTo>
                  <a:lnTo>
                    <a:pt x="452" y="1039"/>
                  </a:lnTo>
                  <a:lnTo>
                    <a:pt x="452" y="1041"/>
                  </a:lnTo>
                  <a:lnTo>
                    <a:pt x="454" y="1048"/>
                  </a:lnTo>
                  <a:lnTo>
                    <a:pt x="452" y="1048"/>
                  </a:lnTo>
                  <a:lnTo>
                    <a:pt x="449" y="1051"/>
                  </a:lnTo>
                  <a:lnTo>
                    <a:pt x="449" y="1065"/>
                  </a:lnTo>
                  <a:lnTo>
                    <a:pt x="447" y="1067"/>
                  </a:lnTo>
                  <a:lnTo>
                    <a:pt x="447" y="1070"/>
                  </a:lnTo>
                  <a:lnTo>
                    <a:pt x="447" y="1072"/>
                  </a:lnTo>
                  <a:lnTo>
                    <a:pt x="449" y="1074"/>
                  </a:lnTo>
                  <a:lnTo>
                    <a:pt x="454" y="1079"/>
                  </a:lnTo>
                  <a:lnTo>
                    <a:pt x="456" y="1079"/>
                  </a:lnTo>
                  <a:lnTo>
                    <a:pt x="456" y="1082"/>
                  </a:lnTo>
                  <a:lnTo>
                    <a:pt x="459" y="1082"/>
                  </a:lnTo>
                  <a:lnTo>
                    <a:pt x="459" y="1084"/>
                  </a:lnTo>
                  <a:lnTo>
                    <a:pt x="459" y="1086"/>
                  </a:lnTo>
                  <a:lnTo>
                    <a:pt x="456" y="1086"/>
                  </a:lnTo>
                  <a:lnTo>
                    <a:pt x="456" y="1086"/>
                  </a:lnTo>
                  <a:lnTo>
                    <a:pt x="456" y="1086"/>
                  </a:lnTo>
                  <a:lnTo>
                    <a:pt x="454" y="1086"/>
                  </a:lnTo>
                  <a:lnTo>
                    <a:pt x="452" y="1086"/>
                  </a:lnTo>
                  <a:lnTo>
                    <a:pt x="449" y="1086"/>
                  </a:lnTo>
                  <a:lnTo>
                    <a:pt x="449" y="1089"/>
                  </a:lnTo>
                  <a:lnTo>
                    <a:pt x="452" y="1091"/>
                  </a:lnTo>
                  <a:lnTo>
                    <a:pt x="449" y="1093"/>
                  </a:lnTo>
                  <a:lnTo>
                    <a:pt x="449" y="1093"/>
                  </a:lnTo>
                  <a:lnTo>
                    <a:pt x="447" y="1093"/>
                  </a:lnTo>
                  <a:lnTo>
                    <a:pt x="444" y="1093"/>
                  </a:lnTo>
                  <a:lnTo>
                    <a:pt x="442" y="1093"/>
                  </a:lnTo>
                  <a:lnTo>
                    <a:pt x="440" y="1091"/>
                  </a:lnTo>
                  <a:lnTo>
                    <a:pt x="437" y="1086"/>
                  </a:lnTo>
                  <a:lnTo>
                    <a:pt x="437" y="1084"/>
                  </a:lnTo>
                  <a:lnTo>
                    <a:pt x="435" y="1084"/>
                  </a:lnTo>
                  <a:lnTo>
                    <a:pt x="430" y="1084"/>
                  </a:lnTo>
                  <a:lnTo>
                    <a:pt x="428" y="1084"/>
                  </a:lnTo>
                  <a:lnTo>
                    <a:pt x="428" y="1084"/>
                  </a:lnTo>
                  <a:lnTo>
                    <a:pt x="428" y="1082"/>
                  </a:lnTo>
                  <a:lnTo>
                    <a:pt x="428" y="1082"/>
                  </a:lnTo>
                  <a:lnTo>
                    <a:pt x="430" y="1079"/>
                  </a:lnTo>
                  <a:lnTo>
                    <a:pt x="428" y="1079"/>
                  </a:lnTo>
                  <a:lnTo>
                    <a:pt x="428" y="1077"/>
                  </a:lnTo>
                  <a:lnTo>
                    <a:pt x="428" y="1077"/>
                  </a:lnTo>
                  <a:lnTo>
                    <a:pt x="423" y="1074"/>
                  </a:lnTo>
                  <a:lnTo>
                    <a:pt x="421" y="1074"/>
                  </a:lnTo>
                  <a:lnTo>
                    <a:pt x="418" y="1074"/>
                  </a:lnTo>
                  <a:lnTo>
                    <a:pt x="404" y="1072"/>
                  </a:lnTo>
                  <a:lnTo>
                    <a:pt x="402" y="1072"/>
                  </a:lnTo>
                  <a:lnTo>
                    <a:pt x="395" y="1074"/>
                  </a:lnTo>
                  <a:lnTo>
                    <a:pt x="392" y="1077"/>
                  </a:lnTo>
                  <a:lnTo>
                    <a:pt x="390" y="1077"/>
                  </a:lnTo>
                  <a:lnTo>
                    <a:pt x="390" y="1074"/>
                  </a:lnTo>
                  <a:lnTo>
                    <a:pt x="388" y="1072"/>
                  </a:lnTo>
                  <a:lnTo>
                    <a:pt x="388" y="1070"/>
                  </a:lnTo>
                  <a:lnTo>
                    <a:pt x="385" y="1067"/>
                  </a:lnTo>
                  <a:lnTo>
                    <a:pt x="383" y="1065"/>
                  </a:lnTo>
                  <a:lnTo>
                    <a:pt x="385" y="1060"/>
                  </a:lnTo>
                  <a:lnTo>
                    <a:pt x="385" y="1060"/>
                  </a:lnTo>
                  <a:lnTo>
                    <a:pt x="385" y="1058"/>
                  </a:lnTo>
                  <a:lnTo>
                    <a:pt x="385" y="1058"/>
                  </a:lnTo>
                  <a:lnTo>
                    <a:pt x="385" y="1055"/>
                  </a:lnTo>
                  <a:lnTo>
                    <a:pt x="388" y="1055"/>
                  </a:lnTo>
                  <a:lnTo>
                    <a:pt x="390" y="1051"/>
                  </a:lnTo>
                  <a:lnTo>
                    <a:pt x="390" y="1051"/>
                  </a:lnTo>
                  <a:lnTo>
                    <a:pt x="388" y="1051"/>
                  </a:lnTo>
                  <a:lnTo>
                    <a:pt x="388" y="1051"/>
                  </a:lnTo>
                  <a:lnTo>
                    <a:pt x="385" y="1048"/>
                  </a:lnTo>
                  <a:lnTo>
                    <a:pt x="383" y="1046"/>
                  </a:lnTo>
                  <a:lnTo>
                    <a:pt x="383" y="1044"/>
                  </a:lnTo>
                  <a:lnTo>
                    <a:pt x="383" y="1041"/>
                  </a:lnTo>
                  <a:lnTo>
                    <a:pt x="385" y="1032"/>
                  </a:lnTo>
                  <a:lnTo>
                    <a:pt x="385" y="1029"/>
                  </a:lnTo>
                  <a:lnTo>
                    <a:pt x="385" y="1027"/>
                  </a:lnTo>
                  <a:lnTo>
                    <a:pt x="383" y="1025"/>
                  </a:lnTo>
                  <a:lnTo>
                    <a:pt x="383" y="1025"/>
                  </a:lnTo>
                  <a:lnTo>
                    <a:pt x="383" y="1022"/>
                  </a:lnTo>
                  <a:lnTo>
                    <a:pt x="385" y="1020"/>
                  </a:lnTo>
                  <a:lnTo>
                    <a:pt x="385" y="1020"/>
                  </a:lnTo>
                  <a:lnTo>
                    <a:pt x="385" y="1018"/>
                  </a:lnTo>
                  <a:lnTo>
                    <a:pt x="385" y="1015"/>
                  </a:lnTo>
                  <a:lnTo>
                    <a:pt x="385" y="1013"/>
                  </a:lnTo>
                  <a:lnTo>
                    <a:pt x="383" y="1011"/>
                  </a:lnTo>
                  <a:lnTo>
                    <a:pt x="383" y="1008"/>
                  </a:lnTo>
                  <a:lnTo>
                    <a:pt x="381" y="1008"/>
                  </a:lnTo>
                  <a:lnTo>
                    <a:pt x="383" y="1001"/>
                  </a:lnTo>
                  <a:lnTo>
                    <a:pt x="381" y="999"/>
                  </a:lnTo>
                  <a:lnTo>
                    <a:pt x="378" y="996"/>
                  </a:lnTo>
                  <a:lnTo>
                    <a:pt x="376" y="996"/>
                  </a:lnTo>
                  <a:lnTo>
                    <a:pt x="374" y="999"/>
                  </a:lnTo>
                  <a:lnTo>
                    <a:pt x="371" y="999"/>
                  </a:lnTo>
                  <a:lnTo>
                    <a:pt x="366" y="1001"/>
                  </a:lnTo>
                  <a:lnTo>
                    <a:pt x="364" y="1001"/>
                  </a:lnTo>
                  <a:lnTo>
                    <a:pt x="352" y="1003"/>
                  </a:lnTo>
                  <a:lnTo>
                    <a:pt x="345" y="1003"/>
                  </a:lnTo>
                  <a:lnTo>
                    <a:pt x="340" y="1006"/>
                  </a:lnTo>
                  <a:lnTo>
                    <a:pt x="336" y="1013"/>
                  </a:lnTo>
                  <a:lnTo>
                    <a:pt x="329" y="1018"/>
                  </a:lnTo>
                  <a:lnTo>
                    <a:pt x="322" y="1018"/>
                  </a:lnTo>
                  <a:lnTo>
                    <a:pt x="322" y="1018"/>
                  </a:lnTo>
                  <a:lnTo>
                    <a:pt x="322" y="1018"/>
                  </a:lnTo>
                  <a:lnTo>
                    <a:pt x="322" y="1018"/>
                  </a:lnTo>
                  <a:lnTo>
                    <a:pt x="322" y="1020"/>
                  </a:lnTo>
                  <a:lnTo>
                    <a:pt x="317" y="1020"/>
                  </a:lnTo>
                  <a:lnTo>
                    <a:pt x="312" y="1020"/>
                  </a:lnTo>
                  <a:lnTo>
                    <a:pt x="307" y="1020"/>
                  </a:lnTo>
                  <a:lnTo>
                    <a:pt x="303" y="1018"/>
                  </a:lnTo>
                  <a:lnTo>
                    <a:pt x="300" y="1018"/>
                  </a:lnTo>
                  <a:lnTo>
                    <a:pt x="298" y="1018"/>
                  </a:lnTo>
                  <a:lnTo>
                    <a:pt x="295" y="1015"/>
                  </a:lnTo>
                  <a:lnTo>
                    <a:pt x="295" y="1013"/>
                  </a:lnTo>
                  <a:lnTo>
                    <a:pt x="295" y="1011"/>
                  </a:lnTo>
                  <a:lnTo>
                    <a:pt x="291" y="1008"/>
                  </a:lnTo>
                  <a:lnTo>
                    <a:pt x="291" y="1006"/>
                  </a:lnTo>
                  <a:lnTo>
                    <a:pt x="288" y="1006"/>
                  </a:lnTo>
                  <a:lnTo>
                    <a:pt x="286" y="1003"/>
                  </a:lnTo>
                  <a:lnTo>
                    <a:pt x="284" y="1006"/>
                  </a:lnTo>
                  <a:lnTo>
                    <a:pt x="281" y="1006"/>
                  </a:lnTo>
                  <a:lnTo>
                    <a:pt x="279" y="1008"/>
                  </a:lnTo>
                  <a:lnTo>
                    <a:pt x="279" y="1008"/>
                  </a:lnTo>
                  <a:lnTo>
                    <a:pt x="279" y="1008"/>
                  </a:lnTo>
                  <a:lnTo>
                    <a:pt x="279" y="1008"/>
                  </a:lnTo>
                  <a:lnTo>
                    <a:pt x="279" y="1008"/>
                  </a:lnTo>
                  <a:lnTo>
                    <a:pt x="277" y="1008"/>
                  </a:lnTo>
                  <a:lnTo>
                    <a:pt x="272" y="1011"/>
                  </a:lnTo>
                  <a:lnTo>
                    <a:pt x="269" y="1011"/>
                  </a:lnTo>
                  <a:lnTo>
                    <a:pt x="267" y="1013"/>
                  </a:lnTo>
                  <a:lnTo>
                    <a:pt x="265" y="1013"/>
                  </a:lnTo>
                  <a:lnTo>
                    <a:pt x="262" y="1011"/>
                  </a:lnTo>
                  <a:lnTo>
                    <a:pt x="258" y="1003"/>
                  </a:lnTo>
                  <a:lnTo>
                    <a:pt x="258" y="1001"/>
                  </a:lnTo>
                  <a:lnTo>
                    <a:pt x="255" y="999"/>
                  </a:lnTo>
                  <a:lnTo>
                    <a:pt x="255" y="996"/>
                  </a:lnTo>
                  <a:lnTo>
                    <a:pt x="255" y="994"/>
                  </a:lnTo>
                  <a:lnTo>
                    <a:pt x="255" y="992"/>
                  </a:lnTo>
                  <a:lnTo>
                    <a:pt x="255" y="992"/>
                  </a:lnTo>
                  <a:lnTo>
                    <a:pt x="258" y="989"/>
                  </a:lnTo>
                  <a:lnTo>
                    <a:pt x="258" y="987"/>
                  </a:lnTo>
                  <a:lnTo>
                    <a:pt x="260" y="985"/>
                  </a:lnTo>
                  <a:lnTo>
                    <a:pt x="260" y="985"/>
                  </a:lnTo>
                  <a:lnTo>
                    <a:pt x="262" y="985"/>
                  </a:lnTo>
                  <a:lnTo>
                    <a:pt x="262" y="985"/>
                  </a:lnTo>
                  <a:lnTo>
                    <a:pt x="265" y="985"/>
                  </a:lnTo>
                  <a:lnTo>
                    <a:pt x="262" y="982"/>
                  </a:lnTo>
                  <a:lnTo>
                    <a:pt x="262" y="982"/>
                  </a:lnTo>
                  <a:lnTo>
                    <a:pt x="260" y="980"/>
                  </a:lnTo>
                  <a:lnTo>
                    <a:pt x="258" y="977"/>
                  </a:lnTo>
                  <a:lnTo>
                    <a:pt x="246" y="975"/>
                  </a:lnTo>
                  <a:lnTo>
                    <a:pt x="243" y="970"/>
                  </a:lnTo>
                  <a:lnTo>
                    <a:pt x="241" y="970"/>
                  </a:lnTo>
                  <a:lnTo>
                    <a:pt x="241" y="961"/>
                  </a:lnTo>
                  <a:lnTo>
                    <a:pt x="241" y="956"/>
                  </a:lnTo>
                  <a:lnTo>
                    <a:pt x="239" y="954"/>
                  </a:lnTo>
                  <a:lnTo>
                    <a:pt x="241" y="951"/>
                  </a:lnTo>
                  <a:lnTo>
                    <a:pt x="246" y="944"/>
                  </a:lnTo>
                  <a:lnTo>
                    <a:pt x="248" y="940"/>
                  </a:lnTo>
                  <a:lnTo>
                    <a:pt x="246" y="935"/>
                  </a:lnTo>
                  <a:lnTo>
                    <a:pt x="246" y="935"/>
                  </a:lnTo>
                  <a:lnTo>
                    <a:pt x="246" y="932"/>
                  </a:lnTo>
                  <a:lnTo>
                    <a:pt x="246" y="930"/>
                  </a:lnTo>
                  <a:lnTo>
                    <a:pt x="246" y="930"/>
                  </a:lnTo>
                  <a:lnTo>
                    <a:pt x="239" y="925"/>
                  </a:lnTo>
                  <a:lnTo>
                    <a:pt x="236" y="925"/>
                  </a:lnTo>
                  <a:lnTo>
                    <a:pt x="234" y="925"/>
                  </a:lnTo>
                  <a:lnTo>
                    <a:pt x="234" y="928"/>
                  </a:lnTo>
                  <a:lnTo>
                    <a:pt x="234" y="928"/>
                  </a:lnTo>
                  <a:lnTo>
                    <a:pt x="232" y="928"/>
                  </a:lnTo>
                  <a:lnTo>
                    <a:pt x="232" y="928"/>
                  </a:lnTo>
                  <a:lnTo>
                    <a:pt x="229" y="928"/>
                  </a:lnTo>
                  <a:lnTo>
                    <a:pt x="229" y="925"/>
                  </a:lnTo>
                  <a:lnTo>
                    <a:pt x="222" y="921"/>
                  </a:lnTo>
                  <a:lnTo>
                    <a:pt x="220" y="918"/>
                  </a:lnTo>
                  <a:lnTo>
                    <a:pt x="217" y="921"/>
                  </a:lnTo>
                  <a:lnTo>
                    <a:pt x="217" y="921"/>
                  </a:lnTo>
                  <a:lnTo>
                    <a:pt x="215" y="923"/>
                  </a:lnTo>
                  <a:lnTo>
                    <a:pt x="213" y="921"/>
                  </a:lnTo>
                  <a:lnTo>
                    <a:pt x="213" y="918"/>
                  </a:lnTo>
                  <a:lnTo>
                    <a:pt x="213" y="916"/>
                  </a:lnTo>
                  <a:lnTo>
                    <a:pt x="210" y="916"/>
                  </a:lnTo>
                  <a:lnTo>
                    <a:pt x="210" y="914"/>
                  </a:lnTo>
                  <a:lnTo>
                    <a:pt x="201" y="909"/>
                  </a:lnTo>
                  <a:lnTo>
                    <a:pt x="196" y="909"/>
                  </a:lnTo>
                  <a:lnTo>
                    <a:pt x="194" y="909"/>
                  </a:lnTo>
                  <a:lnTo>
                    <a:pt x="189" y="904"/>
                  </a:lnTo>
                  <a:lnTo>
                    <a:pt x="187" y="904"/>
                  </a:lnTo>
                  <a:lnTo>
                    <a:pt x="180" y="904"/>
                  </a:lnTo>
                  <a:lnTo>
                    <a:pt x="175" y="904"/>
                  </a:lnTo>
                  <a:lnTo>
                    <a:pt x="165" y="899"/>
                  </a:lnTo>
                  <a:lnTo>
                    <a:pt x="161" y="897"/>
                  </a:lnTo>
                  <a:lnTo>
                    <a:pt x="156" y="895"/>
                  </a:lnTo>
                  <a:lnTo>
                    <a:pt x="154" y="890"/>
                  </a:lnTo>
                  <a:lnTo>
                    <a:pt x="158" y="890"/>
                  </a:lnTo>
                  <a:lnTo>
                    <a:pt x="156" y="888"/>
                  </a:lnTo>
                  <a:lnTo>
                    <a:pt x="158" y="885"/>
                  </a:lnTo>
                  <a:lnTo>
                    <a:pt x="163" y="880"/>
                  </a:lnTo>
                  <a:lnTo>
                    <a:pt x="163" y="880"/>
                  </a:lnTo>
                  <a:lnTo>
                    <a:pt x="165" y="873"/>
                  </a:lnTo>
                  <a:lnTo>
                    <a:pt x="168" y="873"/>
                  </a:lnTo>
                  <a:lnTo>
                    <a:pt x="170" y="871"/>
                  </a:lnTo>
                  <a:lnTo>
                    <a:pt x="170" y="869"/>
                  </a:lnTo>
                  <a:lnTo>
                    <a:pt x="170" y="869"/>
                  </a:lnTo>
                  <a:lnTo>
                    <a:pt x="170" y="866"/>
                  </a:lnTo>
                  <a:lnTo>
                    <a:pt x="170" y="866"/>
                  </a:lnTo>
                  <a:lnTo>
                    <a:pt x="170" y="864"/>
                  </a:lnTo>
                  <a:lnTo>
                    <a:pt x="175" y="864"/>
                  </a:lnTo>
                  <a:lnTo>
                    <a:pt x="184" y="857"/>
                  </a:lnTo>
                  <a:lnTo>
                    <a:pt x="184" y="857"/>
                  </a:lnTo>
                  <a:lnTo>
                    <a:pt x="184" y="854"/>
                  </a:lnTo>
                  <a:lnTo>
                    <a:pt x="184" y="854"/>
                  </a:lnTo>
                  <a:lnTo>
                    <a:pt x="184" y="852"/>
                  </a:lnTo>
                  <a:lnTo>
                    <a:pt x="184" y="850"/>
                  </a:lnTo>
                  <a:lnTo>
                    <a:pt x="184" y="847"/>
                  </a:lnTo>
                  <a:lnTo>
                    <a:pt x="187" y="845"/>
                  </a:lnTo>
                  <a:lnTo>
                    <a:pt x="187" y="843"/>
                  </a:lnTo>
                  <a:lnTo>
                    <a:pt x="184" y="826"/>
                  </a:lnTo>
                  <a:lnTo>
                    <a:pt x="184" y="824"/>
                  </a:lnTo>
                  <a:lnTo>
                    <a:pt x="184" y="821"/>
                  </a:lnTo>
                  <a:lnTo>
                    <a:pt x="187" y="821"/>
                  </a:lnTo>
                  <a:lnTo>
                    <a:pt x="189" y="821"/>
                  </a:lnTo>
                  <a:lnTo>
                    <a:pt x="189" y="821"/>
                  </a:lnTo>
                  <a:lnTo>
                    <a:pt x="191" y="821"/>
                  </a:lnTo>
                  <a:lnTo>
                    <a:pt x="194" y="817"/>
                  </a:lnTo>
                  <a:lnTo>
                    <a:pt x="196" y="814"/>
                  </a:lnTo>
                  <a:lnTo>
                    <a:pt x="199" y="812"/>
                  </a:lnTo>
                  <a:lnTo>
                    <a:pt x="199" y="809"/>
                  </a:lnTo>
                  <a:lnTo>
                    <a:pt x="199" y="805"/>
                  </a:lnTo>
                  <a:lnTo>
                    <a:pt x="201" y="802"/>
                  </a:lnTo>
                  <a:lnTo>
                    <a:pt x="203" y="802"/>
                  </a:lnTo>
                  <a:lnTo>
                    <a:pt x="208" y="807"/>
                  </a:lnTo>
                  <a:lnTo>
                    <a:pt x="213" y="809"/>
                  </a:lnTo>
                  <a:lnTo>
                    <a:pt x="215" y="807"/>
                  </a:lnTo>
                  <a:lnTo>
                    <a:pt x="215" y="805"/>
                  </a:lnTo>
                  <a:lnTo>
                    <a:pt x="210" y="798"/>
                  </a:lnTo>
                  <a:lnTo>
                    <a:pt x="210" y="795"/>
                  </a:lnTo>
                  <a:lnTo>
                    <a:pt x="210" y="793"/>
                  </a:lnTo>
                  <a:lnTo>
                    <a:pt x="213" y="793"/>
                  </a:lnTo>
                  <a:lnTo>
                    <a:pt x="213" y="791"/>
                  </a:lnTo>
                  <a:lnTo>
                    <a:pt x="210" y="788"/>
                  </a:lnTo>
                  <a:lnTo>
                    <a:pt x="201" y="786"/>
                  </a:lnTo>
                  <a:lnTo>
                    <a:pt x="199" y="783"/>
                  </a:lnTo>
                  <a:lnTo>
                    <a:pt x="196" y="779"/>
                  </a:lnTo>
                  <a:lnTo>
                    <a:pt x="194" y="776"/>
                  </a:lnTo>
                  <a:lnTo>
                    <a:pt x="191" y="776"/>
                  </a:lnTo>
                  <a:lnTo>
                    <a:pt x="191" y="776"/>
                  </a:lnTo>
                  <a:lnTo>
                    <a:pt x="189" y="779"/>
                  </a:lnTo>
                  <a:lnTo>
                    <a:pt x="189" y="781"/>
                  </a:lnTo>
                  <a:lnTo>
                    <a:pt x="187" y="779"/>
                  </a:lnTo>
                  <a:lnTo>
                    <a:pt x="184" y="781"/>
                  </a:lnTo>
                  <a:lnTo>
                    <a:pt x="182" y="781"/>
                  </a:lnTo>
                  <a:lnTo>
                    <a:pt x="180" y="781"/>
                  </a:lnTo>
                  <a:lnTo>
                    <a:pt x="180" y="781"/>
                  </a:lnTo>
                  <a:lnTo>
                    <a:pt x="180" y="781"/>
                  </a:lnTo>
                  <a:lnTo>
                    <a:pt x="177" y="781"/>
                  </a:lnTo>
                  <a:lnTo>
                    <a:pt x="177" y="779"/>
                  </a:lnTo>
                  <a:lnTo>
                    <a:pt x="177" y="776"/>
                  </a:lnTo>
                  <a:lnTo>
                    <a:pt x="177" y="776"/>
                  </a:lnTo>
                  <a:lnTo>
                    <a:pt x="177" y="776"/>
                  </a:lnTo>
                  <a:lnTo>
                    <a:pt x="177" y="776"/>
                  </a:lnTo>
                  <a:lnTo>
                    <a:pt x="175" y="776"/>
                  </a:lnTo>
                  <a:lnTo>
                    <a:pt x="175" y="774"/>
                  </a:lnTo>
                  <a:lnTo>
                    <a:pt x="170" y="774"/>
                  </a:lnTo>
                  <a:lnTo>
                    <a:pt x="170" y="774"/>
                  </a:lnTo>
                  <a:lnTo>
                    <a:pt x="165" y="772"/>
                  </a:lnTo>
                  <a:lnTo>
                    <a:pt x="163" y="772"/>
                  </a:lnTo>
                  <a:lnTo>
                    <a:pt x="161" y="769"/>
                  </a:lnTo>
                  <a:lnTo>
                    <a:pt x="161" y="767"/>
                  </a:lnTo>
                  <a:lnTo>
                    <a:pt x="161" y="765"/>
                  </a:lnTo>
                  <a:lnTo>
                    <a:pt x="158" y="762"/>
                  </a:lnTo>
                  <a:lnTo>
                    <a:pt x="156" y="762"/>
                  </a:lnTo>
                  <a:lnTo>
                    <a:pt x="156" y="762"/>
                  </a:lnTo>
                  <a:lnTo>
                    <a:pt x="154" y="760"/>
                  </a:lnTo>
                  <a:lnTo>
                    <a:pt x="149" y="757"/>
                  </a:lnTo>
                  <a:lnTo>
                    <a:pt x="139" y="755"/>
                  </a:lnTo>
                  <a:lnTo>
                    <a:pt x="142" y="750"/>
                  </a:lnTo>
                  <a:lnTo>
                    <a:pt x="149" y="743"/>
                  </a:lnTo>
                  <a:lnTo>
                    <a:pt x="147" y="738"/>
                  </a:lnTo>
                  <a:lnTo>
                    <a:pt x="142" y="738"/>
                  </a:lnTo>
                  <a:lnTo>
                    <a:pt x="142" y="736"/>
                  </a:lnTo>
                  <a:lnTo>
                    <a:pt x="142" y="736"/>
                  </a:lnTo>
                  <a:lnTo>
                    <a:pt x="144" y="736"/>
                  </a:lnTo>
                  <a:lnTo>
                    <a:pt x="144" y="736"/>
                  </a:lnTo>
                  <a:lnTo>
                    <a:pt x="147" y="734"/>
                  </a:lnTo>
                  <a:lnTo>
                    <a:pt x="147" y="734"/>
                  </a:lnTo>
                  <a:lnTo>
                    <a:pt x="149" y="731"/>
                  </a:lnTo>
                  <a:lnTo>
                    <a:pt x="149" y="729"/>
                  </a:lnTo>
                  <a:lnTo>
                    <a:pt x="147" y="722"/>
                  </a:lnTo>
                  <a:lnTo>
                    <a:pt x="147" y="720"/>
                  </a:lnTo>
                  <a:lnTo>
                    <a:pt x="144" y="717"/>
                  </a:lnTo>
                  <a:lnTo>
                    <a:pt x="142" y="717"/>
                  </a:lnTo>
                  <a:lnTo>
                    <a:pt x="139" y="717"/>
                  </a:lnTo>
                  <a:lnTo>
                    <a:pt x="139" y="715"/>
                  </a:lnTo>
                  <a:lnTo>
                    <a:pt x="137" y="708"/>
                  </a:lnTo>
                  <a:lnTo>
                    <a:pt x="139" y="708"/>
                  </a:lnTo>
                  <a:lnTo>
                    <a:pt x="139" y="705"/>
                  </a:lnTo>
                  <a:lnTo>
                    <a:pt x="147" y="705"/>
                  </a:lnTo>
                  <a:lnTo>
                    <a:pt x="147" y="703"/>
                  </a:lnTo>
                  <a:lnTo>
                    <a:pt x="149" y="703"/>
                  </a:lnTo>
                  <a:lnTo>
                    <a:pt x="149" y="701"/>
                  </a:lnTo>
                  <a:lnTo>
                    <a:pt x="147" y="701"/>
                  </a:lnTo>
                  <a:lnTo>
                    <a:pt x="144" y="691"/>
                  </a:lnTo>
                  <a:lnTo>
                    <a:pt x="144" y="689"/>
                  </a:lnTo>
                  <a:lnTo>
                    <a:pt x="144" y="684"/>
                  </a:lnTo>
                  <a:lnTo>
                    <a:pt x="144" y="682"/>
                  </a:lnTo>
                  <a:lnTo>
                    <a:pt x="142" y="679"/>
                  </a:lnTo>
                  <a:lnTo>
                    <a:pt x="137" y="677"/>
                  </a:lnTo>
                  <a:lnTo>
                    <a:pt x="135" y="675"/>
                  </a:lnTo>
                  <a:lnTo>
                    <a:pt x="132" y="675"/>
                  </a:lnTo>
                  <a:lnTo>
                    <a:pt x="130" y="675"/>
                  </a:lnTo>
                  <a:lnTo>
                    <a:pt x="130" y="672"/>
                  </a:lnTo>
                  <a:lnTo>
                    <a:pt x="130" y="672"/>
                  </a:lnTo>
                  <a:lnTo>
                    <a:pt x="130" y="670"/>
                  </a:lnTo>
                  <a:lnTo>
                    <a:pt x="130" y="670"/>
                  </a:lnTo>
                  <a:lnTo>
                    <a:pt x="132" y="660"/>
                  </a:lnTo>
                  <a:lnTo>
                    <a:pt x="132" y="658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3"/>
                  </a:lnTo>
                  <a:lnTo>
                    <a:pt x="132" y="651"/>
                  </a:lnTo>
                  <a:lnTo>
                    <a:pt x="132" y="651"/>
                  </a:lnTo>
                  <a:lnTo>
                    <a:pt x="135" y="651"/>
                  </a:lnTo>
                  <a:lnTo>
                    <a:pt x="137" y="651"/>
                  </a:lnTo>
                  <a:lnTo>
                    <a:pt x="139" y="651"/>
                  </a:lnTo>
                  <a:lnTo>
                    <a:pt x="147" y="646"/>
                  </a:lnTo>
                  <a:lnTo>
                    <a:pt x="158" y="644"/>
                  </a:lnTo>
                  <a:lnTo>
                    <a:pt x="161" y="639"/>
                  </a:lnTo>
                  <a:lnTo>
                    <a:pt x="161" y="637"/>
                  </a:lnTo>
                  <a:lnTo>
                    <a:pt x="161" y="634"/>
                  </a:lnTo>
                  <a:lnTo>
                    <a:pt x="158" y="637"/>
                  </a:lnTo>
                  <a:lnTo>
                    <a:pt x="154" y="637"/>
                  </a:lnTo>
                  <a:lnTo>
                    <a:pt x="142" y="634"/>
                  </a:lnTo>
                  <a:lnTo>
                    <a:pt x="137" y="634"/>
                  </a:lnTo>
                  <a:lnTo>
                    <a:pt x="132" y="634"/>
                  </a:lnTo>
                  <a:lnTo>
                    <a:pt x="130" y="634"/>
                  </a:lnTo>
                  <a:lnTo>
                    <a:pt x="128" y="634"/>
                  </a:lnTo>
                  <a:lnTo>
                    <a:pt x="125" y="634"/>
                  </a:lnTo>
                  <a:lnTo>
                    <a:pt x="125" y="634"/>
                  </a:lnTo>
                  <a:lnTo>
                    <a:pt x="121" y="632"/>
                  </a:lnTo>
                  <a:lnTo>
                    <a:pt x="118" y="627"/>
                  </a:lnTo>
                  <a:lnTo>
                    <a:pt x="113" y="625"/>
                  </a:lnTo>
                  <a:lnTo>
                    <a:pt x="109" y="623"/>
                  </a:lnTo>
                  <a:lnTo>
                    <a:pt x="104" y="623"/>
                  </a:lnTo>
                  <a:lnTo>
                    <a:pt x="104" y="623"/>
                  </a:lnTo>
                  <a:lnTo>
                    <a:pt x="99" y="625"/>
                  </a:lnTo>
                  <a:lnTo>
                    <a:pt x="97" y="625"/>
                  </a:lnTo>
                  <a:lnTo>
                    <a:pt x="92" y="623"/>
                  </a:lnTo>
                  <a:lnTo>
                    <a:pt x="85" y="618"/>
                  </a:lnTo>
                  <a:lnTo>
                    <a:pt x="80" y="618"/>
                  </a:lnTo>
                  <a:lnTo>
                    <a:pt x="71" y="615"/>
                  </a:lnTo>
                  <a:lnTo>
                    <a:pt x="45" y="620"/>
                  </a:lnTo>
                  <a:lnTo>
                    <a:pt x="42" y="620"/>
                  </a:lnTo>
                  <a:lnTo>
                    <a:pt x="38" y="623"/>
                  </a:lnTo>
                  <a:lnTo>
                    <a:pt x="35" y="625"/>
                  </a:lnTo>
                  <a:lnTo>
                    <a:pt x="33" y="625"/>
                  </a:lnTo>
                  <a:lnTo>
                    <a:pt x="31" y="625"/>
                  </a:lnTo>
                  <a:lnTo>
                    <a:pt x="28" y="625"/>
                  </a:lnTo>
                  <a:lnTo>
                    <a:pt x="26" y="625"/>
                  </a:lnTo>
                  <a:lnTo>
                    <a:pt x="19" y="630"/>
                  </a:lnTo>
                  <a:lnTo>
                    <a:pt x="16" y="630"/>
                  </a:lnTo>
                  <a:lnTo>
                    <a:pt x="14" y="630"/>
                  </a:lnTo>
                  <a:lnTo>
                    <a:pt x="12" y="630"/>
                  </a:lnTo>
                  <a:lnTo>
                    <a:pt x="9" y="632"/>
                  </a:lnTo>
                  <a:lnTo>
                    <a:pt x="9" y="630"/>
                  </a:lnTo>
                  <a:lnTo>
                    <a:pt x="9" y="627"/>
                  </a:lnTo>
                  <a:lnTo>
                    <a:pt x="9" y="627"/>
                  </a:lnTo>
                  <a:lnTo>
                    <a:pt x="5" y="623"/>
                  </a:lnTo>
                  <a:lnTo>
                    <a:pt x="2" y="620"/>
                  </a:lnTo>
                  <a:lnTo>
                    <a:pt x="0" y="615"/>
                  </a:lnTo>
                  <a:lnTo>
                    <a:pt x="26" y="601"/>
                  </a:lnTo>
                  <a:lnTo>
                    <a:pt x="28" y="599"/>
                  </a:lnTo>
                  <a:lnTo>
                    <a:pt x="28" y="594"/>
                  </a:lnTo>
                  <a:lnTo>
                    <a:pt x="28" y="594"/>
                  </a:lnTo>
                  <a:lnTo>
                    <a:pt x="26" y="592"/>
                  </a:lnTo>
                  <a:lnTo>
                    <a:pt x="26" y="589"/>
                  </a:lnTo>
                  <a:lnTo>
                    <a:pt x="28" y="587"/>
                  </a:lnTo>
                  <a:lnTo>
                    <a:pt x="28" y="587"/>
                  </a:lnTo>
                  <a:lnTo>
                    <a:pt x="28" y="587"/>
                  </a:lnTo>
                  <a:lnTo>
                    <a:pt x="31" y="587"/>
                  </a:lnTo>
                  <a:lnTo>
                    <a:pt x="31" y="582"/>
                  </a:lnTo>
                  <a:lnTo>
                    <a:pt x="21" y="575"/>
                  </a:lnTo>
                  <a:lnTo>
                    <a:pt x="21" y="573"/>
                  </a:lnTo>
                  <a:lnTo>
                    <a:pt x="24" y="573"/>
                  </a:lnTo>
                  <a:lnTo>
                    <a:pt x="26" y="573"/>
                  </a:lnTo>
                  <a:lnTo>
                    <a:pt x="28" y="573"/>
                  </a:lnTo>
                  <a:lnTo>
                    <a:pt x="28" y="571"/>
                  </a:lnTo>
                  <a:lnTo>
                    <a:pt x="28" y="568"/>
                  </a:lnTo>
                  <a:lnTo>
                    <a:pt x="26" y="566"/>
                  </a:lnTo>
                  <a:lnTo>
                    <a:pt x="26" y="563"/>
                  </a:lnTo>
                  <a:lnTo>
                    <a:pt x="26" y="563"/>
                  </a:lnTo>
                  <a:lnTo>
                    <a:pt x="26" y="561"/>
                  </a:lnTo>
                  <a:lnTo>
                    <a:pt x="26" y="561"/>
                  </a:lnTo>
                  <a:lnTo>
                    <a:pt x="24" y="559"/>
                  </a:lnTo>
                  <a:lnTo>
                    <a:pt x="24" y="559"/>
                  </a:lnTo>
                  <a:lnTo>
                    <a:pt x="21" y="556"/>
                  </a:lnTo>
                  <a:lnTo>
                    <a:pt x="12" y="556"/>
                  </a:lnTo>
                  <a:lnTo>
                    <a:pt x="9" y="554"/>
                  </a:lnTo>
                  <a:lnTo>
                    <a:pt x="12" y="552"/>
                  </a:lnTo>
                  <a:lnTo>
                    <a:pt x="16" y="535"/>
                  </a:lnTo>
                  <a:lnTo>
                    <a:pt x="19" y="521"/>
                  </a:lnTo>
                  <a:lnTo>
                    <a:pt x="19" y="519"/>
                  </a:lnTo>
                  <a:lnTo>
                    <a:pt x="19" y="519"/>
                  </a:lnTo>
                  <a:lnTo>
                    <a:pt x="28" y="514"/>
                  </a:lnTo>
                  <a:lnTo>
                    <a:pt x="33" y="511"/>
                  </a:lnTo>
                  <a:lnTo>
                    <a:pt x="35" y="511"/>
                  </a:lnTo>
                  <a:lnTo>
                    <a:pt x="38" y="511"/>
                  </a:lnTo>
                  <a:lnTo>
                    <a:pt x="42" y="514"/>
                  </a:lnTo>
                  <a:lnTo>
                    <a:pt x="45" y="514"/>
                  </a:lnTo>
                  <a:lnTo>
                    <a:pt x="47" y="514"/>
                  </a:lnTo>
                  <a:lnTo>
                    <a:pt x="50" y="511"/>
                  </a:lnTo>
                  <a:lnTo>
                    <a:pt x="47" y="509"/>
                  </a:lnTo>
                  <a:lnTo>
                    <a:pt x="45" y="504"/>
                  </a:lnTo>
                  <a:lnTo>
                    <a:pt x="42" y="500"/>
                  </a:lnTo>
                  <a:lnTo>
                    <a:pt x="42" y="497"/>
                  </a:lnTo>
                  <a:lnTo>
                    <a:pt x="45" y="488"/>
                  </a:lnTo>
                  <a:lnTo>
                    <a:pt x="45" y="483"/>
                  </a:lnTo>
                  <a:lnTo>
                    <a:pt x="45" y="483"/>
                  </a:lnTo>
                  <a:lnTo>
                    <a:pt x="47" y="483"/>
                  </a:lnTo>
                  <a:lnTo>
                    <a:pt x="50" y="481"/>
                  </a:lnTo>
                  <a:lnTo>
                    <a:pt x="52" y="478"/>
                  </a:lnTo>
                  <a:lnTo>
                    <a:pt x="57" y="474"/>
                  </a:lnTo>
                  <a:lnTo>
                    <a:pt x="61" y="464"/>
                  </a:lnTo>
                  <a:lnTo>
                    <a:pt x="64" y="462"/>
                  </a:lnTo>
                  <a:lnTo>
                    <a:pt x="66" y="466"/>
                  </a:lnTo>
                  <a:lnTo>
                    <a:pt x="68" y="469"/>
                  </a:lnTo>
                  <a:lnTo>
                    <a:pt x="68" y="471"/>
                  </a:lnTo>
                  <a:lnTo>
                    <a:pt x="68" y="471"/>
                  </a:lnTo>
                  <a:lnTo>
                    <a:pt x="73" y="471"/>
                  </a:lnTo>
                  <a:lnTo>
                    <a:pt x="76" y="471"/>
                  </a:lnTo>
                  <a:lnTo>
                    <a:pt x="80" y="466"/>
                  </a:lnTo>
                  <a:lnTo>
                    <a:pt x="83" y="466"/>
                  </a:lnTo>
                  <a:lnTo>
                    <a:pt x="87" y="464"/>
                  </a:lnTo>
                  <a:lnTo>
                    <a:pt x="90" y="464"/>
                  </a:lnTo>
                  <a:lnTo>
                    <a:pt x="92" y="459"/>
                  </a:lnTo>
                  <a:lnTo>
                    <a:pt x="94" y="457"/>
                  </a:lnTo>
                  <a:lnTo>
                    <a:pt x="97" y="455"/>
                  </a:lnTo>
                  <a:lnTo>
                    <a:pt x="99" y="457"/>
                  </a:lnTo>
                  <a:lnTo>
                    <a:pt x="99" y="455"/>
                  </a:lnTo>
                  <a:lnTo>
                    <a:pt x="99" y="452"/>
                  </a:lnTo>
                  <a:lnTo>
                    <a:pt x="99" y="448"/>
                  </a:lnTo>
                  <a:lnTo>
                    <a:pt x="99" y="448"/>
                  </a:lnTo>
                  <a:lnTo>
                    <a:pt x="99" y="445"/>
                  </a:lnTo>
                  <a:lnTo>
                    <a:pt x="99" y="443"/>
                  </a:lnTo>
                  <a:lnTo>
                    <a:pt x="99" y="443"/>
                  </a:lnTo>
                  <a:lnTo>
                    <a:pt x="102" y="440"/>
                  </a:lnTo>
                  <a:lnTo>
                    <a:pt x="104" y="440"/>
                  </a:lnTo>
                  <a:lnTo>
                    <a:pt x="104" y="438"/>
                  </a:lnTo>
                  <a:lnTo>
                    <a:pt x="106" y="436"/>
                  </a:lnTo>
                  <a:lnTo>
                    <a:pt x="106" y="431"/>
                  </a:lnTo>
                  <a:lnTo>
                    <a:pt x="106" y="429"/>
                  </a:lnTo>
                  <a:lnTo>
                    <a:pt x="109" y="429"/>
                  </a:lnTo>
                  <a:lnTo>
                    <a:pt x="118" y="436"/>
                  </a:lnTo>
                  <a:lnTo>
                    <a:pt x="118" y="436"/>
                  </a:lnTo>
                  <a:lnTo>
                    <a:pt x="121" y="440"/>
                  </a:lnTo>
                  <a:lnTo>
                    <a:pt x="123" y="440"/>
                  </a:lnTo>
                  <a:lnTo>
                    <a:pt x="125" y="440"/>
                  </a:lnTo>
                  <a:lnTo>
                    <a:pt x="128" y="440"/>
                  </a:lnTo>
                  <a:lnTo>
                    <a:pt x="130" y="440"/>
                  </a:lnTo>
                  <a:lnTo>
                    <a:pt x="132" y="438"/>
                  </a:lnTo>
                  <a:lnTo>
                    <a:pt x="135" y="433"/>
                  </a:lnTo>
                  <a:lnTo>
                    <a:pt x="135" y="431"/>
                  </a:lnTo>
                  <a:lnTo>
                    <a:pt x="139" y="429"/>
                  </a:lnTo>
                  <a:lnTo>
                    <a:pt x="139" y="426"/>
                  </a:lnTo>
                  <a:lnTo>
                    <a:pt x="142" y="426"/>
                  </a:lnTo>
                  <a:lnTo>
                    <a:pt x="142" y="424"/>
                  </a:lnTo>
                  <a:lnTo>
                    <a:pt x="142" y="424"/>
                  </a:lnTo>
                  <a:lnTo>
                    <a:pt x="144" y="424"/>
                  </a:lnTo>
                  <a:lnTo>
                    <a:pt x="144" y="422"/>
                  </a:lnTo>
                  <a:lnTo>
                    <a:pt x="147" y="419"/>
                  </a:lnTo>
                  <a:lnTo>
                    <a:pt x="149" y="417"/>
                  </a:lnTo>
                  <a:lnTo>
                    <a:pt x="149" y="414"/>
                  </a:lnTo>
                  <a:lnTo>
                    <a:pt x="154" y="412"/>
                  </a:lnTo>
                  <a:lnTo>
                    <a:pt x="154" y="412"/>
                  </a:lnTo>
                  <a:lnTo>
                    <a:pt x="156" y="412"/>
                  </a:lnTo>
                  <a:lnTo>
                    <a:pt x="158" y="414"/>
                  </a:lnTo>
                  <a:lnTo>
                    <a:pt x="161" y="417"/>
                  </a:lnTo>
                  <a:lnTo>
                    <a:pt x="163" y="419"/>
                  </a:lnTo>
                  <a:lnTo>
                    <a:pt x="163" y="419"/>
                  </a:lnTo>
                  <a:lnTo>
                    <a:pt x="165" y="419"/>
                  </a:lnTo>
                  <a:lnTo>
                    <a:pt x="168" y="419"/>
                  </a:lnTo>
                  <a:lnTo>
                    <a:pt x="173" y="417"/>
                  </a:lnTo>
                  <a:lnTo>
                    <a:pt x="175" y="417"/>
                  </a:lnTo>
                  <a:lnTo>
                    <a:pt x="175" y="414"/>
                  </a:lnTo>
                  <a:lnTo>
                    <a:pt x="175" y="412"/>
                  </a:lnTo>
                  <a:lnTo>
                    <a:pt x="175" y="412"/>
                  </a:lnTo>
                  <a:lnTo>
                    <a:pt x="175" y="410"/>
                  </a:lnTo>
                  <a:lnTo>
                    <a:pt x="175" y="410"/>
                  </a:lnTo>
                  <a:lnTo>
                    <a:pt x="173" y="410"/>
                  </a:lnTo>
                  <a:lnTo>
                    <a:pt x="173" y="407"/>
                  </a:lnTo>
                  <a:lnTo>
                    <a:pt x="170" y="400"/>
                  </a:lnTo>
                  <a:lnTo>
                    <a:pt x="170" y="398"/>
                  </a:lnTo>
                  <a:lnTo>
                    <a:pt x="168" y="398"/>
                  </a:lnTo>
                  <a:lnTo>
                    <a:pt x="168" y="398"/>
                  </a:lnTo>
                  <a:lnTo>
                    <a:pt x="165" y="395"/>
                  </a:lnTo>
                  <a:lnTo>
                    <a:pt x="165" y="395"/>
                  </a:lnTo>
                  <a:lnTo>
                    <a:pt x="165" y="393"/>
                  </a:lnTo>
                  <a:lnTo>
                    <a:pt x="165" y="388"/>
                  </a:lnTo>
                  <a:lnTo>
                    <a:pt x="165" y="384"/>
                  </a:lnTo>
                  <a:lnTo>
                    <a:pt x="163" y="381"/>
                  </a:lnTo>
                  <a:lnTo>
                    <a:pt x="163" y="379"/>
                  </a:lnTo>
                  <a:lnTo>
                    <a:pt x="165" y="379"/>
                  </a:lnTo>
                  <a:lnTo>
                    <a:pt x="168" y="377"/>
                  </a:lnTo>
                  <a:lnTo>
                    <a:pt x="170" y="377"/>
                  </a:lnTo>
                  <a:lnTo>
                    <a:pt x="173" y="377"/>
                  </a:lnTo>
                  <a:lnTo>
                    <a:pt x="175" y="377"/>
                  </a:lnTo>
                  <a:lnTo>
                    <a:pt x="173" y="381"/>
                  </a:lnTo>
                  <a:lnTo>
                    <a:pt x="173" y="384"/>
                  </a:lnTo>
                  <a:lnTo>
                    <a:pt x="175" y="384"/>
                  </a:lnTo>
                  <a:lnTo>
                    <a:pt x="180" y="381"/>
                  </a:lnTo>
                  <a:lnTo>
                    <a:pt x="180" y="381"/>
                  </a:lnTo>
                  <a:lnTo>
                    <a:pt x="182" y="379"/>
                  </a:lnTo>
                  <a:lnTo>
                    <a:pt x="182" y="377"/>
                  </a:lnTo>
                  <a:lnTo>
                    <a:pt x="182" y="377"/>
                  </a:lnTo>
                  <a:lnTo>
                    <a:pt x="184" y="377"/>
                  </a:lnTo>
                  <a:lnTo>
                    <a:pt x="184" y="374"/>
                  </a:lnTo>
                  <a:lnTo>
                    <a:pt x="182" y="367"/>
                  </a:lnTo>
                  <a:lnTo>
                    <a:pt x="182" y="365"/>
                  </a:lnTo>
                  <a:lnTo>
                    <a:pt x="180" y="365"/>
                  </a:lnTo>
                  <a:lnTo>
                    <a:pt x="177" y="365"/>
                  </a:lnTo>
                  <a:lnTo>
                    <a:pt x="180" y="362"/>
                  </a:lnTo>
                  <a:lnTo>
                    <a:pt x="180" y="360"/>
                  </a:lnTo>
                  <a:lnTo>
                    <a:pt x="182" y="358"/>
                  </a:lnTo>
                  <a:lnTo>
                    <a:pt x="187" y="353"/>
                  </a:lnTo>
                  <a:lnTo>
                    <a:pt x="189" y="351"/>
                  </a:lnTo>
                  <a:lnTo>
                    <a:pt x="189" y="351"/>
                  </a:lnTo>
                  <a:lnTo>
                    <a:pt x="189" y="348"/>
                  </a:lnTo>
                  <a:lnTo>
                    <a:pt x="194" y="332"/>
                  </a:lnTo>
                  <a:lnTo>
                    <a:pt x="196" y="327"/>
                  </a:lnTo>
                  <a:lnTo>
                    <a:pt x="199" y="322"/>
                  </a:lnTo>
                  <a:lnTo>
                    <a:pt x="199" y="322"/>
                  </a:lnTo>
                  <a:lnTo>
                    <a:pt x="199" y="317"/>
                  </a:lnTo>
                  <a:lnTo>
                    <a:pt x="199" y="317"/>
                  </a:lnTo>
                  <a:lnTo>
                    <a:pt x="199" y="315"/>
                  </a:lnTo>
                  <a:lnTo>
                    <a:pt x="199" y="315"/>
                  </a:lnTo>
                  <a:lnTo>
                    <a:pt x="199" y="313"/>
                  </a:lnTo>
                  <a:lnTo>
                    <a:pt x="199" y="308"/>
                  </a:lnTo>
                  <a:lnTo>
                    <a:pt x="199" y="306"/>
                  </a:lnTo>
                  <a:lnTo>
                    <a:pt x="201" y="303"/>
                  </a:lnTo>
                  <a:lnTo>
                    <a:pt x="203" y="301"/>
                  </a:lnTo>
                  <a:lnTo>
                    <a:pt x="201" y="296"/>
                  </a:lnTo>
                  <a:lnTo>
                    <a:pt x="201" y="291"/>
                  </a:lnTo>
                  <a:lnTo>
                    <a:pt x="201" y="289"/>
                  </a:lnTo>
                  <a:lnTo>
                    <a:pt x="201" y="289"/>
                  </a:lnTo>
                  <a:lnTo>
                    <a:pt x="203" y="287"/>
                  </a:lnTo>
                  <a:lnTo>
                    <a:pt x="203" y="287"/>
                  </a:lnTo>
                  <a:lnTo>
                    <a:pt x="203" y="284"/>
                  </a:lnTo>
                  <a:lnTo>
                    <a:pt x="203" y="272"/>
                  </a:lnTo>
                  <a:lnTo>
                    <a:pt x="203" y="270"/>
                  </a:lnTo>
                  <a:lnTo>
                    <a:pt x="206" y="270"/>
                  </a:lnTo>
                  <a:lnTo>
                    <a:pt x="206" y="268"/>
                  </a:lnTo>
                  <a:lnTo>
                    <a:pt x="206" y="265"/>
                  </a:lnTo>
                  <a:lnTo>
                    <a:pt x="206" y="263"/>
                  </a:lnTo>
                  <a:lnTo>
                    <a:pt x="203" y="261"/>
                  </a:lnTo>
                  <a:lnTo>
                    <a:pt x="203" y="261"/>
                  </a:lnTo>
                  <a:lnTo>
                    <a:pt x="201" y="258"/>
                  </a:lnTo>
                  <a:lnTo>
                    <a:pt x="203" y="249"/>
                  </a:lnTo>
                  <a:lnTo>
                    <a:pt x="203" y="244"/>
                  </a:lnTo>
                  <a:lnTo>
                    <a:pt x="206" y="242"/>
                  </a:lnTo>
                  <a:lnTo>
                    <a:pt x="208" y="235"/>
                  </a:lnTo>
                  <a:lnTo>
                    <a:pt x="210" y="230"/>
                  </a:lnTo>
                  <a:lnTo>
                    <a:pt x="210" y="225"/>
                  </a:lnTo>
                  <a:lnTo>
                    <a:pt x="208" y="225"/>
                  </a:lnTo>
                  <a:lnTo>
                    <a:pt x="208" y="225"/>
                  </a:lnTo>
                  <a:lnTo>
                    <a:pt x="208" y="223"/>
                  </a:lnTo>
                  <a:lnTo>
                    <a:pt x="208" y="223"/>
                  </a:lnTo>
                  <a:lnTo>
                    <a:pt x="208" y="211"/>
                  </a:lnTo>
                  <a:lnTo>
                    <a:pt x="210" y="206"/>
                  </a:lnTo>
                  <a:lnTo>
                    <a:pt x="213" y="202"/>
                  </a:lnTo>
                  <a:lnTo>
                    <a:pt x="213" y="199"/>
                  </a:lnTo>
                  <a:lnTo>
                    <a:pt x="213" y="197"/>
                  </a:lnTo>
                  <a:lnTo>
                    <a:pt x="210" y="194"/>
                  </a:lnTo>
                  <a:lnTo>
                    <a:pt x="210" y="194"/>
                  </a:lnTo>
                  <a:lnTo>
                    <a:pt x="210" y="192"/>
                  </a:lnTo>
                  <a:lnTo>
                    <a:pt x="208" y="192"/>
                  </a:lnTo>
                  <a:lnTo>
                    <a:pt x="208" y="192"/>
                  </a:lnTo>
                  <a:lnTo>
                    <a:pt x="206" y="194"/>
                  </a:lnTo>
                  <a:lnTo>
                    <a:pt x="203" y="194"/>
                  </a:lnTo>
                  <a:lnTo>
                    <a:pt x="201" y="192"/>
                  </a:lnTo>
                  <a:lnTo>
                    <a:pt x="201" y="192"/>
                  </a:lnTo>
                  <a:lnTo>
                    <a:pt x="199" y="185"/>
                  </a:lnTo>
                  <a:lnTo>
                    <a:pt x="196" y="183"/>
                  </a:lnTo>
                  <a:lnTo>
                    <a:pt x="194" y="185"/>
                  </a:lnTo>
                  <a:lnTo>
                    <a:pt x="191" y="183"/>
                  </a:lnTo>
                  <a:lnTo>
                    <a:pt x="187" y="178"/>
                  </a:lnTo>
                  <a:lnTo>
                    <a:pt x="184" y="175"/>
                  </a:lnTo>
                  <a:lnTo>
                    <a:pt x="182" y="178"/>
                  </a:lnTo>
                  <a:lnTo>
                    <a:pt x="182" y="180"/>
                  </a:lnTo>
                  <a:lnTo>
                    <a:pt x="182" y="185"/>
                  </a:lnTo>
                  <a:lnTo>
                    <a:pt x="180" y="187"/>
                  </a:lnTo>
                  <a:lnTo>
                    <a:pt x="180" y="192"/>
                  </a:lnTo>
                  <a:lnTo>
                    <a:pt x="175" y="194"/>
                  </a:lnTo>
                  <a:lnTo>
                    <a:pt x="173" y="194"/>
                  </a:lnTo>
                  <a:lnTo>
                    <a:pt x="168" y="192"/>
                  </a:lnTo>
                  <a:lnTo>
                    <a:pt x="168" y="187"/>
                  </a:lnTo>
                  <a:lnTo>
                    <a:pt x="165" y="175"/>
                  </a:lnTo>
                  <a:lnTo>
                    <a:pt x="165" y="171"/>
                  </a:lnTo>
                  <a:lnTo>
                    <a:pt x="163" y="164"/>
                  </a:lnTo>
                  <a:lnTo>
                    <a:pt x="163" y="164"/>
                  </a:lnTo>
                  <a:lnTo>
                    <a:pt x="163" y="161"/>
                  </a:lnTo>
                  <a:lnTo>
                    <a:pt x="163" y="159"/>
                  </a:lnTo>
                  <a:lnTo>
                    <a:pt x="163" y="159"/>
                  </a:lnTo>
                  <a:lnTo>
                    <a:pt x="163" y="157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3" y="152"/>
                  </a:lnTo>
                  <a:lnTo>
                    <a:pt x="161" y="149"/>
                  </a:lnTo>
                  <a:lnTo>
                    <a:pt x="158" y="145"/>
                  </a:lnTo>
                  <a:lnTo>
                    <a:pt x="158" y="142"/>
                  </a:lnTo>
                  <a:lnTo>
                    <a:pt x="161" y="142"/>
                  </a:lnTo>
                  <a:lnTo>
                    <a:pt x="163" y="142"/>
                  </a:lnTo>
                  <a:lnTo>
                    <a:pt x="163" y="140"/>
                  </a:lnTo>
                  <a:lnTo>
                    <a:pt x="163" y="138"/>
                  </a:lnTo>
                  <a:lnTo>
                    <a:pt x="161" y="135"/>
                  </a:lnTo>
                  <a:lnTo>
                    <a:pt x="158" y="131"/>
                  </a:lnTo>
                  <a:lnTo>
                    <a:pt x="158" y="131"/>
                  </a:lnTo>
                  <a:lnTo>
                    <a:pt x="158" y="128"/>
                  </a:lnTo>
                  <a:lnTo>
                    <a:pt x="161" y="126"/>
                  </a:lnTo>
                  <a:lnTo>
                    <a:pt x="163" y="114"/>
                  </a:lnTo>
                  <a:lnTo>
                    <a:pt x="163" y="112"/>
                  </a:lnTo>
                  <a:lnTo>
                    <a:pt x="163" y="109"/>
                  </a:lnTo>
                  <a:lnTo>
                    <a:pt x="163" y="109"/>
                  </a:lnTo>
                  <a:lnTo>
                    <a:pt x="165" y="107"/>
                  </a:lnTo>
                  <a:lnTo>
                    <a:pt x="175" y="105"/>
                  </a:lnTo>
                  <a:lnTo>
                    <a:pt x="177" y="105"/>
                  </a:lnTo>
                  <a:lnTo>
                    <a:pt x="180" y="102"/>
                  </a:lnTo>
                  <a:lnTo>
                    <a:pt x="182" y="102"/>
                  </a:lnTo>
                  <a:lnTo>
                    <a:pt x="182" y="97"/>
                  </a:lnTo>
                  <a:lnTo>
                    <a:pt x="184" y="93"/>
                  </a:lnTo>
                  <a:lnTo>
                    <a:pt x="189" y="88"/>
                  </a:lnTo>
                  <a:lnTo>
                    <a:pt x="191" y="90"/>
                  </a:lnTo>
                  <a:lnTo>
                    <a:pt x="191" y="90"/>
                  </a:lnTo>
                  <a:lnTo>
                    <a:pt x="191" y="93"/>
                  </a:lnTo>
                  <a:lnTo>
                    <a:pt x="194" y="97"/>
                  </a:lnTo>
                  <a:lnTo>
                    <a:pt x="199" y="105"/>
                  </a:lnTo>
                  <a:lnTo>
                    <a:pt x="201" y="107"/>
                  </a:lnTo>
                  <a:lnTo>
                    <a:pt x="201" y="107"/>
                  </a:lnTo>
                  <a:lnTo>
                    <a:pt x="206" y="107"/>
                  </a:lnTo>
                  <a:lnTo>
                    <a:pt x="206" y="107"/>
                  </a:lnTo>
                  <a:lnTo>
                    <a:pt x="215" y="102"/>
                  </a:lnTo>
                  <a:lnTo>
                    <a:pt x="217" y="102"/>
                  </a:lnTo>
                  <a:lnTo>
                    <a:pt x="222" y="95"/>
                  </a:lnTo>
                  <a:lnTo>
                    <a:pt x="225" y="93"/>
                  </a:lnTo>
                  <a:lnTo>
                    <a:pt x="227" y="90"/>
                  </a:lnTo>
                  <a:lnTo>
                    <a:pt x="229" y="88"/>
                  </a:lnTo>
                  <a:lnTo>
                    <a:pt x="229" y="86"/>
                  </a:lnTo>
                  <a:lnTo>
                    <a:pt x="229" y="83"/>
                  </a:lnTo>
                  <a:lnTo>
                    <a:pt x="229" y="81"/>
                  </a:lnTo>
                  <a:lnTo>
                    <a:pt x="229" y="79"/>
                  </a:lnTo>
                  <a:lnTo>
                    <a:pt x="227" y="74"/>
                  </a:lnTo>
                  <a:lnTo>
                    <a:pt x="227" y="67"/>
                  </a:lnTo>
                  <a:lnTo>
                    <a:pt x="227" y="62"/>
                  </a:lnTo>
                  <a:lnTo>
                    <a:pt x="227" y="60"/>
                  </a:lnTo>
                  <a:lnTo>
                    <a:pt x="227" y="57"/>
                  </a:lnTo>
                  <a:lnTo>
                    <a:pt x="229" y="55"/>
                  </a:lnTo>
                  <a:lnTo>
                    <a:pt x="229" y="55"/>
                  </a:lnTo>
                  <a:lnTo>
                    <a:pt x="232" y="52"/>
                  </a:lnTo>
                  <a:lnTo>
                    <a:pt x="239" y="50"/>
                  </a:lnTo>
                  <a:lnTo>
                    <a:pt x="239" y="50"/>
                  </a:lnTo>
                  <a:lnTo>
                    <a:pt x="239" y="50"/>
                  </a:lnTo>
                  <a:lnTo>
                    <a:pt x="239" y="48"/>
                  </a:lnTo>
                  <a:lnTo>
                    <a:pt x="239" y="41"/>
                  </a:lnTo>
                  <a:lnTo>
                    <a:pt x="239" y="41"/>
                  </a:lnTo>
                  <a:lnTo>
                    <a:pt x="239" y="41"/>
                  </a:lnTo>
                  <a:lnTo>
                    <a:pt x="239" y="38"/>
                  </a:lnTo>
                  <a:lnTo>
                    <a:pt x="239" y="38"/>
                  </a:lnTo>
                  <a:lnTo>
                    <a:pt x="239" y="36"/>
                  </a:lnTo>
                  <a:lnTo>
                    <a:pt x="239" y="36"/>
                  </a:lnTo>
                  <a:lnTo>
                    <a:pt x="239" y="36"/>
                  </a:lnTo>
                  <a:lnTo>
                    <a:pt x="239" y="34"/>
                  </a:lnTo>
                  <a:lnTo>
                    <a:pt x="239" y="31"/>
                  </a:lnTo>
                  <a:lnTo>
                    <a:pt x="239" y="24"/>
                  </a:lnTo>
                  <a:lnTo>
                    <a:pt x="239" y="24"/>
                  </a:lnTo>
                  <a:lnTo>
                    <a:pt x="241" y="22"/>
                  </a:lnTo>
                  <a:lnTo>
                    <a:pt x="241" y="22"/>
                  </a:lnTo>
                  <a:lnTo>
                    <a:pt x="241" y="19"/>
                  </a:lnTo>
                  <a:lnTo>
                    <a:pt x="243" y="19"/>
                  </a:lnTo>
                  <a:lnTo>
                    <a:pt x="251" y="22"/>
                  </a:lnTo>
                  <a:lnTo>
                    <a:pt x="253" y="22"/>
                  </a:lnTo>
                  <a:lnTo>
                    <a:pt x="253" y="19"/>
                  </a:lnTo>
                  <a:lnTo>
                    <a:pt x="255" y="19"/>
                  </a:lnTo>
                  <a:lnTo>
                    <a:pt x="255" y="19"/>
                  </a:lnTo>
                  <a:lnTo>
                    <a:pt x="255" y="19"/>
                  </a:lnTo>
                  <a:lnTo>
                    <a:pt x="258" y="19"/>
                  </a:lnTo>
                  <a:lnTo>
                    <a:pt x="258" y="19"/>
                  </a:lnTo>
                  <a:lnTo>
                    <a:pt x="258" y="19"/>
                  </a:lnTo>
                  <a:lnTo>
                    <a:pt x="258" y="19"/>
                  </a:lnTo>
                  <a:lnTo>
                    <a:pt x="258" y="19"/>
                  </a:lnTo>
                  <a:lnTo>
                    <a:pt x="258" y="36"/>
                  </a:lnTo>
                  <a:lnTo>
                    <a:pt x="260" y="43"/>
                  </a:lnTo>
                  <a:lnTo>
                    <a:pt x="260" y="45"/>
                  </a:lnTo>
                  <a:lnTo>
                    <a:pt x="262" y="48"/>
                  </a:lnTo>
                  <a:lnTo>
                    <a:pt x="262" y="48"/>
                  </a:lnTo>
                  <a:lnTo>
                    <a:pt x="265" y="48"/>
                  </a:lnTo>
                  <a:lnTo>
                    <a:pt x="267" y="48"/>
                  </a:lnTo>
                  <a:lnTo>
                    <a:pt x="272" y="45"/>
                  </a:lnTo>
                  <a:lnTo>
                    <a:pt x="272" y="45"/>
                  </a:lnTo>
                  <a:lnTo>
                    <a:pt x="272" y="43"/>
                  </a:lnTo>
                  <a:lnTo>
                    <a:pt x="272" y="43"/>
                  </a:lnTo>
                  <a:lnTo>
                    <a:pt x="272" y="41"/>
                  </a:lnTo>
                  <a:lnTo>
                    <a:pt x="269" y="38"/>
                  </a:lnTo>
                  <a:lnTo>
                    <a:pt x="269" y="36"/>
                  </a:lnTo>
                  <a:lnTo>
                    <a:pt x="269" y="34"/>
                  </a:lnTo>
                  <a:lnTo>
                    <a:pt x="269" y="31"/>
                  </a:lnTo>
                  <a:lnTo>
                    <a:pt x="272" y="29"/>
                  </a:lnTo>
                  <a:lnTo>
                    <a:pt x="274" y="26"/>
                  </a:lnTo>
                  <a:lnTo>
                    <a:pt x="274" y="26"/>
                  </a:lnTo>
                  <a:lnTo>
                    <a:pt x="277" y="26"/>
                  </a:lnTo>
                  <a:lnTo>
                    <a:pt x="281" y="24"/>
                  </a:lnTo>
                  <a:lnTo>
                    <a:pt x="281" y="22"/>
                  </a:lnTo>
                  <a:lnTo>
                    <a:pt x="284" y="22"/>
                  </a:lnTo>
                  <a:lnTo>
                    <a:pt x="284" y="19"/>
                  </a:lnTo>
                  <a:lnTo>
                    <a:pt x="284" y="17"/>
                  </a:lnTo>
                  <a:lnTo>
                    <a:pt x="284" y="15"/>
                  </a:lnTo>
                  <a:lnTo>
                    <a:pt x="284" y="12"/>
                  </a:lnTo>
                  <a:lnTo>
                    <a:pt x="281" y="10"/>
                  </a:lnTo>
                  <a:lnTo>
                    <a:pt x="281" y="8"/>
                  </a:lnTo>
                  <a:lnTo>
                    <a:pt x="281" y="5"/>
                  </a:lnTo>
                  <a:lnTo>
                    <a:pt x="284" y="3"/>
                  </a:lnTo>
                  <a:lnTo>
                    <a:pt x="284" y="3"/>
                  </a:lnTo>
                  <a:lnTo>
                    <a:pt x="284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88" y="0"/>
                  </a:lnTo>
                  <a:lnTo>
                    <a:pt x="291" y="0"/>
                  </a:lnTo>
                  <a:lnTo>
                    <a:pt x="293" y="0"/>
                  </a:lnTo>
                  <a:lnTo>
                    <a:pt x="298" y="0"/>
                  </a:lnTo>
                  <a:lnTo>
                    <a:pt x="298" y="3"/>
                  </a:lnTo>
                  <a:lnTo>
                    <a:pt x="295" y="19"/>
                  </a:lnTo>
                  <a:lnTo>
                    <a:pt x="293" y="36"/>
                  </a:lnTo>
                  <a:lnTo>
                    <a:pt x="293" y="41"/>
                  </a:lnTo>
                  <a:lnTo>
                    <a:pt x="288" y="48"/>
                  </a:lnTo>
                  <a:lnTo>
                    <a:pt x="288" y="50"/>
                  </a:lnTo>
                  <a:lnTo>
                    <a:pt x="288" y="55"/>
                  </a:lnTo>
                  <a:lnTo>
                    <a:pt x="288" y="60"/>
                  </a:lnTo>
                  <a:lnTo>
                    <a:pt x="288" y="62"/>
                  </a:lnTo>
                  <a:lnTo>
                    <a:pt x="288" y="64"/>
                  </a:lnTo>
                  <a:lnTo>
                    <a:pt x="288" y="67"/>
                  </a:lnTo>
                  <a:lnTo>
                    <a:pt x="288" y="67"/>
                  </a:lnTo>
                  <a:lnTo>
                    <a:pt x="288" y="69"/>
                  </a:lnTo>
                  <a:lnTo>
                    <a:pt x="288" y="71"/>
                  </a:lnTo>
                  <a:lnTo>
                    <a:pt x="288" y="74"/>
                  </a:lnTo>
                  <a:lnTo>
                    <a:pt x="288" y="76"/>
                  </a:lnTo>
                  <a:lnTo>
                    <a:pt x="291" y="79"/>
                  </a:lnTo>
                  <a:lnTo>
                    <a:pt x="291" y="79"/>
                  </a:lnTo>
                  <a:lnTo>
                    <a:pt x="291" y="81"/>
                  </a:lnTo>
                  <a:lnTo>
                    <a:pt x="291" y="83"/>
                  </a:lnTo>
                  <a:lnTo>
                    <a:pt x="291" y="83"/>
                  </a:lnTo>
                  <a:lnTo>
                    <a:pt x="291" y="86"/>
                  </a:lnTo>
                  <a:lnTo>
                    <a:pt x="288" y="88"/>
                  </a:lnTo>
                  <a:lnTo>
                    <a:pt x="288" y="88"/>
                  </a:lnTo>
                  <a:lnTo>
                    <a:pt x="291" y="93"/>
                  </a:lnTo>
                  <a:lnTo>
                    <a:pt x="291" y="93"/>
                  </a:lnTo>
                  <a:lnTo>
                    <a:pt x="291" y="95"/>
                  </a:lnTo>
                  <a:lnTo>
                    <a:pt x="288" y="97"/>
                  </a:lnTo>
                  <a:lnTo>
                    <a:pt x="288" y="100"/>
                  </a:lnTo>
                  <a:lnTo>
                    <a:pt x="286" y="102"/>
                  </a:lnTo>
                  <a:lnTo>
                    <a:pt x="286" y="105"/>
                  </a:lnTo>
                  <a:lnTo>
                    <a:pt x="291" y="119"/>
                  </a:lnTo>
                  <a:lnTo>
                    <a:pt x="293" y="121"/>
                  </a:lnTo>
                  <a:lnTo>
                    <a:pt x="293" y="121"/>
                  </a:lnTo>
                  <a:lnTo>
                    <a:pt x="295" y="123"/>
                  </a:lnTo>
                  <a:lnTo>
                    <a:pt x="295" y="123"/>
                  </a:lnTo>
                  <a:lnTo>
                    <a:pt x="295" y="126"/>
                  </a:lnTo>
                  <a:lnTo>
                    <a:pt x="295" y="126"/>
                  </a:lnTo>
                  <a:lnTo>
                    <a:pt x="295" y="128"/>
                  </a:lnTo>
                  <a:lnTo>
                    <a:pt x="295" y="128"/>
                  </a:lnTo>
                  <a:lnTo>
                    <a:pt x="298" y="131"/>
                  </a:lnTo>
                  <a:lnTo>
                    <a:pt x="298" y="131"/>
                  </a:lnTo>
                  <a:lnTo>
                    <a:pt x="298" y="131"/>
                  </a:lnTo>
                  <a:lnTo>
                    <a:pt x="298" y="133"/>
                  </a:lnTo>
                  <a:lnTo>
                    <a:pt x="298" y="135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305" y="142"/>
                  </a:lnTo>
                  <a:lnTo>
                    <a:pt x="305" y="145"/>
                  </a:lnTo>
                  <a:lnTo>
                    <a:pt x="305" y="149"/>
                  </a:lnTo>
                  <a:lnTo>
                    <a:pt x="305" y="149"/>
                  </a:lnTo>
                  <a:lnTo>
                    <a:pt x="305" y="149"/>
                  </a:lnTo>
                  <a:lnTo>
                    <a:pt x="307" y="142"/>
                  </a:lnTo>
                  <a:lnTo>
                    <a:pt x="310" y="135"/>
                  </a:lnTo>
                  <a:lnTo>
                    <a:pt x="310" y="133"/>
                  </a:lnTo>
                  <a:lnTo>
                    <a:pt x="310" y="128"/>
                  </a:lnTo>
                  <a:lnTo>
                    <a:pt x="310" y="123"/>
                  </a:lnTo>
                  <a:lnTo>
                    <a:pt x="310" y="116"/>
                  </a:lnTo>
                  <a:lnTo>
                    <a:pt x="310" y="114"/>
                  </a:lnTo>
                  <a:lnTo>
                    <a:pt x="312" y="112"/>
                  </a:lnTo>
                  <a:lnTo>
                    <a:pt x="312" y="109"/>
                  </a:lnTo>
                  <a:lnTo>
                    <a:pt x="312" y="109"/>
                  </a:lnTo>
                  <a:lnTo>
                    <a:pt x="312" y="107"/>
                  </a:lnTo>
                  <a:lnTo>
                    <a:pt x="312" y="105"/>
                  </a:lnTo>
                  <a:lnTo>
                    <a:pt x="312" y="102"/>
                  </a:lnTo>
                  <a:lnTo>
                    <a:pt x="312" y="102"/>
                  </a:lnTo>
                  <a:lnTo>
                    <a:pt x="312" y="102"/>
                  </a:lnTo>
                  <a:lnTo>
                    <a:pt x="312" y="100"/>
                  </a:lnTo>
                  <a:lnTo>
                    <a:pt x="312" y="100"/>
                  </a:lnTo>
                  <a:lnTo>
                    <a:pt x="312" y="97"/>
                  </a:lnTo>
                  <a:lnTo>
                    <a:pt x="314" y="97"/>
                  </a:lnTo>
                  <a:lnTo>
                    <a:pt x="314" y="97"/>
                  </a:lnTo>
                  <a:lnTo>
                    <a:pt x="317" y="97"/>
                  </a:lnTo>
                  <a:lnTo>
                    <a:pt x="322" y="97"/>
                  </a:lnTo>
                  <a:lnTo>
                    <a:pt x="324" y="95"/>
                  </a:lnTo>
                  <a:lnTo>
                    <a:pt x="326" y="95"/>
                  </a:lnTo>
                  <a:lnTo>
                    <a:pt x="326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31" y="93"/>
                  </a:lnTo>
                  <a:lnTo>
                    <a:pt x="333" y="83"/>
                  </a:lnTo>
                  <a:lnTo>
                    <a:pt x="333" y="81"/>
                  </a:lnTo>
                  <a:lnTo>
                    <a:pt x="336" y="81"/>
                  </a:lnTo>
                  <a:lnTo>
                    <a:pt x="340" y="79"/>
                  </a:lnTo>
                  <a:lnTo>
                    <a:pt x="340" y="79"/>
                  </a:lnTo>
                  <a:lnTo>
                    <a:pt x="343" y="76"/>
                  </a:lnTo>
                  <a:lnTo>
                    <a:pt x="345" y="71"/>
                  </a:lnTo>
                  <a:lnTo>
                    <a:pt x="345" y="69"/>
                  </a:lnTo>
                  <a:lnTo>
                    <a:pt x="348" y="69"/>
                  </a:lnTo>
                  <a:lnTo>
                    <a:pt x="348" y="69"/>
                  </a:lnTo>
                  <a:lnTo>
                    <a:pt x="352" y="69"/>
                  </a:lnTo>
                  <a:lnTo>
                    <a:pt x="352" y="69"/>
                  </a:lnTo>
                  <a:lnTo>
                    <a:pt x="357" y="67"/>
                  </a:lnTo>
                  <a:lnTo>
                    <a:pt x="357" y="67"/>
                  </a:lnTo>
                  <a:lnTo>
                    <a:pt x="357" y="69"/>
                  </a:lnTo>
                  <a:lnTo>
                    <a:pt x="357" y="69"/>
                  </a:lnTo>
                  <a:lnTo>
                    <a:pt x="357" y="71"/>
                  </a:lnTo>
                  <a:lnTo>
                    <a:pt x="357" y="79"/>
                  </a:lnTo>
                  <a:lnTo>
                    <a:pt x="357" y="79"/>
                  </a:lnTo>
                  <a:lnTo>
                    <a:pt x="357" y="81"/>
                  </a:lnTo>
                  <a:lnTo>
                    <a:pt x="357" y="83"/>
                  </a:lnTo>
                  <a:lnTo>
                    <a:pt x="359" y="86"/>
                  </a:lnTo>
                  <a:lnTo>
                    <a:pt x="359" y="86"/>
                  </a:lnTo>
                  <a:lnTo>
                    <a:pt x="362" y="88"/>
                  </a:lnTo>
                  <a:lnTo>
                    <a:pt x="362" y="88"/>
                  </a:lnTo>
                  <a:lnTo>
                    <a:pt x="364" y="90"/>
                  </a:lnTo>
                  <a:lnTo>
                    <a:pt x="366" y="93"/>
                  </a:lnTo>
                  <a:lnTo>
                    <a:pt x="366" y="93"/>
                  </a:lnTo>
                  <a:lnTo>
                    <a:pt x="366" y="95"/>
                  </a:lnTo>
                  <a:lnTo>
                    <a:pt x="366" y="95"/>
                  </a:lnTo>
                  <a:lnTo>
                    <a:pt x="366" y="97"/>
                  </a:lnTo>
                  <a:lnTo>
                    <a:pt x="366" y="100"/>
                  </a:lnTo>
                  <a:lnTo>
                    <a:pt x="366" y="102"/>
                  </a:lnTo>
                  <a:lnTo>
                    <a:pt x="366" y="102"/>
                  </a:lnTo>
                  <a:lnTo>
                    <a:pt x="366" y="105"/>
                  </a:lnTo>
                  <a:lnTo>
                    <a:pt x="369" y="105"/>
                  </a:lnTo>
                  <a:lnTo>
                    <a:pt x="369" y="107"/>
                  </a:lnTo>
                  <a:lnTo>
                    <a:pt x="371" y="107"/>
                  </a:lnTo>
                  <a:lnTo>
                    <a:pt x="374" y="107"/>
                  </a:lnTo>
                  <a:lnTo>
                    <a:pt x="374" y="109"/>
                  </a:lnTo>
                  <a:lnTo>
                    <a:pt x="376" y="109"/>
                  </a:lnTo>
                  <a:lnTo>
                    <a:pt x="376" y="112"/>
                  </a:lnTo>
                  <a:lnTo>
                    <a:pt x="378" y="112"/>
                  </a:lnTo>
                  <a:lnTo>
                    <a:pt x="378" y="114"/>
                  </a:lnTo>
                  <a:lnTo>
                    <a:pt x="378" y="121"/>
                  </a:lnTo>
                  <a:lnTo>
                    <a:pt x="381" y="123"/>
                  </a:lnTo>
                  <a:lnTo>
                    <a:pt x="381" y="126"/>
                  </a:lnTo>
                  <a:lnTo>
                    <a:pt x="383" y="131"/>
                  </a:lnTo>
                  <a:lnTo>
                    <a:pt x="385" y="133"/>
                  </a:lnTo>
                  <a:lnTo>
                    <a:pt x="385" y="138"/>
                  </a:lnTo>
                  <a:lnTo>
                    <a:pt x="392" y="142"/>
                  </a:lnTo>
                  <a:lnTo>
                    <a:pt x="395" y="145"/>
                  </a:lnTo>
                  <a:lnTo>
                    <a:pt x="395" y="147"/>
                  </a:lnTo>
                  <a:lnTo>
                    <a:pt x="395" y="149"/>
                  </a:lnTo>
                  <a:lnTo>
                    <a:pt x="392" y="152"/>
                  </a:lnTo>
                  <a:lnTo>
                    <a:pt x="392" y="152"/>
                  </a:lnTo>
                  <a:lnTo>
                    <a:pt x="392" y="154"/>
                  </a:lnTo>
                  <a:lnTo>
                    <a:pt x="395" y="154"/>
                  </a:lnTo>
                  <a:lnTo>
                    <a:pt x="395" y="157"/>
                  </a:lnTo>
                  <a:lnTo>
                    <a:pt x="395" y="157"/>
                  </a:lnTo>
                  <a:lnTo>
                    <a:pt x="395" y="159"/>
                  </a:lnTo>
                  <a:lnTo>
                    <a:pt x="390" y="161"/>
                  </a:lnTo>
                  <a:lnTo>
                    <a:pt x="388" y="161"/>
                  </a:lnTo>
                  <a:lnTo>
                    <a:pt x="383" y="161"/>
                  </a:lnTo>
                  <a:lnTo>
                    <a:pt x="381" y="161"/>
                  </a:lnTo>
                  <a:lnTo>
                    <a:pt x="378" y="161"/>
                  </a:lnTo>
                  <a:lnTo>
                    <a:pt x="378" y="164"/>
                  </a:lnTo>
                  <a:lnTo>
                    <a:pt x="376" y="166"/>
                  </a:lnTo>
                  <a:lnTo>
                    <a:pt x="376" y="166"/>
                  </a:lnTo>
                  <a:lnTo>
                    <a:pt x="378" y="173"/>
                  </a:lnTo>
                  <a:lnTo>
                    <a:pt x="378" y="178"/>
                  </a:lnTo>
                  <a:lnTo>
                    <a:pt x="381" y="180"/>
                  </a:lnTo>
                  <a:lnTo>
                    <a:pt x="381" y="185"/>
                  </a:lnTo>
                  <a:lnTo>
                    <a:pt x="388" y="194"/>
                  </a:lnTo>
                  <a:lnTo>
                    <a:pt x="388" y="197"/>
                  </a:lnTo>
                  <a:lnTo>
                    <a:pt x="390" y="202"/>
                  </a:lnTo>
                  <a:lnTo>
                    <a:pt x="390" y="204"/>
                  </a:lnTo>
                  <a:lnTo>
                    <a:pt x="392" y="204"/>
                  </a:lnTo>
                  <a:lnTo>
                    <a:pt x="395" y="206"/>
                  </a:lnTo>
                  <a:lnTo>
                    <a:pt x="400" y="209"/>
                  </a:lnTo>
                  <a:lnTo>
                    <a:pt x="400" y="209"/>
                  </a:lnTo>
                  <a:lnTo>
                    <a:pt x="400" y="211"/>
                  </a:lnTo>
                  <a:lnTo>
                    <a:pt x="400" y="213"/>
                  </a:lnTo>
                  <a:lnTo>
                    <a:pt x="400" y="213"/>
                  </a:lnTo>
                  <a:lnTo>
                    <a:pt x="400" y="216"/>
                  </a:lnTo>
                  <a:lnTo>
                    <a:pt x="400" y="220"/>
                  </a:lnTo>
                  <a:lnTo>
                    <a:pt x="400" y="223"/>
                  </a:lnTo>
                  <a:lnTo>
                    <a:pt x="400" y="223"/>
                  </a:lnTo>
                  <a:lnTo>
                    <a:pt x="400" y="223"/>
                  </a:lnTo>
                  <a:lnTo>
                    <a:pt x="402" y="228"/>
                  </a:lnTo>
                  <a:lnTo>
                    <a:pt x="404" y="228"/>
                  </a:lnTo>
                  <a:lnTo>
                    <a:pt x="414" y="218"/>
                  </a:lnTo>
                  <a:lnTo>
                    <a:pt x="414" y="218"/>
                  </a:lnTo>
                  <a:lnTo>
                    <a:pt x="416" y="216"/>
                  </a:lnTo>
                  <a:lnTo>
                    <a:pt x="418" y="216"/>
                  </a:lnTo>
                  <a:lnTo>
                    <a:pt x="418" y="218"/>
                  </a:lnTo>
                  <a:lnTo>
                    <a:pt x="421" y="218"/>
                  </a:lnTo>
                  <a:lnTo>
                    <a:pt x="423" y="220"/>
                  </a:lnTo>
                  <a:lnTo>
                    <a:pt x="426" y="223"/>
                  </a:lnTo>
                  <a:lnTo>
                    <a:pt x="426" y="223"/>
                  </a:lnTo>
                  <a:lnTo>
                    <a:pt x="428" y="223"/>
                  </a:lnTo>
                  <a:lnTo>
                    <a:pt x="428" y="223"/>
                  </a:lnTo>
                  <a:lnTo>
                    <a:pt x="430" y="223"/>
                  </a:lnTo>
                  <a:lnTo>
                    <a:pt x="433" y="220"/>
                  </a:lnTo>
                  <a:lnTo>
                    <a:pt x="433" y="220"/>
                  </a:lnTo>
                  <a:lnTo>
                    <a:pt x="435" y="218"/>
                  </a:lnTo>
                  <a:lnTo>
                    <a:pt x="435" y="216"/>
                  </a:lnTo>
                  <a:lnTo>
                    <a:pt x="437" y="216"/>
                  </a:lnTo>
                  <a:lnTo>
                    <a:pt x="437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2" y="218"/>
                  </a:lnTo>
                  <a:lnTo>
                    <a:pt x="461" y="265"/>
                  </a:lnTo>
                  <a:lnTo>
                    <a:pt x="459" y="265"/>
                  </a:lnTo>
                  <a:lnTo>
                    <a:pt x="459" y="272"/>
                  </a:lnTo>
                  <a:lnTo>
                    <a:pt x="459" y="272"/>
                  </a:lnTo>
                  <a:lnTo>
                    <a:pt x="459" y="272"/>
                  </a:lnTo>
                  <a:lnTo>
                    <a:pt x="459" y="272"/>
                  </a:lnTo>
                  <a:lnTo>
                    <a:pt x="459" y="275"/>
                  </a:lnTo>
                  <a:lnTo>
                    <a:pt x="459" y="277"/>
                  </a:lnTo>
                  <a:lnTo>
                    <a:pt x="461" y="277"/>
                  </a:lnTo>
                  <a:lnTo>
                    <a:pt x="463" y="280"/>
                  </a:lnTo>
                  <a:lnTo>
                    <a:pt x="463" y="280"/>
                  </a:lnTo>
                  <a:lnTo>
                    <a:pt x="466" y="282"/>
                  </a:lnTo>
                  <a:lnTo>
                    <a:pt x="468" y="291"/>
                  </a:lnTo>
                  <a:lnTo>
                    <a:pt x="468" y="299"/>
                  </a:lnTo>
                  <a:lnTo>
                    <a:pt x="468" y="301"/>
                  </a:lnTo>
                  <a:lnTo>
                    <a:pt x="468" y="308"/>
                  </a:lnTo>
                  <a:lnTo>
                    <a:pt x="468" y="313"/>
                  </a:lnTo>
                  <a:lnTo>
                    <a:pt x="468" y="315"/>
                  </a:lnTo>
                  <a:lnTo>
                    <a:pt x="468" y="315"/>
                  </a:lnTo>
                  <a:lnTo>
                    <a:pt x="468" y="317"/>
                  </a:lnTo>
                  <a:lnTo>
                    <a:pt x="470" y="317"/>
                  </a:lnTo>
                  <a:lnTo>
                    <a:pt x="470" y="317"/>
                  </a:lnTo>
                  <a:lnTo>
                    <a:pt x="473" y="317"/>
                  </a:lnTo>
                  <a:lnTo>
                    <a:pt x="478" y="317"/>
                  </a:lnTo>
                  <a:lnTo>
                    <a:pt x="478" y="317"/>
                  </a:lnTo>
                  <a:lnTo>
                    <a:pt x="478" y="317"/>
                  </a:lnTo>
                  <a:lnTo>
                    <a:pt x="485" y="317"/>
                  </a:lnTo>
                  <a:lnTo>
                    <a:pt x="485" y="320"/>
                  </a:lnTo>
                  <a:lnTo>
                    <a:pt x="487" y="320"/>
                  </a:lnTo>
                  <a:lnTo>
                    <a:pt x="487" y="320"/>
                  </a:lnTo>
                  <a:lnTo>
                    <a:pt x="487" y="322"/>
                  </a:lnTo>
                  <a:lnTo>
                    <a:pt x="485" y="325"/>
                  </a:lnTo>
                  <a:lnTo>
                    <a:pt x="482" y="329"/>
                  </a:lnTo>
                  <a:lnTo>
                    <a:pt x="482" y="332"/>
                  </a:lnTo>
                  <a:lnTo>
                    <a:pt x="480" y="336"/>
                  </a:lnTo>
                  <a:lnTo>
                    <a:pt x="480" y="339"/>
                  </a:lnTo>
                  <a:lnTo>
                    <a:pt x="482" y="341"/>
                  </a:lnTo>
                  <a:lnTo>
                    <a:pt x="482" y="341"/>
                  </a:lnTo>
                  <a:lnTo>
                    <a:pt x="499" y="365"/>
                  </a:lnTo>
                  <a:lnTo>
                    <a:pt x="501" y="367"/>
                  </a:lnTo>
                  <a:lnTo>
                    <a:pt x="501" y="369"/>
                  </a:lnTo>
                  <a:lnTo>
                    <a:pt x="501" y="372"/>
                  </a:lnTo>
                  <a:lnTo>
                    <a:pt x="501" y="379"/>
                  </a:lnTo>
                  <a:lnTo>
                    <a:pt x="501" y="381"/>
                  </a:lnTo>
                  <a:lnTo>
                    <a:pt x="504" y="384"/>
                  </a:lnTo>
                  <a:lnTo>
                    <a:pt x="504" y="384"/>
                  </a:lnTo>
                  <a:lnTo>
                    <a:pt x="506" y="386"/>
                  </a:lnTo>
                  <a:lnTo>
                    <a:pt x="506" y="386"/>
                  </a:lnTo>
                  <a:lnTo>
                    <a:pt x="508" y="386"/>
                  </a:lnTo>
                  <a:lnTo>
                    <a:pt x="508" y="386"/>
                  </a:lnTo>
                  <a:lnTo>
                    <a:pt x="511" y="381"/>
                  </a:lnTo>
                  <a:lnTo>
                    <a:pt x="511" y="381"/>
                  </a:lnTo>
                  <a:lnTo>
                    <a:pt x="513" y="379"/>
                  </a:lnTo>
                  <a:lnTo>
                    <a:pt x="513" y="381"/>
                  </a:lnTo>
                  <a:lnTo>
                    <a:pt x="515" y="381"/>
                  </a:lnTo>
                  <a:lnTo>
                    <a:pt x="515" y="381"/>
                  </a:lnTo>
                  <a:lnTo>
                    <a:pt x="515" y="381"/>
                  </a:lnTo>
                  <a:lnTo>
                    <a:pt x="515" y="384"/>
                  </a:lnTo>
                  <a:lnTo>
                    <a:pt x="515" y="384"/>
                  </a:lnTo>
                  <a:lnTo>
                    <a:pt x="515" y="388"/>
                  </a:lnTo>
                  <a:lnTo>
                    <a:pt x="515" y="391"/>
                  </a:lnTo>
                  <a:lnTo>
                    <a:pt x="513" y="391"/>
                  </a:lnTo>
                  <a:lnTo>
                    <a:pt x="511" y="395"/>
                  </a:lnTo>
                  <a:lnTo>
                    <a:pt x="508" y="400"/>
                  </a:lnTo>
                  <a:lnTo>
                    <a:pt x="508" y="400"/>
                  </a:lnTo>
                  <a:lnTo>
                    <a:pt x="506" y="400"/>
                  </a:lnTo>
                  <a:lnTo>
                    <a:pt x="504" y="403"/>
                  </a:lnTo>
                  <a:lnTo>
                    <a:pt x="504" y="403"/>
                  </a:lnTo>
                  <a:lnTo>
                    <a:pt x="504" y="405"/>
                  </a:lnTo>
                  <a:lnTo>
                    <a:pt x="501" y="405"/>
                  </a:lnTo>
                  <a:lnTo>
                    <a:pt x="501" y="405"/>
                  </a:lnTo>
                  <a:lnTo>
                    <a:pt x="504" y="407"/>
                  </a:lnTo>
                  <a:lnTo>
                    <a:pt x="504" y="407"/>
                  </a:lnTo>
                  <a:lnTo>
                    <a:pt x="506" y="412"/>
                  </a:lnTo>
                  <a:lnTo>
                    <a:pt x="513" y="414"/>
                  </a:lnTo>
                  <a:lnTo>
                    <a:pt x="513" y="417"/>
                  </a:lnTo>
                  <a:lnTo>
                    <a:pt x="513" y="417"/>
                  </a:lnTo>
                  <a:lnTo>
                    <a:pt x="515" y="419"/>
                  </a:lnTo>
                  <a:lnTo>
                    <a:pt x="518" y="424"/>
                  </a:lnTo>
                  <a:lnTo>
                    <a:pt x="520" y="426"/>
                  </a:lnTo>
                  <a:lnTo>
                    <a:pt x="520" y="426"/>
                  </a:lnTo>
                  <a:lnTo>
                    <a:pt x="520" y="431"/>
                  </a:lnTo>
                  <a:lnTo>
                    <a:pt x="523" y="433"/>
                  </a:lnTo>
                  <a:lnTo>
                    <a:pt x="523" y="436"/>
                  </a:lnTo>
                  <a:lnTo>
                    <a:pt x="523" y="436"/>
                  </a:lnTo>
                  <a:lnTo>
                    <a:pt x="525" y="438"/>
                  </a:lnTo>
                  <a:lnTo>
                    <a:pt x="525" y="438"/>
                  </a:lnTo>
                  <a:lnTo>
                    <a:pt x="525" y="438"/>
                  </a:lnTo>
                  <a:lnTo>
                    <a:pt x="525" y="440"/>
                  </a:lnTo>
                  <a:lnTo>
                    <a:pt x="523" y="440"/>
                  </a:lnTo>
                  <a:lnTo>
                    <a:pt x="523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20" y="443"/>
                  </a:lnTo>
                  <a:lnTo>
                    <a:pt x="520" y="443"/>
                  </a:lnTo>
                  <a:lnTo>
                    <a:pt x="518" y="443"/>
                  </a:lnTo>
                  <a:lnTo>
                    <a:pt x="515" y="443"/>
                  </a:lnTo>
                  <a:lnTo>
                    <a:pt x="515" y="445"/>
                  </a:lnTo>
                  <a:lnTo>
                    <a:pt x="515" y="445"/>
                  </a:lnTo>
                  <a:lnTo>
                    <a:pt x="515" y="445"/>
                  </a:lnTo>
                  <a:lnTo>
                    <a:pt x="515" y="448"/>
                  </a:lnTo>
                  <a:lnTo>
                    <a:pt x="515" y="448"/>
                  </a:lnTo>
                  <a:lnTo>
                    <a:pt x="515" y="450"/>
                  </a:lnTo>
                  <a:lnTo>
                    <a:pt x="515" y="450"/>
                  </a:lnTo>
                  <a:lnTo>
                    <a:pt x="515" y="452"/>
                  </a:lnTo>
                  <a:lnTo>
                    <a:pt x="515" y="452"/>
                  </a:lnTo>
                  <a:lnTo>
                    <a:pt x="515" y="452"/>
                  </a:lnTo>
                  <a:lnTo>
                    <a:pt x="515" y="455"/>
                  </a:lnTo>
                  <a:lnTo>
                    <a:pt x="515" y="455"/>
                  </a:lnTo>
                  <a:lnTo>
                    <a:pt x="515" y="455"/>
                  </a:lnTo>
                  <a:lnTo>
                    <a:pt x="515" y="457"/>
                  </a:lnTo>
                  <a:lnTo>
                    <a:pt x="518" y="457"/>
                  </a:lnTo>
                  <a:lnTo>
                    <a:pt x="518" y="457"/>
                  </a:lnTo>
                  <a:lnTo>
                    <a:pt x="520" y="457"/>
                  </a:lnTo>
                  <a:lnTo>
                    <a:pt x="520" y="457"/>
                  </a:lnTo>
                  <a:lnTo>
                    <a:pt x="520" y="457"/>
                  </a:lnTo>
                  <a:lnTo>
                    <a:pt x="520" y="457"/>
                  </a:lnTo>
                  <a:lnTo>
                    <a:pt x="523" y="455"/>
                  </a:lnTo>
                  <a:lnTo>
                    <a:pt x="523" y="455"/>
                  </a:lnTo>
                  <a:lnTo>
                    <a:pt x="523" y="455"/>
                  </a:lnTo>
                  <a:lnTo>
                    <a:pt x="525" y="455"/>
                  </a:lnTo>
                  <a:lnTo>
                    <a:pt x="525" y="455"/>
                  </a:lnTo>
                  <a:lnTo>
                    <a:pt x="525" y="457"/>
                  </a:lnTo>
                  <a:lnTo>
                    <a:pt x="532" y="462"/>
                  </a:lnTo>
                  <a:lnTo>
                    <a:pt x="534" y="466"/>
                  </a:lnTo>
                  <a:lnTo>
                    <a:pt x="537" y="466"/>
                  </a:lnTo>
                  <a:lnTo>
                    <a:pt x="537" y="466"/>
                  </a:lnTo>
                  <a:lnTo>
                    <a:pt x="537" y="469"/>
                  </a:lnTo>
                  <a:lnTo>
                    <a:pt x="537" y="471"/>
                  </a:lnTo>
                  <a:lnTo>
                    <a:pt x="537" y="471"/>
                  </a:lnTo>
                  <a:lnTo>
                    <a:pt x="534" y="474"/>
                  </a:lnTo>
                  <a:lnTo>
                    <a:pt x="534" y="476"/>
                  </a:lnTo>
                  <a:lnTo>
                    <a:pt x="537" y="476"/>
                  </a:lnTo>
                  <a:lnTo>
                    <a:pt x="537" y="478"/>
                  </a:lnTo>
                  <a:lnTo>
                    <a:pt x="537" y="481"/>
                  </a:lnTo>
                  <a:lnTo>
                    <a:pt x="539" y="481"/>
                  </a:lnTo>
                  <a:lnTo>
                    <a:pt x="541" y="483"/>
                  </a:lnTo>
                  <a:lnTo>
                    <a:pt x="541" y="485"/>
                  </a:lnTo>
                  <a:lnTo>
                    <a:pt x="541" y="485"/>
                  </a:lnTo>
                  <a:lnTo>
                    <a:pt x="541" y="485"/>
                  </a:lnTo>
                  <a:lnTo>
                    <a:pt x="541" y="485"/>
                  </a:lnTo>
                  <a:lnTo>
                    <a:pt x="544" y="485"/>
                  </a:lnTo>
                  <a:lnTo>
                    <a:pt x="544" y="485"/>
                  </a:lnTo>
                  <a:lnTo>
                    <a:pt x="546" y="485"/>
                  </a:lnTo>
                  <a:lnTo>
                    <a:pt x="546" y="483"/>
                  </a:lnTo>
                  <a:lnTo>
                    <a:pt x="551" y="481"/>
                  </a:lnTo>
                  <a:lnTo>
                    <a:pt x="551" y="481"/>
                  </a:lnTo>
                  <a:lnTo>
                    <a:pt x="551" y="478"/>
                  </a:lnTo>
                  <a:lnTo>
                    <a:pt x="551" y="478"/>
                  </a:lnTo>
                  <a:lnTo>
                    <a:pt x="572" y="485"/>
                  </a:lnTo>
                  <a:lnTo>
                    <a:pt x="572" y="485"/>
                  </a:lnTo>
                  <a:lnTo>
                    <a:pt x="575" y="485"/>
                  </a:lnTo>
                  <a:lnTo>
                    <a:pt x="575" y="485"/>
                  </a:lnTo>
                  <a:lnTo>
                    <a:pt x="577" y="483"/>
                  </a:lnTo>
                  <a:lnTo>
                    <a:pt x="579" y="481"/>
                  </a:lnTo>
                  <a:lnTo>
                    <a:pt x="589" y="476"/>
                  </a:lnTo>
                  <a:lnTo>
                    <a:pt x="591" y="476"/>
                  </a:lnTo>
                  <a:lnTo>
                    <a:pt x="591" y="474"/>
                  </a:lnTo>
                  <a:lnTo>
                    <a:pt x="593" y="471"/>
                  </a:lnTo>
                  <a:lnTo>
                    <a:pt x="596" y="471"/>
                  </a:lnTo>
                  <a:lnTo>
                    <a:pt x="598" y="471"/>
                  </a:lnTo>
                  <a:lnTo>
                    <a:pt x="601" y="471"/>
                  </a:lnTo>
                  <a:lnTo>
                    <a:pt x="603" y="471"/>
                  </a:lnTo>
                  <a:lnTo>
                    <a:pt x="605" y="471"/>
                  </a:lnTo>
                  <a:lnTo>
                    <a:pt x="608" y="469"/>
                  </a:lnTo>
                  <a:lnTo>
                    <a:pt x="610" y="466"/>
                  </a:lnTo>
                  <a:lnTo>
                    <a:pt x="612" y="464"/>
                  </a:lnTo>
                  <a:lnTo>
                    <a:pt x="615" y="464"/>
                  </a:lnTo>
                  <a:lnTo>
                    <a:pt x="617" y="466"/>
                  </a:lnTo>
                  <a:lnTo>
                    <a:pt x="619" y="466"/>
                  </a:lnTo>
                  <a:lnTo>
                    <a:pt x="624" y="464"/>
                  </a:lnTo>
                  <a:lnTo>
                    <a:pt x="631" y="462"/>
                  </a:lnTo>
                  <a:lnTo>
                    <a:pt x="631" y="462"/>
                  </a:lnTo>
                  <a:lnTo>
                    <a:pt x="634" y="462"/>
                  </a:lnTo>
                  <a:lnTo>
                    <a:pt x="636" y="464"/>
                  </a:lnTo>
                  <a:lnTo>
                    <a:pt x="638" y="464"/>
                  </a:lnTo>
                  <a:lnTo>
                    <a:pt x="638" y="466"/>
                  </a:lnTo>
                  <a:lnTo>
                    <a:pt x="638" y="471"/>
                  </a:lnTo>
                  <a:lnTo>
                    <a:pt x="636" y="474"/>
                  </a:lnTo>
                  <a:lnTo>
                    <a:pt x="636" y="476"/>
                  </a:lnTo>
                  <a:lnTo>
                    <a:pt x="638" y="481"/>
                  </a:lnTo>
                  <a:lnTo>
                    <a:pt x="641" y="483"/>
                  </a:lnTo>
                  <a:lnTo>
                    <a:pt x="643" y="483"/>
                  </a:lnTo>
                  <a:lnTo>
                    <a:pt x="645" y="483"/>
                  </a:lnTo>
                  <a:lnTo>
                    <a:pt x="645" y="483"/>
                  </a:lnTo>
                  <a:lnTo>
                    <a:pt x="648" y="483"/>
                  </a:lnTo>
                  <a:lnTo>
                    <a:pt x="655" y="476"/>
                  </a:lnTo>
                  <a:lnTo>
                    <a:pt x="657" y="476"/>
                  </a:lnTo>
                  <a:lnTo>
                    <a:pt x="660" y="476"/>
                  </a:lnTo>
                  <a:lnTo>
                    <a:pt x="664" y="474"/>
                  </a:lnTo>
                  <a:lnTo>
                    <a:pt x="669" y="471"/>
                  </a:lnTo>
                  <a:lnTo>
                    <a:pt x="669" y="471"/>
                  </a:lnTo>
                  <a:lnTo>
                    <a:pt x="669" y="471"/>
                  </a:lnTo>
                  <a:lnTo>
                    <a:pt x="671" y="474"/>
                  </a:lnTo>
                  <a:lnTo>
                    <a:pt x="676" y="476"/>
                  </a:lnTo>
                  <a:lnTo>
                    <a:pt x="679" y="476"/>
                  </a:lnTo>
                  <a:lnTo>
                    <a:pt x="681" y="474"/>
                  </a:lnTo>
                  <a:lnTo>
                    <a:pt x="683" y="471"/>
                  </a:lnTo>
                  <a:lnTo>
                    <a:pt x="683" y="469"/>
                  </a:lnTo>
                  <a:lnTo>
                    <a:pt x="683" y="469"/>
                  </a:lnTo>
                  <a:lnTo>
                    <a:pt x="683" y="464"/>
                  </a:lnTo>
                  <a:lnTo>
                    <a:pt x="683" y="464"/>
                  </a:lnTo>
                  <a:lnTo>
                    <a:pt x="683" y="464"/>
                  </a:lnTo>
                  <a:lnTo>
                    <a:pt x="683" y="462"/>
                  </a:lnTo>
                  <a:lnTo>
                    <a:pt x="683" y="462"/>
                  </a:lnTo>
                  <a:lnTo>
                    <a:pt x="686" y="462"/>
                  </a:lnTo>
                  <a:lnTo>
                    <a:pt x="683" y="459"/>
                  </a:lnTo>
                  <a:lnTo>
                    <a:pt x="683" y="459"/>
                  </a:lnTo>
                  <a:lnTo>
                    <a:pt x="686" y="457"/>
                  </a:lnTo>
                  <a:lnTo>
                    <a:pt x="686" y="457"/>
                  </a:lnTo>
                  <a:lnTo>
                    <a:pt x="688" y="457"/>
                  </a:lnTo>
                  <a:lnTo>
                    <a:pt x="688" y="457"/>
                  </a:lnTo>
                  <a:lnTo>
                    <a:pt x="690" y="457"/>
                  </a:lnTo>
                  <a:lnTo>
                    <a:pt x="690" y="455"/>
                  </a:lnTo>
                  <a:lnTo>
                    <a:pt x="693" y="452"/>
                  </a:lnTo>
                  <a:lnTo>
                    <a:pt x="693" y="450"/>
                  </a:lnTo>
                  <a:lnTo>
                    <a:pt x="693" y="450"/>
                  </a:lnTo>
                  <a:lnTo>
                    <a:pt x="690" y="448"/>
                  </a:lnTo>
                  <a:lnTo>
                    <a:pt x="690" y="445"/>
                  </a:lnTo>
                  <a:lnTo>
                    <a:pt x="690" y="438"/>
                  </a:lnTo>
                  <a:lnTo>
                    <a:pt x="690" y="436"/>
                  </a:lnTo>
                  <a:lnTo>
                    <a:pt x="690" y="433"/>
                  </a:lnTo>
                  <a:lnTo>
                    <a:pt x="690" y="431"/>
                  </a:lnTo>
                  <a:lnTo>
                    <a:pt x="690" y="429"/>
                  </a:lnTo>
                  <a:lnTo>
                    <a:pt x="690" y="426"/>
                  </a:lnTo>
                  <a:lnTo>
                    <a:pt x="690" y="424"/>
                  </a:lnTo>
                  <a:lnTo>
                    <a:pt x="690" y="424"/>
                  </a:lnTo>
                  <a:lnTo>
                    <a:pt x="688" y="422"/>
                  </a:lnTo>
                  <a:lnTo>
                    <a:pt x="688" y="414"/>
                  </a:lnTo>
                  <a:lnTo>
                    <a:pt x="686" y="410"/>
                  </a:lnTo>
                  <a:lnTo>
                    <a:pt x="683" y="405"/>
                  </a:lnTo>
                  <a:lnTo>
                    <a:pt x="681" y="400"/>
                  </a:lnTo>
                  <a:lnTo>
                    <a:pt x="681" y="395"/>
                  </a:lnTo>
                  <a:lnTo>
                    <a:pt x="681" y="391"/>
                  </a:lnTo>
                  <a:lnTo>
                    <a:pt x="681" y="391"/>
                  </a:lnTo>
                  <a:lnTo>
                    <a:pt x="681" y="388"/>
                  </a:lnTo>
                  <a:lnTo>
                    <a:pt x="681" y="388"/>
                  </a:lnTo>
                  <a:lnTo>
                    <a:pt x="681" y="386"/>
                  </a:lnTo>
                  <a:lnTo>
                    <a:pt x="681" y="386"/>
                  </a:lnTo>
                  <a:lnTo>
                    <a:pt x="681" y="386"/>
                  </a:lnTo>
                  <a:lnTo>
                    <a:pt x="681" y="384"/>
                  </a:lnTo>
                  <a:lnTo>
                    <a:pt x="681" y="384"/>
                  </a:lnTo>
                  <a:lnTo>
                    <a:pt x="681" y="381"/>
                  </a:lnTo>
                  <a:lnTo>
                    <a:pt x="686" y="379"/>
                  </a:lnTo>
                  <a:lnTo>
                    <a:pt x="686" y="377"/>
                  </a:lnTo>
                  <a:lnTo>
                    <a:pt x="686" y="374"/>
                  </a:lnTo>
                  <a:lnTo>
                    <a:pt x="686" y="362"/>
                  </a:lnTo>
                  <a:lnTo>
                    <a:pt x="686" y="358"/>
                  </a:lnTo>
                  <a:lnTo>
                    <a:pt x="686" y="355"/>
                  </a:lnTo>
                  <a:lnTo>
                    <a:pt x="686" y="353"/>
                  </a:lnTo>
                  <a:lnTo>
                    <a:pt x="688" y="348"/>
                  </a:lnTo>
                  <a:lnTo>
                    <a:pt x="693" y="343"/>
                  </a:lnTo>
                  <a:lnTo>
                    <a:pt x="695" y="339"/>
                  </a:lnTo>
                  <a:lnTo>
                    <a:pt x="695" y="339"/>
                  </a:lnTo>
                  <a:lnTo>
                    <a:pt x="697" y="341"/>
                  </a:lnTo>
                  <a:lnTo>
                    <a:pt x="697" y="343"/>
                  </a:lnTo>
                  <a:lnTo>
                    <a:pt x="700" y="343"/>
                  </a:lnTo>
                  <a:lnTo>
                    <a:pt x="702" y="343"/>
                  </a:lnTo>
                  <a:lnTo>
                    <a:pt x="702" y="343"/>
                  </a:lnTo>
                  <a:lnTo>
                    <a:pt x="705" y="343"/>
                  </a:lnTo>
                  <a:lnTo>
                    <a:pt x="707" y="341"/>
                  </a:lnTo>
                  <a:lnTo>
                    <a:pt x="709" y="343"/>
                  </a:lnTo>
                  <a:lnTo>
                    <a:pt x="712" y="343"/>
                  </a:lnTo>
                  <a:lnTo>
                    <a:pt x="712" y="343"/>
                  </a:lnTo>
                  <a:lnTo>
                    <a:pt x="714" y="343"/>
                  </a:lnTo>
                  <a:lnTo>
                    <a:pt x="714" y="343"/>
                  </a:lnTo>
                  <a:lnTo>
                    <a:pt x="716" y="343"/>
                  </a:lnTo>
                  <a:lnTo>
                    <a:pt x="719" y="341"/>
                  </a:lnTo>
                  <a:lnTo>
                    <a:pt x="719" y="336"/>
                  </a:lnTo>
                  <a:lnTo>
                    <a:pt x="721" y="334"/>
                  </a:lnTo>
                  <a:lnTo>
                    <a:pt x="728" y="327"/>
                  </a:lnTo>
                  <a:lnTo>
                    <a:pt x="731" y="325"/>
                  </a:lnTo>
                  <a:lnTo>
                    <a:pt x="733" y="325"/>
                  </a:lnTo>
                  <a:lnTo>
                    <a:pt x="738" y="327"/>
                  </a:lnTo>
                  <a:lnTo>
                    <a:pt x="738" y="325"/>
                  </a:lnTo>
                  <a:lnTo>
                    <a:pt x="740" y="322"/>
                  </a:lnTo>
                  <a:lnTo>
                    <a:pt x="738" y="320"/>
                  </a:lnTo>
                  <a:lnTo>
                    <a:pt x="738" y="317"/>
                  </a:lnTo>
                  <a:lnTo>
                    <a:pt x="740" y="317"/>
                  </a:lnTo>
                  <a:lnTo>
                    <a:pt x="742" y="317"/>
                  </a:lnTo>
                  <a:lnTo>
                    <a:pt x="742" y="315"/>
                  </a:lnTo>
                  <a:lnTo>
                    <a:pt x="745" y="315"/>
                  </a:lnTo>
                  <a:lnTo>
                    <a:pt x="754" y="308"/>
                  </a:lnTo>
                  <a:lnTo>
                    <a:pt x="759" y="308"/>
                  </a:lnTo>
                  <a:lnTo>
                    <a:pt x="759" y="308"/>
                  </a:lnTo>
                  <a:lnTo>
                    <a:pt x="761" y="306"/>
                  </a:lnTo>
                  <a:lnTo>
                    <a:pt x="761" y="303"/>
                  </a:lnTo>
                  <a:lnTo>
                    <a:pt x="761" y="303"/>
                  </a:lnTo>
                  <a:lnTo>
                    <a:pt x="761" y="303"/>
                  </a:lnTo>
                  <a:lnTo>
                    <a:pt x="764" y="303"/>
                  </a:lnTo>
                  <a:lnTo>
                    <a:pt x="764" y="301"/>
                  </a:lnTo>
                  <a:lnTo>
                    <a:pt x="764" y="301"/>
                  </a:lnTo>
                  <a:lnTo>
                    <a:pt x="764" y="299"/>
                  </a:lnTo>
                  <a:lnTo>
                    <a:pt x="766" y="296"/>
                  </a:lnTo>
                  <a:lnTo>
                    <a:pt x="768" y="294"/>
                  </a:lnTo>
                  <a:lnTo>
                    <a:pt x="768" y="287"/>
                  </a:lnTo>
                  <a:lnTo>
                    <a:pt x="771" y="284"/>
                  </a:lnTo>
                  <a:lnTo>
                    <a:pt x="773" y="284"/>
                  </a:lnTo>
                  <a:lnTo>
                    <a:pt x="776" y="282"/>
                  </a:lnTo>
                  <a:lnTo>
                    <a:pt x="776" y="282"/>
                  </a:lnTo>
                  <a:lnTo>
                    <a:pt x="778" y="282"/>
                  </a:lnTo>
                  <a:lnTo>
                    <a:pt x="776" y="280"/>
                  </a:lnTo>
                  <a:lnTo>
                    <a:pt x="776" y="280"/>
                  </a:lnTo>
                  <a:lnTo>
                    <a:pt x="773" y="280"/>
                  </a:lnTo>
                  <a:lnTo>
                    <a:pt x="773" y="280"/>
                  </a:lnTo>
                  <a:lnTo>
                    <a:pt x="771" y="282"/>
                  </a:lnTo>
                  <a:lnTo>
                    <a:pt x="771" y="277"/>
                  </a:lnTo>
                  <a:lnTo>
                    <a:pt x="768" y="272"/>
                  </a:lnTo>
                  <a:lnTo>
                    <a:pt x="768" y="272"/>
                  </a:lnTo>
                  <a:lnTo>
                    <a:pt x="766" y="272"/>
                  </a:lnTo>
                  <a:lnTo>
                    <a:pt x="764" y="270"/>
                  </a:lnTo>
                  <a:lnTo>
                    <a:pt x="764" y="268"/>
                  </a:lnTo>
                  <a:lnTo>
                    <a:pt x="764" y="265"/>
                  </a:lnTo>
                  <a:lnTo>
                    <a:pt x="764" y="265"/>
                  </a:lnTo>
                  <a:lnTo>
                    <a:pt x="766" y="265"/>
                  </a:lnTo>
                  <a:lnTo>
                    <a:pt x="766" y="263"/>
                  </a:lnTo>
                  <a:lnTo>
                    <a:pt x="766" y="263"/>
                  </a:lnTo>
                  <a:lnTo>
                    <a:pt x="766" y="261"/>
                  </a:lnTo>
                  <a:lnTo>
                    <a:pt x="766" y="258"/>
                  </a:lnTo>
                  <a:lnTo>
                    <a:pt x="768" y="258"/>
                  </a:lnTo>
                  <a:lnTo>
                    <a:pt x="778" y="254"/>
                  </a:lnTo>
                  <a:lnTo>
                    <a:pt x="780" y="251"/>
                  </a:lnTo>
                  <a:lnTo>
                    <a:pt x="780" y="249"/>
                  </a:lnTo>
                  <a:lnTo>
                    <a:pt x="783" y="249"/>
                  </a:lnTo>
                  <a:lnTo>
                    <a:pt x="783" y="246"/>
                  </a:lnTo>
                  <a:lnTo>
                    <a:pt x="785" y="249"/>
                  </a:lnTo>
                  <a:lnTo>
                    <a:pt x="787" y="249"/>
                  </a:lnTo>
                  <a:lnTo>
                    <a:pt x="787" y="246"/>
                  </a:lnTo>
                  <a:lnTo>
                    <a:pt x="790" y="246"/>
                  </a:lnTo>
                  <a:lnTo>
                    <a:pt x="790" y="246"/>
                  </a:lnTo>
                  <a:lnTo>
                    <a:pt x="792" y="246"/>
                  </a:lnTo>
                  <a:lnTo>
                    <a:pt x="794" y="246"/>
                  </a:lnTo>
                  <a:lnTo>
                    <a:pt x="794" y="251"/>
                  </a:lnTo>
                  <a:lnTo>
                    <a:pt x="797" y="254"/>
                  </a:lnTo>
                  <a:lnTo>
                    <a:pt x="797" y="254"/>
                  </a:lnTo>
                  <a:lnTo>
                    <a:pt x="799" y="256"/>
                  </a:lnTo>
                  <a:lnTo>
                    <a:pt x="802" y="251"/>
                  </a:lnTo>
                  <a:lnTo>
                    <a:pt x="809" y="251"/>
                  </a:lnTo>
                  <a:lnTo>
                    <a:pt x="818" y="244"/>
                  </a:lnTo>
                  <a:lnTo>
                    <a:pt x="818" y="242"/>
                  </a:lnTo>
                  <a:lnTo>
                    <a:pt x="818" y="235"/>
                  </a:lnTo>
                  <a:lnTo>
                    <a:pt x="816" y="223"/>
                  </a:lnTo>
                  <a:lnTo>
                    <a:pt x="813" y="216"/>
                  </a:lnTo>
                  <a:lnTo>
                    <a:pt x="813" y="216"/>
                  </a:lnTo>
                  <a:lnTo>
                    <a:pt x="816" y="213"/>
                  </a:lnTo>
                  <a:lnTo>
                    <a:pt x="818" y="209"/>
                  </a:lnTo>
                  <a:lnTo>
                    <a:pt x="818" y="209"/>
                  </a:lnTo>
                  <a:lnTo>
                    <a:pt x="818" y="206"/>
                  </a:lnTo>
                  <a:lnTo>
                    <a:pt x="820" y="204"/>
                  </a:lnTo>
                  <a:lnTo>
                    <a:pt x="820" y="202"/>
                  </a:lnTo>
                  <a:lnTo>
                    <a:pt x="823" y="199"/>
                  </a:lnTo>
                  <a:lnTo>
                    <a:pt x="823" y="199"/>
                  </a:lnTo>
                  <a:lnTo>
                    <a:pt x="825" y="202"/>
                  </a:lnTo>
                  <a:lnTo>
                    <a:pt x="825" y="202"/>
                  </a:lnTo>
                  <a:lnTo>
                    <a:pt x="825" y="204"/>
                  </a:lnTo>
                  <a:lnTo>
                    <a:pt x="825" y="206"/>
                  </a:lnTo>
                  <a:lnTo>
                    <a:pt x="825" y="206"/>
                  </a:lnTo>
                  <a:lnTo>
                    <a:pt x="828" y="206"/>
                  </a:lnTo>
                  <a:lnTo>
                    <a:pt x="828" y="206"/>
                  </a:lnTo>
                  <a:lnTo>
                    <a:pt x="830" y="206"/>
                  </a:lnTo>
                  <a:lnTo>
                    <a:pt x="832" y="209"/>
                  </a:lnTo>
                  <a:lnTo>
                    <a:pt x="832" y="209"/>
                  </a:lnTo>
                  <a:lnTo>
                    <a:pt x="835" y="209"/>
                  </a:lnTo>
                  <a:lnTo>
                    <a:pt x="837" y="209"/>
                  </a:lnTo>
                  <a:lnTo>
                    <a:pt x="842" y="209"/>
                  </a:lnTo>
                  <a:lnTo>
                    <a:pt x="844" y="209"/>
                  </a:lnTo>
                  <a:lnTo>
                    <a:pt x="844" y="209"/>
                  </a:lnTo>
                  <a:lnTo>
                    <a:pt x="846" y="213"/>
                  </a:lnTo>
                  <a:lnTo>
                    <a:pt x="849" y="213"/>
                  </a:lnTo>
                  <a:lnTo>
                    <a:pt x="849" y="213"/>
                  </a:lnTo>
                  <a:lnTo>
                    <a:pt x="851" y="211"/>
                  </a:lnTo>
                  <a:lnTo>
                    <a:pt x="854" y="211"/>
                  </a:lnTo>
                  <a:lnTo>
                    <a:pt x="858" y="211"/>
                  </a:lnTo>
                  <a:lnTo>
                    <a:pt x="865" y="213"/>
                  </a:lnTo>
                  <a:lnTo>
                    <a:pt x="865" y="211"/>
                  </a:lnTo>
                  <a:lnTo>
                    <a:pt x="868" y="211"/>
                  </a:lnTo>
                  <a:lnTo>
                    <a:pt x="868" y="209"/>
                  </a:lnTo>
                  <a:lnTo>
                    <a:pt x="868" y="211"/>
                  </a:lnTo>
                  <a:lnTo>
                    <a:pt x="868" y="211"/>
                  </a:lnTo>
                  <a:lnTo>
                    <a:pt x="870" y="213"/>
                  </a:lnTo>
                  <a:lnTo>
                    <a:pt x="872" y="216"/>
                  </a:lnTo>
                  <a:lnTo>
                    <a:pt x="875" y="216"/>
                  </a:lnTo>
                  <a:lnTo>
                    <a:pt x="877" y="216"/>
                  </a:lnTo>
                  <a:lnTo>
                    <a:pt x="877" y="216"/>
                  </a:lnTo>
                  <a:lnTo>
                    <a:pt x="880" y="216"/>
                  </a:lnTo>
                  <a:lnTo>
                    <a:pt x="880" y="213"/>
                  </a:lnTo>
                  <a:lnTo>
                    <a:pt x="880" y="213"/>
                  </a:lnTo>
                  <a:lnTo>
                    <a:pt x="882" y="216"/>
                  </a:lnTo>
                  <a:lnTo>
                    <a:pt x="884" y="216"/>
                  </a:lnTo>
                  <a:lnTo>
                    <a:pt x="887" y="216"/>
                  </a:lnTo>
                  <a:lnTo>
                    <a:pt x="887" y="218"/>
                  </a:lnTo>
                  <a:lnTo>
                    <a:pt x="889" y="218"/>
                  </a:lnTo>
                  <a:lnTo>
                    <a:pt x="889" y="218"/>
                  </a:lnTo>
                  <a:lnTo>
                    <a:pt x="889" y="220"/>
                  </a:lnTo>
                  <a:lnTo>
                    <a:pt x="889" y="220"/>
                  </a:lnTo>
                  <a:lnTo>
                    <a:pt x="889" y="220"/>
                  </a:lnTo>
                  <a:lnTo>
                    <a:pt x="889" y="220"/>
                  </a:lnTo>
                  <a:lnTo>
                    <a:pt x="887" y="223"/>
                  </a:lnTo>
                  <a:lnTo>
                    <a:pt x="887" y="223"/>
                  </a:lnTo>
                  <a:lnTo>
                    <a:pt x="884" y="223"/>
                  </a:lnTo>
                  <a:lnTo>
                    <a:pt x="884" y="223"/>
                  </a:lnTo>
                  <a:lnTo>
                    <a:pt x="884" y="223"/>
                  </a:lnTo>
                  <a:lnTo>
                    <a:pt x="882" y="225"/>
                  </a:lnTo>
                  <a:lnTo>
                    <a:pt x="882" y="225"/>
                  </a:lnTo>
                  <a:lnTo>
                    <a:pt x="880" y="225"/>
                  </a:lnTo>
                  <a:lnTo>
                    <a:pt x="880" y="225"/>
                  </a:lnTo>
                  <a:lnTo>
                    <a:pt x="877" y="225"/>
                  </a:lnTo>
                  <a:lnTo>
                    <a:pt x="877" y="223"/>
                  </a:lnTo>
                  <a:lnTo>
                    <a:pt x="875" y="223"/>
                  </a:lnTo>
                  <a:lnTo>
                    <a:pt x="872" y="225"/>
                  </a:lnTo>
                  <a:lnTo>
                    <a:pt x="872" y="225"/>
                  </a:lnTo>
                  <a:lnTo>
                    <a:pt x="868" y="225"/>
                  </a:lnTo>
                  <a:lnTo>
                    <a:pt x="865" y="225"/>
                  </a:lnTo>
                  <a:lnTo>
                    <a:pt x="865" y="228"/>
                  </a:lnTo>
                  <a:lnTo>
                    <a:pt x="865" y="228"/>
                  </a:lnTo>
                  <a:lnTo>
                    <a:pt x="865" y="230"/>
                  </a:lnTo>
                  <a:lnTo>
                    <a:pt x="865" y="230"/>
                  </a:lnTo>
                  <a:lnTo>
                    <a:pt x="865" y="230"/>
                  </a:lnTo>
                  <a:lnTo>
                    <a:pt x="865" y="232"/>
                  </a:lnTo>
                  <a:lnTo>
                    <a:pt x="865" y="232"/>
                  </a:lnTo>
                  <a:lnTo>
                    <a:pt x="865" y="235"/>
                  </a:lnTo>
                  <a:lnTo>
                    <a:pt x="865" y="235"/>
                  </a:lnTo>
                  <a:lnTo>
                    <a:pt x="865" y="237"/>
                  </a:lnTo>
                  <a:lnTo>
                    <a:pt x="865" y="242"/>
                  </a:lnTo>
                  <a:lnTo>
                    <a:pt x="865" y="244"/>
                  </a:lnTo>
                  <a:lnTo>
                    <a:pt x="863" y="249"/>
                  </a:lnTo>
                  <a:lnTo>
                    <a:pt x="863" y="251"/>
                  </a:lnTo>
                  <a:lnTo>
                    <a:pt x="863" y="254"/>
                  </a:lnTo>
                  <a:lnTo>
                    <a:pt x="865" y="254"/>
                  </a:lnTo>
                  <a:lnTo>
                    <a:pt x="868" y="256"/>
                  </a:lnTo>
                  <a:lnTo>
                    <a:pt x="868" y="258"/>
                  </a:lnTo>
                  <a:lnTo>
                    <a:pt x="875" y="261"/>
                  </a:lnTo>
                  <a:lnTo>
                    <a:pt x="875" y="261"/>
                  </a:lnTo>
                  <a:lnTo>
                    <a:pt x="877" y="263"/>
                  </a:lnTo>
                  <a:lnTo>
                    <a:pt x="877" y="265"/>
                  </a:lnTo>
                  <a:lnTo>
                    <a:pt x="880" y="268"/>
                  </a:lnTo>
                  <a:lnTo>
                    <a:pt x="880" y="270"/>
                  </a:lnTo>
                  <a:lnTo>
                    <a:pt x="880" y="270"/>
                  </a:lnTo>
                  <a:lnTo>
                    <a:pt x="877" y="272"/>
                  </a:lnTo>
                  <a:lnTo>
                    <a:pt x="877" y="272"/>
                  </a:lnTo>
                  <a:lnTo>
                    <a:pt x="877" y="275"/>
                  </a:lnTo>
                  <a:lnTo>
                    <a:pt x="877" y="275"/>
                  </a:lnTo>
                  <a:lnTo>
                    <a:pt x="880" y="282"/>
                  </a:lnTo>
                  <a:lnTo>
                    <a:pt x="880" y="284"/>
                  </a:lnTo>
                  <a:lnTo>
                    <a:pt x="880" y="284"/>
                  </a:lnTo>
                  <a:lnTo>
                    <a:pt x="880" y="287"/>
                  </a:lnTo>
                  <a:lnTo>
                    <a:pt x="880" y="289"/>
                  </a:lnTo>
                  <a:lnTo>
                    <a:pt x="880" y="289"/>
                  </a:lnTo>
                  <a:lnTo>
                    <a:pt x="877" y="289"/>
                  </a:lnTo>
                  <a:lnTo>
                    <a:pt x="872" y="291"/>
                  </a:lnTo>
                  <a:lnTo>
                    <a:pt x="868" y="291"/>
                  </a:lnTo>
                  <a:lnTo>
                    <a:pt x="865" y="291"/>
                  </a:lnTo>
                  <a:lnTo>
                    <a:pt x="865" y="294"/>
                  </a:lnTo>
                  <a:lnTo>
                    <a:pt x="868" y="299"/>
                  </a:lnTo>
                  <a:lnTo>
                    <a:pt x="868" y="301"/>
                  </a:lnTo>
                  <a:lnTo>
                    <a:pt x="870" y="303"/>
                  </a:lnTo>
                  <a:lnTo>
                    <a:pt x="882" y="315"/>
                  </a:lnTo>
                  <a:lnTo>
                    <a:pt x="882" y="315"/>
                  </a:lnTo>
                  <a:lnTo>
                    <a:pt x="882" y="315"/>
                  </a:lnTo>
                  <a:lnTo>
                    <a:pt x="887" y="317"/>
                  </a:lnTo>
                  <a:lnTo>
                    <a:pt x="891" y="322"/>
                  </a:lnTo>
                  <a:lnTo>
                    <a:pt x="894" y="322"/>
                  </a:lnTo>
                  <a:lnTo>
                    <a:pt x="894" y="322"/>
                  </a:lnTo>
                  <a:lnTo>
                    <a:pt x="898" y="322"/>
                  </a:lnTo>
                  <a:lnTo>
                    <a:pt x="898" y="322"/>
                  </a:lnTo>
                  <a:lnTo>
                    <a:pt x="901" y="322"/>
                  </a:lnTo>
                  <a:lnTo>
                    <a:pt x="906" y="320"/>
                  </a:lnTo>
                  <a:lnTo>
                    <a:pt x="908" y="320"/>
                  </a:lnTo>
                  <a:lnTo>
                    <a:pt x="910" y="322"/>
                  </a:lnTo>
                  <a:lnTo>
                    <a:pt x="913" y="322"/>
                  </a:lnTo>
                  <a:lnTo>
                    <a:pt x="915" y="322"/>
                  </a:lnTo>
                  <a:lnTo>
                    <a:pt x="915" y="322"/>
                  </a:lnTo>
                  <a:lnTo>
                    <a:pt x="922" y="322"/>
                  </a:lnTo>
                  <a:lnTo>
                    <a:pt x="927" y="322"/>
                  </a:lnTo>
                  <a:lnTo>
                    <a:pt x="929" y="322"/>
                  </a:lnTo>
                  <a:lnTo>
                    <a:pt x="929" y="322"/>
                  </a:lnTo>
                  <a:lnTo>
                    <a:pt x="929" y="322"/>
                  </a:lnTo>
                  <a:lnTo>
                    <a:pt x="932" y="320"/>
                  </a:lnTo>
                  <a:lnTo>
                    <a:pt x="932" y="320"/>
                  </a:lnTo>
                  <a:lnTo>
                    <a:pt x="934" y="320"/>
                  </a:lnTo>
                  <a:lnTo>
                    <a:pt x="936" y="320"/>
                  </a:lnTo>
                  <a:lnTo>
                    <a:pt x="936" y="317"/>
                  </a:lnTo>
                  <a:lnTo>
                    <a:pt x="936" y="317"/>
                  </a:lnTo>
                  <a:lnTo>
                    <a:pt x="936" y="313"/>
                  </a:lnTo>
                  <a:lnTo>
                    <a:pt x="936" y="310"/>
                  </a:lnTo>
                  <a:lnTo>
                    <a:pt x="936" y="310"/>
                  </a:lnTo>
                  <a:lnTo>
                    <a:pt x="939" y="308"/>
                  </a:lnTo>
                  <a:lnTo>
                    <a:pt x="939" y="306"/>
                  </a:lnTo>
                  <a:lnTo>
                    <a:pt x="941" y="303"/>
                  </a:lnTo>
                  <a:lnTo>
                    <a:pt x="941" y="303"/>
                  </a:lnTo>
                  <a:lnTo>
                    <a:pt x="946" y="301"/>
                  </a:lnTo>
                  <a:lnTo>
                    <a:pt x="951" y="301"/>
                  </a:lnTo>
                  <a:lnTo>
                    <a:pt x="965" y="308"/>
                  </a:lnTo>
                  <a:lnTo>
                    <a:pt x="965" y="308"/>
                  </a:lnTo>
                  <a:lnTo>
                    <a:pt x="965" y="310"/>
                  </a:lnTo>
                  <a:lnTo>
                    <a:pt x="965" y="313"/>
                  </a:lnTo>
                  <a:lnTo>
                    <a:pt x="965" y="315"/>
                  </a:lnTo>
                  <a:lnTo>
                    <a:pt x="967" y="315"/>
                  </a:lnTo>
                  <a:lnTo>
                    <a:pt x="967" y="317"/>
                  </a:lnTo>
                  <a:lnTo>
                    <a:pt x="969" y="317"/>
                  </a:lnTo>
                  <a:lnTo>
                    <a:pt x="969" y="317"/>
                  </a:lnTo>
                  <a:lnTo>
                    <a:pt x="972" y="317"/>
                  </a:lnTo>
                  <a:lnTo>
                    <a:pt x="974" y="317"/>
                  </a:lnTo>
                  <a:lnTo>
                    <a:pt x="974" y="317"/>
                  </a:lnTo>
                  <a:lnTo>
                    <a:pt x="977" y="317"/>
                  </a:lnTo>
                  <a:lnTo>
                    <a:pt x="977" y="317"/>
                  </a:lnTo>
                  <a:lnTo>
                    <a:pt x="977" y="320"/>
                  </a:lnTo>
                  <a:lnTo>
                    <a:pt x="974" y="325"/>
                  </a:lnTo>
                  <a:lnTo>
                    <a:pt x="974" y="327"/>
                  </a:lnTo>
                  <a:lnTo>
                    <a:pt x="972" y="329"/>
                  </a:lnTo>
                  <a:lnTo>
                    <a:pt x="972" y="329"/>
                  </a:lnTo>
                  <a:lnTo>
                    <a:pt x="967" y="334"/>
                  </a:lnTo>
                  <a:lnTo>
                    <a:pt x="967" y="334"/>
                  </a:lnTo>
                  <a:lnTo>
                    <a:pt x="967" y="336"/>
                  </a:lnTo>
                  <a:lnTo>
                    <a:pt x="967" y="336"/>
                  </a:lnTo>
                  <a:lnTo>
                    <a:pt x="969" y="341"/>
                  </a:lnTo>
                  <a:lnTo>
                    <a:pt x="972" y="343"/>
                  </a:lnTo>
                  <a:lnTo>
                    <a:pt x="972" y="346"/>
                  </a:lnTo>
                  <a:lnTo>
                    <a:pt x="972" y="346"/>
                  </a:lnTo>
                  <a:lnTo>
                    <a:pt x="969" y="348"/>
                  </a:lnTo>
                  <a:lnTo>
                    <a:pt x="969" y="348"/>
                  </a:lnTo>
                  <a:lnTo>
                    <a:pt x="972" y="355"/>
                  </a:lnTo>
                  <a:lnTo>
                    <a:pt x="972" y="358"/>
                  </a:lnTo>
                  <a:lnTo>
                    <a:pt x="969" y="362"/>
                  </a:lnTo>
                  <a:lnTo>
                    <a:pt x="969" y="365"/>
                  </a:lnTo>
                  <a:lnTo>
                    <a:pt x="967" y="367"/>
                  </a:lnTo>
                  <a:lnTo>
                    <a:pt x="967" y="367"/>
                  </a:lnTo>
                  <a:lnTo>
                    <a:pt x="965" y="369"/>
                  </a:lnTo>
                  <a:lnTo>
                    <a:pt x="965" y="369"/>
                  </a:lnTo>
                  <a:lnTo>
                    <a:pt x="965" y="372"/>
                  </a:lnTo>
                  <a:lnTo>
                    <a:pt x="965" y="377"/>
                  </a:lnTo>
                  <a:lnTo>
                    <a:pt x="965" y="377"/>
                  </a:lnTo>
                  <a:lnTo>
                    <a:pt x="962" y="379"/>
                  </a:lnTo>
                  <a:lnTo>
                    <a:pt x="962" y="379"/>
                  </a:lnTo>
                  <a:lnTo>
                    <a:pt x="960" y="381"/>
                  </a:lnTo>
                  <a:lnTo>
                    <a:pt x="960" y="381"/>
                  </a:lnTo>
                  <a:lnTo>
                    <a:pt x="960" y="381"/>
                  </a:lnTo>
                  <a:lnTo>
                    <a:pt x="960" y="384"/>
                  </a:lnTo>
                  <a:lnTo>
                    <a:pt x="960" y="386"/>
                  </a:lnTo>
                  <a:lnTo>
                    <a:pt x="960" y="386"/>
                  </a:lnTo>
                  <a:lnTo>
                    <a:pt x="960" y="388"/>
                  </a:lnTo>
                  <a:lnTo>
                    <a:pt x="960" y="388"/>
                  </a:lnTo>
                  <a:lnTo>
                    <a:pt x="958" y="388"/>
                  </a:lnTo>
                  <a:lnTo>
                    <a:pt x="958" y="391"/>
                  </a:lnTo>
                  <a:lnTo>
                    <a:pt x="958" y="391"/>
                  </a:lnTo>
                  <a:lnTo>
                    <a:pt x="955" y="393"/>
                  </a:lnTo>
                  <a:lnTo>
                    <a:pt x="955" y="393"/>
                  </a:lnTo>
                  <a:lnTo>
                    <a:pt x="955" y="393"/>
                  </a:lnTo>
                  <a:lnTo>
                    <a:pt x="955" y="393"/>
                  </a:lnTo>
                  <a:lnTo>
                    <a:pt x="953" y="393"/>
                  </a:lnTo>
                  <a:lnTo>
                    <a:pt x="953" y="393"/>
                  </a:lnTo>
                  <a:lnTo>
                    <a:pt x="948" y="391"/>
                  </a:lnTo>
                  <a:lnTo>
                    <a:pt x="943" y="388"/>
                  </a:lnTo>
                  <a:lnTo>
                    <a:pt x="941" y="388"/>
                  </a:lnTo>
                  <a:lnTo>
                    <a:pt x="939" y="388"/>
                  </a:lnTo>
                  <a:lnTo>
                    <a:pt x="936" y="391"/>
                  </a:lnTo>
                  <a:lnTo>
                    <a:pt x="936" y="391"/>
                  </a:lnTo>
                  <a:lnTo>
                    <a:pt x="932" y="393"/>
                  </a:lnTo>
                  <a:lnTo>
                    <a:pt x="932" y="393"/>
                  </a:lnTo>
                  <a:lnTo>
                    <a:pt x="925" y="395"/>
                  </a:lnTo>
                  <a:lnTo>
                    <a:pt x="922" y="395"/>
                  </a:lnTo>
                  <a:lnTo>
                    <a:pt x="922" y="395"/>
                  </a:lnTo>
                  <a:lnTo>
                    <a:pt x="922" y="395"/>
                  </a:lnTo>
                  <a:lnTo>
                    <a:pt x="917" y="398"/>
                  </a:lnTo>
                  <a:lnTo>
                    <a:pt x="915" y="398"/>
                  </a:lnTo>
                  <a:lnTo>
                    <a:pt x="915" y="398"/>
                  </a:lnTo>
                  <a:lnTo>
                    <a:pt x="913" y="398"/>
                  </a:lnTo>
                  <a:lnTo>
                    <a:pt x="913" y="395"/>
                  </a:lnTo>
                  <a:lnTo>
                    <a:pt x="910" y="395"/>
                  </a:lnTo>
                  <a:lnTo>
                    <a:pt x="908" y="393"/>
                  </a:lnTo>
                  <a:lnTo>
                    <a:pt x="908" y="393"/>
                  </a:lnTo>
                  <a:lnTo>
                    <a:pt x="908" y="393"/>
                  </a:lnTo>
                  <a:lnTo>
                    <a:pt x="908" y="393"/>
                  </a:lnTo>
                  <a:lnTo>
                    <a:pt x="906" y="393"/>
                  </a:lnTo>
                  <a:lnTo>
                    <a:pt x="906" y="393"/>
                  </a:lnTo>
                  <a:lnTo>
                    <a:pt x="903" y="393"/>
                  </a:lnTo>
                  <a:lnTo>
                    <a:pt x="901" y="393"/>
                  </a:lnTo>
                  <a:lnTo>
                    <a:pt x="901" y="393"/>
                  </a:lnTo>
                  <a:lnTo>
                    <a:pt x="898" y="393"/>
                  </a:lnTo>
                  <a:lnTo>
                    <a:pt x="898" y="391"/>
                  </a:lnTo>
                  <a:lnTo>
                    <a:pt x="898" y="391"/>
                  </a:lnTo>
                  <a:lnTo>
                    <a:pt x="896" y="391"/>
                  </a:lnTo>
                  <a:lnTo>
                    <a:pt x="887" y="391"/>
                  </a:lnTo>
                  <a:lnTo>
                    <a:pt x="884" y="391"/>
                  </a:lnTo>
                  <a:lnTo>
                    <a:pt x="880" y="388"/>
                  </a:lnTo>
                  <a:lnTo>
                    <a:pt x="877" y="388"/>
                  </a:lnTo>
                  <a:lnTo>
                    <a:pt x="875" y="388"/>
                  </a:lnTo>
                  <a:lnTo>
                    <a:pt x="875" y="388"/>
                  </a:lnTo>
                  <a:lnTo>
                    <a:pt x="870" y="386"/>
                  </a:lnTo>
                  <a:lnTo>
                    <a:pt x="868" y="384"/>
                  </a:lnTo>
                  <a:lnTo>
                    <a:pt x="868" y="384"/>
                  </a:lnTo>
                  <a:lnTo>
                    <a:pt x="863" y="377"/>
                  </a:lnTo>
                  <a:lnTo>
                    <a:pt x="861" y="369"/>
                  </a:lnTo>
                  <a:lnTo>
                    <a:pt x="861" y="369"/>
                  </a:lnTo>
                  <a:lnTo>
                    <a:pt x="861" y="369"/>
                  </a:lnTo>
                  <a:lnTo>
                    <a:pt x="861" y="369"/>
                  </a:lnTo>
                  <a:lnTo>
                    <a:pt x="858" y="369"/>
                  </a:lnTo>
                  <a:lnTo>
                    <a:pt x="858" y="369"/>
                  </a:lnTo>
                  <a:lnTo>
                    <a:pt x="856" y="369"/>
                  </a:lnTo>
                  <a:lnTo>
                    <a:pt x="856" y="372"/>
                  </a:lnTo>
                  <a:lnTo>
                    <a:pt x="854" y="372"/>
                  </a:lnTo>
                  <a:lnTo>
                    <a:pt x="846" y="377"/>
                  </a:lnTo>
                  <a:lnTo>
                    <a:pt x="846" y="377"/>
                  </a:lnTo>
                  <a:lnTo>
                    <a:pt x="844" y="379"/>
                  </a:lnTo>
                  <a:lnTo>
                    <a:pt x="844" y="381"/>
                  </a:lnTo>
                  <a:lnTo>
                    <a:pt x="844" y="384"/>
                  </a:lnTo>
                  <a:lnTo>
                    <a:pt x="844" y="384"/>
                  </a:lnTo>
                  <a:lnTo>
                    <a:pt x="844" y="384"/>
                  </a:lnTo>
                  <a:lnTo>
                    <a:pt x="842" y="386"/>
                  </a:lnTo>
                  <a:lnTo>
                    <a:pt x="837" y="386"/>
                  </a:lnTo>
                  <a:lnTo>
                    <a:pt x="837" y="386"/>
                  </a:lnTo>
                  <a:lnTo>
                    <a:pt x="835" y="386"/>
                  </a:lnTo>
                  <a:lnTo>
                    <a:pt x="835" y="386"/>
                  </a:lnTo>
                  <a:lnTo>
                    <a:pt x="832" y="384"/>
                  </a:lnTo>
                  <a:lnTo>
                    <a:pt x="832" y="381"/>
                  </a:lnTo>
                  <a:lnTo>
                    <a:pt x="830" y="381"/>
                  </a:lnTo>
                  <a:lnTo>
                    <a:pt x="828" y="379"/>
                  </a:lnTo>
                  <a:lnTo>
                    <a:pt x="823" y="377"/>
                  </a:lnTo>
                  <a:lnTo>
                    <a:pt x="820" y="374"/>
                  </a:lnTo>
                  <a:lnTo>
                    <a:pt x="820" y="372"/>
                  </a:lnTo>
                  <a:lnTo>
                    <a:pt x="818" y="369"/>
                  </a:lnTo>
                  <a:lnTo>
                    <a:pt x="816" y="367"/>
                  </a:lnTo>
                  <a:lnTo>
                    <a:pt x="816" y="367"/>
                  </a:lnTo>
                  <a:lnTo>
                    <a:pt x="816" y="367"/>
                  </a:lnTo>
                  <a:lnTo>
                    <a:pt x="816" y="365"/>
                  </a:lnTo>
                  <a:lnTo>
                    <a:pt x="813" y="365"/>
                  </a:lnTo>
                  <a:lnTo>
                    <a:pt x="813" y="365"/>
                  </a:lnTo>
                  <a:lnTo>
                    <a:pt x="811" y="365"/>
                  </a:lnTo>
                  <a:lnTo>
                    <a:pt x="809" y="365"/>
                  </a:lnTo>
                  <a:lnTo>
                    <a:pt x="809" y="365"/>
                  </a:lnTo>
                  <a:lnTo>
                    <a:pt x="806" y="365"/>
                  </a:lnTo>
                  <a:lnTo>
                    <a:pt x="806" y="365"/>
                  </a:lnTo>
                  <a:lnTo>
                    <a:pt x="804" y="367"/>
                  </a:lnTo>
                  <a:lnTo>
                    <a:pt x="804" y="367"/>
                  </a:lnTo>
                  <a:lnTo>
                    <a:pt x="799" y="374"/>
                  </a:lnTo>
                  <a:lnTo>
                    <a:pt x="794" y="379"/>
                  </a:lnTo>
                  <a:lnTo>
                    <a:pt x="790" y="379"/>
                  </a:lnTo>
                  <a:lnTo>
                    <a:pt x="778" y="391"/>
                  </a:lnTo>
                  <a:lnTo>
                    <a:pt x="773" y="393"/>
                  </a:lnTo>
                  <a:lnTo>
                    <a:pt x="768" y="395"/>
                  </a:lnTo>
                  <a:lnTo>
                    <a:pt x="766" y="395"/>
                  </a:lnTo>
                  <a:lnTo>
                    <a:pt x="766" y="395"/>
                  </a:lnTo>
                  <a:lnTo>
                    <a:pt x="764" y="398"/>
                  </a:lnTo>
                  <a:lnTo>
                    <a:pt x="764" y="398"/>
                  </a:lnTo>
                  <a:lnTo>
                    <a:pt x="764" y="398"/>
                  </a:lnTo>
                  <a:lnTo>
                    <a:pt x="764" y="400"/>
                  </a:lnTo>
                  <a:lnTo>
                    <a:pt x="766" y="403"/>
                  </a:lnTo>
                  <a:lnTo>
                    <a:pt x="768" y="407"/>
                  </a:lnTo>
                  <a:lnTo>
                    <a:pt x="771" y="405"/>
                  </a:lnTo>
                  <a:lnTo>
                    <a:pt x="773" y="405"/>
                  </a:lnTo>
                  <a:lnTo>
                    <a:pt x="773" y="403"/>
                  </a:lnTo>
                  <a:lnTo>
                    <a:pt x="776" y="403"/>
                  </a:lnTo>
                  <a:lnTo>
                    <a:pt x="776" y="403"/>
                  </a:lnTo>
                  <a:lnTo>
                    <a:pt x="776" y="405"/>
                  </a:lnTo>
                  <a:lnTo>
                    <a:pt x="778" y="405"/>
                  </a:lnTo>
                  <a:lnTo>
                    <a:pt x="778" y="405"/>
                  </a:lnTo>
                  <a:lnTo>
                    <a:pt x="778" y="407"/>
                  </a:lnTo>
                  <a:lnTo>
                    <a:pt x="780" y="410"/>
                  </a:lnTo>
                  <a:lnTo>
                    <a:pt x="780" y="410"/>
                  </a:lnTo>
                  <a:lnTo>
                    <a:pt x="780" y="412"/>
                  </a:lnTo>
                  <a:lnTo>
                    <a:pt x="780" y="412"/>
                  </a:lnTo>
                  <a:lnTo>
                    <a:pt x="780" y="412"/>
                  </a:lnTo>
                  <a:lnTo>
                    <a:pt x="780" y="412"/>
                  </a:lnTo>
                  <a:lnTo>
                    <a:pt x="780" y="414"/>
                  </a:lnTo>
                  <a:lnTo>
                    <a:pt x="783" y="414"/>
                  </a:lnTo>
                  <a:lnTo>
                    <a:pt x="783" y="417"/>
                  </a:lnTo>
                  <a:lnTo>
                    <a:pt x="783" y="417"/>
                  </a:lnTo>
                  <a:lnTo>
                    <a:pt x="783" y="417"/>
                  </a:lnTo>
                  <a:lnTo>
                    <a:pt x="783" y="419"/>
                  </a:lnTo>
                  <a:lnTo>
                    <a:pt x="783" y="419"/>
                  </a:lnTo>
                  <a:lnTo>
                    <a:pt x="783" y="419"/>
                  </a:lnTo>
                  <a:lnTo>
                    <a:pt x="783" y="422"/>
                  </a:lnTo>
                  <a:lnTo>
                    <a:pt x="783" y="422"/>
                  </a:lnTo>
                  <a:lnTo>
                    <a:pt x="783" y="424"/>
                  </a:lnTo>
                  <a:lnTo>
                    <a:pt x="783" y="424"/>
                  </a:lnTo>
                  <a:lnTo>
                    <a:pt x="783" y="426"/>
                  </a:lnTo>
                  <a:lnTo>
                    <a:pt x="783" y="426"/>
                  </a:lnTo>
                  <a:lnTo>
                    <a:pt x="783" y="429"/>
                  </a:lnTo>
                  <a:lnTo>
                    <a:pt x="780" y="429"/>
                  </a:lnTo>
                  <a:lnTo>
                    <a:pt x="778" y="429"/>
                  </a:lnTo>
                  <a:lnTo>
                    <a:pt x="778" y="429"/>
                  </a:lnTo>
                  <a:lnTo>
                    <a:pt x="776" y="429"/>
                  </a:lnTo>
                  <a:lnTo>
                    <a:pt x="776" y="429"/>
                  </a:lnTo>
                  <a:lnTo>
                    <a:pt x="776" y="431"/>
                  </a:lnTo>
                  <a:lnTo>
                    <a:pt x="776" y="431"/>
                  </a:lnTo>
                  <a:lnTo>
                    <a:pt x="776" y="431"/>
                  </a:lnTo>
                  <a:lnTo>
                    <a:pt x="773" y="431"/>
                  </a:lnTo>
                  <a:lnTo>
                    <a:pt x="773" y="433"/>
                  </a:lnTo>
                  <a:lnTo>
                    <a:pt x="773" y="433"/>
                  </a:lnTo>
                  <a:lnTo>
                    <a:pt x="773" y="436"/>
                  </a:lnTo>
                  <a:lnTo>
                    <a:pt x="773" y="438"/>
                  </a:lnTo>
                  <a:lnTo>
                    <a:pt x="773" y="443"/>
                  </a:lnTo>
                  <a:lnTo>
                    <a:pt x="773" y="443"/>
                  </a:lnTo>
                  <a:lnTo>
                    <a:pt x="776" y="445"/>
                  </a:lnTo>
                  <a:lnTo>
                    <a:pt x="776" y="445"/>
                  </a:lnTo>
                  <a:lnTo>
                    <a:pt x="776" y="445"/>
                  </a:lnTo>
                  <a:lnTo>
                    <a:pt x="776" y="445"/>
                  </a:lnTo>
                  <a:lnTo>
                    <a:pt x="778" y="445"/>
                  </a:lnTo>
                  <a:lnTo>
                    <a:pt x="778" y="445"/>
                  </a:lnTo>
                  <a:lnTo>
                    <a:pt x="780" y="445"/>
                  </a:lnTo>
                  <a:lnTo>
                    <a:pt x="780" y="445"/>
                  </a:lnTo>
                  <a:lnTo>
                    <a:pt x="778" y="450"/>
                  </a:lnTo>
                  <a:lnTo>
                    <a:pt x="778" y="452"/>
                  </a:lnTo>
                  <a:lnTo>
                    <a:pt x="776" y="455"/>
                  </a:lnTo>
                  <a:lnTo>
                    <a:pt x="776" y="457"/>
                  </a:lnTo>
                  <a:lnTo>
                    <a:pt x="776" y="459"/>
                  </a:lnTo>
                  <a:lnTo>
                    <a:pt x="776" y="459"/>
                  </a:lnTo>
                  <a:lnTo>
                    <a:pt x="776" y="462"/>
                  </a:lnTo>
                  <a:lnTo>
                    <a:pt x="778" y="464"/>
                  </a:lnTo>
                  <a:lnTo>
                    <a:pt x="778" y="464"/>
                  </a:lnTo>
                  <a:lnTo>
                    <a:pt x="778" y="466"/>
                  </a:lnTo>
                  <a:lnTo>
                    <a:pt x="783" y="471"/>
                  </a:lnTo>
                  <a:lnTo>
                    <a:pt x="785" y="474"/>
                  </a:lnTo>
                  <a:lnTo>
                    <a:pt x="787" y="476"/>
                  </a:lnTo>
                  <a:lnTo>
                    <a:pt x="790" y="476"/>
                  </a:lnTo>
                  <a:lnTo>
                    <a:pt x="792" y="476"/>
                  </a:lnTo>
                  <a:lnTo>
                    <a:pt x="802" y="478"/>
                  </a:lnTo>
                  <a:lnTo>
                    <a:pt x="804" y="481"/>
                  </a:lnTo>
                  <a:lnTo>
                    <a:pt x="804" y="481"/>
                  </a:lnTo>
                  <a:lnTo>
                    <a:pt x="806" y="481"/>
                  </a:lnTo>
                  <a:lnTo>
                    <a:pt x="806" y="478"/>
                  </a:lnTo>
                  <a:lnTo>
                    <a:pt x="806" y="478"/>
                  </a:lnTo>
                  <a:lnTo>
                    <a:pt x="809" y="478"/>
                  </a:lnTo>
                  <a:lnTo>
                    <a:pt x="809" y="476"/>
                  </a:lnTo>
                  <a:lnTo>
                    <a:pt x="809" y="474"/>
                  </a:lnTo>
                  <a:lnTo>
                    <a:pt x="811" y="471"/>
                  </a:lnTo>
                  <a:lnTo>
                    <a:pt x="813" y="471"/>
                  </a:lnTo>
                  <a:lnTo>
                    <a:pt x="816" y="466"/>
                  </a:lnTo>
                  <a:lnTo>
                    <a:pt x="818" y="466"/>
                  </a:lnTo>
                  <a:lnTo>
                    <a:pt x="818" y="466"/>
                  </a:lnTo>
                  <a:lnTo>
                    <a:pt x="820" y="466"/>
                  </a:lnTo>
                  <a:lnTo>
                    <a:pt x="820" y="464"/>
                  </a:lnTo>
                  <a:lnTo>
                    <a:pt x="820" y="464"/>
                  </a:lnTo>
                  <a:lnTo>
                    <a:pt x="823" y="466"/>
                  </a:lnTo>
                  <a:lnTo>
                    <a:pt x="823" y="466"/>
                  </a:lnTo>
                  <a:lnTo>
                    <a:pt x="823" y="466"/>
                  </a:lnTo>
                  <a:lnTo>
                    <a:pt x="830" y="471"/>
                  </a:lnTo>
                  <a:lnTo>
                    <a:pt x="830" y="471"/>
                  </a:lnTo>
                  <a:lnTo>
                    <a:pt x="830" y="471"/>
                  </a:lnTo>
                  <a:lnTo>
                    <a:pt x="842" y="471"/>
                  </a:lnTo>
                  <a:lnTo>
                    <a:pt x="842" y="471"/>
                  </a:lnTo>
                  <a:lnTo>
                    <a:pt x="842" y="471"/>
                  </a:lnTo>
                  <a:lnTo>
                    <a:pt x="844" y="471"/>
                  </a:lnTo>
                  <a:lnTo>
                    <a:pt x="844" y="471"/>
                  </a:lnTo>
                  <a:lnTo>
                    <a:pt x="844" y="471"/>
                  </a:lnTo>
                  <a:lnTo>
                    <a:pt x="846" y="471"/>
                  </a:lnTo>
                  <a:lnTo>
                    <a:pt x="846" y="471"/>
                  </a:lnTo>
                  <a:lnTo>
                    <a:pt x="849" y="466"/>
                  </a:lnTo>
                  <a:lnTo>
                    <a:pt x="849" y="466"/>
                  </a:lnTo>
                  <a:lnTo>
                    <a:pt x="849" y="466"/>
                  </a:lnTo>
                  <a:lnTo>
                    <a:pt x="851" y="464"/>
                  </a:lnTo>
                  <a:lnTo>
                    <a:pt x="851" y="464"/>
                  </a:lnTo>
                  <a:lnTo>
                    <a:pt x="851" y="464"/>
                  </a:lnTo>
                  <a:lnTo>
                    <a:pt x="851" y="462"/>
                  </a:lnTo>
                  <a:lnTo>
                    <a:pt x="854" y="462"/>
                  </a:lnTo>
                  <a:lnTo>
                    <a:pt x="854" y="464"/>
                  </a:lnTo>
                  <a:lnTo>
                    <a:pt x="854" y="464"/>
                  </a:lnTo>
                  <a:lnTo>
                    <a:pt x="856" y="464"/>
                  </a:lnTo>
                  <a:lnTo>
                    <a:pt x="856" y="464"/>
                  </a:lnTo>
                  <a:lnTo>
                    <a:pt x="856" y="464"/>
                  </a:lnTo>
                  <a:lnTo>
                    <a:pt x="858" y="471"/>
                  </a:lnTo>
                  <a:lnTo>
                    <a:pt x="858" y="471"/>
                  </a:lnTo>
                  <a:lnTo>
                    <a:pt x="858" y="474"/>
                  </a:lnTo>
                  <a:lnTo>
                    <a:pt x="858" y="476"/>
                  </a:lnTo>
                  <a:lnTo>
                    <a:pt x="858" y="476"/>
                  </a:lnTo>
                  <a:lnTo>
                    <a:pt x="858" y="478"/>
                  </a:lnTo>
                  <a:lnTo>
                    <a:pt x="858" y="478"/>
                  </a:lnTo>
                  <a:lnTo>
                    <a:pt x="861" y="481"/>
                  </a:lnTo>
                  <a:lnTo>
                    <a:pt x="861" y="481"/>
                  </a:lnTo>
                  <a:lnTo>
                    <a:pt x="861" y="481"/>
                  </a:lnTo>
                  <a:lnTo>
                    <a:pt x="861" y="481"/>
                  </a:lnTo>
                  <a:lnTo>
                    <a:pt x="863" y="481"/>
                  </a:lnTo>
                  <a:lnTo>
                    <a:pt x="863" y="481"/>
                  </a:lnTo>
                  <a:lnTo>
                    <a:pt x="865" y="481"/>
                  </a:lnTo>
                  <a:lnTo>
                    <a:pt x="865" y="481"/>
                  </a:lnTo>
                  <a:lnTo>
                    <a:pt x="868" y="483"/>
                  </a:lnTo>
                  <a:lnTo>
                    <a:pt x="868" y="483"/>
                  </a:lnTo>
                  <a:lnTo>
                    <a:pt x="868" y="483"/>
                  </a:lnTo>
                  <a:lnTo>
                    <a:pt x="868" y="483"/>
                  </a:lnTo>
                  <a:lnTo>
                    <a:pt x="870" y="485"/>
                  </a:lnTo>
                  <a:lnTo>
                    <a:pt x="870" y="485"/>
                  </a:lnTo>
                  <a:lnTo>
                    <a:pt x="870" y="485"/>
                  </a:lnTo>
                  <a:lnTo>
                    <a:pt x="870" y="485"/>
                  </a:lnTo>
                  <a:lnTo>
                    <a:pt x="870" y="488"/>
                  </a:lnTo>
                  <a:lnTo>
                    <a:pt x="870" y="488"/>
                  </a:lnTo>
                  <a:lnTo>
                    <a:pt x="870" y="490"/>
                  </a:lnTo>
                  <a:lnTo>
                    <a:pt x="872" y="492"/>
                  </a:lnTo>
                  <a:lnTo>
                    <a:pt x="875" y="495"/>
                  </a:lnTo>
                  <a:lnTo>
                    <a:pt x="875" y="495"/>
                  </a:lnTo>
                  <a:lnTo>
                    <a:pt x="875" y="495"/>
                  </a:lnTo>
                  <a:lnTo>
                    <a:pt x="875" y="495"/>
                  </a:lnTo>
                  <a:lnTo>
                    <a:pt x="875" y="497"/>
                  </a:lnTo>
                  <a:lnTo>
                    <a:pt x="875" y="497"/>
                  </a:lnTo>
                  <a:lnTo>
                    <a:pt x="875" y="500"/>
                  </a:lnTo>
                  <a:lnTo>
                    <a:pt x="875" y="502"/>
                  </a:lnTo>
                  <a:lnTo>
                    <a:pt x="875" y="502"/>
                  </a:lnTo>
                  <a:lnTo>
                    <a:pt x="875" y="502"/>
                  </a:lnTo>
                  <a:lnTo>
                    <a:pt x="877" y="504"/>
                  </a:lnTo>
                  <a:lnTo>
                    <a:pt x="877" y="504"/>
                  </a:lnTo>
                  <a:lnTo>
                    <a:pt x="877" y="504"/>
                  </a:lnTo>
                  <a:lnTo>
                    <a:pt x="877" y="509"/>
                  </a:lnTo>
                  <a:lnTo>
                    <a:pt x="877" y="509"/>
                  </a:lnTo>
                  <a:lnTo>
                    <a:pt x="880" y="511"/>
                  </a:lnTo>
                  <a:lnTo>
                    <a:pt x="880" y="511"/>
                  </a:lnTo>
                  <a:lnTo>
                    <a:pt x="880" y="511"/>
                  </a:lnTo>
                  <a:lnTo>
                    <a:pt x="880" y="511"/>
                  </a:lnTo>
                  <a:lnTo>
                    <a:pt x="880" y="511"/>
                  </a:lnTo>
                  <a:lnTo>
                    <a:pt x="877" y="511"/>
                  </a:lnTo>
                  <a:lnTo>
                    <a:pt x="877" y="511"/>
                  </a:lnTo>
                  <a:lnTo>
                    <a:pt x="877" y="514"/>
                  </a:lnTo>
                  <a:lnTo>
                    <a:pt x="877" y="514"/>
                  </a:lnTo>
                  <a:lnTo>
                    <a:pt x="875" y="514"/>
                  </a:lnTo>
                  <a:lnTo>
                    <a:pt x="875" y="516"/>
                  </a:lnTo>
                  <a:lnTo>
                    <a:pt x="875" y="516"/>
                  </a:lnTo>
                  <a:lnTo>
                    <a:pt x="872" y="516"/>
                  </a:lnTo>
                  <a:lnTo>
                    <a:pt x="870" y="516"/>
                  </a:lnTo>
                  <a:lnTo>
                    <a:pt x="863" y="521"/>
                  </a:lnTo>
                  <a:lnTo>
                    <a:pt x="861" y="523"/>
                  </a:lnTo>
                  <a:lnTo>
                    <a:pt x="861" y="523"/>
                  </a:lnTo>
                  <a:lnTo>
                    <a:pt x="861" y="526"/>
                  </a:lnTo>
                  <a:lnTo>
                    <a:pt x="861" y="528"/>
                  </a:lnTo>
                  <a:lnTo>
                    <a:pt x="858" y="533"/>
                  </a:lnTo>
                  <a:lnTo>
                    <a:pt x="858" y="533"/>
                  </a:lnTo>
                  <a:lnTo>
                    <a:pt x="858" y="533"/>
                  </a:lnTo>
                  <a:lnTo>
                    <a:pt x="856" y="535"/>
                  </a:lnTo>
                  <a:lnTo>
                    <a:pt x="856" y="535"/>
                  </a:lnTo>
                  <a:lnTo>
                    <a:pt x="856" y="537"/>
                  </a:lnTo>
                  <a:lnTo>
                    <a:pt x="856" y="537"/>
                  </a:lnTo>
                  <a:lnTo>
                    <a:pt x="856" y="540"/>
                  </a:lnTo>
                  <a:lnTo>
                    <a:pt x="856" y="542"/>
                  </a:lnTo>
                  <a:lnTo>
                    <a:pt x="856" y="542"/>
                  </a:lnTo>
                  <a:lnTo>
                    <a:pt x="856" y="542"/>
                  </a:lnTo>
                  <a:lnTo>
                    <a:pt x="856" y="545"/>
                  </a:lnTo>
                  <a:lnTo>
                    <a:pt x="854" y="547"/>
                  </a:lnTo>
                  <a:lnTo>
                    <a:pt x="854" y="547"/>
                  </a:lnTo>
                  <a:lnTo>
                    <a:pt x="854" y="549"/>
                  </a:lnTo>
                  <a:lnTo>
                    <a:pt x="854" y="552"/>
                  </a:lnTo>
                  <a:lnTo>
                    <a:pt x="854" y="552"/>
                  </a:lnTo>
                  <a:lnTo>
                    <a:pt x="846" y="559"/>
                  </a:lnTo>
                  <a:lnTo>
                    <a:pt x="846" y="559"/>
                  </a:lnTo>
                  <a:lnTo>
                    <a:pt x="844" y="559"/>
                  </a:lnTo>
                  <a:lnTo>
                    <a:pt x="844" y="559"/>
                  </a:lnTo>
                  <a:lnTo>
                    <a:pt x="842" y="559"/>
                  </a:lnTo>
                  <a:lnTo>
                    <a:pt x="839" y="561"/>
                  </a:lnTo>
                  <a:lnTo>
                    <a:pt x="837" y="561"/>
                  </a:lnTo>
                  <a:lnTo>
                    <a:pt x="837" y="561"/>
                  </a:lnTo>
                  <a:lnTo>
                    <a:pt x="839" y="563"/>
                  </a:lnTo>
                  <a:lnTo>
                    <a:pt x="839" y="563"/>
                  </a:lnTo>
                  <a:lnTo>
                    <a:pt x="839" y="566"/>
                  </a:lnTo>
                  <a:lnTo>
                    <a:pt x="839" y="566"/>
                  </a:lnTo>
                  <a:lnTo>
                    <a:pt x="842" y="566"/>
                  </a:lnTo>
                  <a:lnTo>
                    <a:pt x="842" y="566"/>
                  </a:lnTo>
                  <a:lnTo>
                    <a:pt x="842" y="568"/>
                  </a:lnTo>
                  <a:lnTo>
                    <a:pt x="842" y="571"/>
                  </a:lnTo>
                  <a:lnTo>
                    <a:pt x="839" y="573"/>
                  </a:lnTo>
                  <a:lnTo>
                    <a:pt x="839" y="573"/>
                  </a:lnTo>
                  <a:lnTo>
                    <a:pt x="837" y="580"/>
                  </a:lnTo>
                  <a:lnTo>
                    <a:pt x="835" y="582"/>
                  </a:lnTo>
                  <a:lnTo>
                    <a:pt x="835" y="582"/>
                  </a:lnTo>
                  <a:lnTo>
                    <a:pt x="835" y="585"/>
                  </a:lnTo>
                  <a:lnTo>
                    <a:pt x="835" y="585"/>
                  </a:lnTo>
                  <a:lnTo>
                    <a:pt x="832" y="585"/>
                  </a:lnTo>
                  <a:lnTo>
                    <a:pt x="832" y="585"/>
                  </a:lnTo>
                  <a:lnTo>
                    <a:pt x="832" y="585"/>
                  </a:lnTo>
                  <a:lnTo>
                    <a:pt x="830" y="585"/>
                  </a:lnTo>
                  <a:lnTo>
                    <a:pt x="830" y="585"/>
                  </a:lnTo>
                  <a:lnTo>
                    <a:pt x="828" y="582"/>
                  </a:lnTo>
                  <a:lnTo>
                    <a:pt x="825" y="582"/>
                  </a:lnTo>
                  <a:lnTo>
                    <a:pt x="825" y="582"/>
                  </a:lnTo>
                  <a:lnTo>
                    <a:pt x="825" y="582"/>
                  </a:lnTo>
                  <a:lnTo>
                    <a:pt x="825" y="582"/>
                  </a:lnTo>
                  <a:lnTo>
                    <a:pt x="825" y="582"/>
                  </a:lnTo>
                  <a:lnTo>
                    <a:pt x="825" y="585"/>
                  </a:lnTo>
                  <a:lnTo>
                    <a:pt x="825" y="589"/>
                  </a:lnTo>
                  <a:lnTo>
                    <a:pt x="825" y="592"/>
                  </a:lnTo>
                  <a:lnTo>
                    <a:pt x="825" y="592"/>
                  </a:lnTo>
                  <a:lnTo>
                    <a:pt x="823" y="594"/>
                  </a:lnTo>
                  <a:lnTo>
                    <a:pt x="823" y="594"/>
                  </a:lnTo>
                  <a:lnTo>
                    <a:pt x="823" y="597"/>
                  </a:lnTo>
                  <a:lnTo>
                    <a:pt x="825" y="597"/>
                  </a:lnTo>
                  <a:lnTo>
                    <a:pt x="825" y="599"/>
                  </a:lnTo>
                  <a:lnTo>
                    <a:pt x="828" y="601"/>
                  </a:lnTo>
                  <a:lnTo>
                    <a:pt x="828" y="601"/>
                  </a:lnTo>
                  <a:lnTo>
                    <a:pt x="830" y="604"/>
                  </a:lnTo>
                  <a:lnTo>
                    <a:pt x="832" y="604"/>
                  </a:lnTo>
                  <a:lnTo>
                    <a:pt x="832" y="606"/>
                  </a:lnTo>
                  <a:lnTo>
                    <a:pt x="837" y="608"/>
                  </a:lnTo>
                  <a:lnTo>
                    <a:pt x="837" y="608"/>
                  </a:lnTo>
                  <a:lnTo>
                    <a:pt x="837" y="611"/>
                  </a:lnTo>
                  <a:lnTo>
                    <a:pt x="837" y="618"/>
                  </a:lnTo>
                  <a:lnTo>
                    <a:pt x="837" y="618"/>
                  </a:lnTo>
                  <a:lnTo>
                    <a:pt x="837" y="618"/>
                  </a:lnTo>
                  <a:lnTo>
                    <a:pt x="839" y="620"/>
                  </a:lnTo>
                  <a:lnTo>
                    <a:pt x="842" y="620"/>
                  </a:lnTo>
                  <a:lnTo>
                    <a:pt x="844" y="620"/>
                  </a:lnTo>
                  <a:lnTo>
                    <a:pt x="846" y="620"/>
                  </a:lnTo>
                  <a:lnTo>
                    <a:pt x="849" y="620"/>
                  </a:lnTo>
                  <a:lnTo>
                    <a:pt x="849" y="620"/>
                  </a:lnTo>
                  <a:lnTo>
                    <a:pt x="851" y="623"/>
                  </a:lnTo>
                  <a:lnTo>
                    <a:pt x="849" y="632"/>
                  </a:lnTo>
                  <a:lnTo>
                    <a:pt x="851" y="637"/>
                  </a:lnTo>
                  <a:lnTo>
                    <a:pt x="854" y="639"/>
                  </a:lnTo>
                  <a:lnTo>
                    <a:pt x="854" y="639"/>
                  </a:lnTo>
                  <a:lnTo>
                    <a:pt x="856" y="642"/>
                  </a:lnTo>
                  <a:lnTo>
                    <a:pt x="861" y="649"/>
                  </a:lnTo>
                  <a:lnTo>
                    <a:pt x="861" y="651"/>
                  </a:lnTo>
                  <a:lnTo>
                    <a:pt x="863" y="651"/>
                  </a:lnTo>
                  <a:lnTo>
                    <a:pt x="865" y="653"/>
                  </a:lnTo>
                  <a:lnTo>
                    <a:pt x="865" y="653"/>
                  </a:lnTo>
                  <a:lnTo>
                    <a:pt x="870" y="656"/>
                  </a:lnTo>
                  <a:lnTo>
                    <a:pt x="872" y="656"/>
                  </a:lnTo>
                  <a:lnTo>
                    <a:pt x="875" y="658"/>
                  </a:lnTo>
                  <a:lnTo>
                    <a:pt x="875" y="658"/>
                  </a:lnTo>
                  <a:lnTo>
                    <a:pt x="875" y="658"/>
                  </a:lnTo>
                  <a:lnTo>
                    <a:pt x="875" y="658"/>
                  </a:lnTo>
                  <a:lnTo>
                    <a:pt x="875" y="660"/>
                  </a:lnTo>
                  <a:lnTo>
                    <a:pt x="872" y="660"/>
                  </a:lnTo>
                  <a:lnTo>
                    <a:pt x="872" y="660"/>
                  </a:lnTo>
                  <a:lnTo>
                    <a:pt x="872" y="660"/>
                  </a:lnTo>
                  <a:lnTo>
                    <a:pt x="870" y="660"/>
                  </a:lnTo>
                  <a:lnTo>
                    <a:pt x="868" y="660"/>
                  </a:lnTo>
                  <a:lnTo>
                    <a:pt x="865" y="660"/>
                  </a:lnTo>
                  <a:lnTo>
                    <a:pt x="865" y="660"/>
                  </a:lnTo>
                  <a:lnTo>
                    <a:pt x="865" y="663"/>
                  </a:lnTo>
                  <a:lnTo>
                    <a:pt x="865" y="665"/>
                  </a:lnTo>
                  <a:lnTo>
                    <a:pt x="865" y="665"/>
                  </a:lnTo>
                  <a:lnTo>
                    <a:pt x="865" y="668"/>
                  </a:lnTo>
                  <a:lnTo>
                    <a:pt x="865" y="668"/>
                  </a:lnTo>
                  <a:lnTo>
                    <a:pt x="863" y="670"/>
                  </a:lnTo>
                  <a:lnTo>
                    <a:pt x="861" y="672"/>
                  </a:lnTo>
                  <a:lnTo>
                    <a:pt x="861" y="675"/>
                  </a:lnTo>
                  <a:lnTo>
                    <a:pt x="861" y="675"/>
                  </a:lnTo>
                  <a:lnTo>
                    <a:pt x="861" y="677"/>
                  </a:lnTo>
                  <a:lnTo>
                    <a:pt x="861" y="679"/>
                  </a:lnTo>
                  <a:lnTo>
                    <a:pt x="861" y="679"/>
                  </a:lnTo>
                  <a:lnTo>
                    <a:pt x="861" y="682"/>
                  </a:lnTo>
                  <a:lnTo>
                    <a:pt x="861" y="684"/>
                  </a:lnTo>
                  <a:lnTo>
                    <a:pt x="861" y="686"/>
                  </a:lnTo>
                  <a:lnTo>
                    <a:pt x="861" y="686"/>
                  </a:lnTo>
                  <a:lnTo>
                    <a:pt x="861" y="689"/>
                  </a:lnTo>
                  <a:lnTo>
                    <a:pt x="858" y="691"/>
                  </a:lnTo>
                  <a:lnTo>
                    <a:pt x="856" y="691"/>
                  </a:lnTo>
                  <a:lnTo>
                    <a:pt x="856" y="691"/>
                  </a:lnTo>
                  <a:lnTo>
                    <a:pt x="854" y="691"/>
                  </a:lnTo>
                  <a:lnTo>
                    <a:pt x="851" y="696"/>
                  </a:lnTo>
                  <a:lnTo>
                    <a:pt x="849" y="698"/>
                  </a:lnTo>
                  <a:lnTo>
                    <a:pt x="846" y="698"/>
                  </a:lnTo>
                  <a:lnTo>
                    <a:pt x="846" y="698"/>
                  </a:lnTo>
                  <a:lnTo>
                    <a:pt x="842" y="703"/>
                  </a:lnTo>
                  <a:lnTo>
                    <a:pt x="839" y="705"/>
                  </a:lnTo>
                  <a:lnTo>
                    <a:pt x="839" y="708"/>
                  </a:lnTo>
                  <a:lnTo>
                    <a:pt x="837" y="717"/>
                  </a:lnTo>
                  <a:lnTo>
                    <a:pt x="837" y="717"/>
                  </a:lnTo>
                  <a:lnTo>
                    <a:pt x="837" y="717"/>
                  </a:lnTo>
                  <a:lnTo>
                    <a:pt x="835" y="720"/>
                  </a:lnTo>
                  <a:lnTo>
                    <a:pt x="832" y="722"/>
                  </a:lnTo>
                  <a:lnTo>
                    <a:pt x="830" y="722"/>
                  </a:lnTo>
                  <a:lnTo>
                    <a:pt x="830" y="724"/>
                  </a:lnTo>
                  <a:lnTo>
                    <a:pt x="830" y="724"/>
                  </a:lnTo>
                  <a:lnTo>
                    <a:pt x="830" y="727"/>
                  </a:lnTo>
                  <a:lnTo>
                    <a:pt x="830" y="729"/>
                  </a:lnTo>
                  <a:lnTo>
                    <a:pt x="830" y="736"/>
                  </a:lnTo>
                  <a:lnTo>
                    <a:pt x="835" y="750"/>
                  </a:lnTo>
                  <a:lnTo>
                    <a:pt x="837" y="755"/>
                  </a:lnTo>
                  <a:lnTo>
                    <a:pt x="839" y="760"/>
                  </a:lnTo>
                  <a:lnTo>
                    <a:pt x="846" y="769"/>
                  </a:lnTo>
                  <a:lnTo>
                    <a:pt x="846" y="772"/>
                  </a:lnTo>
                  <a:lnTo>
                    <a:pt x="846" y="772"/>
                  </a:lnTo>
                  <a:lnTo>
                    <a:pt x="849" y="772"/>
                  </a:lnTo>
                  <a:lnTo>
                    <a:pt x="849" y="772"/>
                  </a:lnTo>
                  <a:lnTo>
                    <a:pt x="851" y="772"/>
                  </a:lnTo>
                  <a:lnTo>
                    <a:pt x="851" y="772"/>
                  </a:lnTo>
                  <a:lnTo>
                    <a:pt x="851" y="772"/>
                  </a:lnTo>
                  <a:lnTo>
                    <a:pt x="854" y="772"/>
                  </a:lnTo>
                  <a:lnTo>
                    <a:pt x="854" y="772"/>
                  </a:lnTo>
                  <a:lnTo>
                    <a:pt x="854" y="772"/>
                  </a:lnTo>
                  <a:lnTo>
                    <a:pt x="854" y="772"/>
                  </a:lnTo>
                  <a:lnTo>
                    <a:pt x="854" y="769"/>
                  </a:lnTo>
                  <a:lnTo>
                    <a:pt x="854" y="769"/>
                  </a:lnTo>
                  <a:lnTo>
                    <a:pt x="854" y="769"/>
                  </a:lnTo>
                  <a:lnTo>
                    <a:pt x="854" y="767"/>
                  </a:lnTo>
                  <a:lnTo>
                    <a:pt x="854" y="767"/>
                  </a:lnTo>
                  <a:lnTo>
                    <a:pt x="851" y="765"/>
                  </a:lnTo>
                  <a:lnTo>
                    <a:pt x="851" y="765"/>
                  </a:lnTo>
                  <a:lnTo>
                    <a:pt x="851" y="762"/>
                  </a:lnTo>
                  <a:lnTo>
                    <a:pt x="851" y="762"/>
                  </a:lnTo>
                  <a:lnTo>
                    <a:pt x="851" y="762"/>
                  </a:lnTo>
                  <a:lnTo>
                    <a:pt x="851" y="760"/>
                  </a:lnTo>
                  <a:lnTo>
                    <a:pt x="851" y="757"/>
                  </a:lnTo>
                  <a:lnTo>
                    <a:pt x="851" y="757"/>
                  </a:lnTo>
                  <a:lnTo>
                    <a:pt x="854" y="757"/>
                  </a:lnTo>
                  <a:lnTo>
                    <a:pt x="854" y="757"/>
                  </a:lnTo>
                  <a:lnTo>
                    <a:pt x="856" y="755"/>
                  </a:lnTo>
                  <a:lnTo>
                    <a:pt x="858" y="755"/>
                  </a:lnTo>
                  <a:lnTo>
                    <a:pt x="858" y="755"/>
                  </a:lnTo>
                  <a:lnTo>
                    <a:pt x="861" y="757"/>
                  </a:lnTo>
                  <a:lnTo>
                    <a:pt x="870" y="760"/>
                  </a:lnTo>
                  <a:lnTo>
                    <a:pt x="872" y="762"/>
                  </a:lnTo>
                  <a:lnTo>
                    <a:pt x="872" y="762"/>
                  </a:lnTo>
                  <a:lnTo>
                    <a:pt x="877" y="765"/>
                  </a:lnTo>
                  <a:lnTo>
                    <a:pt x="877" y="765"/>
                  </a:lnTo>
                  <a:lnTo>
                    <a:pt x="877" y="767"/>
                  </a:lnTo>
                  <a:lnTo>
                    <a:pt x="880" y="767"/>
                  </a:lnTo>
                  <a:lnTo>
                    <a:pt x="882" y="767"/>
                  </a:lnTo>
                  <a:lnTo>
                    <a:pt x="882" y="767"/>
                  </a:lnTo>
                  <a:lnTo>
                    <a:pt x="884" y="767"/>
                  </a:lnTo>
                  <a:lnTo>
                    <a:pt x="884" y="767"/>
                  </a:lnTo>
                  <a:lnTo>
                    <a:pt x="884" y="767"/>
                  </a:lnTo>
                  <a:lnTo>
                    <a:pt x="889" y="767"/>
                  </a:lnTo>
                  <a:lnTo>
                    <a:pt x="894" y="767"/>
                  </a:lnTo>
                  <a:lnTo>
                    <a:pt x="896" y="769"/>
                  </a:lnTo>
                  <a:lnTo>
                    <a:pt x="898" y="769"/>
                  </a:lnTo>
                  <a:lnTo>
                    <a:pt x="898" y="769"/>
                  </a:lnTo>
                  <a:lnTo>
                    <a:pt x="901" y="772"/>
                  </a:lnTo>
                  <a:lnTo>
                    <a:pt x="901" y="772"/>
                  </a:lnTo>
                  <a:lnTo>
                    <a:pt x="901" y="772"/>
                  </a:lnTo>
                  <a:lnTo>
                    <a:pt x="901" y="774"/>
                  </a:lnTo>
                  <a:lnTo>
                    <a:pt x="901" y="774"/>
                  </a:lnTo>
                  <a:lnTo>
                    <a:pt x="901" y="776"/>
                  </a:lnTo>
                  <a:lnTo>
                    <a:pt x="901" y="779"/>
                  </a:lnTo>
                  <a:lnTo>
                    <a:pt x="901" y="779"/>
                  </a:lnTo>
                  <a:lnTo>
                    <a:pt x="903" y="781"/>
                  </a:lnTo>
                  <a:lnTo>
                    <a:pt x="906" y="783"/>
                  </a:lnTo>
                  <a:lnTo>
                    <a:pt x="906" y="783"/>
                  </a:lnTo>
                  <a:lnTo>
                    <a:pt x="906" y="783"/>
                  </a:lnTo>
                  <a:lnTo>
                    <a:pt x="908" y="786"/>
                  </a:lnTo>
                  <a:lnTo>
                    <a:pt x="908" y="786"/>
                  </a:lnTo>
                  <a:lnTo>
                    <a:pt x="906" y="791"/>
                  </a:lnTo>
                  <a:lnTo>
                    <a:pt x="906" y="793"/>
                  </a:lnTo>
                  <a:lnTo>
                    <a:pt x="906" y="795"/>
                  </a:lnTo>
                  <a:lnTo>
                    <a:pt x="906" y="798"/>
                  </a:lnTo>
                  <a:lnTo>
                    <a:pt x="906" y="800"/>
                  </a:lnTo>
                  <a:lnTo>
                    <a:pt x="906" y="800"/>
                  </a:lnTo>
                  <a:lnTo>
                    <a:pt x="906" y="800"/>
                  </a:lnTo>
                  <a:lnTo>
                    <a:pt x="906" y="802"/>
                  </a:lnTo>
                  <a:lnTo>
                    <a:pt x="903" y="802"/>
                  </a:lnTo>
                  <a:lnTo>
                    <a:pt x="903" y="805"/>
                  </a:lnTo>
                  <a:lnTo>
                    <a:pt x="903" y="805"/>
                  </a:lnTo>
                  <a:lnTo>
                    <a:pt x="903" y="807"/>
                  </a:lnTo>
                  <a:lnTo>
                    <a:pt x="906" y="807"/>
                  </a:lnTo>
                  <a:lnTo>
                    <a:pt x="906" y="809"/>
                  </a:lnTo>
                  <a:lnTo>
                    <a:pt x="913" y="817"/>
                  </a:lnTo>
                  <a:lnTo>
                    <a:pt x="915" y="817"/>
                  </a:lnTo>
                  <a:lnTo>
                    <a:pt x="917" y="819"/>
                  </a:lnTo>
                  <a:lnTo>
                    <a:pt x="917" y="817"/>
                  </a:lnTo>
                  <a:lnTo>
                    <a:pt x="917" y="817"/>
                  </a:lnTo>
                  <a:lnTo>
                    <a:pt x="917" y="817"/>
                  </a:lnTo>
                  <a:lnTo>
                    <a:pt x="917" y="817"/>
                  </a:lnTo>
                  <a:lnTo>
                    <a:pt x="917" y="817"/>
                  </a:lnTo>
                  <a:lnTo>
                    <a:pt x="917" y="814"/>
                  </a:lnTo>
                  <a:lnTo>
                    <a:pt x="917" y="812"/>
                  </a:lnTo>
                  <a:lnTo>
                    <a:pt x="917" y="812"/>
                  </a:lnTo>
                  <a:lnTo>
                    <a:pt x="917" y="812"/>
                  </a:lnTo>
                  <a:lnTo>
                    <a:pt x="917" y="812"/>
                  </a:lnTo>
                  <a:lnTo>
                    <a:pt x="920" y="812"/>
                  </a:lnTo>
                  <a:lnTo>
                    <a:pt x="920" y="812"/>
                  </a:lnTo>
                  <a:lnTo>
                    <a:pt x="920" y="812"/>
                  </a:lnTo>
                  <a:lnTo>
                    <a:pt x="922" y="814"/>
                  </a:lnTo>
                  <a:lnTo>
                    <a:pt x="925" y="817"/>
                  </a:lnTo>
                  <a:lnTo>
                    <a:pt x="927" y="819"/>
                  </a:lnTo>
                  <a:lnTo>
                    <a:pt x="929" y="821"/>
                  </a:lnTo>
                  <a:lnTo>
                    <a:pt x="932" y="821"/>
                  </a:lnTo>
                  <a:lnTo>
                    <a:pt x="932" y="824"/>
                  </a:lnTo>
                  <a:lnTo>
                    <a:pt x="932" y="824"/>
                  </a:lnTo>
                  <a:lnTo>
                    <a:pt x="934" y="826"/>
                  </a:lnTo>
                  <a:lnTo>
                    <a:pt x="934" y="826"/>
                  </a:lnTo>
                  <a:lnTo>
                    <a:pt x="936" y="826"/>
                  </a:lnTo>
                  <a:lnTo>
                    <a:pt x="939" y="826"/>
                  </a:lnTo>
                  <a:lnTo>
                    <a:pt x="941" y="826"/>
                  </a:lnTo>
                  <a:lnTo>
                    <a:pt x="941" y="826"/>
                  </a:lnTo>
                  <a:lnTo>
                    <a:pt x="941" y="826"/>
                  </a:lnTo>
                  <a:lnTo>
                    <a:pt x="941" y="824"/>
                  </a:lnTo>
                  <a:lnTo>
                    <a:pt x="943" y="824"/>
                  </a:lnTo>
                  <a:lnTo>
                    <a:pt x="943" y="824"/>
                  </a:lnTo>
                  <a:lnTo>
                    <a:pt x="943" y="819"/>
                  </a:lnTo>
                  <a:lnTo>
                    <a:pt x="946" y="819"/>
                  </a:lnTo>
                  <a:lnTo>
                    <a:pt x="946" y="817"/>
                  </a:lnTo>
                  <a:lnTo>
                    <a:pt x="946" y="817"/>
                  </a:lnTo>
                  <a:lnTo>
                    <a:pt x="946" y="817"/>
                  </a:lnTo>
                  <a:lnTo>
                    <a:pt x="948" y="817"/>
                  </a:lnTo>
                  <a:lnTo>
                    <a:pt x="948" y="817"/>
                  </a:lnTo>
                  <a:lnTo>
                    <a:pt x="951" y="817"/>
                  </a:lnTo>
                  <a:lnTo>
                    <a:pt x="953" y="817"/>
                  </a:lnTo>
                  <a:lnTo>
                    <a:pt x="955" y="817"/>
                  </a:lnTo>
                  <a:lnTo>
                    <a:pt x="955" y="817"/>
                  </a:lnTo>
                  <a:lnTo>
                    <a:pt x="955" y="817"/>
                  </a:lnTo>
                  <a:lnTo>
                    <a:pt x="958" y="817"/>
                  </a:lnTo>
                  <a:lnTo>
                    <a:pt x="958" y="817"/>
                  </a:lnTo>
                  <a:lnTo>
                    <a:pt x="958" y="819"/>
                  </a:lnTo>
                  <a:lnTo>
                    <a:pt x="958" y="819"/>
                  </a:lnTo>
                  <a:lnTo>
                    <a:pt x="960" y="821"/>
                  </a:lnTo>
                  <a:lnTo>
                    <a:pt x="960" y="821"/>
                  </a:lnTo>
                  <a:lnTo>
                    <a:pt x="960" y="824"/>
                  </a:lnTo>
                  <a:lnTo>
                    <a:pt x="960" y="826"/>
                  </a:lnTo>
                  <a:lnTo>
                    <a:pt x="960" y="826"/>
                  </a:lnTo>
                  <a:lnTo>
                    <a:pt x="962" y="828"/>
                  </a:lnTo>
                  <a:lnTo>
                    <a:pt x="962" y="828"/>
                  </a:lnTo>
                  <a:lnTo>
                    <a:pt x="965" y="828"/>
                  </a:lnTo>
                  <a:lnTo>
                    <a:pt x="969" y="831"/>
                  </a:lnTo>
                  <a:lnTo>
                    <a:pt x="969" y="831"/>
                  </a:lnTo>
                  <a:lnTo>
                    <a:pt x="974" y="835"/>
                  </a:lnTo>
                  <a:lnTo>
                    <a:pt x="977" y="835"/>
                  </a:lnTo>
                  <a:lnTo>
                    <a:pt x="977" y="835"/>
                  </a:lnTo>
                  <a:lnTo>
                    <a:pt x="977" y="835"/>
                  </a:lnTo>
                  <a:lnTo>
                    <a:pt x="981" y="835"/>
                  </a:lnTo>
                  <a:lnTo>
                    <a:pt x="981" y="835"/>
                  </a:lnTo>
                  <a:lnTo>
                    <a:pt x="986" y="838"/>
                  </a:lnTo>
                  <a:lnTo>
                    <a:pt x="988" y="838"/>
                  </a:lnTo>
                  <a:lnTo>
                    <a:pt x="988" y="835"/>
                  </a:lnTo>
                  <a:lnTo>
                    <a:pt x="988" y="835"/>
                  </a:lnTo>
                  <a:lnTo>
                    <a:pt x="988" y="835"/>
                  </a:lnTo>
                  <a:lnTo>
                    <a:pt x="988" y="833"/>
                  </a:lnTo>
                  <a:lnTo>
                    <a:pt x="988" y="833"/>
                  </a:lnTo>
                  <a:lnTo>
                    <a:pt x="988" y="833"/>
                  </a:lnTo>
                  <a:lnTo>
                    <a:pt x="988" y="831"/>
                  </a:lnTo>
                  <a:lnTo>
                    <a:pt x="988" y="831"/>
                  </a:lnTo>
                  <a:lnTo>
                    <a:pt x="991" y="831"/>
                  </a:lnTo>
                  <a:lnTo>
                    <a:pt x="991" y="831"/>
                  </a:lnTo>
                  <a:lnTo>
                    <a:pt x="991" y="831"/>
                  </a:lnTo>
                  <a:lnTo>
                    <a:pt x="998" y="831"/>
                  </a:lnTo>
                  <a:lnTo>
                    <a:pt x="998" y="831"/>
                  </a:lnTo>
                  <a:lnTo>
                    <a:pt x="1000" y="831"/>
                  </a:lnTo>
                  <a:lnTo>
                    <a:pt x="1000" y="831"/>
                  </a:lnTo>
                  <a:lnTo>
                    <a:pt x="1000" y="831"/>
                  </a:lnTo>
                  <a:lnTo>
                    <a:pt x="1003" y="828"/>
                  </a:lnTo>
                  <a:lnTo>
                    <a:pt x="1003" y="828"/>
                  </a:lnTo>
                  <a:lnTo>
                    <a:pt x="1003" y="828"/>
                  </a:lnTo>
                  <a:lnTo>
                    <a:pt x="1005" y="828"/>
                  </a:lnTo>
                  <a:lnTo>
                    <a:pt x="1005" y="828"/>
                  </a:lnTo>
                  <a:lnTo>
                    <a:pt x="1005" y="831"/>
                  </a:lnTo>
                  <a:lnTo>
                    <a:pt x="1005" y="831"/>
                  </a:lnTo>
                  <a:lnTo>
                    <a:pt x="1003" y="833"/>
                  </a:lnTo>
                  <a:lnTo>
                    <a:pt x="1003" y="833"/>
                  </a:lnTo>
                  <a:lnTo>
                    <a:pt x="1005" y="835"/>
                  </a:lnTo>
                  <a:lnTo>
                    <a:pt x="1007" y="838"/>
                  </a:lnTo>
                  <a:lnTo>
                    <a:pt x="1010" y="840"/>
                  </a:lnTo>
                  <a:lnTo>
                    <a:pt x="1012" y="843"/>
                  </a:lnTo>
                  <a:lnTo>
                    <a:pt x="1012" y="843"/>
                  </a:lnTo>
                  <a:lnTo>
                    <a:pt x="1019" y="847"/>
                  </a:lnTo>
                  <a:lnTo>
                    <a:pt x="1019" y="847"/>
                  </a:lnTo>
                  <a:lnTo>
                    <a:pt x="1019" y="850"/>
                  </a:lnTo>
                  <a:lnTo>
                    <a:pt x="1019" y="850"/>
                  </a:lnTo>
                  <a:lnTo>
                    <a:pt x="1019" y="852"/>
                  </a:lnTo>
                  <a:lnTo>
                    <a:pt x="1019" y="852"/>
                  </a:lnTo>
                  <a:lnTo>
                    <a:pt x="1019" y="852"/>
                  </a:lnTo>
                  <a:lnTo>
                    <a:pt x="1019" y="852"/>
                  </a:lnTo>
                  <a:lnTo>
                    <a:pt x="1019" y="854"/>
                  </a:lnTo>
                  <a:lnTo>
                    <a:pt x="1019" y="854"/>
                  </a:lnTo>
                  <a:lnTo>
                    <a:pt x="1024" y="864"/>
                  </a:lnTo>
                  <a:lnTo>
                    <a:pt x="1024" y="864"/>
                  </a:lnTo>
                  <a:lnTo>
                    <a:pt x="1024" y="864"/>
                  </a:lnTo>
                  <a:lnTo>
                    <a:pt x="1024" y="866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47" name="Freeform 47"/>
            <p:cNvSpPr/>
            <p:nvPr/>
          </p:nvSpPr>
          <p:spPr bwMode="auto">
            <a:xfrm>
              <a:off x="3456026" y="1898316"/>
              <a:ext cx="603839" cy="759981"/>
            </a:xfrm>
            <a:custGeom>
              <a:avLst/>
              <a:gdLst>
                <a:gd name="T0" fmla="*/ 638 w 697"/>
                <a:gd name="T1" fmla="*/ 414 h 875"/>
                <a:gd name="T2" fmla="*/ 598 w 697"/>
                <a:gd name="T3" fmla="*/ 478 h 875"/>
                <a:gd name="T4" fmla="*/ 558 w 697"/>
                <a:gd name="T5" fmla="*/ 473 h 875"/>
                <a:gd name="T6" fmla="*/ 506 w 697"/>
                <a:gd name="T7" fmla="*/ 447 h 875"/>
                <a:gd name="T8" fmla="*/ 480 w 697"/>
                <a:gd name="T9" fmla="*/ 414 h 875"/>
                <a:gd name="T10" fmla="*/ 466 w 697"/>
                <a:gd name="T11" fmla="*/ 407 h 875"/>
                <a:gd name="T12" fmla="*/ 454 w 697"/>
                <a:gd name="T13" fmla="*/ 357 h 875"/>
                <a:gd name="T14" fmla="*/ 470 w 697"/>
                <a:gd name="T15" fmla="*/ 346 h 875"/>
                <a:gd name="T16" fmla="*/ 430 w 697"/>
                <a:gd name="T17" fmla="*/ 277 h 875"/>
                <a:gd name="T18" fmla="*/ 371 w 697"/>
                <a:gd name="T19" fmla="*/ 225 h 875"/>
                <a:gd name="T20" fmla="*/ 350 w 697"/>
                <a:gd name="T21" fmla="*/ 246 h 875"/>
                <a:gd name="T22" fmla="*/ 305 w 697"/>
                <a:gd name="T23" fmla="*/ 270 h 875"/>
                <a:gd name="T24" fmla="*/ 251 w 697"/>
                <a:gd name="T25" fmla="*/ 336 h 875"/>
                <a:gd name="T26" fmla="*/ 248 w 697"/>
                <a:gd name="T27" fmla="*/ 376 h 875"/>
                <a:gd name="T28" fmla="*/ 262 w 697"/>
                <a:gd name="T29" fmla="*/ 407 h 875"/>
                <a:gd name="T30" fmla="*/ 291 w 697"/>
                <a:gd name="T31" fmla="*/ 407 h 875"/>
                <a:gd name="T32" fmla="*/ 340 w 697"/>
                <a:gd name="T33" fmla="*/ 419 h 875"/>
                <a:gd name="T34" fmla="*/ 383 w 697"/>
                <a:gd name="T35" fmla="*/ 443 h 875"/>
                <a:gd name="T36" fmla="*/ 364 w 697"/>
                <a:gd name="T37" fmla="*/ 490 h 875"/>
                <a:gd name="T38" fmla="*/ 402 w 697"/>
                <a:gd name="T39" fmla="*/ 540 h 875"/>
                <a:gd name="T40" fmla="*/ 475 w 697"/>
                <a:gd name="T41" fmla="*/ 603 h 875"/>
                <a:gd name="T42" fmla="*/ 435 w 697"/>
                <a:gd name="T43" fmla="*/ 648 h 875"/>
                <a:gd name="T44" fmla="*/ 362 w 697"/>
                <a:gd name="T45" fmla="*/ 658 h 875"/>
                <a:gd name="T46" fmla="*/ 324 w 697"/>
                <a:gd name="T47" fmla="*/ 679 h 875"/>
                <a:gd name="T48" fmla="*/ 310 w 697"/>
                <a:gd name="T49" fmla="*/ 705 h 875"/>
                <a:gd name="T50" fmla="*/ 272 w 697"/>
                <a:gd name="T51" fmla="*/ 726 h 875"/>
                <a:gd name="T52" fmla="*/ 239 w 697"/>
                <a:gd name="T53" fmla="*/ 781 h 875"/>
                <a:gd name="T54" fmla="*/ 206 w 697"/>
                <a:gd name="T55" fmla="*/ 840 h 875"/>
                <a:gd name="T56" fmla="*/ 201 w 697"/>
                <a:gd name="T57" fmla="*/ 875 h 875"/>
                <a:gd name="T58" fmla="*/ 165 w 697"/>
                <a:gd name="T59" fmla="*/ 873 h 875"/>
                <a:gd name="T60" fmla="*/ 99 w 697"/>
                <a:gd name="T61" fmla="*/ 849 h 875"/>
                <a:gd name="T62" fmla="*/ 54 w 697"/>
                <a:gd name="T63" fmla="*/ 831 h 875"/>
                <a:gd name="T64" fmla="*/ 9 w 697"/>
                <a:gd name="T65" fmla="*/ 802 h 875"/>
                <a:gd name="T66" fmla="*/ 7 w 697"/>
                <a:gd name="T67" fmla="*/ 774 h 875"/>
                <a:gd name="T68" fmla="*/ 38 w 697"/>
                <a:gd name="T69" fmla="*/ 729 h 875"/>
                <a:gd name="T70" fmla="*/ 59 w 697"/>
                <a:gd name="T71" fmla="*/ 613 h 875"/>
                <a:gd name="T72" fmla="*/ 28 w 697"/>
                <a:gd name="T73" fmla="*/ 532 h 875"/>
                <a:gd name="T74" fmla="*/ 61 w 697"/>
                <a:gd name="T75" fmla="*/ 471 h 875"/>
                <a:gd name="T76" fmla="*/ 120 w 697"/>
                <a:gd name="T77" fmla="*/ 454 h 875"/>
                <a:gd name="T78" fmla="*/ 139 w 697"/>
                <a:gd name="T79" fmla="*/ 400 h 875"/>
                <a:gd name="T80" fmla="*/ 123 w 697"/>
                <a:gd name="T81" fmla="*/ 360 h 875"/>
                <a:gd name="T82" fmla="*/ 92 w 697"/>
                <a:gd name="T83" fmla="*/ 320 h 875"/>
                <a:gd name="T84" fmla="*/ 123 w 697"/>
                <a:gd name="T85" fmla="*/ 284 h 875"/>
                <a:gd name="T86" fmla="*/ 97 w 697"/>
                <a:gd name="T87" fmla="*/ 211 h 875"/>
                <a:gd name="T88" fmla="*/ 99 w 697"/>
                <a:gd name="T89" fmla="*/ 180 h 875"/>
                <a:gd name="T90" fmla="*/ 106 w 697"/>
                <a:gd name="T91" fmla="*/ 130 h 875"/>
                <a:gd name="T92" fmla="*/ 189 w 697"/>
                <a:gd name="T93" fmla="*/ 52 h 875"/>
                <a:gd name="T94" fmla="*/ 194 w 697"/>
                <a:gd name="T95" fmla="*/ 102 h 875"/>
                <a:gd name="T96" fmla="*/ 239 w 697"/>
                <a:gd name="T97" fmla="*/ 119 h 875"/>
                <a:gd name="T98" fmla="*/ 352 w 697"/>
                <a:gd name="T99" fmla="*/ 81 h 875"/>
                <a:gd name="T100" fmla="*/ 400 w 697"/>
                <a:gd name="T101" fmla="*/ 78 h 875"/>
                <a:gd name="T102" fmla="*/ 437 w 697"/>
                <a:gd name="T103" fmla="*/ 19 h 875"/>
                <a:gd name="T104" fmla="*/ 473 w 697"/>
                <a:gd name="T105" fmla="*/ 10 h 875"/>
                <a:gd name="T106" fmla="*/ 513 w 697"/>
                <a:gd name="T107" fmla="*/ 52 h 875"/>
                <a:gd name="T108" fmla="*/ 534 w 697"/>
                <a:gd name="T109" fmla="*/ 76 h 875"/>
                <a:gd name="T110" fmla="*/ 532 w 697"/>
                <a:gd name="T111" fmla="*/ 114 h 875"/>
                <a:gd name="T112" fmla="*/ 548 w 697"/>
                <a:gd name="T113" fmla="*/ 180 h 875"/>
                <a:gd name="T114" fmla="*/ 636 w 697"/>
                <a:gd name="T115" fmla="*/ 187 h 875"/>
                <a:gd name="T116" fmla="*/ 608 w 697"/>
                <a:gd name="T117" fmla="*/ 230 h 875"/>
                <a:gd name="T118" fmla="*/ 631 w 697"/>
                <a:gd name="T119" fmla="*/ 268 h 875"/>
                <a:gd name="T120" fmla="*/ 671 w 697"/>
                <a:gd name="T121" fmla="*/ 308 h 875"/>
                <a:gd name="T122" fmla="*/ 688 w 697"/>
                <a:gd name="T123" fmla="*/ 348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97" h="875">
                  <a:moveTo>
                    <a:pt x="697" y="362"/>
                  </a:moveTo>
                  <a:lnTo>
                    <a:pt x="697" y="362"/>
                  </a:lnTo>
                  <a:lnTo>
                    <a:pt x="697" y="362"/>
                  </a:lnTo>
                  <a:lnTo>
                    <a:pt x="695" y="365"/>
                  </a:lnTo>
                  <a:lnTo>
                    <a:pt x="693" y="365"/>
                  </a:lnTo>
                  <a:lnTo>
                    <a:pt x="690" y="367"/>
                  </a:lnTo>
                  <a:lnTo>
                    <a:pt x="688" y="369"/>
                  </a:lnTo>
                  <a:lnTo>
                    <a:pt x="681" y="369"/>
                  </a:lnTo>
                  <a:lnTo>
                    <a:pt x="679" y="369"/>
                  </a:lnTo>
                  <a:lnTo>
                    <a:pt x="674" y="372"/>
                  </a:lnTo>
                  <a:lnTo>
                    <a:pt x="674" y="374"/>
                  </a:lnTo>
                  <a:lnTo>
                    <a:pt x="671" y="374"/>
                  </a:lnTo>
                  <a:lnTo>
                    <a:pt x="669" y="374"/>
                  </a:lnTo>
                  <a:lnTo>
                    <a:pt x="667" y="376"/>
                  </a:lnTo>
                  <a:lnTo>
                    <a:pt x="664" y="379"/>
                  </a:lnTo>
                  <a:lnTo>
                    <a:pt x="664" y="379"/>
                  </a:lnTo>
                  <a:lnTo>
                    <a:pt x="664" y="386"/>
                  </a:lnTo>
                  <a:lnTo>
                    <a:pt x="664" y="388"/>
                  </a:lnTo>
                  <a:lnTo>
                    <a:pt x="660" y="388"/>
                  </a:lnTo>
                  <a:lnTo>
                    <a:pt x="657" y="388"/>
                  </a:lnTo>
                  <a:lnTo>
                    <a:pt x="657" y="388"/>
                  </a:lnTo>
                  <a:lnTo>
                    <a:pt x="655" y="391"/>
                  </a:lnTo>
                  <a:lnTo>
                    <a:pt x="650" y="395"/>
                  </a:lnTo>
                  <a:lnTo>
                    <a:pt x="650" y="395"/>
                  </a:lnTo>
                  <a:lnTo>
                    <a:pt x="648" y="395"/>
                  </a:lnTo>
                  <a:lnTo>
                    <a:pt x="645" y="398"/>
                  </a:lnTo>
                  <a:lnTo>
                    <a:pt x="645" y="400"/>
                  </a:lnTo>
                  <a:lnTo>
                    <a:pt x="643" y="409"/>
                  </a:lnTo>
                  <a:lnTo>
                    <a:pt x="641" y="412"/>
                  </a:lnTo>
                  <a:lnTo>
                    <a:pt x="638" y="414"/>
                  </a:lnTo>
                  <a:lnTo>
                    <a:pt x="638" y="414"/>
                  </a:lnTo>
                  <a:lnTo>
                    <a:pt x="638" y="414"/>
                  </a:lnTo>
                  <a:lnTo>
                    <a:pt x="636" y="414"/>
                  </a:lnTo>
                  <a:lnTo>
                    <a:pt x="634" y="417"/>
                  </a:lnTo>
                  <a:lnTo>
                    <a:pt x="631" y="419"/>
                  </a:lnTo>
                  <a:lnTo>
                    <a:pt x="631" y="421"/>
                  </a:lnTo>
                  <a:lnTo>
                    <a:pt x="634" y="419"/>
                  </a:lnTo>
                  <a:lnTo>
                    <a:pt x="636" y="419"/>
                  </a:lnTo>
                  <a:lnTo>
                    <a:pt x="634" y="419"/>
                  </a:lnTo>
                  <a:lnTo>
                    <a:pt x="634" y="421"/>
                  </a:lnTo>
                  <a:lnTo>
                    <a:pt x="634" y="421"/>
                  </a:lnTo>
                  <a:lnTo>
                    <a:pt x="634" y="424"/>
                  </a:lnTo>
                  <a:lnTo>
                    <a:pt x="636" y="421"/>
                  </a:lnTo>
                  <a:lnTo>
                    <a:pt x="638" y="419"/>
                  </a:lnTo>
                  <a:lnTo>
                    <a:pt x="638" y="417"/>
                  </a:lnTo>
                  <a:lnTo>
                    <a:pt x="636" y="426"/>
                  </a:lnTo>
                  <a:lnTo>
                    <a:pt x="634" y="431"/>
                  </a:lnTo>
                  <a:lnTo>
                    <a:pt x="634" y="433"/>
                  </a:lnTo>
                  <a:lnTo>
                    <a:pt x="634" y="433"/>
                  </a:lnTo>
                  <a:lnTo>
                    <a:pt x="636" y="435"/>
                  </a:lnTo>
                  <a:lnTo>
                    <a:pt x="636" y="438"/>
                  </a:lnTo>
                  <a:lnTo>
                    <a:pt x="636" y="440"/>
                  </a:lnTo>
                  <a:lnTo>
                    <a:pt x="636" y="443"/>
                  </a:lnTo>
                  <a:lnTo>
                    <a:pt x="634" y="443"/>
                  </a:lnTo>
                  <a:lnTo>
                    <a:pt x="631" y="445"/>
                  </a:lnTo>
                  <a:lnTo>
                    <a:pt x="622" y="454"/>
                  </a:lnTo>
                  <a:lnTo>
                    <a:pt x="615" y="462"/>
                  </a:lnTo>
                  <a:lnTo>
                    <a:pt x="615" y="464"/>
                  </a:lnTo>
                  <a:lnTo>
                    <a:pt x="612" y="466"/>
                  </a:lnTo>
                  <a:lnTo>
                    <a:pt x="610" y="469"/>
                  </a:lnTo>
                  <a:lnTo>
                    <a:pt x="608" y="471"/>
                  </a:lnTo>
                  <a:lnTo>
                    <a:pt x="603" y="476"/>
                  </a:lnTo>
                  <a:lnTo>
                    <a:pt x="601" y="478"/>
                  </a:lnTo>
                  <a:lnTo>
                    <a:pt x="598" y="478"/>
                  </a:lnTo>
                  <a:lnTo>
                    <a:pt x="598" y="478"/>
                  </a:lnTo>
                  <a:lnTo>
                    <a:pt x="598" y="478"/>
                  </a:lnTo>
                  <a:lnTo>
                    <a:pt x="601" y="476"/>
                  </a:lnTo>
                  <a:lnTo>
                    <a:pt x="603" y="473"/>
                  </a:lnTo>
                  <a:lnTo>
                    <a:pt x="603" y="473"/>
                  </a:lnTo>
                  <a:lnTo>
                    <a:pt x="603" y="471"/>
                  </a:lnTo>
                  <a:lnTo>
                    <a:pt x="605" y="471"/>
                  </a:lnTo>
                  <a:lnTo>
                    <a:pt x="605" y="469"/>
                  </a:lnTo>
                  <a:lnTo>
                    <a:pt x="603" y="469"/>
                  </a:lnTo>
                  <a:lnTo>
                    <a:pt x="598" y="471"/>
                  </a:lnTo>
                  <a:lnTo>
                    <a:pt x="596" y="471"/>
                  </a:lnTo>
                  <a:lnTo>
                    <a:pt x="596" y="471"/>
                  </a:lnTo>
                  <a:lnTo>
                    <a:pt x="596" y="469"/>
                  </a:lnTo>
                  <a:lnTo>
                    <a:pt x="596" y="466"/>
                  </a:lnTo>
                  <a:lnTo>
                    <a:pt x="593" y="466"/>
                  </a:lnTo>
                  <a:lnTo>
                    <a:pt x="591" y="471"/>
                  </a:lnTo>
                  <a:lnTo>
                    <a:pt x="589" y="473"/>
                  </a:lnTo>
                  <a:lnTo>
                    <a:pt x="586" y="473"/>
                  </a:lnTo>
                  <a:lnTo>
                    <a:pt x="584" y="473"/>
                  </a:lnTo>
                  <a:lnTo>
                    <a:pt x="579" y="473"/>
                  </a:lnTo>
                  <a:lnTo>
                    <a:pt x="577" y="473"/>
                  </a:lnTo>
                  <a:lnTo>
                    <a:pt x="577" y="471"/>
                  </a:lnTo>
                  <a:lnTo>
                    <a:pt x="575" y="469"/>
                  </a:lnTo>
                  <a:lnTo>
                    <a:pt x="575" y="469"/>
                  </a:lnTo>
                  <a:lnTo>
                    <a:pt x="572" y="471"/>
                  </a:lnTo>
                  <a:lnTo>
                    <a:pt x="572" y="471"/>
                  </a:lnTo>
                  <a:lnTo>
                    <a:pt x="570" y="471"/>
                  </a:lnTo>
                  <a:lnTo>
                    <a:pt x="570" y="469"/>
                  </a:lnTo>
                  <a:lnTo>
                    <a:pt x="567" y="469"/>
                  </a:lnTo>
                  <a:lnTo>
                    <a:pt x="565" y="469"/>
                  </a:lnTo>
                  <a:lnTo>
                    <a:pt x="563" y="471"/>
                  </a:lnTo>
                  <a:lnTo>
                    <a:pt x="558" y="473"/>
                  </a:lnTo>
                  <a:lnTo>
                    <a:pt x="558" y="476"/>
                  </a:lnTo>
                  <a:lnTo>
                    <a:pt x="558" y="478"/>
                  </a:lnTo>
                  <a:lnTo>
                    <a:pt x="556" y="478"/>
                  </a:lnTo>
                  <a:lnTo>
                    <a:pt x="556" y="478"/>
                  </a:lnTo>
                  <a:lnTo>
                    <a:pt x="551" y="480"/>
                  </a:lnTo>
                  <a:lnTo>
                    <a:pt x="544" y="485"/>
                  </a:lnTo>
                  <a:lnTo>
                    <a:pt x="541" y="488"/>
                  </a:lnTo>
                  <a:lnTo>
                    <a:pt x="539" y="488"/>
                  </a:lnTo>
                  <a:lnTo>
                    <a:pt x="539" y="488"/>
                  </a:lnTo>
                  <a:lnTo>
                    <a:pt x="537" y="488"/>
                  </a:lnTo>
                  <a:lnTo>
                    <a:pt x="537" y="488"/>
                  </a:lnTo>
                  <a:lnTo>
                    <a:pt x="537" y="488"/>
                  </a:lnTo>
                  <a:lnTo>
                    <a:pt x="534" y="488"/>
                  </a:lnTo>
                  <a:lnTo>
                    <a:pt x="532" y="485"/>
                  </a:lnTo>
                  <a:lnTo>
                    <a:pt x="530" y="485"/>
                  </a:lnTo>
                  <a:lnTo>
                    <a:pt x="527" y="483"/>
                  </a:lnTo>
                  <a:lnTo>
                    <a:pt x="527" y="480"/>
                  </a:lnTo>
                  <a:lnTo>
                    <a:pt x="527" y="478"/>
                  </a:lnTo>
                  <a:lnTo>
                    <a:pt x="527" y="476"/>
                  </a:lnTo>
                  <a:lnTo>
                    <a:pt x="525" y="473"/>
                  </a:lnTo>
                  <a:lnTo>
                    <a:pt x="520" y="469"/>
                  </a:lnTo>
                  <a:lnTo>
                    <a:pt x="518" y="466"/>
                  </a:lnTo>
                  <a:lnTo>
                    <a:pt x="513" y="464"/>
                  </a:lnTo>
                  <a:lnTo>
                    <a:pt x="508" y="462"/>
                  </a:lnTo>
                  <a:lnTo>
                    <a:pt x="506" y="464"/>
                  </a:lnTo>
                  <a:lnTo>
                    <a:pt x="504" y="464"/>
                  </a:lnTo>
                  <a:lnTo>
                    <a:pt x="504" y="462"/>
                  </a:lnTo>
                  <a:lnTo>
                    <a:pt x="504" y="462"/>
                  </a:lnTo>
                  <a:lnTo>
                    <a:pt x="504" y="459"/>
                  </a:lnTo>
                  <a:lnTo>
                    <a:pt x="506" y="452"/>
                  </a:lnTo>
                  <a:lnTo>
                    <a:pt x="506" y="450"/>
                  </a:lnTo>
                  <a:lnTo>
                    <a:pt x="506" y="447"/>
                  </a:lnTo>
                  <a:lnTo>
                    <a:pt x="504" y="447"/>
                  </a:lnTo>
                  <a:lnTo>
                    <a:pt x="504" y="445"/>
                  </a:lnTo>
                  <a:lnTo>
                    <a:pt x="504" y="445"/>
                  </a:lnTo>
                  <a:lnTo>
                    <a:pt x="501" y="443"/>
                  </a:lnTo>
                  <a:lnTo>
                    <a:pt x="501" y="443"/>
                  </a:lnTo>
                  <a:lnTo>
                    <a:pt x="494" y="440"/>
                  </a:lnTo>
                  <a:lnTo>
                    <a:pt x="492" y="438"/>
                  </a:lnTo>
                  <a:lnTo>
                    <a:pt x="492" y="438"/>
                  </a:lnTo>
                  <a:lnTo>
                    <a:pt x="492" y="438"/>
                  </a:lnTo>
                  <a:lnTo>
                    <a:pt x="492" y="435"/>
                  </a:lnTo>
                  <a:lnTo>
                    <a:pt x="492" y="435"/>
                  </a:lnTo>
                  <a:lnTo>
                    <a:pt x="492" y="435"/>
                  </a:lnTo>
                  <a:lnTo>
                    <a:pt x="492" y="433"/>
                  </a:lnTo>
                  <a:lnTo>
                    <a:pt x="492" y="433"/>
                  </a:lnTo>
                  <a:lnTo>
                    <a:pt x="494" y="426"/>
                  </a:lnTo>
                  <a:lnTo>
                    <a:pt x="494" y="426"/>
                  </a:lnTo>
                  <a:lnTo>
                    <a:pt x="494" y="421"/>
                  </a:lnTo>
                  <a:lnTo>
                    <a:pt x="494" y="421"/>
                  </a:lnTo>
                  <a:lnTo>
                    <a:pt x="494" y="421"/>
                  </a:lnTo>
                  <a:lnTo>
                    <a:pt x="494" y="419"/>
                  </a:lnTo>
                  <a:lnTo>
                    <a:pt x="494" y="419"/>
                  </a:lnTo>
                  <a:lnTo>
                    <a:pt x="494" y="417"/>
                  </a:lnTo>
                  <a:lnTo>
                    <a:pt x="492" y="417"/>
                  </a:lnTo>
                  <a:lnTo>
                    <a:pt x="492" y="417"/>
                  </a:lnTo>
                  <a:lnTo>
                    <a:pt x="489" y="417"/>
                  </a:lnTo>
                  <a:lnTo>
                    <a:pt x="487" y="417"/>
                  </a:lnTo>
                  <a:lnTo>
                    <a:pt x="487" y="417"/>
                  </a:lnTo>
                  <a:lnTo>
                    <a:pt x="485" y="417"/>
                  </a:lnTo>
                  <a:lnTo>
                    <a:pt x="485" y="417"/>
                  </a:lnTo>
                  <a:lnTo>
                    <a:pt x="485" y="417"/>
                  </a:lnTo>
                  <a:lnTo>
                    <a:pt x="482" y="414"/>
                  </a:lnTo>
                  <a:lnTo>
                    <a:pt x="480" y="414"/>
                  </a:lnTo>
                  <a:lnTo>
                    <a:pt x="480" y="414"/>
                  </a:lnTo>
                  <a:lnTo>
                    <a:pt x="480" y="414"/>
                  </a:lnTo>
                  <a:lnTo>
                    <a:pt x="478" y="414"/>
                  </a:lnTo>
                  <a:lnTo>
                    <a:pt x="478" y="414"/>
                  </a:lnTo>
                  <a:lnTo>
                    <a:pt x="478" y="414"/>
                  </a:lnTo>
                  <a:lnTo>
                    <a:pt x="478" y="417"/>
                  </a:lnTo>
                  <a:lnTo>
                    <a:pt x="478" y="417"/>
                  </a:lnTo>
                  <a:lnTo>
                    <a:pt x="478" y="417"/>
                  </a:lnTo>
                  <a:lnTo>
                    <a:pt x="478" y="419"/>
                  </a:lnTo>
                  <a:lnTo>
                    <a:pt x="478" y="419"/>
                  </a:lnTo>
                  <a:lnTo>
                    <a:pt x="478" y="419"/>
                  </a:lnTo>
                  <a:lnTo>
                    <a:pt x="475" y="419"/>
                  </a:lnTo>
                  <a:lnTo>
                    <a:pt x="475" y="421"/>
                  </a:lnTo>
                  <a:lnTo>
                    <a:pt x="475" y="421"/>
                  </a:lnTo>
                  <a:lnTo>
                    <a:pt x="475" y="421"/>
                  </a:lnTo>
                  <a:lnTo>
                    <a:pt x="473" y="421"/>
                  </a:lnTo>
                  <a:lnTo>
                    <a:pt x="473" y="419"/>
                  </a:lnTo>
                  <a:lnTo>
                    <a:pt x="473" y="419"/>
                  </a:lnTo>
                  <a:lnTo>
                    <a:pt x="473" y="417"/>
                  </a:lnTo>
                  <a:lnTo>
                    <a:pt x="470" y="417"/>
                  </a:lnTo>
                  <a:lnTo>
                    <a:pt x="470" y="417"/>
                  </a:lnTo>
                  <a:lnTo>
                    <a:pt x="470" y="417"/>
                  </a:lnTo>
                  <a:lnTo>
                    <a:pt x="466" y="414"/>
                  </a:lnTo>
                  <a:lnTo>
                    <a:pt x="466" y="414"/>
                  </a:lnTo>
                  <a:lnTo>
                    <a:pt x="466" y="414"/>
                  </a:lnTo>
                  <a:lnTo>
                    <a:pt x="466" y="412"/>
                  </a:lnTo>
                  <a:lnTo>
                    <a:pt x="466" y="412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5"/>
                  </a:lnTo>
                  <a:lnTo>
                    <a:pt x="466" y="402"/>
                  </a:lnTo>
                  <a:lnTo>
                    <a:pt x="466" y="402"/>
                  </a:lnTo>
                  <a:lnTo>
                    <a:pt x="466" y="402"/>
                  </a:lnTo>
                  <a:lnTo>
                    <a:pt x="461" y="400"/>
                  </a:lnTo>
                  <a:lnTo>
                    <a:pt x="461" y="400"/>
                  </a:lnTo>
                  <a:lnTo>
                    <a:pt x="461" y="400"/>
                  </a:lnTo>
                  <a:lnTo>
                    <a:pt x="461" y="400"/>
                  </a:lnTo>
                  <a:lnTo>
                    <a:pt x="461" y="398"/>
                  </a:lnTo>
                  <a:lnTo>
                    <a:pt x="459" y="395"/>
                  </a:lnTo>
                  <a:lnTo>
                    <a:pt x="459" y="393"/>
                  </a:lnTo>
                  <a:lnTo>
                    <a:pt x="459" y="393"/>
                  </a:lnTo>
                  <a:lnTo>
                    <a:pt x="459" y="393"/>
                  </a:lnTo>
                  <a:lnTo>
                    <a:pt x="456" y="391"/>
                  </a:lnTo>
                  <a:lnTo>
                    <a:pt x="456" y="391"/>
                  </a:lnTo>
                  <a:lnTo>
                    <a:pt x="456" y="388"/>
                  </a:lnTo>
                  <a:lnTo>
                    <a:pt x="456" y="383"/>
                  </a:lnTo>
                  <a:lnTo>
                    <a:pt x="456" y="381"/>
                  </a:lnTo>
                  <a:lnTo>
                    <a:pt x="454" y="376"/>
                  </a:lnTo>
                  <a:lnTo>
                    <a:pt x="454" y="374"/>
                  </a:lnTo>
                  <a:lnTo>
                    <a:pt x="454" y="374"/>
                  </a:lnTo>
                  <a:lnTo>
                    <a:pt x="454" y="372"/>
                  </a:lnTo>
                  <a:lnTo>
                    <a:pt x="456" y="367"/>
                  </a:lnTo>
                  <a:lnTo>
                    <a:pt x="456" y="365"/>
                  </a:lnTo>
                  <a:lnTo>
                    <a:pt x="456" y="362"/>
                  </a:lnTo>
                  <a:lnTo>
                    <a:pt x="454" y="362"/>
                  </a:lnTo>
                  <a:lnTo>
                    <a:pt x="454" y="360"/>
                  </a:lnTo>
                  <a:lnTo>
                    <a:pt x="454" y="360"/>
                  </a:lnTo>
                  <a:lnTo>
                    <a:pt x="454" y="357"/>
                  </a:lnTo>
                  <a:lnTo>
                    <a:pt x="454" y="357"/>
                  </a:lnTo>
                  <a:lnTo>
                    <a:pt x="454" y="357"/>
                  </a:lnTo>
                  <a:lnTo>
                    <a:pt x="456" y="357"/>
                  </a:lnTo>
                  <a:lnTo>
                    <a:pt x="456" y="355"/>
                  </a:lnTo>
                  <a:lnTo>
                    <a:pt x="456" y="357"/>
                  </a:lnTo>
                  <a:lnTo>
                    <a:pt x="459" y="357"/>
                  </a:lnTo>
                  <a:lnTo>
                    <a:pt x="466" y="362"/>
                  </a:lnTo>
                  <a:lnTo>
                    <a:pt x="466" y="362"/>
                  </a:lnTo>
                  <a:lnTo>
                    <a:pt x="468" y="362"/>
                  </a:lnTo>
                  <a:lnTo>
                    <a:pt x="468" y="362"/>
                  </a:lnTo>
                  <a:lnTo>
                    <a:pt x="475" y="362"/>
                  </a:lnTo>
                  <a:lnTo>
                    <a:pt x="475" y="362"/>
                  </a:lnTo>
                  <a:lnTo>
                    <a:pt x="482" y="362"/>
                  </a:lnTo>
                  <a:lnTo>
                    <a:pt x="482" y="362"/>
                  </a:lnTo>
                  <a:lnTo>
                    <a:pt x="482" y="362"/>
                  </a:lnTo>
                  <a:lnTo>
                    <a:pt x="482" y="362"/>
                  </a:lnTo>
                  <a:lnTo>
                    <a:pt x="482" y="360"/>
                  </a:lnTo>
                  <a:lnTo>
                    <a:pt x="485" y="360"/>
                  </a:lnTo>
                  <a:lnTo>
                    <a:pt x="485" y="360"/>
                  </a:lnTo>
                  <a:lnTo>
                    <a:pt x="485" y="360"/>
                  </a:lnTo>
                  <a:lnTo>
                    <a:pt x="482" y="357"/>
                  </a:lnTo>
                  <a:lnTo>
                    <a:pt x="482" y="357"/>
                  </a:lnTo>
                  <a:lnTo>
                    <a:pt x="482" y="355"/>
                  </a:lnTo>
                  <a:lnTo>
                    <a:pt x="480" y="355"/>
                  </a:lnTo>
                  <a:lnTo>
                    <a:pt x="480" y="353"/>
                  </a:lnTo>
                  <a:lnTo>
                    <a:pt x="480" y="353"/>
                  </a:lnTo>
                  <a:lnTo>
                    <a:pt x="480" y="353"/>
                  </a:lnTo>
                  <a:lnTo>
                    <a:pt x="480" y="350"/>
                  </a:lnTo>
                  <a:lnTo>
                    <a:pt x="480" y="350"/>
                  </a:lnTo>
                  <a:lnTo>
                    <a:pt x="480" y="348"/>
                  </a:lnTo>
                  <a:lnTo>
                    <a:pt x="478" y="348"/>
                  </a:lnTo>
                  <a:lnTo>
                    <a:pt x="478" y="348"/>
                  </a:lnTo>
                  <a:lnTo>
                    <a:pt x="473" y="348"/>
                  </a:lnTo>
                  <a:lnTo>
                    <a:pt x="470" y="346"/>
                  </a:lnTo>
                  <a:lnTo>
                    <a:pt x="468" y="343"/>
                  </a:lnTo>
                  <a:lnTo>
                    <a:pt x="468" y="341"/>
                  </a:lnTo>
                  <a:lnTo>
                    <a:pt x="466" y="339"/>
                  </a:lnTo>
                  <a:lnTo>
                    <a:pt x="461" y="334"/>
                  </a:lnTo>
                  <a:lnTo>
                    <a:pt x="449" y="327"/>
                  </a:lnTo>
                  <a:lnTo>
                    <a:pt x="440" y="322"/>
                  </a:lnTo>
                  <a:lnTo>
                    <a:pt x="437" y="320"/>
                  </a:lnTo>
                  <a:lnTo>
                    <a:pt x="433" y="315"/>
                  </a:lnTo>
                  <a:lnTo>
                    <a:pt x="430" y="312"/>
                  </a:lnTo>
                  <a:lnTo>
                    <a:pt x="430" y="312"/>
                  </a:lnTo>
                  <a:lnTo>
                    <a:pt x="430" y="310"/>
                  </a:lnTo>
                  <a:lnTo>
                    <a:pt x="428" y="308"/>
                  </a:lnTo>
                  <a:lnTo>
                    <a:pt x="428" y="305"/>
                  </a:lnTo>
                  <a:lnTo>
                    <a:pt x="428" y="303"/>
                  </a:lnTo>
                  <a:lnTo>
                    <a:pt x="428" y="303"/>
                  </a:lnTo>
                  <a:lnTo>
                    <a:pt x="428" y="298"/>
                  </a:lnTo>
                  <a:lnTo>
                    <a:pt x="428" y="296"/>
                  </a:lnTo>
                  <a:lnTo>
                    <a:pt x="428" y="296"/>
                  </a:lnTo>
                  <a:lnTo>
                    <a:pt x="428" y="294"/>
                  </a:lnTo>
                  <a:lnTo>
                    <a:pt x="428" y="294"/>
                  </a:lnTo>
                  <a:lnTo>
                    <a:pt x="428" y="294"/>
                  </a:lnTo>
                  <a:lnTo>
                    <a:pt x="426" y="291"/>
                  </a:lnTo>
                  <a:lnTo>
                    <a:pt x="423" y="291"/>
                  </a:lnTo>
                  <a:lnTo>
                    <a:pt x="423" y="289"/>
                  </a:lnTo>
                  <a:lnTo>
                    <a:pt x="423" y="289"/>
                  </a:lnTo>
                  <a:lnTo>
                    <a:pt x="423" y="289"/>
                  </a:lnTo>
                  <a:lnTo>
                    <a:pt x="423" y="286"/>
                  </a:lnTo>
                  <a:lnTo>
                    <a:pt x="423" y="286"/>
                  </a:lnTo>
                  <a:lnTo>
                    <a:pt x="423" y="284"/>
                  </a:lnTo>
                  <a:lnTo>
                    <a:pt x="426" y="284"/>
                  </a:lnTo>
                  <a:lnTo>
                    <a:pt x="430" y="279"/>
                  </a:lnTo>
                  <a:lnTo>
                    <a:pt x="430" y="277"/>
                  </a:lnTo>
                  <a:lnTo>
                    <a:pt x="433" y="277"/>
                  </a:lnTo>
                  <a:lnTo>
                    <a:pt x="437" y="275"/>
                  </a:lnTo>
                  <a:lnTo>
                    <a:pt x="442" y="275"/>
                  </a:lnTo>
                  <a:lnTo>
                    <a:pt x="447" y="275"/>
                  </a:lnTo>
                  <a:lnTo>
                    <a:pt x="447" y="275"/>
                  </a:lnTo>
                  <a:lnTo>
                    <a:pt x="447" y="275"/>
                  </a:lnTo>
                  <a:lnTo>
                    <a:pt x="449" y="272"/>
                  </a:lnTo>
                  <a:lnTo>
                    <a:pt x="449" y="272"/>
                  </a:lnTo>
                  <a:lnTo>
                    <a:pt x="449" y="270"/>
                  </a:lnTo>
                  <a:lnTo>
                    <a:pt x="454" y="268"/>
                  </a:lnTo>
                  <a:lnTo>
                    <a:pt x="454" y="268"/>
                  </a:lnTo>
                  <a:lnTo>
                    <a:pt x="449" y="265"/>
                  </a:lnTo>
                  <a:lnTo>
                    <a:pt x="435" y="265"/>
                  </a:lnTo>
                  <a:lnTo>
                    <a:pt x="426" y="263"/>
                  </a:lnTo>
                  <a:lnTo>
                    <a:pt x="423" y="260"/>
                  </a:lnTo>
                  <a:lnTo>
                    <a:pt x="421" y="260"/>
                  </a:lnTo>
                  <a:lnTo>
                    <a:pt x="416" y="263"/>
                  </a:lnTo>
                  <a:lnTo>
                    <a:pt x="416" y="263"/>
                  </a:lnTo>
                  <a:lnTo>
                    <a:pt x="414" y="263"/>
                  </a:lnTo>
                  <a:lnTo>
                    <a:pt x="411" y="263"/>
                  </a:lnTo>
                  <a:lnTo>
                    <a:pt x="411" y="263"/>
                  </a:lnTo>
                  <a:lnTo>
                    <a:pt x="402" y="258"/>
                  </a:lnTo>
                  <a:lnTo>
                    <a:pt x="395" y="253"/>
                  </a:lnTo>
                  <a:lnTo>
                    <a:pt x="392" y="249"/>
                  </a:lnTo>
                  <a:lnTo>
                    <a:pt x="388" y="244"/>
                  </a:lnTo>
                  <a:lnTo>
                    <a:pt x="383" y="237"/>
                  </a:lnTo>
                  <a:lnTo>
                    <a:pt x="381" y="237"/>
                  </a:lnTo>
                  <a:lnTo>
                    <a:pt x="381" y="234"/>
                  </a:lnTo>
                  <a:lnTo>
                    <a:pt x="378" y="230"/>
                  </a:lnTo>
                  <a:lnTo>
                    <a:pt x="374" y="227"/>
                  </a:lnTo>
                  <a:lnTo>
                    <a:pt x="374" y="225"/>
                  </a:lnTo>
                  <a:lnTo>
                    <a:pt x="371" y="225"/>
                  </a:lnTo>
                  <a:lnTo>
                    <a:pt x="371" y="225"/>
                  </a:lnTo>
                  <a:lnTo>
                    <a:pt x="371" y="223"/>
                  </a:lnTo>
                  <a:lnTo>
                    <a:pt x="371" y="223"/>
                  </a:lnTo>
                  <a:lnTo>
                    <a:pt x="371" y="220"/>
                  </a:lnTo>
                  <a:lnTo>
                    <a:pt x="371" y="213"/>
                  </a:lnTo>
                  <a:lnTo>
                    <a:pt x="371" y="213"/>
                  </a:lnTo>
                  <a:lnTo>
                    <a:pt x="369" y="211"/>
                  </a:lnTo>
                  <a:lnTo>
                    <a:pt x="369" y="211"/>
                  </a:lnTo>
                  <a:lnTo>
                    <a:pt x="369" y="211"/>
                  </a:lnTo>
                  <a:lnTo>
                    <a:pt x="366" y="211"/>
                  </a:lnTo>
                  <a:lnTo>
                    <a:pt x="366" y="213"/>
                  </a:lnTo>
                  <a:lnTo>
                    <a:pt x="366" y="213"/>
                  </a:lnTo>
                  <a:lnTo>
                    <a:pt x="364" y="216"/>
                  </a:lnTo>
                  <a:lnTo>
                    <a:pt x="364" y="218"/>
                  </a:lnTo>
                  <a:lnTo>
                    <a:pt x="364" y="218"/>
                  </a:lnTo>
                  <a:lnTo>
                    <a:pt x="364" y="218"/>
                  </a:lnTo>
                  <a:lnTo>
                    <a:pt x="355" y="223"/>
                  </a:lnTo>
                  <a:lnTo>
                    <a:pt x="352" y="225"/>
                  </a:lnTo>
                  <a:lnTo>
                    <a:pt x="352" y="225"/>
                  </a:lnTo>
                  <a:lnTo>
                    <a:pt x="352" y="230"/>
                  </a:lnTo>
                  <a:lnTo>
                    <a:pt x="350" y="230"/>
                  </a:lnTo>
                  <a:lnTo>
                    <a:pt x="350" y="230"/>
                  </a:lnTo>
                  <a:lnTo>
                    <a:pt x="347" y="230"/>
                  </a:lnTo>
                  <a:lnTo>
                    <a:pt x="345" y="230"/>
                  </a:lnTo>
                  <a:lnTo>
                    <a:pt x="345" y="230"/>
                  </a:lnTo>
                  <a:lnTo>
                    <a:pt x="340" y="225"/>
                  </a:lnTo>
                  <a:lnTo>
                    <a:pt x="340" y="227"/>
                  </a:lnTo>
                  <a:lnTo>
                    <a:pt x="338" y="227"/>
                  </a:lnTo>
                  <a:lnTo>
                    <a:pt x="338" y="227"/>
                  </a:lnTo>
                  <a:lnTo>
                    <a:pt x="340" y="230"/>
                  </a:lnTo>
                  <a:lnTo>
                    <a:pt x="350" y="246"/>
                  </a:lnTo>
                  <a:lnTo>
                    <a:pt x="350" y="246"/>
                  </a:lnTo>
                  <a:lnTo>
                    <a:pt x="350" y="249"/>
                  </a:lnTo>
                  <a:lnTo>
                    <a:pt x="350" y="249"/>
                  </a:lnTo>
                  <a:lnTo>
                    <a:pt x="350" y="249"/>
                  </a:lnTo>
                  <a:lnTo>
                    <a:pt x="347" y="249"/>
                  </a:lnTo>
                  <a:lnTo>
                    <a:pt x="347" y="249"/>
                  </a:lnTo>
                  <a:lnTo>
                    <a:pt x="345" y="249"/>
                  </a:lnTo>
                  <a:lnTo>
                    <a:pt x="340" y="249"/>
                  </a:lnTo>
                  <a:lnTo>
                    <a:pt x="338" y="249"/>
                  </a:lnTo>
                  <a:lnTo>
                    <a:pt x="338" y="249"/>
                  </a:lnTo>
                  <a:lnTo>
                    <a:pt x="338" y="249"/>
                  </a:lnTo>
                  <a:lnTo>
                    <a:pt x="338" y="249"/>
                  </a:lnTo>
                  <a:lnTo>
                    <a:pt x="336" y="251"/>
                  </a:lnTo>
                  <a:lnTo>
                    <a:pt x="336" y="251"/>
                  </a:lnTo>
                  <a:lnTo>
                    <a:pt x="333" y="251"/>
                  </a:lnTo>
                  <a:lnTo>
                    <a:pt x="333" y="251"/>
                  </a:lnTo>
                  <a:lnTo>
                    <a:pt x="333" y="251"/>
                  </a:lnTo>
                  <a:lnTo>
                    <a:pt x="333" y="251"/>
                  </a:lnTo>
                  <a:lnTo>
                    <a:pt x="331" y="251"/>
                  </a:lnTo>
                  <a:lnTo>
                    <a:pt x="331" y="251"/>
                  </a:lnTo>
                  <a:lnTo>
                    <a:pt x="329" y="249"/>
                  </a:lnTo>
                  <a:lnTo>
                    <a:pt x="329" y="249"/>
                  </a:lnTo>
                  <a:lnTo>
                    <a:pt x="329" y="249"/>
                  </a:lnTo>
                  <a:lnTo>
                    <a:pt x="329" y="249"/>
                  </a:lnTo>
                  <a:lnTo>
                    <a:pt x="326" y="249"/>
                  </a:lnTo>
                  <a:lnTo>
                    <a:pt x="326" y="249"/>
                  </a:lnTo>
                  <a:lnTo>
                    <a:pt x="324" y="249"/>
                  </a:lnTo>
                  <a:lnTo>
                    <a:pt x="314" y="263"/>
                  </a:lnTo>
                  <a:lnTo>
                    <a:pt x="314" y="263"/>
                  </a:lnTo>
                  <a:lnTo>
                    <a:pt x="314" y="263"/>
                  </a:lnTo>
                  <a:lnTo>
                    <a:pt x="312" y="263"/>
                  </a:lnTo>
                  <a:lnTo>
                    <a:pt x="307" y="268"/>
                  </a:lnTo>
                  <a:lnTo>
                    <a:pt x="305" y="270"/>
                  </a:lnTo>
                  <a:lnTo>
                    <a:pt x="305" y="270"/>
                  </a:lnTo>
                  <a:lnTo>
                    <a:pt x="303" y="270"/>
                  </a:lnTo>
                  <a:lnTo>
                    <a:pt x="300" y="270"/>
                  </a:lnTo>
                  <a:lnTo>
                    <a:pt x="293" y="268"/>
                  </a:lnTo>
                  <a:lnTo>
                    <a:pt x="291" y="268"/>
                  </a:lnTo>
                  <a:lnTo>
                    <a:pt x="291" y="268"/>
                  </a:lnTo>
                  <a:lnTo>
                    <a:pt x="288" y="268"/>
                  </a:lnTo>
                  <a:lnTo>
                    <a:pt x="279" y="272"/>
                  </a:lnTo>
                  <a:lnTo>
                    <a:pt x="274" y="272"/>
                  </a:lnTo>
                  <a:lnTo>
                    <a:pt x="274" y="272"/>
                  </a:lnTo>
                  <a:lnTo>
                    <a:pt x="274" y="275"/>
                  </a:lnTo>
                  <a:lnTo>
                    <a:pt x="272" y="275"/>
                  </a:lnTo>
                  <a:lnTo>
                    <a:pt x="272" y="275"/>
                  </a:lnTo>
                  <a:lnTo>
                    <a:pt x="272" y="275"/>
                  </a:lnTo>
                  <a:lnTo>
                    <a:pt x="288" y="303"/>
                  </a:lnTo>
                  <a:lnTo>
                    <a:pt x="288" y="303"/>
                  </a:lnTo>
                  <a:lnTo>
                    <a:pt x="291" y="303"/>
                  </a:lnTo>
                  <a:lnTo>
                    <a:pt x="291" y="305"/>
                  </a:lnTo>
                  <a:lnTo>
                    <a:pt x="293" y="305"/>
                  </a:lnTo>
                  <a:lnTo>
                    <a:pt x="293" y="308"/>
                  </a:lnTo>
                  <a:lnTo>
                    <a:pt x="293" y="310"/>
                  </a:lnTo>
                  <a:lnTo>
                    <a:pt x="293" y="312"/>
                  </a:lnTo>
                  <a:lnTo>
                    <a:pt x="293" y="315"/>
                  </a:lnTo>
                  <a:lnTo>
                    <a:pt x="288" y="317"/>
                  </a:lnTo>
                  <a:lnTo>
                    <a:pt x="288" y="320"/>
                  </a:lnTo>
                  <a:lnTo>
                    <a:pt x="286" y="322"/>
                  </a:lnTo>
                  <a:lnTo>
                    <a:pt x="284" y="324"/>
                  </a:lnTo>
                  <a:lnTo>
                    <a:pt x="284" y="327"/>
                  </a:lnTo>
                  <a:lnTo>
                    <a:pt x="284" y="327"/>
                  </a:lnTo>
                  <a:lnTo>
                    <a:pt x="279" y="329"/>
                  </a:lnTo>
                  <a:lnTo>
                    <a:pt x="255" y="336"/>
                  </a:lnTo>
                  <a:lnTo>
                    <a:pt x="251" y="336"/>
                  </a:lnTo>
                  <a:lnTo>
                    <a:pt x="248" y="339"/>
                  </a:lnTo>
                  <a:lnTo>
                    <a:pt x="248" y="339"/>
                  </a:lnTo>
                  <a:lnTo>
                    <a:pt x="248" y="339"/>
                  </a:lnTo>
                  <a:lnTo>
                    <a:pt x="243" y="346"/>
                  </a:lnTo>
                  <a:lnTo>
                    <a:pt x="243" y="346"/>
                  </a:lnTo>
                  <a:lnTo>
                    <a:pt x="243" y="346"/>
                  </a:lnTo>
                  <a:lnTo>
                    <a:pt x="241" y="348"/>
                  </a:lnTo>
                  <a:lnTo>
                    <a:pt x="241" y="348"/>
                  </a:lnTo>
                  <a:lnTo>
                    <a:pt x="241" y="348"/>
                  </a:lnTo>
                  <a:lnTo>
                    <a:pt x="241" y="348"/>
                  </a:lnTo>
                  <a:lnTo>
                    <a:pt x="239" y="348"/>
                  </a:lnTo>
                  <a:lnTo>
                    <a:pt x="239" y="348"/>
                  </a:lnTo>
                  <a:lnTo>
                    <a:pt x="236" y="350"/>
                  </a:lnTo>
                  <a:lnTo>
                    <a:pt x="236" y="350"/>
                  </a:lnTo>
                  <a:lnTo>
                    <a:pt x="236" y="350"/>
                  </a:lnTo>
                  <a:lnTo>
                    <a:pt x="239" y="350"/>
                  </a:lnTo>
                  <a:lnTo>
                    <a:pt x="239" y="353"/>
                  </a:lnTo>
                  <a:lnTo>
                    <a:pt x="241" y="355"/>
                  </a:lnTo>
                  <a:lnTo>
                    <a:pt x="246" y="357"/>
                  </a:lnTo>
                  <a:lnTo>
                    <a:pt x="246" y="357"/>
                  </a:lnTo>
                  <a:lnTo>
                    <a:pt x="246" y="360"/>
                  </a:lnTo>
                  <a:lnTo>
                    <a:pt x="246" y="360"/>
                  </a:lnTo>
                  <a:lnTo>
                    <a:pt x="246" y="360"/>
                  </a:lnTo>
                  <a:lnTo>
                    <a:pt x="246" y="367"/>
                  </a:lnTo>
                  <a:lnTo>
                    <a:pt x="246" y="367"/>
                  </a:lnTo>
                  <a:lnTo>
                    <a:pt x="246" y="367"/>
                  </a:lnTo>
                  <a:lnTo>
                    <a:pt x="246" y="369"/>
                  </a:lnTo>
                  <a:lnTo>
                    <a:pt x="251" y="372"/>
                  </a:lnTo>
                  <a:lnTo>
                    <a:pt x="251" y="374"/>
                  </a:lnTo>
                  <a:lnTo>
                    <a:pt x="251" y="374"/>
                  </a:lnTo>
                  <a:lnTo>
                    <a:pt x="251" y="376"/>
                  </a:lnTo>
                  <a:lnTo>
                    <a:pt x="248" y="376"/>
                  </a:lnTo>
                  <a:lnTo>
                    <a:pt x="246" y="376"/>
                  </a:lnTo>
                  <a:lnTo>
                    <a:pt x="243" y="376"/>
                  </a:lnTo>
                  <a:lnTo>
                    <a:pt x="241" y="376"/>
                  </a:lnTo>
                  <a:lnTo>
                    <a:pt x="241" y="376"/>
                  </a:lnTo>
                  <a:lnTo>
                    <a:pt x="241" y="376"/>
                  </a:lnTo>
                  <a:lnTo>
                    <a:pt x="239" y="376"/>
                  </a:lnTo>
                  <a:lnTo>
                    <a:pt x="239" y="379"/>
                  </a:lnTo>
                  <a:lnTo>
                    <a:pt x="239" y="379"/>
                  </a:lnTo>
                  <a:lnTo>
                    <a:pt x="236" y="379"/>
                  </a:lnTo>
                  <a:lnTo>
                    <a:pt x="236" y="381"/>
                  </a:lnTo>
                  <a:lnTo>
                    <a:pt x="236" y="381"/>
                  </a:lnTo>
                  <a:lnTo>
                    <a:pt x="236" y="381"/>
                  </a:lnTo>
                  <a:lnTo>
                    <a:pt x="236" y="381"/>
                  </a:lnTo>
                  <a:lnTo>
                    <a:pt x="239" y="395"/>
                  </a:lnTo>
                  <a:lnTo>
                    <a:pt x="239" y="398"/>
                  </a:lnTo>
                  <a:lnTo>
                    <a:pt x="241" y="398"/>
                  </a:lnTo>
                  <a:lnTo>
                    <a:pt x="241" y="398"/>
                  </a:lnTo>
                  <a:lnTo>
                    <a:pt x="241" y="400"/>
                  </a:lnTo>
                  <a:lnTo>
                    <a:pt x="241" y="400"/>
                  </a:lnTo>
                  <a:lnTo>
                    <a:pt x="248" y="402"/>
                  </a:lnTo>
                  <a:lnTo>
                    <a:pt x="251" y="402"/>
                  </a:lnTo>
                  <a:lnTo>
                    <a:pt x="251" y="402"/>
                  </a:lnTo>
                  <a:lnTo>
                    <a:pt x="253" y="402"/>
                  </a:lnTo>
                  <a:lnTo>
                    <a:pt x="253" y="402"/>
                  </a:lnTo>
                  <a:lnTo>
                    <a:pt x="255" y="402"/>
                  </a:lnTo>
                  <a:lnTo>
                    <a:pt x="255" y="402"/>
                  </a:lnTo>
                  <a:lnTo>
                    <a:pt x="260" y="402"/>
                  </a:lnTo>
                  <a:lnTo>
                    <a:pt x="260" y="402"/>
                  </a:lnTo>
                  <a:lnTo>
                    <a:pt x="260" y="405"/>
                  </a:lnTo>
                  <a:lnTo>
                    <a:pt x="260" y="405"/>
                  </a:lnTo>
                  <a:lnTo>
                    <a:pt x="262" y="405"/>
                  </a:lnTo>
                  <a:lnTo>
                    <a:pt x="262" y="407"/>
                  </a:lnTo>
                  <a:lnTo>
                    <a:pt x="262" y="409"/>
                  </a:lnTo>
                  <a:lnTo>
                    <a:pt x="262" y="409"/>
                  </a:lnTo>
                  <a:lnTo>
                    <a:pt x="262" y="409"/>
                  </a:lnTo>
                  <a:lnTo>
                    <a:pt x="265" y="412"/>
                  </a:lnTo>
                  <a:lnTo>
                    <a:pt x="265" y="412"/>
                  </a:lnTo>
                  <a:lnTo>
                    <a:pt x="267" y="414"/>
                  </a:lnTo>
                  <a:lnTo>
                    <a:pt x="269" y="414"/>
                  </a:lnTo>
                  <a:lnTo>
                    <a:pt x="269" y="417"/>
                  </a:lnTo>
                  <a:lnTo>
                    <a:pt x="269" y="417"/>
                  </a:lnTo>
                  <a:lnTo>
                    <a:pt x="269" y="414"/>
                  </a:lnTo>
                  <a:lnTo>
                    <a:pt x="272" y="414"/>
                  </a:lnTo>
                  <a:lnTo>
                    <a:pt x="272" y="414"/>
                  </a:lnTo>
                  <a:lnTo>
                    <a:pt x="272" y="414"/>
                  </a:lnTo>
                  <a:lnTo>
                    <a:pt x="274" y="412"/>
                  </a:lnTo>
                  <a:lnTo>
                    <a:pt x="274" y="412"/>
                  </a:lnTo>
                  <a:lnTo>
                    <a:pt x="274" y="412"/>
                  </a:lnTo>
                  <a:lnTo>
                    <a:pt x="274" y="412"/>
                  </a:lnTo>
                  <a:lnTo>
                    <a:pt x="277" y="412"/>
                  </a:lnTo>
                  <a:lnTo>
                    <a:pt x="279" y="412"/>
                  </a:lnTo>
                  <a:lnTo>
                    <a:pt x="279" y="409"/>
                  </a:lnTo>
                  <a:lnTo>
                    <a:pt x="281" y="409"/>
                  </a:lnTo>
                  <a:lnTo>
                    <a:pt x="281" y="409"/>
                  </a:lnTo>
                  <a:lnTo>
                    <a:pt x="284" y="409"/>
                  </a:lnTo>
                  <a:lnTo>
                    <a:pt x="284" y="409"/>
                  </a:lnTo>
                  <a:lnTo>
                    <a:pt x="284" y="409"/>
                  </a:lnTo>
                  <a:lnTo>
                    <a:pt x="284" y="409"/>
                  </a:lnTo>
                  <a:lnTo>
                    <a:pt x="284" y="407"/>
                  </a:lnTo>
                  <a:lnTo>
                    <a:pt x="286" y="407"/>
                  </a:lnTo>
                  <a:lnTo>
                    <a:pt x="288" y="407"/>
                  </a:lnTo>
                  <a:lnTo>
                    <a:pt x="288" y="407"/>
                  </a:lnTo>
                  <a:lnTo>
                    <a:pt x="288" y="407"/>
                  </a:lnTo>
                  <a:lnTo>
                    <a:pt x="291" y="407"/>
                  </a:lnTo>
                  <a:lnTo>
                    <a:pt x="295" y="409"/>
                  </a:lnTo>
                  <a:lnTo>
                    <a:pt x="295" y="409"/>
                  </a:lnTo>
                  <a:lnTo>
                    <a:pt x="298" y="409"/>
                  </a:lnTo>
                  <a:lnTo>
                    <a:pt x="303" y="409"/>
                  </a:lnTo>
                  <a:lnTo>
                    <a:pt x="303" y="409"/>
                  </a:lnTo>
                  <a:lnTo>
                    <a:pt x="305" y="409"/>
                  </a:lnTo>
                  <a:lnTo>
                    <a:pt x="307" y="409"/>
                  </a:lnTo>
                  <a:lnTo>
                    <a:pt x="312" y="409"/>
                  </a:lnTo>
                  <a:lnTo>
                    <a:pt x="314" y="407"/>
                  </a:lnTo>
                  <a:lnTo>
                    <a:pt x="314" y="409"/>
                  </a:lnTo>
                  <a:lnTo>
                    <a:pt x="317" y="409"/>
                  </a:lnTo>
                  <a:lnTo>
                    <a:pt x="317" y="409"/>
                  </a:lnTo>
                  <a:lnTo>
                    <a:pt x="319" y="414"/>
                  </a:lnTo>
                  <a:lnTo>
                    <a:pt x="321" y="419"/>
                  </a:lnTo>
                  <a:lnTo>
                    <a:pt x="329" y="426"/>
                  </a:lnTo>
                  <a:lnTo>
                    <a:pt x="329" y="426"/>
                  </a:lnTo>
                  <a:lnTo>
                    <a:pt x="336" y="428"/>
                  </a:lnTo>
                  <a:lnTo>
                    <a:pt x="338" y="428"/>
                  </a:lnTo>
                  <a:lnTo>
                    <a:pt x="340" y="428"/>
                  </a:lnTo>
                  <a:lnTo>
                    <a:pt x="340" y="428"/>
                  </a:lnTo>
                  <a:lnTo>
                    <a:pt x="343" y="426"/>
                  </a:lnTo>
                  <a:lnTo>
                    <a:pt x="343" y="426"/>
                  </a:lnTo>
                  <a:lnTo>
                    <a:pt x="343" y="424"/>
                  </a:lnTo>
                  <a:lnTo>
                    <a:pt x="343" y="424"/>
                  </a:lnTo>
                  <a:lnTo>
                    <a:pt x="343" y="424"/>
                  </a:lnTo>
                  <a:lnTo>
                    <a:pt x="343" y="424"/>
                  </a:lnTo>
                  <a:lnTo>
                    <a:pt x="343" y="421"/>
                  </a:lnTo>
                  <a:lnTo>
                    <a:pt x="340" y="419"/>
                  </a:lnTo>
                  <a:lnTo>
                    <a:pt x="340" y="419"/>
                  </a:lnTo>
                  <a:lnTo>
                    <a:pt x="340" y="419"/>
                  </a:lnTo>
                  <a:lnTo>
                    <a:pt x="340" y="419"/>
                  </a:lnTo>
                  <a:lnTo>
                    <a:pt x="340" y="419"/>
                  </a:lnTo>
                  <a:lnTo>
                    <a:pt x="340" y="419"/>
                  </a:lnTo>
                  <a:lnTo>
                    <a:pt x="340" y="417"/>
                  </a:lnTo>
                  <a:lnTo>
                    <a:pt x="340" y="417"/>
                  </a:lnTo>
                  <a:lnTo>
                    <a:pt x="340" y="417"/>
                  </a:lnTo>
                  <a:lnTo>
                    <a:pt x="347" y="414"/>
                  </a:lnTo>
                  <a:lnTo>
                    <a:pt x="350" y="412"/>
                  </a:lnTo>
                  <a:lnTo>
                    <a:pt x="352" y="412"/>
                  </a:lnTo>
                  <a:lnTo>
                    <a:pt x="352" y="412"/>
                  </a:lnTo>
                  <a:lnTo>
                    <a:pt x="352" y="409"/>
                  </a:lnTo>
                  <a:lnTo>
                    <a:pt x="352" y="409"/>
                  </a:lnTo>
                  <a:lnTo>
                    <a:pt x="352" y="409"/>
                  </a:lnTo>
                  <a:lnTo>
                    <a:pt x="355" y="407"/>
                  </a:lnTo>
                  <a:lnTo>
                    <a:pt x="355" y="407"/>
                  </a:lnTo>
                  <a:lnTo>
                    <a:pt x="359" y="405"/>
                  </a:lnTo>
                  <a:lnTo>
                    <a:pt x="359" y="405"/>
                  </a:lnTo>
                  <a:lnTo>
                    <a:pt x="362" y="405"/>
                  </a:lnTo>
                  <a:lnTo>
                    <a:pt x="366" y="407"/>
                  </a:lnTo>
                  <a:lnTo>
                    <a:pt x="378" y="407"/>
                  </a:lnTo>
                  <a:lnTo>
                    <a:pt x="378" y="412"/>
                  </a:lnTo>
                  <a:lnTo>
                    <a:pt x="378" y="414"/>
                  </a:lnTo>
                  <a:lnTo>
                    <a:pt x="378" y="424"/>
                  </a:lnTo>
                  <a:lnTo>
                    <a:pt x="378" y="424"/>
                  </a:lnTo>
                  <a:lnTo>
                    <a:pt x="378" y="426"/>
                  </a:lnTo>
                  <a:lnTo>
                    <a:pt x="381" y="431"/>
                  </a:lnTo>
                  <a:lnTo>
                    <a:pt x="381" y="433"/>
                  </a:lnTo>
                  <a:lnTo>
                    <a:pt x="381" y="433"/>
                  </a:lnTo>
                  <a:lnTo>
                    <a:pt x="381" y="433"/>
                  </a:lnTo>
                  <a:lnTo>
                    <a:pt x="381" y="435"/>
                  </a:lnTo>
                  <a:lnTo>
                    <a:pt x="381" y="438"/>
                  </a:lnTo>
                  <a:lnTo>
                    <a:pt x="383" y="440"/>
                  </a:lnTo>
                  <a:lnTo>
                    <a:pt x="383" y="443"/>
                  </a:lnTo>
                  <a:lnTo>
                    <a:pt x="383" y="443"/>
                  </a:lnTo>
                  <a:lnTo>
                    <a:pt x="383" y="443"/>
                  </a:lnTo>
                  <a:lnTo>
                    <a:pt x="383" y="447"/>
                  </a:lnTo>
                  <a:lnTo>
                    <a:pt x="381" y="457"/>
                  </a:lnTo>
                  <a:lnTo>
                    <a:pt x="381" y="459"/>
                  </a:lnTo>
                  <a:lnTo>
                    <a:pt x="381" y="459"/>
                  </a:lnTo>
                  <a:lnTo>
                    <a:pt x="381" y="462"/>
                  </a:lnTo>
                  <a:lnTo>
                    <a:pt x="381" y="464"/>
                  </a:lnTo>
                  <a:lnTo>
                    <a:pt x="381" y="464"/>
                  </a:lnTo>
                  <a:lnTo>
                    <a:pt x="381" y="464"/>
                  </a:lnTo>
                  <a:lnTo>
                    <a:pt x="381" y="464"/>
                  </a:lnTo>
                  <a:lnTo>
                    <a:pt x="383" y="466"/>
                  </a:lnTo>
                  <a:lnTo>
                    <a:pt x="383" y="466"/>
                  </a:lnTo>
                  <a:lnTo>
                    <a:pt x="383" y="466"/>
                  </a:lnTo>
                  <a:lnTo>
                    <a:pt x="383" y="466"/>
                  </a:lnTo>
                  <a:lnTo>
                    <a:pt x="385" y="466"/>
                  </a:lnTo>
                  <a:lnTo>
                    <a:pt x="388" y="469"/>
                  </a:lnTo>
                  <a:lnTo>
                    <a:pt x="388" y="469"/>
                  </a:lnTo>
                  <a:lnTo>
                    <a:pt x="388" y="469"/>
                  </a:lnTo>
                  <a:lnTo>
                    <a:pt x="388" y="469"/>
                  </a:lnTo>
                  <a:lnTo>
                    <a:pt x="388" y="471"/>
                  </a:lnTo>
                  <a:lnTo>
                    <a:pt x="388" y="471"/>
                  </a:lnTo>
                  <a:lnTo>
                    <a:pt x="388" y="471"/>
                  </a:lnTo>
                  <a:lnTo>
                    <a:pt x="388" y="473"/>
                  </a:lnTo>
                  <a:lnTo>
                    <a:pt x="388" y="473"/>
                  </a:lnTo>
                  <a:lnTo>
                    <a:pt x="388" y="473"/>
                  </a:lnTo>
                  <a:lnTo>
                    <a:pt x="388" y="476"/>
                  </a:lnTo>
                  <a:lnTo>
                    <a:pt x="388" y="476"/>
                  </a:lnTo>
                  <a:lnTo>
                    <a:pt x="385" y="476"/>
                  </a:lnTo>
                  <a:lnTo>
                    <a:pt x="366" y="488"/>
                  </a:lnTo>
                  <a:lnTo>
                    <a:pt x="366" y="490"/>
                  </a:lnTo>
                  <a:lnTo>
                    <a:pt x="366" y="490"/>
                  </a:lnTo>
                  <a:lnTo>
                    <a:pt x="364" y="490"/>
                  </a:lnTo>
                  <a:lnTo>
                    <a:pt x="364" y="492"/>
                  </a:lnTo>
                  <a:lnTo>
                    <a:pt x="364" y="492"/>
                  </a:lnTo>
                  <a:lnTo>
                    <a:pt x="364" y="495"/>
                  </a:lnTo>
                  <a:lnTo>
                    <a:pt x="364" y="499"/>
                  </a:lnTo>
                  <a:lnTo>
                    <a:pt x="364" y="502"/>
                  </a:lnTo>
                  <a:lnTo>
                    <a:pt x="364" y="506"/>
                  </a:lnTo>
                  <a:lnTo>
                    <a:pt x="364" y="511"/>
                  </a:lnTo>
                  <a:lnTo>
                    <a:pt x="366" y="514"/>
                  </a:lnTo>
                  <a:lnTo>
                    <a:pt x="366" y="516"/>
                  </a:lnTo>
                  <a:lnTo>
                    <a:pt x="369" y="518"/>
                  </a:lnTo>
                  <a:lnTo>
                    <a:pt x="371" y="521"/>
                  </a:lnTo>
                  <a:lnTo>
                    <a:pt x="371" y="521"/>
                  </a:lnTo>
                  <a:lnTo>
                    <a:pt x="376" y="523"/>
                  </a:lnTo>
                  <a:lnTo>
                    <a:pt x="378" y="523"/>
                  </a:lnTo>
                  <a:lnTo>
                    <a:pt x="378" y="523"/>
                  </a:lnTo>
                  <a:lnTo>
                    <a:pt x="381" y="525"/>
                  </a:lnTo>
                  <a:lnTo>
                    <a:pt x="381" y="525"/>
                  </a:lnTo>
                  <a:lnTo>
                    <a:pt x="383" y="530"/>
                  </a:lnTo>
                  <a:lnTo>
                    <a:pt x="383" y="530"/>
                  </a:lnTo>
                  <a:lnTo>
                    <a:pt x="383" y="530"/>
                  </a:lnTo>
                  <a:lnTo>
                    <a:pt x="383" y="530"/>
                  </a:lnTo>
                  <a:lnTo>
                    <a:pt x="385" y="532"/>
                  </a:lnTo>
                  <a:lnTo>
                    <a:pt x="388" y="532"/>
                  </a:lnTo>
                  <a:lnTo>
                    <a:pt x="388" y="532"/>
                  </a:lnTo>
                  <a:lnTo>
                    <a:pt x="388" y="532"/>
                  </a:lnTo>
                  <a:lnTo>
                    <a:pt x="397" y="530"/>
                  </a:lnTo>
                  <a:lnTo>
                    <a:pt x="400" y="530"/>
                  </a:lnTo>
                  <a:lnTo>
                    <a:pt x="400" y="530"/>
                  </a:lnTo>
                  <a:lnTo>
                    <a:pt x="400" y="530"/>
                  </a:lnTo>
                  <a:lnTo>
                    <a:pt x="402" y="530"/>
                  </a:lnTo>
                  <a:lnTo>
                    <a:pt x="402" y="532"/>
                  </a:lnTo>
                  <a:lnTo>
                    <a:pt x="402" y="540"/>
                  </a:lnTo>
                  <a:lnTo>
                    <a:pt x="404" y="542"/>
                  </a:lnTo>
                  <a:lnTo>
                    <a:pt x="407" y="542"/>
                  </a:lnTo>
                  <a:lnTo>
                    <a:pt x="416" y="544"/>
                  </a:lnTo>
                  <a:lnTo>
                    <a:pt x="418" y="544"/>
                  </a:lnTo>
                  <a:lnTo>
                    <a:pt x="418" y="547"/>
                  </a:lnTo>
                  <a:lnTo>
                    <a:pt x="418" y="547"/>
                  </a:lnTo>
                  <a:lnTo>
                    <a:pt x="418" y="549"/>
                  </a:lnTo>
                  <a:lnTo>
                    <a:pt x="418" y="549"/>
                  </a:lnTo>
                  <a:lnTo>
                    <a:pt x="421" y="549"/>
                  </a:lnTo>
                  <a:lnTo>
                    <a:pt x="421" y="549"/>
                  </a:lnTo>
                  <a:lnTo>
                    <a:pt x="421" y="549"/>
                  </a:lnTo>
                  <a:lnTo>
                    <a:pt x="423" y="551"/>
                  </a:lnTo>
                  <a:lnTo>
                    <a:pt x="423" y="551"/>
                  </a:lnTo>
                  <a:lnTo>
                    <a:pt x="440" y="547"/>
                  </a:lnTo>
                  <a:lnTo>
                    <a:pt x="442" y="547"/>
                  </a:lnTo>
                  <a:lnTo>
                    <a:pt x="454" y="544"/>
                  </a:lnTo>
                  <a:lnTo>
                    <a:pt x="454" y="547"/>
                  </a:lnTo>
                  <a:lnTo>
                    <a:pt x="463" y="568"/>
                  </a:lnTo>
                  <a:lnTo>
                    <a:pt x="468" y="577"/>
                  </a:lnTo>
                  <a:lnTo>
                    <a:pt x="478" y="589"/>
                  </a:lnTo>
                  <a:lnTo>
                    <a:pt x="482" y="592"/>
                  </a:lnTo>
                  <a:lnTo>
                    <a:pt x="482" y="592"/>
                  </a:lnTo>
                  <a:lnTo>
                    <a:pt x="480" y="594"/>
                  </a:lnTo>
                  <a:lnTo>
                    <a:pt x="480" y="594"/>
                  </a:lnTo>
                  <a:lnTo>
                    <a:pt x="478" y="594"/>
                  </a:lnTo>
                  <a:lnTo>
                    <a:pt x="478" y="594"/>
                  </a:lnTo>
                  <a:lnTo>
                    <a:pt x="478" y="596"/>
                  </a:lnTo>
                  <a:lnTo>
                    <a:pt x="475" y="596"/>
                  </a:lnTo>
                  <a:lnTo>
                    <a:pt x="475" y="599"/>
                  </a:lnTo>
                  <a:lnTo>
                    <a:pt x="475" y="601"/>
                  </a:lnTo>
                  <a:lnTo>
                    <a:pt x="475" y="601"/>
                  </a:lnTo>
                  <a:lnTo>
                    <a:pt x="475" y="603"/>
                  </a:lnTo>
                  <a:lnTo>
                    <a:pt x="475" y="603"/>
                  </a:lnTo>
                  <a:lnTo>
                    <a:pt x="478" y="603"/>
                  </a:lnTo>
                  <a:lnTo>
                    <a:pt x="478" y="606"/>
                  </a:lnTo>
                  <a:lnTo>
                    <a:pt x="478" y="606"/>
                  </a:lnTo>
                  <a:lnTo>
                    <a:pt x="475" y="606"/>
                  </a:lnTo>
                  <a:lnTo>
                    <a:pt x="475" y="608"/>
                  </a:lnTo>
                  <a:lnTo>
                    <a:pt x="475" y="611"/>
                  </a:lnTo>
                  <a:lnTo>
                    <a:pt x="473" y="611"/>
                  </a:lnTo>
                  <a:lnTo>
                    <a:pt x="470" y="615"/>
                  </a:lnTo>
                  <a:lnTo>
                    <a:pt x="468" y="615"/>
                  </a:lnTo>
                  <a:lnTo>
                    <a:pt x="468" y="618"/>
                  </a:lnTo>
                  <a:lnTo>
                    <a:pt x="468" y="618"/>
                  </a:lnTo>
                  <a:lnTo>
                    <a:pt x="466" y="618"/>
                  </a:lnTo>
                  <a:lnTo>
                    <a:pt x="459" y="620"/>
                  </a:lnTo>
                  <a:lnTo>
                    <a:pt x="456" y="620"/>
                  </a:lnTo>
                  <a:lnTo>
                    <a:pt x="454" y="620"/>
                  </a:lnTo>
                  <a:lnTo>
                    <a:pt x="449" y="625"/>
                  </a:lnTo>
                  <a:lnTo>
                    <a:pt x="449" y="627"/>
                  </a:lnTo>
                  <a:lnTo>
                    <a:pt x="447" y="629"/>
                  </a:lnTo>
                  <a:lnTo>
                    <a:pt x="447" y="632"/>
                  </a:lnTo>
                  <a:lnTo>
                    <a:pt x="447" y="634"/>
                  </a:lnTo>
                  <a:lnTo>
                    <a:pt x="444" y="634"/>
                  </a:lnTo>
                  <a:lnTo>
                    <a:pt x="444" y="637"/>
                  </a:lnTo>
                  <a:lnTo>
                    <a:pt x="442" y="639"/>
                  </a:lnTo>
                  <a:lnTo>
                    <a:pt x="442" y="641"/>
                  </a:lnTo>
                  <a:lnTo>
                    <a:pt x="442" y="641"/>
                  </a:lnTo>
                  <a:lnTo>
                    <a:pt x="442" y="641"/>
                  </a:lnTo>
                  <a:lnTo>
                    <a:pt x="440" y="646"/>
                  </a:lnTo>
                  <a:lnTo>
                    <a:pt x="440" y="646"/>
                  </a:lnTo>
                  <a:lnTo>
                    <a:pt x="437" y="648"/>
                  </a:lnTo>
                  <a:lnTo>
                    <a:pt x="437" y="648"/>
                  </a:lnTo>
                  <a:lnTo>
                    <a:pt x="435" y="648"/>
                  </a:lnTo>
                  <a:lnTo>
                    <a:pt x="433" y="648"/>
                  </a:lnTo>
                  <a:lnTo>
                    <a:pt x="433" y="648"/>
                  </a:lnTo>
                  <a:lnTo>
                    <a:pt x="433" y="648"/>
                  </a:lnTo>
                  <a:lnTo>
                    <a:pt x="430" y="648"/>
                  </a:lnTo>
                  <a:lnTo>
                    <a:pt x="426" y="646"/>
                  </a:lnTo>
                  <a:lnTo>
                    <a:pt x="426" y="646"/>
                  </a:lnTo>
                  <a:lnTo>
                    <a:pt x="416" y="648"/>
                  </a:lnTo>
                  <a:lnTo>
                    <a:pt x="414" y="648"/>
                  </a:lnTo>
                  <a:lnTo>
                    <a:pt x="411" y="648"/>
                  </a:lnTo>
                  <a:lnTo>
                    <a:pt x="404" y="648"/>
                  </a:lnTo>
                  <a:lnTo>
                    <a:pt x="404" y="646"/>
                  </a:lnTo>
                  <a:lnTo>
                    <a:pt x="400" y="646"/>
                  </a:lnTo>
                  <a:lnTo>
                    <a:pt x="395" y="648"/>
                  </a:lnTo>
                  <a:lnTo>
                    <a:pt x="392" y="648"/>
                  </a:lnTo>
                  <a:lnTo>
                    <a:pt x="390" y="648"/>
                  </a:lnTo>
                  <a:lnTo>
                    <a:pt x="388" y="646"/>
                  </a:lnTo>
                  <a:lnTo>
                    <a:pt x="385" y="648"/>
                  </a:lnTo>
                  <a:lnTo>
                    <a:pt x="378" y="646"/>
                  </a:lnTo>
                  <a:lnTo>
                    <a:pt x="376" y="646"/>
                  </a:lnTo>
                  <a:lnTo>
                    <a:pt x="374" y="646"/>
                  </a:lnTo>
                  <a:lnTo>
                    <a:pt x="371" y="646"/>
                  </a:lnTo>
                  <a:lnTo>
                    <a:pt x="371" y="646"/>
                  </a:lnTo>
                  <a:lnTo>
                    <a:pt x="369" y="646"/>
                  </a:lnTo>
                  <a:lnTo>
                    <a:pt x="369" y="646"/>
                  </a:lnTo>
                  <a:lnTo>
                    <a:pt x="366" y="648"/>
                  </a:lnTo>
                  <a:lnTo>
                    <a:pt x="366" y="648"/>
                  </a:lnTo>
                  <a:lnTo>
                    <a:pt x="364" y="651"/>
                  </a:lnTo>
                  <a:lnTo>
                    <a:pt x="364" y="651"/>
                  </a:lnTo>
                  <a:lnTo>
                    <a:pt x="362" y="658"/>
                  </a:lnTo>
                  <a:lnTo>
                    <a:pt x="362" y="658"/>
                  </a:lnTo>
                  <a:lnTo>
                    <a:pt x="362" y="658"/>
                  </a:lnTo>
                  <a:lnTo>
                    <a:pt x="362" y="658"/>
                  </a:lnTo>
                  <a:lnTo>
                    <a:pt x="362" y="658"/>
                  </a:lnTo>
                  <a:lnTo>
                    <a:pt x="355" y="663"/>
                  </a:lnTo>
                  <a:lnTo>
                    <a:pt x="355" y="665"/>
                  </a:lnTo>
                  <a:lnTo>
                    <a:pt x="352" y="665"/>
                  </a:lnTo>
                  <a:lnTo>
                    <a:pt x="352" y="665"/>
                  </a:lnTo>
                  <a:lnTo>
                    <a:pt x="352" y="667"/>
                  </a:lnTo>
                  <a:lnTo>
                    <a:pt x="350" y="672"/>
                  </a:lnTo>
                  <a:lnTo>
                    <a:pt x="347" y="674"/>
                  </a:lnTo>
                  <a:lnTo>
                    <a:pt x="345" y="677"/>
                  </a:lnTo>
                  <a:lnTo>
                    <a:pt x="343" y="677"/>
                  </a:lnTo>
                  <a:lnTo>
                    <a:pt x="343" y="679"/>
                  </a:lnTo>
                  <a:lnTo>
                    <a:pt x="343" y="679"/>
                  </a:lnTo>
                  <a:lnTo>
                    <a:pt x="340" y="682"/>
                  </a:lnTo>
                  <a:lnTo>
                    <a:pt x="340" y="682"/>
                  </a:lnTo>
                  <a:lnTo>
                    <a:pt x="338" y="684"/>
                  </a:lnTo>
                  <a:lnTo>
                    <a:pt x="336" y="686"/>
                  </a:lnTo>
                  <a:lnTo>
                    <a:pt x="333" y="686"/>
                  </a:lnTo>
                  <a:lnTo>
                    <a:pt x="331" y="689"/>
                  </a:lnTo>
                  <a:lnTo>
                    <a:pt x="331" y="689"/>
                  </a:lnTo>
                  <a:lnTo>
                    <a:pt x="331" y="689"/>
                  </a:lnTo>
                  <a:lnTo>
                    <a:pt x="329" y="693"/>
                  </a:lnTo>
                  <a:lnTo>
                    <a:pt x="329" y="693"/>
                  </a:lnTo>
                  <a:lnTo>
                    <a:pt x="329" y="693"/>
                  </a:lnTo>
                  <a:lnTo>
                    <a:pt x="329" y="693"/>
                  </a:lnTo>
                  <a:lnTo>
                    <a:pt x="326" y="693"/>
                  </a:lnTo>
                  <a:lnTo>
                    <a:pt x="326" y="691"/>
                  </a:lnTo>
                  <a:lnTo>
                    <a:pt x="326" y="689"/>
                  </a:lnTo>
                  <a:lnTo>
                    <a:pt x="324" y="689"/>
                  </a:lnTo>
                  <a:lnTo>
                    <a:pt x="324" y="686"/>
                  </a:lnTo>
                  <a:lnTo>
                    <a:pt x="324" y="686"/>
                  </a:lnTo>
                  <a:lnTo>
                    <a:pt x="324" y="682"/>
                  </a:lnTo>
                  <a:lnTo>
                    <a:pt x="324" y="679"/>
                  </a:lnTo>
                  <a:lnTo>
                    <a:pt x="324" y="677"/>
                  </a:lnTo>
                  <a:lnTo>
                    <a:pt x="321" y="674"/>
                  </a:lnTo>
                  <a:lnTo>
                    <a:pt x="319" y="677"/>
                  </a:lnTo>
                  <a:lnTo>
                    <a:pt x="317" y="677"/>
                  </a:lnTo>
                  <a:lnTo>
                    <a:pt x="317" y="679"/>
                  </a:lnTo>
                  <a:lnTo>
                    <a:pt x="317" y="682"/>
                  </a:lnTo>
                  <a:lnTo>
                    <a:pt x="314" y="682"/>
                  </a:lnTo>
                  <a:lnTo>
                    <a:pt x="314" y="682"/>
                  </a:lnTo>
                  <a:lnTo>
                    <a:pt x="312" y="684"/>
                  </a:lnTo>
                  <a:lnTo>
                    <a:pt x="312" y="684"/>
                  </a:lnTo>
                  <a:lnTo>
                    <a:pt x="312" y="686"/>
                  </a:lnTo>
                  <a:lnTo>
                    <a:pt x="312" y="686"/>
                  </a:lnTo>
                  <a:lnTo>
                    <a:pt x="312" y="689"/>
                  </a:lnTo>
                  <a:lnTo>
                    <a:pt x="307" y="691"/>
                  </a:lnTo>
                  <a:lnTo>
                    <a:pt x="307" y="693"/>
                  </a:lnTo>
                  <a:lnTo>
                    <a:pt x="307" y="693"/>
                  </a:lnTo>
                  <a:lnTo>
                    <a:pt x="307" y="696"/>
                  </a:lnTo>
                  <a:lnTo>
                    <a:pt x="307" y="696"/>
                  </a:lnTo>
                  <a:lnTo>
                    <a:pt x="307" y="698"/>
                  </a:lnTo>
                  <a:lnTo>
                    <a:pt x="307" y="698"/>
                  </a:lnTo>
                  <a:lnTo>
                    <a:pt x="307" y="698"/>
                  </a:lnTo>
                  <a:lnTo>
                    <a:pt x="307" y="700"/>
                  </a:lnTo>
                  <a:lnTo>
                    <a:pt x="310" y="700"/>
                  </a:lnTo>
                  <a:lnTo>
                    <a:pt x="310" y="700"/>
                  </a:lnTo>
                  <a:lnTo>
                    <a:pt x="310" y="700"/>
                  </a:lnTo>
                  <a:lnTo>
                    <a:pt x="310" y="703"/>
                  </a:lnTo>
                  <a:lnTo>
                    <a:pt x="310" y="703"/>
                  </a:lnTo>
                  <a:lnTo>
                    <a:pt x="310" y="705"/>
                  </a:lnTo>
                  <a:lnTo>
                    <a:pt x="310" y="705"/>
                  </a:lnTo>
                  <a:lnTo>
                    <a:pt x="310" y="705"/>
                  </a:lnTo>
                  <a:lnTo>
                    <a:pt x="310" y="705"/>
                  </a:lnTo>
                  <a:lnTo>
                    <a:pt x="310" y="705"/>
                  </a:lnTo>
                  <a:lnTo>
                    <a:pt x="307" y="708"/>
                  </a:lnTo>
                  <a:lnTo>
                    <a:pt x="305" y="708"/>
                  </a:lnTo>
                  <a:lnTo>
                    <a:pt x="305" y="708"/>
                  </a:lnTo>
                  <a:lnTo>
                    <a:pt x="305" y="710"/>
                  </a:lnTo>
                  <a:lnTo>
                    <a:pt x="305" y="710"/>
                  </a:lnTo>
                  <a:lnTo>
                    <a:pt x="303" y="710"/>
                  </a:lnTo>
                  <a:lnTo>
                    <a:pt x="303" y="708"/>
                  </a:lnTo>
                  <a:lnTo>
                    <a:pt x="303" y="708"/>
                  </a:lnTo>
                  <a:lnTo>
                    <a:pt x="298" y="708"/>
                  </a:lnTo>
                  <a:lnTo>
                    <a:pt x="298" y="708"/>
                  </a:lnTo>
                  <a:lnTo>
                    <a:pt x="295" y="708"/>
                  </a:lnTo>
                  <a:lnTo>
                    <a:pt x="295" y="708"/>
                  </a:lnTo>
                  <a:lnTo>
                    <a:pt x="295" y="708"/>
                  </a:lnTo>
                  <a:lnTo>
                    <a:pt x="293" y="708"/>
                  </a:lnTo>
                  <a:lnTo>
                    <a:pt x="293" y="708"/>
                  </a:lnTo>
                  <a:lnTo>
                    <a:pt x="291" y="708"/>
                  </a:lnTo>
                  <a:lnTo>
                    <a:pt x="288" y="708"/>
                  </a:lnTo>
                  <a:lnTo>
                    <a:pt x="286" y="708"/>
                  </a:lnTo>
                  <a:lnTo>
                    <a:pt x="286" y="708"/>
                  </a:lnTo>
                  <a:lnTo>
                    <a:pt x="281" y="710"/>
                  </a:lnTo>
                  <a:lnTo>
                    <a:pt x="279" y="712"/>
                  </a:lnTo>
                  <a:lnTo>
                    <a:pt x="279" y="712"/>
                  </a:lnTo>
                  <a:lnTo>
                    <a:pt x="279" y="712"/>
                  </a:lnTo>
                  <a:lnTo>
                    <a:pt x="279" y="712"/>
                  </a:lnTo>
                  <a:lnTo>
                    <a:pt x="279" y="715"/>
                  </a:lnTo>
                  <a:lnTo>
                    <a:pt x="279" y="719"/>
                  </a:lnTo>
                  <a:lnTo>
                    <a:pt x="279" y="719"/>
                  </a:lnTo>
                  <a:lnTo>
                    <a:pt x="279" y="722"/>
                  </a:lnTo>
                  <a:lnTo>
                    <a:pt x="277" y="722"/>
                  </a:lnTo>
                  <a:lnTo>
                    <a:pt x="277" y="724"/>
                  </a:lnTo>
                  <a:lnTo>
                    <a:pt x="274" y="724"/>
                  </a:lnTo>
                  <a:lnTo>
                    <a:pt x="272" y="726"/>
                  </a:lnTo>
                  <a:lnTo>
                    <a:pt x="269" y="729"/>
                  </a:lnTo>
                  <a:lnTo>
                    <a:pt x="269" y="729"/>
                  </a:lnTo>
                  <a:lnTo>
                    <a:pt x="269" y="731"/>
                  </a:lnTo>
                  <a:lnTo>
                    <a:pt x="267" y="734"/>
                  </a:lnTo>
                  <a:lnTo>
                    <a:pt x="267" y="736"/>
                  </a:lnTo>
                  <a:lnTo>
                    <a:pt x="267" y="736"/>
                  </a:lnTo>
                  <a:lnTo>
                    <a:pt x="267" y="738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65" y="745"/>
                  </a:lnTo>
                  <a:lnTo>
                    <a:pt x="265" y="748"/>
                  </a:lnTo>
                  <a:lnTo>
                    <a:pt x="262" y="748"/>
                  </a:lnTo>
                  <a:lnTo>
                    <a:pt x="260" y="750"/>
                  </a:lnTo>
                  <a:lnTo>
                    <a:pt x="258" y="755"/>
                  </a:lnTo>
                  <a:lnTo>
                    <a:pt x="258" y="755"/>
                  </a:lnTo>
                  <a:lnTo>
                    <a:pt x="255" y="755"/>
                  </a:lnTo>
                  <a:lnTo>
                    <a:pt x="255" y="755"/>
                  </a:lnTo>
                  <a:lnTo>
                    <a:pt x="255" y="757"/>
                  </a:lnTo>
                  <a:lnTo>
                    <a:pt x="255" y="757"/>
                  </a:lnTo>
                  <a:lnTo>
                    <a:pt x="255" y="760"/>
                  </a:lnTo>
                  <a:lnTo>
                    <a:pt x="255" y="760"/>
                  </a:lnTo>
                  <a:lnTo>
                    <a:pt x="255" y="762"/>
                  </a:lnTo>
                  <a:lnTo>
                    <a:pt x="253" y="767"/>
                  </a:lnTo>
                  <a:lnTo>
                    <a:pt x="246" y="769"/>
                  </a:lnTo>
                  <a:lnTo>
                    <a:pt x="246" y="771"/>
                  </a:lnTo>
                  <a:lnTo>
                    <a:pt x="246" y="771"/>
                  </a:lnTo>
                  <a:lnTo>
                    <a:pt x="246" y="771"/>
                  </a:lnTo>
                  <a:lnTo>
                    <a:pt x="246" y="774"/>
                  </a:lnTo>
                  <a:lnTo>
                    <a:pt x="246" y="774"/>
                  </a:lnTo>
                  <a:lnTo>
                    <a:pt x="243" y="774"/>
                  </a:lnTo>
                  <a:lnTo>
                    <a:pt x="243" y="779"/>
                  </a:lnTo>
                  <a:lnTo>
                    <a:pt x="239" y="781"/>
                  </a:lnTo>
                  <a:lnTo>
                    <a:pt x="229" y="783"/>
                  </a:lnTo>
                  <a:lnTo>
                    <a:pt x="225" y="786"/>
                  </a:lnTo>
                  <a:lnTo>
                    <a:pt x="222" y="786"/>
                  </a:lnTo>
                  <a:lnTo>
                    <a:pt x="220" y="790"/>
                  </a:lnTo>
                  <a:lnTo>
                    <a:pt x="217" y="793"/>
                  </a:lnTo>
                  <a:lnTo>
                    <a:pt x="215" y="795"/>
                  </a:lnTo>
                  <a:lnTo>
                    <a:pt x="215" y="795"/>
                  </a:lnTo>
                  <a:lnTo>
                    <a:pt x="213" y="795"/>
                  </a:lnTo>
                  <a:lnTo>
                    <a:pt x="208" y="802"/>
                  </a:lnTo>
                  <a:lnTo>
                    <a:pt x="208" y="805"/>
                  </a:lnTo>
                  <a:lnTo>
                    <a:pt x="206" y="805"/>
                  </a:lnTo>
                  <a:lnTo>
                    <a:pt x="206" y="807"/>
                  </a:lnTo>
                  <a:lnTo>
                    <a:pt x="206" y="807"/>
                  </a:lnTo>
                  <a:lnTo>
                    <a:pt x="206" y="809"/>
                  </a:lnTo>
                  <a:lnTo>
                    <a:pt x="203" y="809"/>
                  </a:lnTo>
                  <a:lnTo>
                    <a:pt x="203" y="812"/>
                  </a:lnTo>
                  <a:lnTo>
                    <a:pt x="203" y="814"/>
                  </a:lnTo>
                  <a:lnTo>
                    <a:pt x="203" y="814"/>
                  </a:lnTo>
                  <a:lnTo>
                    <a:pt x="201" y="816"/>
                  </a:lnTo>
                  <a:lnTo>
                    <a:pt x="199" y="819"/>
                  </a:lnTo>
                  <a:lnTo>
                    <a:pt x="199" y="821"/>
                  </a:lnTo>
                  <a:lnTo>
                    <a:pt x="199" y="821"/>
                  </a:lnTo>
                  <a:lnTo>
                    <a:pt x="199" y="821"/>
                  </a:lnTo>
                  <a:lnTo>
                    <a:pt x="199" y="823"/>
                  </a:lnTo>
                  <a:lnTo>
                    <a:pt x="199" y="823"/>
                  </a:lnTo>
                  <a:lnTo>
                    <a:pt x="199" y="823"/>
                  </a:lnTo>
                  <a:lnTo>
                    <a:pt x="201" y="826"/>
                  </a:lnTo>
                  <a:lnTo>
                    <a:pt x="201" y="826"/>
                  </a:lnTo>
                  <a:lnTo>
                    <a:pt x="201" y="828"/>
                  </a:lnTo>
                  <a:lnTo>
                    <a:pt x="203" y="835"/>
                  </a:lnTo>
                  <a:lnTo>
                    <a:pt x="206" y="838"/>
                  </a:lnTo>
                  <a:lnTo>
                    <a:pt x="206" y="840"/>
                  </a:lnTo>
                  <a:lnTo>
                    <a:pt x="206" y="842"/>
                  </a:lnTo>
                  <a:lnTo>
                    <a:pt x="206" y="845"/>
                  </a:lnTo>
                  <a:lnTo>
                    <a:pt x="206" y="845"/>
                  </a:lnTo>
                  <a:lnTo>
                    <a:pt x="206" y="845"/>
                  </a:lnTo>
                  <a:lnTo>
                    <a:pt x="208" y="847"/>
                  </a:lnTo>
                  <a:lnTo>
                    <a:pt x="208" y="847"/>
                  </a:lnTo>
                  <a:lnTo>
                    <a:pt x="208" y="845"/>
                  </a:lnTo>
                  <a:lnTo>
                    <a:pt x="210" y="847"/>
                  </a:lnTo>
                  <a:lnTo>
                    <a:pt x="210" y="847"/>
                  </a:lnTo>
                  <a:lnTo>
                    <a:pt x="210" y="847"/>
                  </a:lnTo>
                  <a:lnTo>
                    <a:pt x="210" y="847"/>
                  </a:lnTo>
                  <a:lnTo>
                    <a:pt x="213" y="847"/>
                  </a:lnTo>
                  <a:lnTo>
                    <a:pt x="213" y="849"/>
                  </a:lnTo>
                  <a:lnTo>
                    <a:pt x="213" y="849"/>
                  </a:lnTo>
                  <a:lnTo>
                    <a:pt x="213" y="849"/>
                  </a:lnTo>
                  <a:lnTo>
                    <a:pt x="213" y="852"/>
                  </a:lnTo>
                  <a:lnTo>
                    <a:pt x="215" y="852"/>
                  </a:lnTo>
                  <a:lnTo>
                    <a:pt x="215" y="852"/>
                  </a:lnTo>
                  <a:lnTo>
                    <a:pt x="215" y="854"/>
                  </a:lnTo>
                  <a:lnTo>
                    <a:pt x="215" y="854"/>
                  </a:lnTo>
                  <a:lnTo>
                    <a:pt x="215" y="854"/>
                  </a:lnTo>
                  <a:lnTo>
                    <a:pt x="215" y="857"/>
                  </a:lnTo>
                  <a:lnTo>
                    <a:pt x="215" y="857"/>
                  </a:lnTo>
                  <a:lnTo>
                    <a:pt x="215" y="866"/>
                  </a:lnTo>
                  <a:lnTo>
                    <a:pt x="208" y="871"/>
                  </a:lnTo>
                  <a:lnTo>
                    <a:pt x="208" y="871"/>
                  </a:lnTo>
                  <a:lnTo>
                    <a:pt x="206" y="873"/>
                  </a:lnTo>
                  <a:lnTo>
                    <a:pt x="203" y="875"/>
                  </a:lnTo>
                  <a:lnTo>
                    <a:pt x="203" y="875"/>
                  </a:lnTo>
                  <a:lnTo>
                    <a:pt x="203" y="875"/>
                  </a:lnTo>
                  <a:lnTo>
                    <a:pt x="201" y="875"/>
                  </a:lnTo>
                  <a:lnTo>
                    <a:pt x="201" y="875"/>
                  </a:lnTo>
                  <a:lnTo>
                    <a:pt x="199" y="875"/>
                  </a:lnTo>
                  <a:lnTo>
                    <a:pt x="199" y="875"/>
                  </a:lnTo>
                  <a:lnTo>
                    <a:pt x="199" y="875"/>
                  </a:lnTo>
                  <a:lnTo>
                    <a:pt x="199" y="873"/>
                  </a:lnTo>
                  <a:lnTo>
                    <a:pt x="196" y="873"/>
                  </a:lnTo>
                  <a:lnTo>
                    <a:pt x="196" y="871"/>
                  </a:lnTo>
                  <a:lnTo>
                    <a:pt x="194" y="868"/>
                  </a:lnTo>
                  <a:lnTo>
                    <a:pt x="191" y="864"/>
                  </a:lnTo>
                  <a:lnTo>
                    <a:pt x="191" y="864"/>
                  </a:lnTo>
                  <a:lnTo>
                    <a:pt x="191" y="864"/>
                  </a:lnTo>
                  <a:lnTo>
                    <a:pt x="191" y="861"/>
                  </a:lnTo>
                  <a:lnTo>
                    <a:pt x="189" y="861"/>
                  </a:lnTo>
                  <a:lnTo>
                    <a:pt x="187" y="861"/>
                  </a:lnTo>
                  <a:lnTo>
                    <a:pt x="187" y="861"/>
                  </a:lnTo>
                  <a:lnTo>
                    <a:pt x="182" y="861"/>
                  </a:lnTo>
                  <a:lnTo>
                    <a:pt x="182" y="861"/>
                  </a:lnTo>
                  <a:lnTo>
                    <a:pt x="180" y="861"/>
                  </a:lnTo>
                  <a:lnTo>
                    <a:pt x="180" y="861"/>
                  </a:lnTo>
                  <a:lnTo>
                    <a:pt x="180" y="859"/>
                  </a:lnTo>
                  <a:lnTo>
                    <a:pt x="177" y="859"/>
                  </a:lnTo>
                  <a:lnTo>
                    <a:pt x="177" y="859"/>
                  </a:lnTo>
                  <a:lnTo>
                    <a:pt x="177" y="861"/>
                  </a:lnTo>
                  <a:lnTo>
                    <a:pt x="175" y="861"/>
                  </a:lnTo>
                  <a:lnTo>
                    <a:pt x="173" y="864"/>
                  </a:lnTo>
                  <a:lnTo>
                    <a:pt x="173" y="864"/>
                  </a:lnTo>
                  <a:lnTo>
                    <a:pt x="173" y="866"/>
                  </a:lnTo>
                  <a:lnTo>
                    <a:pt x="170" y="868"/>
                  </a:lnTo>
                  <a:lnTo>
                    <a:pt x="170" y="868"/>
                  </a:lnTo>
                  <a:lnTo>
                    <a:pt x="170" y="871"/>
                  </a:lnTo>
                  <a:lnTo>
                    <a:pt x="168" y="871"/>
                  </a:lnTo>
                  <a:lnTo>
                    <a:pt x="168" y="873"/>
                  </a:lnTo>
                  <a:lnTo>
                    <a:pt x="165" y="873"/>
                  </a:lnTo>
                  <a:lnTo>
                    <a:pt x="165" y="875"/>
                  </a:lnTo>
                  <a:lnTo>
                    <a:pt x="163" y="875"/>
                  </a:lnTo>
                  <a:lnTo>
                    <a:pt x="161" y="875"/>
                  </a:lnTo>
                  <a:lnTo>
                    <a:pt x="158" y="875"/>
                  </a:lnTo>
                  <a:lnTo>
                    <a:pt x="156" y="875"/>
                  </a:lnTo>
                  <a:lnTo>
                    <a:pt x="156" y="875"/>
                  </a:lnTo>
                  <a:lnTo>
                    <a:pt x="156" y="875"/>
                  </a:lnTo>
                  <a:lnTo>
                    <a:pt x="156" y="873"/>
                  </a:lnTo>
                  <a:lnTo>
                    <a:pt x="156" y="873"/>
                  </a:lnTo>
                  <a:lnTo>
                    <a:pt x="156" y="873"/>
                  </a:lnTo>
                  <a:lnTo>
                    <a:pt x="156" y="871"/>
                  </a:lnTo>
                  <a:lnTo>
                    <a:pt x="156" y="871"/>
                  </a:lnTo>
                  <a:lnTo>
                    <a:pt x="154" y="866"/>
                  </a:lnTo>
                  <a:lnTo>
                    <a:pt x="151" y="864"/>
                  </a:lnTo>
                  <a:lnTo>
                    <a:pt x="149" y="864"/>
                  </a:lnTo>
                  <a:lnTo>
                    <a:pt x="146" y="861"/>
                  </a:lnTo>
                  <a:lnTo>
                    <a:pt x="146" y="864"/>
                  </a:lnTo>
                  <a:lnTo>
                    <a:pt x="144" y="864"/>
                  </a:lnTo>
                  <a:lnTo>
                    <a:pt x="144" y="864"/>
                  </a:lnTo>
                  <a:lnTo>
                    <a:pt x="142" y="864"/>
                  </a:lnTo>
                  <a:lnTo>
                    <a:pt x="137" y="861"/>
                  </a:lnTo>
                  <a:lnTo>
                    <a:pt x="135" y="861"/>
                  </a:lnTo>
                  <a:lnTo>
                    <a:pt x="135" y="861"/>
                  </a:lnTo>
                  <a:lnTo>
                    <a:pt x="130" y="861"/>
                  </a:lnTo>
                  <a:lnTo>
                    <a:pt x="125" y="864"/>
                  </a:lnTo>
                  <a:lnTo>
                    <a:pt x="125" y="864"/>
                  </a:lnTo>
                  <a:lnTo>
                    <a:pt x="120" y="864"/>
                  </a:lnTo>
                  <a:lnTo>
                    <a:pt x="118" y="864"/>
                  </a:lnTo>
                  <a:lnTo>
                    <a:pt x="116" y="861"/>
                  </a:lnTo>
                  <a:lnTo>
                    <a:pt x="102" y="852"/>
                  </a:lnTo>
                  <a:lnTo>
                    <a:pt x="102" y="849"/>
                  </a:lnTo>
                  <a:lnTo>
                    <a:pt x="99" y="849"/>
                  </a:lnTo>
                  <a:lnTo>
                    <a:pt x="97" y="849"/>
                  </a:lnTo>
                  <a:lnTo>
                    <a:pt x="97" y="849"/>
                  </a:lnTo>
                  <a:lnTo>
                    <a:pt x="97" y="849"/>
                  </a:lnTo>
                  <a:lnTo>
                    <a:pt x="94" y="847"/>
                  </a:lnTo>
                  <a:lnTo>
                    <a:pt x="94" y="847"/>
                  </a:lnTo>
                  <a:lnTo>
                    <a:pt x="94" y="847"/>
                  </a:lnTo>
                  <a:lnTo>
                    <a:pt x="92" y="847"/>
                  </a:lnTo>
                  <a:lnTo>
                    <a:pt x="90" y="847"/>
                  </a:lnTo>
                  <a:lnTo>
                    <a:pt x="85" y="845"/>
                  </a:lnTo>
                  <a:lnTo>
                    <a:pt x="85" y="845"/>
                  </a:lnTo>
                  <a:lnTo>
                    <a:pt x="83" y="845"/>
                  </a:lnTo>
                  <a:lnTo>
                    <a:pt x="83" y="845"/>
                  </a:lnTo>
                  <a:lnTo>
                    <a:pt x="80" y="845"/>
                  </a:lnTo>
                  <a:lnTo>
                    <a:pt x="80" y="845"/>
                  </a:lnTo>
                  <a:lnTo>
                    <a:pt x="78" y="845"/>
                  </a:lnTo>
                  <a:lnTo>
                    <a:pt x="73" y="845"/>
                  </a:lnTo>
                  <a:lnTo>
                    <a:pt x="66" y="842"/>
                  </a:lnTo>
                  <a:lnTo>
                    <a:pt x="66" y="840"/>
                  </a:lnTo>
                  <a:lnTo>
                    <a:pt x="64" y="840"/>
                  </a:lnTo>
                  <a:lnTo>
                    <a:pt x="64" y="840"/>
                  </a:lnTo>
                  <a:lnTo>
                    <a:pt x="64" y="838"/>
                  </a:lnTo>
                  <a:lnTo>
                    <a:pt x="64" y="835"/>
                  </a:lnTo>
                  <a:lnTo>
                    <a:pt x="64" y="835"/>
                  </a:lnTo>
                  <a:lnTo>
                    <a:pt x="61" y="833"/>
                  </a:lnTo>
                  <a:lnTo>
                    <a:pt x="61" y="833"/>
                  </a:lnTo>
                  <a:lnTo>
                    <a:pt x="59" y="831"/>
                  </a:lnTo>
                  <a:lnTo>
                    <a:pt x="59" y="828"/>
                  </a:lnTo>
                  <a:lnTo>
                    <a:pt x="57" y="828"/>
                  </a:lnTo>
                  <a:lnTo>
                    <a:pt x="57" y="828"/>
                  </a:lnTo>
                  <a:lnTo>
                    <a:pt x="54" y="828"/>
                  </a:lnTo>
                  <a:lnTo>
                    <a:pt x="54" y="828"/>
                  </a:lnTo>
                  <a:lnTo>
                    <a:pt x="54" y="831"/>
                  </a:lnTo>
                  <a:lnTo>
                    <a:pt x="52" y="831"/>
                  </a:lnTo>
                  <a:lnTo>
                    <a:pt x="52" y="828"/>
                  </a:lnTo>
                  <a:lnTo>
                    <a:pt x="50" y="828"/>
                  </a:lnTo>
                  <a:lnTo>
                    <a:pt x="50" y="831"/>
                  </a:lnTo>
                  <a:lnTo>
                    <a:pt x="47" y="831"/>
                  </a:lnTo>
                  <a:lnTo>
                    <a:pt x="47" y="828"/>
                  </a:lnTo>
                  <a:lnTo>
                    <a:pt x="47" y="828"/>
                  </a:lnTo>
                  <a:lnTo>
                    <a:pt x="45" y="826"/>
                  </a:lnTo>
                  <a:lnTo>
                    <a:pt x="45" y="826"/>
                  </a:lnTo>
                  <a:lnTo>
                    <a:pt x="45" y="826"/>
                  </a:lnTo>
                  <a:lnTo>
                    <a:pt x="42" y="826"/>
                  </a:lnTo>
                  <a:lnTo>
                    <a:pt x="40" y="828"/>
                  </a:lnTo>
                  <a:lnTo>
                    <a:pt x="38" y="828"/>
                  </a:lnTo>
                  <a:lnTo>
                    <a:pt x="35" y="828"/>
                  </a:lnTo>
                  <a:lnTo>
                    <a:pt x="28" y="826"/>
                  </a:lnTo>
                  <a:lnTo>
                    <a:pt x="28" y="826"/>
                  </a:lnTo>
                  <a:lnTo>
                    <a:pt x="26" y="823"/>
                  </a:lnTo>
                  <a:lnTo>
                    <a:pt x="26" y="821"/>
                  </a:lnTo>
                  <a:lnTo>
                    <a:pt x="21" y="819"/>
                  </a:lnTo>
                  <a:lnTo>
                    <a:pt x="19" y="814"/>
                  </a:lnTo>
                  <a:lnTo>
                    <a:pt x="19" y="814"/>
                  </a:lnTo>
                  <a:lnTo>
                    <a:pt x="16" y="814"/>
                  </a:lnTo>
                  <a:lnTo>
                    <a:pt x="16" y="812"/>
                  </a:lnTo>
                  <a:lnTo>
                    <a:pt x="12" y="812"/>
                  </a:lnTo>
                  <a:lnTo>
                    <a:pt x="12" y="809"/>
                  </a:lnTo>
                  <a:lnTo>
                    <a:pt x="9" y="809"/>
                  </a:lnTo>
                  <a:lnTo>
                    <a:pt x="9" y="807"/>
                  </a:lnTo>
                  <a:lnTo>
                    <a:pt x="9" y="807"/>
                  </a:lnTo>
                  <a:lnTo>
                    <a:pt x="9" y="805"/>
                  </a:lnTo>
                  <a:lnTo>
                    <a:pt x="9" y="802"/>
                  </a:lnTo>
                  <a:lnTo>
                    <a:pt x="9" y="802"/>
                  </a:lnTo>
                  <a:lnTo>
                    <a:pt x="9" y="802"/>
                  </a:lnTo>
                  <a:lnTo>
                    <a:pt x="9" y="800"/>
                  </a:lnTo>
                  <a:lnTo>
                    <a:pt x="9" y="800"/>
                  </a:lnTo>
                  <a:lnTo>
                    <a:pt x="9" y="800"/>
                  </a:lnTo>
                  <a:lnTo>
                    <a:pt x="9" y="797"/>
                  </a:lnTo>
                  <a:lnTo>
                    <a:pt x="9" y="797"/>
                  </a:lnTo>
                  <a:lnTo>
                    <a:pt x="9" y="797"/>
                  </a:lnTo>
                  <a:lnTo>
                    <a:pt x="7" y="795"/>
                  </a:lnTo>
                  <a:lnTo>
                    <a:pt x="7" y="795"/>
                  </a:lnTo>
                  <a:lnTo>
                    <a:pt x="7" y="793"/>
                  </a:lnTo>
                  <a:lnTo>
                    <a:pt x="7" y="793"/>
                  </a:lnTo>
                  <a:lnTo>
                    <a:pt x="7" y="793"/>
                  </a:lnTo>
                  <a:lnTo>
                    <a:pt x="7" y="790"/>
                  </a:lnTo>
                  <a:lnTo>
                    <a:pt x="5" y="790"/>
                  </a:lnTo>
                  <a:lnTo>
                    <a:pt x="2" y="786"/>
                  </a:lnTo>
                  <a:lnTo>
                    <a:pt x="2" y="786"/>
                  </a:lnTo>
                  <a:lnTo>
                    <a:pt x="2" y="786"/>
                  </a:lnTo>
                  <a:lnTo>
                    <a:pt x="2" y="783"/>
                  </a:lnTo>
                  <a:lnTo>
                    <a:pt x="2" y="783"/>
                  </a:lnTo>
                  <a:lnTo>
                    <a:pt x="2" y="781"/>
                  </a:lnTo>
                  <a:lnTo>
                    <a:pt x="2" y="781"/>
                  </a:lnTo>
                  <a:lnTo>
                    <a:pt x="2" y="779"/>
                  </a:lnTo>
                  <a:lnTo>
                    <a:pt x="2" y="779"/>
                  </a:lnTo>
                  <a:lnTo>
                    <a:pt x="2" y="779"/>
                  </a:lnTo>
                  <a:lnTo>
                    <a:pt x="0" y="776"/>
                  </a:lnTo>
                  <a:lnTo>
                    <a:pt x="0" y="776"/>
                  </a:lnTo>
                  <a:lnTo>
                    <a:pt x="0" y="776"/>
                  </a:lnTo>
                  <a:lnTo>
                    <a:pt x="0" y="774"/>
                  </a:lnTo>
                  <a:lnTo>
                    <a:pt x="0" y="774"/>
                  </a:lnTo>
                  <a:lnTo>
                    <a:pt x="2" y="774"/>
                  </a:lnTo>
                  <a:lnTo>
                    <a:pt x="2" y="771"/>
                  </a:lnTo>
                  <a:lnTo>
                    <a:pt x="5" y="771"/>
                  </a:lnTo>
                  <a:lnTo>
                    <a:pt x="7" y="774"/>
                  </a:lnTo>
                  <a:lnTo>
                    <a:pt x="12" y="771"/>
                  </a:lnTo>
                  <a:lnTo>
                    <a:pt x="14" y="771"/>
                  </a:lnTo>
                  <a:lnTo>
                    <a:pt x="16" y="769"/>
                  </a:lnTo>
                  <a:lnTo>
                    <a:pt x="19" y="769"/>
                  </a:lnTo>
                  <a:lnTo>
                    <a:pt x="19" y="769"/>
                  </a:lnTo>
                  <a:lnTo>
                    <a:pt x="19" y="769"/>
                  </a:lnTo>
                  <a:lnTo>
                    <a:pt x="21" y="769"/>
                  </a:lnTo>
                  <a:lnTo>
                    <a:pt x="24" y="764"/>
                  </a:lnTo>
                  <a:lnTo>
                    <a:pt x="26" y="764"/>
                  </a:lnTo>
                  <a:lnTo>
                    <a:pt x="26" y="762"/>
                  </a:lnTo>
                  <a:lnTo>
                    <a:pt x="26" y="760"/>
                  </a:lnTo>
                  <a:lnTo>
                    <a:pt x="26" y="760"/>
                  </a:lnTo>
                  <a:lnTo>
                    <a:pt x="26" y="757"/>
                  </a:lnTo>
                  <a:lnTo>
                    <a:pt x="28" y="757"/>
                  </a:lnTo>
                  <a:lnTo>
                    <a:pt x="28" y="757"/>
                  </a:lnTo>
                  <a:lnTo>
                    <a:pt x="28" y="757"/>
                  </a:lnTo>
                  <a:lnTo>
                    <a:pt x="31" y="757"/>
                  </a:lnTo>
                  <a:lnTo>
                    <a:pt x="35" y="760"/>
                  </a:lnTo>
                  <a:lnTo>
                    <a:pt x="35" y="760"/>
                  </a:lnTo>
                  <a:lnTo>
                    <a:pt x="38" y="757"/>
                  </a:lnTo>
                  <a:lnTo>
                    <a:pt x="38" y="757"/>
                  </a:lnTo>
                  <a:lnTo>
                    <a:pt x="38" y="757"/>
                  </a:lnTo>
                  <a:lnTo>
                    <a:pt x="38" y="755"/>
                  </a:lnTo>
                  <a:lnTo>
                    <a:pt x="40" y="745"/>
                  </a:lnTo>
                  <a:lnTo>
                    <a:pt x="38" y="743"/>
                  </a:lnTo>
                  <a:lnTo>
                    <a:pt x="38" y="741"/>
                  </a:lnTo>
                  <a:lnTo>
                    <a:pt x="38" y="741"/>
                  </a:lnTo>
                  <a:lnTo>
                    <a:pt x="38" y="741"/>
                  </a:lnTo>
                  <a:lnTo>
                    <a:pt x="38" y="741"/>
                  </a:lnTo>
                  <a:lnTo>
                    <a:pt x="38" y="736"/>
                  </a:lnTo>
                  <a:lnTo>
                    <a:pt x="38" y="734"/>
                  </a:lnTo>
                  <a:lnTo>
                    <a:pt x="38" y="729"/>
                  </a:lnTo>
                  <a:lnTo>
                    <a:pt x="38" y="729"/>
                  </a:lnTo>
                  <a:lnTo>
                    <a:pt x="38" y="724"/>
                  </a:lnTo>
                  <a:lnTo>
                    <a:pt x="38" y="724"/>
                  </a:lnTo>
                  <a:lnTo>
                    <a:pt x="40" y="722"/>
                  </a:lnTo>
                  <a:lnTo>
                    <a:pt x="42" y="719"/>
                  </a:lnTo>
                  <a:lnTo>
                    <a:pt x="50" y="715"/>
                  </a:lnTo>
                  <a:lnTo>
                    <a:pt x="50" y="712"/>
                  </a:lnTo>
                  <a:lnTo>
                    <a:pt x="50" y="712"/>
                  </a:lnTo>
                  <a:lnTo>
                    <a:pt x="52" y="710"/>
                  </a:lnTo>
                  <a:lnTo>
                    <a:pt x="52" y="708"/>
                  </a:lnTo>
                  <a:lnTo>
                    <a:pt x="54" y="700"/>
                  </a:lnTo>
                  <a:lnTo>
                    <a:pt x="54" y="700"/>
                  </a:lnTo>
                  <a:lnTo>
                    <a:pt x="59" y="696"/>
                  </a:lnTo>
                  <a:lnTo>
                    <a:pt x="61" y="689"/>
                  </a:lnTo>
                  <a:lnTo>
                    <a:pt x="64" y="689"/>
                  </a:lnTo>
                  <a:lnTo>
                    <a:pt x="66" y="684"/>
                  </a:lnTo>
                  <a:lnTo>
                    <a:pt x="68" y="682"/>
                  </a:lnTo>
                  <a:lnTo>
                    <a:pt x="73" y="674"/>
                  </a:lnTo>
                  <a:lnTo>
                    <a:pt x="73" y="674"/>
                  </a:lnTo>
                  <a:lnTo>
                    <a:pt x="76" y="667"/>
                  </a:lnTo>
                  <a:lnTo>
                    <a:pt x="78" y="667"/>
                  </a:lnTo>
                  <a:lnTo>
                    <a:pt x="78" y="665"/>
                  </a:lnTo>
                  <a:lnTo>
                    <a:pt x="78" y="665"/>
                  </a:lnTo>
                  <a:lnTo>
                    <a:pt x="78" y="663"/>
                  </a:lnTo>
                  <a:lnTo>
                    <a:pt x="80" y="653"/>
                  </a:lnTo>
                  <a:lnTo>
                    <a:pt x="80" y="648"/>
                  </a:lnTo>
                  <a:lnTo>
                    <a:pt x="73" y="641"/>
                  </a:lnTo>
                  <a:lnTo>
                    <a:pt x="71" y="632"/>
                  </a:lnTo>
                  <a:lnTo>
                    <a:pt x="68" y="629"/>
                  </a:lnTo>
                  <a:lnTo>
                    <a:pt x="64" y="618"/>
                  </a:lnTo>
                  <a:lnTo>
                    <a:pt x="61" y="615"/>
                  </a:lnTo>
                  <a:lnTo>
                    <a:pt x="59" y="613"/>
                  </a:lnTo>
                  <a:lnTo>
                    <a:pt x="59" y="613"/>
                  </a:lnTo>
                  <a:lnTo>
                    <a:pt x="59" y="611"/>
                  </a:lnTo>
                  <a:lnTo>
                    <a:pt x="57" y="603"/>
                  </a:lnTo>
                  <a:lnTo>
                    <a:pt x="57" y="601"/>
                  </a:lnTo>
                  <a:lnTo>
                    <a:pt x="57" y="599"/>
                  </a:lnTo>
                  <a:lnTo>
                    <a:pt x="54" y="594"/>
                  </a:lnTo>
                  <a:lnTo>
                    <a:pt x="52" y="592"/>
                  </a:lnTo>
                  <a:lnTo>
                    <a:pt x="52" y="585"/>
                  </a:lnTo>
                  <a:lnTo>
                    <a:pt x="47" y="585"/>
                  </a:lnTo>
                  <a:lnTo>
                    <a:pt x="47" y="585"/>
                  </a:lnTo>
                  <a:lnTo>
                    <a:pt x="47" y="585"/>
                  </a:lnTo>
                  <a:lnTo>
                    <a:pt x="47" y="582"/>
                  </a:lnTo>
                  <a:lnTo>
                    <a:pt x="45" y="580"/>
                  </a:lnTo>
                  <a:lnTo>
                    <a:pt x="42" y="580"/>
                  </a:lnTo>
                  <a:lnTo>
                    <a:pt x="40" y="577"/>
                  </a:lnTo>
                  <a:lnTo>
                    <a:pt x="40" y="577"/>
                  </a:lnTo>
                  <a:lnTo>
                    <a:pt x="28" y="570"/>
                  </a:lnTo>
                  <a:lnTo>
                    <a:pt x="26" y="570"/>
                  </a:lnTo>
                  <a:lnTo>
                    <a:pt x="26" y="570"/>
                  </a:lnTo>
                  <a:lnTo>
                    <a:pt x="26" y="570"/>
                  </a:lnTo>
                  <a:lnTo>
                    <a:pt x="26" y="568"/>
                  </a:lnTo>
                  <a:lnTo>
                    <a:pt x="26" y="566"/>
                  </a:lnTo>
                  <a:lnTo>
                    <a:pt x="24" y="556"/>
                  </a:lnTo>
                  <a:lnTo>
                    <a:pt x="24" y="554"/>
                  </a:lnTo>
                  <a:lnTo>
                    <a:pt x="24" y="554"/>
                  </a:lnTo>
                  <a:lnTo>
                    <a:pt x="24" y="554"/>
                  </a:lnTo>
                  <a:lnTo>
                    <a:pt x="26" y="549"/>
                  </a:lnTo>
                  <a:lnTo>
                    <a:pt x="26" y="547"/>
                  </a:lnTo>
                  <a:lnTo>
                    <a:pt x="28" y="544"/>
                  </a:lnTo>
                  <a:lnTo>
                    <a:pt x="28" y="542"/>
                  </a:lnTo>
                  <a:lnTo>
                    <a:pt x="28" y="542"/>
                  </a:lnTo>
                  <a:lnTo>
                    <a:pt x="28" y="532"/>
                  </a:lnTo>
                  <a:lnTo>
                    <a:pt x="28" y="530"/>
                  </a:lnTo>
                  <a:lnTo>
                    <a:pt x="31" y="528"/>
                  </a:lnTo>
                  <a:lnTo>
                    <a:pt x="35" y="521"/>
                  </a:lnTo>
                  <a:lnTo>
                    <a:pt x="35" y="518"/>
                  </a:lnTo>
                  <a:lnTo>
                    <a:pt x="38" y="518"/>
                  </a:lnTo>
                  <a:lnTo>
                    <a:pt x="40" y="516"/>
                  </a:lnTo>
                  <a:lnTo>
                    <a:pt x="42" y="516"/>
                  </a:lnTo>
                  <a:lnTo>
                    <a:pt x="45" y="516"/>
                  </a:lnTo>
                  <a:lnTo>
                    <a:pt x="45" y="514"/>
                  </a:lnTo>
                  <a:lnTo>
                    <a:pt x="45" y="511"/>
                  </a:lnTo>
                  <a:lnTo>
                    <a:pt x="45" y="511"/>
                  </a:lnTo>
                  <a:lnTo>
                    <a:pt x="45" y="509"/>
                  </a:lnTo>
                  <a:lnTo>
                    <a:pt x="52" y="506"/>
                  </a:lnTo>
                  <a:lnTo>
                    <a:pt x="57" y="502"/>
                  </a:lnTo>
                  <a:lnTo>
                    <a:pt x="61" y="497"/>
                  </a:lnTo>
                  <a:lnTo>
                    <a:pt x="61" y="497"/>
                  </a:lnTo>
                  <a:lnTo>
                    <a:pt x="61" y="495"/>
                  </a:lnTo>
                  <a:lnTo>
                    <a:pt x="59" y="490"/>
                  </a:lnTo>
                  <a:lnTo>
                    <a:pt x="57" y="488"/>
                  </a:lnTo>
                  <a:lnTo>
                    <a:pt x="57" y="485"/>
                  </a:lnTo>
                  <a:lnTo>
                    <a:pt x="54" y="483"/>
                  </a:lnTo>
                  <a:lnTo>
                    <a:pt x="54" y="480"/>
                  </a:lnTo>
                  <a:lnTo>
                    <a:pt x="54" y="480"/>
                  </a:lnTo>
                  <a:lnTo>
                    <a:pt x="54" y="478"/>
                  </a:lnTo>
                  <a:lnTo>
                    <a:pt x="54" y="478"/>
                  </a:lnTo>
                  <a:lnTo>
                    <a:pt x="57" y="476"/>
                  </a:lnTo>
                  <a:lnTo>
                    <a:pt x="57" y="476"/>
                  </a:lnTo>
                  <a:lnTo>
                    <a:pt x="57" y="476"/>
                  </a:lnTo>
                  <a:lnTo>
                    <a:pt x="57" y="476"/>
                  </a:lnTo>
                  <a:lnTo>
                    <a:pt x="61" y="473"/>
                  </a:lnTo>
                  <a:lnTo>
                    <a:pt x="61" y="471"/>
                  </a:lnTo>
                  <a:lnTo>
                    <a:pt x="61" y="471"/>
                  </a:lnTo>
                  <a:lnTo>
                    <a:pt x="64" y="466"/>
                  </a:lnTo>
                  <a:lnTo>
                    <a:pt x="66" y="464"/>
                  </a:lnTo>
                  <a:lnTo>
                    <a:pt x="66" y="462"/>
                  </a:lnTo>
                  <a:lnTo>
                    <a:pt x="68" y="462"/>
                  </a:lnTo>
                  <a:lnTo>
                    <a:pt x="68" y="462"/>
                  </a:lnTo>
                  <a:lnTo>
                    <a:pt x="71" y="459"/>
                  </a:lnTo>
                  <a:lnTo>
                    <a:pt x="73" y="462"/>
                  </a:lnTo>
                  <a:lnTo>
                    <a:pt x="73" y="462"/>
                  </a:lnTo>
                  <a:lnTo>
                    <a:pt x="78" y="459"/>
                  </a:lnTo>
                  <a:lnTo>
                    <a:pt x="80" y="457"/>
                  </a:lnTo>
                  <a:lnTo>
                    <a:pt x="83" y="457"/>
                  </a:lnTo>
                  <a:lnTo>
                    <a:pt x="85" y="457"/>
                  </a:lnTo>
                  <a:lnTo>
                    <a:pt x="85" y="457"/>
                  </a:lnTo>
                  <a:lnTo>
                    <a:pt x="85" y="457"/>
                  </a:lnTo>
                  <a:lnTo>
                    <a:pt x="87" y="459"/>
                  </a:lnTo>
                  <a:lnTo>
                    <a:pt x="92" y="464"/>
                  </a:lnTo>
                  <a:lnTo>
                    <a:pt x="92" y="464"/>
                  </a:lnTo>
                  <a:lnTo>
                    <a:pt x="94" y="464"/>
                  </a:lnTo>
                  <a:lnTo>
                    <a:pt x="94" y="464"/>
                  </a:lnTo>
                  <a:lnTo>
                    <a:pt x="97" y="464"/>
                  </a:lnTo>
                  <a:lnTo>
                    <a:pt x="99" y="464"/>
                  </a:lnTo>
                  <a:lnTo>
                    <a:pt x="99" y="464"/>
                  </a:lnTo>
                  <a:lnTo>
                    <a:pt x="104" y="464"/>
                  </a:lnTo>
                  <a:lnTo>
                    <a:pt x="106" y="464"/>
                  </a:lnTo>
                  <a:lnTo>
                    <a:pt x="106" y="464"/>
                  </a:lnTo>
                  <a:lnTo>
                    <a:pt x="109" y="464"/>
                  </a:lnTo>
                  <a:lnTo>
                    <a:pt x="111" y="464"/>
                  </a:lnTo>
                  <a:lnTo>
                    <a:pt x="111" y="464"/>
                  </a:lnTo>
                  <a:lnTo>
                    <a:pt x="116" y="457"/>
                  </a:lnTo>
                  <a:lnTo>
                    <a:pt x="116" y="457"/>
                  </a:lnTo>
                  <a:lnTo>
                    <a:pt x="116" y="457"/>
                  </a:lnTo>
                  <a:lnTo>
                    <a:pt x="120" y="454"/>
                  </a:lnTo>
                  <a:lnTo>
                    <a:pt x="123" y="454"/>
                  </a:lnTo>
                  <a:lnTo>
                    <a:pt x="123" y="454"/>
                  </a:lnTo>
                  <a:lnTo>
                    <a:pt x="123" y="454"/>
                  </a:lnTo>
                  <a:lnTo>
                    <a:pt x="123" y="452"/>
                  </a:lnTo>
                  <a:lnTo>
                    <a:pt x="125" y="452"/>
                  </a:lnTo>
                  <a:lnTo>
                    <a:pt x="125" y="450"/>
                  </a:lnTo>
                  <a:lnTo>
                    <a:pt x="125" y="450"/>
                  </a:lnTo>
                  <a:lnTo>
                    <a:pt x="125" y="450"/>
                  </a:lnTo>
                  <a:lnTo>
                    <a:pt x="125" y="447"/>
                  </a:lnTo>
                  <a:lnTo>
                    <a:pt x="128" y="445"/>
                  </a:lnTo>
                  <a:lnTo>
                    <a:pt x="128" y="438"/>
                  </a:lnTo>
                  <a:lnTo>
                    <a:pt x="128" y="435"/>
                  </a:lnTo>
                  <a:lnTo>
                    <a:pt x="128" y="435"/>
                  </a:lnTo>
                  <a:lnTo>
                    <a:pt x="128" y="433"/>
                  </a:lnTo>
                  <a:lnTo>
                    <a:pt x="130" y="433"/>
                  </a:lnTo>
                  <a:lnTo>
                    <a:pt x="130" y="431"/>
                  </a:lnTo>
                  <a:lnTo>
                    <a:pt x="132" y="431"/>
                  </a:lnTo>
                  <a:lnTo>
                    <a:pt x="132" y="431"/>
                  </a:lnTo>
                  <a:lnTo>
                    <a:pt x="132" y="428"/>
                  </a:lnTo>
                  <a:lnTo>
                    <a:pt x="132" y="428"/>
                  </a:lnTo>
                  <a:lnTo>
                    <a:pt x="132" y="426"/>
                  </a:lnTo>
                  <a:lnTo>
                    <a:pt x="132" y="424"/>
                  </a:lnTo>
                  <a:lnTo>
                    <a:pt x="135" y="424"/>
                  </a:lnTo>
                  <a:lnTo>
                    <a:pt x="135" y="421"/>
                  </a:lnTo>
                  <a:lnTo>
                    <a:pt x="137" y="417"/>
                  </a:lnTo>
                  <a:lnTo>
                    <a:pt x="142" y="412"/>
                  </a:lnTo>
                  <a:lnTo>
                    <a:pt x="142" y="409"/>
                  </a:lnTo>
                  <a:lnTo>
                    <a:pt x="142" y="405"/>
                  </a:lnTo>
                  <a:lnTo>
                    <a:pt x="142" y="405"/>
                  </a:lnTo>
                  <a:lnTo>
                    <a:pt x="142" y="402"/>
                  </a:lnTo>
                  <a:lnTo>
                    <a:pt x="139" y="400"/>
                  </a:lnTo>
                  <a:lnTo>
                    <a:pt x="139" y="400"/>
                  </a:lnTo>
                  <a:lnTo>
                    <a:pt x="137" y="398"/>
                  </a:lnTo>
                  <a:lnTo>
                    <a:pt x="137" y="395"/>
                  </a:lnTo>
                  <a:lnTo>
                    <a:pt x="137" y="395"/>
                  </a:lnTo>
                  <a:lnTo>
                    <a:pt x="135" y="395"/>
                  </a:lnTo>
                  <a:lnTo>
                    <a:pt x="135" y="395"/>
                  </a:lnTo>
                  <a:lnTo>
                    <a:pt x="135" y="393"/>
                  </a:lnTo>
                  <a:lnTo>
                    <a:pt x="135" y="393"/>
                  </a:lnTo>
                  <a:lnTo>
                    <a:pt x="132" y="393"/>
                  </a:lnTo>
                  <a:lnTo>
                    <a:pt x="132" y="393"/>
                  </a:lnTo>
                  <a:lnTo>
                    <a:pt x="130" y="393"/>
                  </a:lnTo>
                  <a:lnTo>
                    <a:pt x="130" y="391"/>
                  </a:lnTo>
                  <a:lnTo>
                    <a:pt x="130" y="388"/>
                  </a:lnTo>
                  <a:lnTo>
                    <a:pt x="130" y="388"/>
                  </a:lnTo>
                  <a:lnTo>
                    <a:pt x="130" y="388"/>
                  </a:lnTo>
                  <a:lnTo>
                    <a:pt x="130" y="386"/>
                  </a:lnTo>
                  <a:lnTo>
                    <a:pt x="128" y="386"/>
                  </a:lnTo>
                  <a:lnTo>
                    <a:pt x="128" y="383"/>
                  </a:lnTo>
                  <a:lnTo>
                    <a:pt x="128" y="381"/>
                  </a:lnTo>
                  <a:lnTo>
                    <a:pt x="130" y="379"/>
                  </a:lnTo>
                  <a:lnTo>
                    <a:pt x="130" y="374"/>
                  </a:lnTo>
                  <a:lnTo>
                    <a:pt x="130" y="369"/>
                  </a:lnTo>
                  <a:lnTo>
                    <a:pt x="130" y="365"/>
                  </a:lnTo>
                  <a:lnTo>
                    <a:pt x="130" y="362"/>
                  </a:lnTo>
                  <a:lnTo>
                    <a:pt x="130" y="362"/>
                  </a:lnTo>
                  <a:lnTo>
                    <a:pt x="130" y="360"/>
                  </a:lnTo>
                  <a:lnTo>
                    <a:pt x="130" y="360"/>
                  </a:lnTo>
                  <a:lnTo>
                    <a:pt x="128" y="360"/>
                  </a:lnTo>
                  <a:lnTo>
                    <a:pt x="128" y="360"/>
                  </a:lnTo>
                  <a:lnTo>
                    <a:pt x="128" y="360"/>
                  </a:lnTo>
                  <a:lnTo>
                    <a:pt x="128" y="360"/>
                  </a:lnTo>
                  <a:lnTo>
                    <a:pt x="123" y="360"/>
                  </a:lnTo>
                  <a:lnTo>
                    <a:pt x="123" y="360"/>
                  </a:lnTo>
                  <a:lnTo>
                    <a:pt x="113" y="355"/>
                  </a:lnTo>
                  <a:lnTo>
                    <a:pt x="111" y="355"/>
                  </a:lnTo>
                  <a:lnTo>
                    <a:pt x="111" y="355"/>
                  </a:lnTo>
                  <a:lnTo>
                    <a:pt x="109" y="353"/>
                  </a:lnTo>
                  <a:lnTo>
                    <a:pt x="109" y="353"/>
                  </a:lnTo>
                  <a:lnTo>
                    <a:pt x="109" y="353"/>
                  </a:lnTo>
                  <a:lnTo>
                    <a:pt x="109" y="353"/>
                  </a:lnTo>
                  <a:lnTo>
                    <a:pt x="99" y="350"/>
                  </a:lnTo>
                  <a:lnTo>
                    <a:pt x="94" y="348"/>
                  </a:lnTo>
                  <a:lnTo>
                    <a:pt x="94" y="348"/>
                  </a:lnTo>
                  <a:lnTo>
                    <a:pt x="94" y="348"/>
                  </a:lnTo>
                  <a:lnTo>
                    <a:pt x="94" y="346"/>
                  </a:lnTo>
                  <a:lnTo>
                    <a:pt x="92" y="346"/>
                  </a:lnTo>
                  <a:lnTo>
                    <a:pt x="92" y="343"/>
                  </a:lnTo>
                  <a:lnTo>
                    <a:pt x="92" y="341"/>
                  </a:lnTo>
                  <a:lnTo>
                    <a:pt x="90" y="341"/>
                  </a:lnTo>
                  <a:lnTo>
                    <a:pt x="83" y="334"/>
                  </a:lnTo>
                  <a:lnTo>
                    <a:pt x="83" y="334"/>
                  </a:lnTo>
                  <a:lnTo>
                    <a:pt x="83" y="334"/>
                  </a:lnTo>
                  <a:lnTo>
                    <a:pt x="83" y="334"/>
                  </a:lnTo>
                  <a:lnTo>
                    <a:pt x="83" y="331"/>
                  </a:lnTo>
                  <a:lnTo>
                    <a:pt x="83" y="331"/>
                  </a:lnTo>
                  <a:lnTo>
                    <a:pt x="83" y="329"/>
                  </a:lnTo>
                  <a:lnTo>
                    <a:pt x="85" y="327"/>
                  </a:lnTo>
                  <a:lnTo>
                    <a:pt x="85" y="327"/>
                  </a:lnTo>
                  <a:lnTo>
                    <a:pt x="87" y="327"/>
                  </a:lnTo>
                  <a:lnTo>
                    <a:pt x="87" y="327"/>
                  </a:lnTo>
                  <a:lnTo>
                    <a:pt x="87" y="324"/>
                  </a:lnTo>
                  <a:lnTo>
                    <a:pt x="90" y="322"/>
                  </a:lnTo>
                  <a:lnTo>
                    <a:pt x="90" y="320"/>
                  </a:lnTo>
                  <a:lnTo>
                    <a:pt x="90" y="320"/>
                  </a:lnTo>
                  <a:lnTo>
                    <a:pt x="92" y="320"/>
                  </a:lnTo>
                  <a:lnTo>
                    <a:pt x="92" y="320"/>
                  </a:lnTo>
                  <a:lnTo>
                    <a:pt x="92" y="320"/>
                  </a:lnTo>
                  <a:lnTo>
                    <a:pt x="92" y="320"/>
                  </a:lnTo>
                  <a:lnTo>
                    <a:pt x="92" y="322"/>
                  </a:lnTo>
                  <a:lnTo>
                    <a:pt x="94" y="324"/>
                  </a:lnTo>
                  <a:lnTo>
                    <a:pt x="94" y="324"/>
                  </a:lnTo>
                  <a:lnTo>
                    <a:pt x="94" y="327"/>
                  </a:lnTo>
                  <a:lnTo>
                    <a:pt x="97" y="327"/>
                  </a:lnTo>
                  <a:lnTo>
                    <a:pt x="97" y="327"/>
                  </a:lnTo>
                  <a:lnTo>
                    <a:pt x="97" y="324"/>
                  </a:lnTo>
                  <a:lnTo>
                    <a:pt x="99" y="324"/>
                  </a:lnTo>
                  <a:lnTo>
                    <a:pt x="99" y="317"/>
                  </a:lnTo>
                  <a:lnTo>
                    <a:pt x="102" y="312"/>
                  </a:lnTo>
                  <a:lnTo>
                    <a:pt x="102" y="312"/>
                  </a:lnTo>
                  <a:lnTo>
                    <a:pt x="104" y="310"/>
                  </a:lnTo>
                  <a:lnTo>
                    <a:pt x="109" y="310"/>
                  </a:lnTo>
                  <a:lnTo>
                    <a:pt x="116" y="308"/>
                  </a:lnTo>
                  <a:lnTo>
                    <a:pt x="123" y="305"/>
                  </a:lnTo>
                  <a:lnTo>
                    <a:pt x="139" y="301"/>
                  </a:lnTo>
                  <a:lnTo>
                    <a:pt x="144" y="298"/>
                  </a:lnTo>
                  <a:lnTo>
                    <a:pt x="144" y="298"/>
                  </a:lnTo>
                  <a:lnTo>
                    <a:pt x="146" y="298"/>
                  </a:lnTo>
                  <a:lnTo>
                    <a:pt x="146" y="296"/>
                  </a:lnTo>
                  <a:lnTo>
                    <a:pt x="144" y="296"/>
                  </a:lnTo>
                  <a:lnTo>
                    <a:pt x="144" y="294"/>
                  </a:lnTo>
                  <a:lnTo>
                    <a:pt x="139" y="291"/>
                  </a:lnTo>
                  <a:lnTo>
                    <a:pt x="137" y="291"/>
                  </a:lnTo>
                  <a:lnTo>
                    <a:pt x="132" y="291"/>
                  </a:lnTo>
                  <a:lnTo>
                    <a:pt x="125" y="291"/>
                  </a:lnTo>
                  <a:lnTo>
                    <a:pt x="123" y="291"/>
                  </a:lnTo>
                  <a:lnTo>
                    <a:pt x="123" y="289"/>
                  </a:lnTo>
                  <a:lnTo>
                    <a:pt x="123" y="284"/>
                  </a:lnTo>
                  <a:lnTo>
                    <a:pt x="123" y="282"/>
                  </a:lnTo>
                  <a:lnTo>
                    <a:pt x="120" y="272"/>
                  </a:lnTo>
                  <a:lnTo>
                    <a:pt x="120" y="265"/>
                  </a:lnTo>
                  <a:lnTo>
                    <a:pt x="120" y="263"/>
                  </a:lnTo>
                  <a:lnTo>
                    <a:pt x="120" y="263"/>
                  </a:lnTo>
                  <a:lnTo>
                    <a:pt x="120" y="260"/>
                  </a:lnTo>
                  <a:lnTo>
                    <a:pt x="118" y="258"/>
                  </a:lnTo>
                  <a:lnTo>
                    <a:pt x="116" y="256"/>
                  </a:lnTo>
                  <a:lnTo>
                    <a:pt x="113" y="251"/>
                  </a:lnTo>
                  <a:lnTo>
                    <a:pt x="113" y="249"/>
                  </a:lnTo>
                  <a:lnTo>
                    <a:pt x="113" y="249"/>
                  </a:lnTo>
                  <a:lnTo>
                    <a:pt x="111" y="249"/>
                  </a:lnTo>
                  <a:lnTo>
                    <a:pt x="111" y="246"/>
                  </a:lnTo>
                  <a:lnTo>
                    <a:pt x="111" y="244"/>
                  </a:lnTo>
                  <a:lnTo>
                    <a:pt x="113" y="242"/>
                  </a:lnTo>
                  <a:lnTo>
                    <a:pt x="113" y="239"/>
                  </a:lnTo>
                  <a:lnTo>
                    <a:pt x="111" y="234"/>
                  </a:lnTo>
                  <a:lnTo>
                    <a:pt x="109" y="232"/>
                  </a:lnTo>
                  <a:lnTo>
                    <a:pt x="104" y="227"/>
                  </a:lnTo>
                  <a:lnTo>
                    <a:pt x="104" y="227"/>
                  </a:lnTo>
                  <a:lnTo>
                    <a:pt x="102" y="225"/>
                  </a:lnTo>
                  <a:lnTo>
                    <a:pt x="102" y="225"/>
                  </a:lnTo>
                  <a:lnTo>
                    <a:pt x="104" y="220"/>
                  </a:lnTo>
                  <a:lnTo>
                    <a:pt x="104" y="220"/>
                  </a:lnTo>
                  <a:lnTo>
                    <a:pt x="102" y="220"/>
                  </a:lnTo>
                  <a:lnTo>
                    <a:pt x="102" y="216"/>
                  </a:lnTo>
                  <a:lnTo>
                    <a:pt x="102" y="213"/>
                  </a:lnTo>
                  <a:lnTo>
                    <a:pt x="102" y="213"/>
                  </a:lnTo>
                  <a:lnTo>
                    <a:pt x="99" y="213"/>
                  </a:lnTo>
                  <a:lnTo>
                    <a:pt x="99" y="211"/>
                  </a:lnTo>
                  <a:lnTo>
                    <a:pt x="99" y="211"/>
                  </a:lnTo>
                  <a:lnTo>
                    <a:pt x="97" y="211"/>
                  </a:lnTo>
                  <a:lnTo>
                    <a:pt x="97" y="208"/>
                  </a:lnTo>
                  <a:lnTo>
                    <a:pt x="94" y="206"/>
                  </a:lnTo>
                  <a:lnTo>
                    <a:pt x="92" y="199"/>
                  </a:lnTo>
                  <a:lnTo>
                    <a:pt x="90" y="199"/>
                  </a:lnTo>
                  <a:lnTo>
                    <a:pt x="90" y="197"/>
                  </a:lnTo>
                  <a:lnTo>
                    <a:pt x="85" y="194"/>
                  </a:lnTo>
                  <a:lnTo>
                    <a:pt x="83" y="189"/>
                  </a:lnTo>
                  <a:lnTo>
                    <a:pt x="83" y="189"/>
                  </a:lnTo>
                  <a:lnTo>
                    <a:pt x="83" y="187"/>
                  </a:lnTo>
                  <a:lnTo>
                    <a:pt x="83" y="187"/>
                  </a:lnTo>
                  <a:lnTo>
                    <a:pt x="83" y="187"/>
                  </a:lnTo>
                  <a:lnTo>
                    <a:pt x="85" y="189"/>
                  </a:lnTo>
                  <a:lnTo>
                    <a:pt x="85" y="189"/>
                  </a:lnTo>
                  <a:lnTo>
                    <a:pt x="87" y="189"/>
                  </a:lnTo>
                  <a:lnTo>
                    <a:pt x="87" y="189"/>
                  </a:lnTo>
                  <a:lnTo>
                    <a:pt x="87" y="189"/>
                  </a:lnTo>
                  <a:lnTo>
                    <a:pt x="87" y="187"/>
                  </a:lnTo>
                  <a:lnTo>
                    <a:pt x="87" y="185"/>
                  </a:lnTo>
                  <a:lnTo>
                    <a:pt x="87" y="185"/>
                  </a:lnTo>
                  <a:lnTo>
                    <a:pt x="90" y="182"/>
                  </a:lnTo>
                  <a:lnTo>
                    <a:pt x="90" y="180"/>
                  </a:lnTo>
                  <a:lnTo>
                    <a:pt x="90" y="180"/>
                  </a:lnTo>
                  <a:lnTo>
                    <a:pt x="92" y="180"/>
                  </a:lnTo>
                  <a:lnTo>
                    <a:pt x="92" y="180"/>
                  </a:lnTo>
                  <a:lnTo>
                    <a:pt x="92" y="180"/>
                  </a:lnTo>
                  <a:lnTo>
                    <a:pt x="92" y="180"/>
                  </a:lnTo>
                  <a:lnTo>
                    <a:pt x="94" y="180"/>
                  </a:lnTo>
                  <a:lnTo>
                    <a:pt x="94" y="180"/>
                  </a:lnTo>
                  <a:lnTo>
                    <a:pt x="97" y="180"/>
                  </a:lnTo>
                  <a:lnTo>
                    <a:pt x="97" y="180"/>
                  </a:lnTo>
                  <a:lnTo>
                    <a:pt x="97" y="180"/>
                  </a:lnTo>
                  <a:lnTo>
                    <a:pt x="99" y="180"/>
                  </a:lnTo>
                  <a:lnTo>
                    <a:pt x="99" y="180"/>
                  </a:lnTo>
                  <a:lnTo>
                    <a:pt x="99" y="180"/>
                  </a:lnTo>
                  <a:lnTo>
                    <a:pt x="99" y="180"/>
                  </a:lnTo>
                  <a:lnTo>
                    <a:pt x="99" y="178"/>
                  </a:lnTo>
                  <a:lnTo>
                    <a:pt x="99" y="178"/>
                  </a:lnTo>
                  <a:lnTo>
                    <a:pt x="99" y="171"/>
                  </a:lnTo>
                  <a:lnTo>
                    <a:pt x="99" y="171"/>
                  </a:lnTo>
                  <a:lnTo>
                    <a:pt x="99" y="168"/>
                  </a:lnTo>
                  <a:lnTo>
                    <a:pt x="99" y="168"/>
                  </a:lnTo>
                  <a:lnTo>
                    <a:pt x="94" y="166"/>
                  </a:lnTo>
                  <a:lnTo>
                    <a:pt x="94" y="166"/>
                  </a:lnTo>
                  <a:lnTo>
                    <a:pt x="94" y="166"/>
                  </a:lnTo>
                  <a:lnTo>
                    <a:pt x="92" y="163"/>
                  </a:lnTo>
                  <a:lnTo>
                    <a:pt x="92" y="163"/>
                  </a:lnTo>
                  <a:lnTo>
                    <a:pt x="92" y="161"/>
                  </a:lnTo>
                  <a:lnTo>
                    <a:pt x="94" y="156"/>
                  </a:lnTo>
                  <a:lnTo>
                    <a:pt x="94" y="156"/>
                  </a:lnTo>
                  <a:lnTo>
                    <a:pt x="94" y="149"/>
                  </a:lnTo>
                  <a:lnTo>
                    <a:pt x="94" y="149"/>
                  </a:lnTo>
                  <a:lnTo>
                    <a:pt x="94" y="147"/>
                  </a:lnTo>
                  <a:lnTo>
                    <a:pt x="94" y="147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0"/>
                  </a:lnTo>
                  <a:lnTo>
                    <a:pt x="102" y="140"/>
                  </a:lnTo>
                  <a:lnTo>
                    <a:pt x="104" y="135"/>
                  </a:lnTo>
                  <a:lnTo>
                    <a:pt x="104" y="133"/>
                  </a:lnTo>
                  <a:lnTo>
                    <a:pt x="104" y="133"/>
                  </a:lnTo>
                  <a:lnTo>
                    <a:pt x="106" y="130"/>
                  </a:lnTo>
                  <a:lnTo>
                    <a:pt x="106" y="130"/>
                  </a:lnTo>
                  <a:lnTo>
                    <a:pt x="118" y="128"/>
                  </a:lnTo>
                  <a:lnTo>
                    <a:pt x="120" y="126"/>
                  </a:lnTo>
                  <a:lnTo>
                    <a:pt x="123" y="126"/>
                  </a:lnTo>
                  <a:lnTo>
                    <a:pt x="123" y="126"/>
                  </a:lnTo>
                  <a:lnTo>
                    <a:pt x="125" y="126"/>
                  </a:lnTo>
                  <a:lnTo>
                    <a:pt x="125" y="123"/>
                  </a:lnTo>
                  <a:lnTo>
                    <a:pt x="125" y="123"/>
                  </a:lnTo>
                  <a:lnTo>
                    <a:pt x="128" y="100"/>
                  </a:lnTo>
                  <a:lnTo>
                    <a:pt x="130" y="95"/>
                  </a:lnTo>
                  <a:lnTo>
                    <a:pt x="130" y="92"/>
                  </a:lnTo>
                  <a:lnTo>
                    <a:pt x="132" y="88"/>
                  </a:lnTo>
                  <a:lnTo>
                    <a:pt x="135" y="85"/>
                  </a:lnTo>
                  <a:lnTo>
                    <a:pt x="139" y="81"/>
                  </a:lnTo>
                  <a:lnTo>
                    <a:pt x="142" y="78"/>
                  </a:lnTo>
                  <a:lnTo>
                    <a:pt x="144" y="78"/>
                  </a:lnTo>
                  <a:lnTo>
                    <a:pt x="146" y="78"/>
                  </a:lnTo>
                  <a:lnTo>
                    <a:pt x="149" y="76"/>
                  </a:lnTo>
                  <a:lnTo>
                    <a:pt x="151" y="76"/>
                  </a:lnTo>
                  <a:lnTo>
                    <a:pt x="151" y="74"/>
                  </a:lnTo>
                  <a:lnTo>
                    <a:pt x="154" y="71"/>
                  </a:lnTo>
                  <a:lnTo>
                    <a:pt x="154" y="69"/>
                  </a:lnTo>
                  <a:lnTo>
                    <a:pt x="156" y="62"/>
                  </a:lnTo>
                  <a:lnTo>
                    <a:pt x="158" y="59"/>
                  </a:lnTo>
                  <a:lnTo>
                    <a:pt x="163" y="55"/>
                  </a:lnTo>
                  <a:lnTo>
                    <a:pt x="163" y="55"/>
                  </a:lnTo>
                  <a:lnTo>
                    <a:pt x="165" y="52"/>
                  </a:lnTo>
                  <a:lnTo>
                    <a:pt x="165" y="52"/>
                  </a:lnTo>
                  <a:lnTo>
                    <a:pt x="170" y="52"/>
                  </a:lnTo>
                  <a:lnTo>
                    <a:pt x="187" y="52"/>
                  </a:lnTo>
                  <a:lnTo>
                    <a:pt x="187" y="52"/>
                  </a:lnTo>
                  <a:lnTo>
                    <a:pt x="189" y="52"/>
                  </a:lnTo>
                  <a:lnTo>
                    <a:pt x="189" y="50"/>
                  </a:lnTo>
                  <a:lnTo>
                    <a:pt x="191" y="48"/>
                  </a:lnTo>
                  <a:lnTo>
                    <a:pt x="194" y="52"/>
                  </a:lnTo>
                  <a:lnTo>
                    <a:pt x="196" y="55"/>
                  </a:lnTo>
                  <a:lnTo>
                    <a:pt x="196" y="55"/>
                  </a:lnTo>
                  <a:lnTo>
                    <a:pt x="196" y="57"/>
                  </a:lnTo>
                  <a:lnTo>
                    <a:pt x="194" y="62"/>
                  </a:lnTo>
                  <a:lnTo>
                    <a:pt x="194" y="62"/>
                  </a:lnTo>
                  <a:lnTo>
                    <a:pt x="194" y="64"/>
                  </a:lnTo>
                  <a:lnTo>
                    <a:pt x="199" y="69"/>
                  </a:lnTo>
                  <a:lnTo>
                    <a:pt x="199" y="71"/>
                  </a:lnTo>
                  <a:lnTo>
                    <a:pt x="199" y="76"/>
                  </a:lnTo>
                  <a:lnTo>
                    <a:pt x="199" y="78"/>
                  </a:lnTo>
                  <a:lnTo>
                    <a:pt x="201" y="81"/>
                  </a:lnTo>
                  <a:lnTo>
                    <a:pt x="201" y="83"/>
                  </a:lnTo>
                  <a:lnTo>
                    <a:pt x="201" y="83"/>
                  </a:lnTo>
                  <a:lnTo>
                    <a:pt x="201" y="85"/>
                  </a:lnTo>
                  <a:lnTo>
                    <a:pt x="201" y="85"/>
                  </a:lnTo>
                  <a:lnTo>
                    <a:pt x="201" y="88"/>
                  </a:lnTo>
                  <a:lnTo>
                    <a:pt x="201" y="95"/>
                  </a:lnTo>
                  <a:lnTo>
                    <a:pt x="201" y="95"/>
                  </a:lnTo>
                  <a:lnTo>
                    <a:pt x="201" y="95"/>
                  </a:lnTo>
                  <a:lnTo>
                    <a:pt x="201" y="95"/>
                  </a:lnTo>
                  <a:lnTo>
                    <a:pt x="201" y="97"/>
                  </a:lnTo>
                  <a:lnTo>
                    <a:pt x="199" y="97"/>
                  </a:lnTo>
                  <a:lnTo>
                    <a:pt x="196" y="97"/>
                  </a:lnTo>
                  <a:lnTo>
                    <a:pt x="196" y="97"/>
                  </a:lnTo>
                  <a:lnTo>
                    <a:pt x="196" y="97"/>
                  </a:lnTo>
                  <a:lnTo>
                    <a:pt x="194" y="100"/>
                  </a:lnTo>
                  <a:lnTo>
                    <a:pt x="194" y="100"/>
                  </a:lnTo>
                  <a:lnTo>
                    <a:pt x="194" y="102"/>
                  </a:lnTo>
                  <a:lnTo>
                    <a:pt x="194" y="102"/>
                  </a:lnTo>
                  <a:lnTo>
                    <a:pt x="196" y="107"/>
                  </a:lnTo>
                  <a:lnTo>
                    <a:pt x="196" y="107"/>
                  </a:lnTo>
                  <a:lnTo>
                    <a:pt x="196" y="109"/>
                  </a:lnTo>
                  <a:lnTo>
                    <a:pt x="196" y="109"/>
                  </a:lnTo>
                  <a:lnTo>
                    <a:pt x="196" y="109"/>
                  </a:lnTo>
                  <a:lnTo>
                    <a:pt x="196" y="111"/>
                  </a:lnTo>
                  <a:lnTo>
                    <a:pt x="194" y="114"/>
                  </a:lnTo>
                  <a:lnTo>
                    <a:pt x="194" y="121"/>
                  </a:lnTo>
                  <a:lnTo>
                    <a:pt x="194" y="121"/>
                  </a:lnTo>
                  <a:lnTo>
                    <a:pt x="194" y="123"/>
                  </a:lnTo>
                  <a:lnTo>
                    <a:pt x="194" y="123"/>
                  </a:lnTo>
                  <a:lnTo>
                    <a:pt x="194" y="123"/>
                  </a:lnTo>
                  <a:lnTo>
                    <a:pt x="194" y="126"/>
                  </a:lnTo>
                  <a:lnTo>
                    <a:pt x="196" y="126"/>
                  </a:lnTo>
                  <a:lnTo>
                    <a:pt x="208" y="126"/>
                  </a:lnTo>
                  <a:lnTo>
                    <a:pt x="210" y="126"/>
                  </a:lnTo>
                  <a:lnTo>
                    <a:pt x="215" y="126"/>
                  </a:lnTo>
                  <a:lnTo>
                    <a:pt x="220" y="128"/>
                  </a:lnTo>
                  <a:lnTo>
                    <a:pt x="229" y="130"/>
                  </a:lnTo>
                  <a:lnTo>
                    <a:pt x="229" y="130"/>
                  </a:lnTo>
                  <a:lnTo>
                    <a:pt x="232" y="130"/>
                  </a:lnTo>
                  <a:lnTo>
                    <a:pt x="232" y="130"/>
                  </a:lnTo>
                  <a:lnTo>
                    <a:pt x="232" y="128"/>
                  </a:lnTo>
                  <a:lnTo>
                    <a:pt x="234" y="126"/>
                  </a:lnTo>
                  <a:lnTo>
                    <a:pt x="234" y="126"/>
                  </a:lnTo>
                  <a:lnTo>
                    <a:pt x="236" y="126"/>
                  </a:lnTo>
                  <a:lnTo>
                    <a:pt x="239" y="128"/>
                  </a:lnTo>
                  <a:lnTo>
                    <a:pt x="241" y="128"/>
                  </a:lnTo>
                  <a:lnTo>
                    <a:pt x="241" y="126"/>
                  </a:lnTo>
                  <a:lnTo>
                    <a:pt x="241" y="126"/>
                  </a:lnTo>
                  <a:lnTo>
                    <a:pt x="239" y="121"/>
                  </a:lnTo>
                  <a:lnTo>
                    <a:pt x="239" y="119"/>
                  </a:lnTo>
                  <a:lnTo>
                    <a:pt x="239" y="116"/>
                  </a:lnTo>
                  <a:lnTo>
                    <a:pt x="239" y="114"/>
                  </a:lnTo>
                  <a:lnTo>
                    <a:pt x="241" y="114"/>
                  </a:lnTo>
                  <a:lnTo>
                    <a:pt x="260" y="107"/>
                  </a:lnTo>
                  <a:lnTo>
                    <a:pt x="267" y="104"/>
                  </a:lnTo>
                  <a:lnTo>
                    <a:pt x="277" y="97"/>
                  </a:lnTo>
                  <a:lnTo>
                    <a:pt x="288" y="92"/>
                  </a:lnTo>
                  <a:lnTo>
                    <a:pt x="293" y="90"/>
                  </a:lnTo>
                  <a:lnTo>
                    <a:pt x="295" y="88"/>
                  </a:lnTo>
                  <a:lnTo>
                    <a:pt x="298" y="88"/>
                  </a:lnTo>
                  <a:lnTo>
                    <a:pt x="300" y="88"/>
                  </a:lnTo>
                  <a:lnTo>
                    <a:pt x="303" y="88"/>
                  </a:lnTo>
                  <a:lnTo>
                    <a:pt x="303" y="88"/>
                  </a:lnTo>
                  <a:lnTo>
                    <a:pt x="305" y="90"/>
                  </a:lnTo>
                  <a:lnTo>
                    <a:pt x="307" y="95"/>
                  </a:lnTo>
                  <a:lnTo>
                    <a:pt x="310" y="102"/>
                  </a:lnTo>
                  <a:lnTo>
                    <a:pt x="312" y="107"/>
                  </a:lnTo>
                  <a:lnTo>
                    <a:pt x="314" y="107"/>
                  </a:lnTo>
                  <a:lnTo>
                    <a:pt x="317" y="107"/>
                  </a:lnTo>
                  <a:lnTo>
                    <a:pt x="317" y="104"/>
                  </a:lnTo>
                  <a:lnTo>
                    <a:pt x="319" y="102"/>
                  </a:lnTo>
                  <a:lnTo>
                    <a:pt x="319" y="100"/>
                  </a:lnTo>
                  <a:lnTo>
                    <a:pt x="321" y="97"/>
                  </a:lnTo>
                  <a:lnTo>
                    <a:pt x="321" y="97"/>
                  </a:lnTo>
                  <a:lnTo>
                    <a:pt x="329" y="97"/>
                  </a:lnTo>
                  <a:lnTo>
                    <a:pt x="331" y="95"/>
                  </a:lnTo>
                  <a:lnTo>
                    <a:pt x="338" y="88"/>
                  </a:lnTo>
                  <a:lnTo>
                    <a:pt x="347" y="81"/>
                  </a:lnTo>
                  <a:lnTo>
                    <a:pt x="347" y="81"/>
                  </a:lnTo>
                  <a:lnTo>
                    <a:pt x="350" y="81"/>
                  </a:lnTo>
                  <a:lnTo>
                    <a:pt x="352" y="81"/>
                  </a:lnTo>
                  <a:lnTo>
                    <a:pt x="352" y="81"/>
                  </a:lnTo>
                  <a:lnTo>
                    <a:pt x="352" y="81"/>
                  </a:lnTo>
                  <a:lnTo>
                    <a:pt x="352" y="81"/>
                  </a:lnTo>
                  <a:lnTo>
                    <a:pt x="355" y="83"/>
                  </a:lnTo>
                  <a:lnTo>
                    <a:pt x="355" y="83"/>
                  </a:lnTo>
                  <a:lnTo>
                    <a:pt x="355" y="88"/>
                  </a:lnTo>
                  <a:lnTo>
                    <a:pt x="355" y="88"/>
                  </a:lnTo>
                  <a:lnTo>
                    <a:pt x="355" y="88"/>
                  </a:lnTo>
                  <a:lnTo>
                    <a:pt x="357" y="88"/>
                  </a:lnTo>
                  <a:lnTo>
                    <a:pt x="357" y="88"/>
                  </a:lnTo>
                  <a:lnTo>
                    <a:pt x="359" y="88"/>
                  </a:lnTo>
                  <a:lnTo>
                    <a:pt x="362" y="85"/>
                  </a:lnTo>
                  <a:lnTo>
                    <a:pt x="364" y="85"/>
                  </a:lnTo>
                  <a:lnTo>
                    <a:pt x="366" y="88"/>
                  </a:lnTo>
                  <a:lnTo>
                    <a:pt x="366" y="88"/>
                  </a:lnTo>
                  <a:lnTo>
                    <a:pt x="366" y="90"/>
                  </a:lnTo>
                  <a:lnTo>
                    <a:pt x="369" y="92"/>
                  </a:lnTo>
                  <a:lnTo>
                    <a:pt x="371" y="92"/>
                  </a:lnTo>
                  <a:lnTo>
                    <a:pt x="371" y="92"/>
                  </a:lnTo>
                  <a:lnTo>
                    <a:pt x="374" y="92"/>
                  </a:lnTo>
                  <a:lnTo>
                    <a:pt x="378" y="90"/>
                  </a:lnTo>
                  <a:lnTo>
                    <a:pt x="385" y="85"/>
                  </a:lnTo>
                  <a:lnTo>
                    <a:pt x="388" y="85"/>
                  </a:lnTo>
                  <a:lnTo>
                    <a:pt x="388" y="85"/>
                  </a:lnTo>
                  <a:lnTo>
                    <a:pt x="390" y="85"/>
                  </a:lnTo>
                  <a:lnTo>
                    <a:pt x="392" y="83"/>
                  </a:lnTo>
                  <a:lnTo>
                    <a:pt x="392" y="83"/>
                  </a:lnTo>
                  <a:lnTo>
                    <a:pt x="392" y="83"/>
                  </a:lnTo>
                  <a:lnTo>
                    <a:pt x="392" y="83"/>
                  </a:lnTo>
                  <a:lnTo>
                    <a:pt x="392" y="81"/>
                  </a:lnTo>
                  <a:lnTo>
                    <a:pt x="397" y="81"/>
                  </a:lnTo>
                  <a:lnTo>
                    <a:pt x="397" y="81"/>
                  </a:lnTo>
                  <a:lnTo>
                    <a:pt x="400" y="78"/>
                  </a:lnTo>
                  <a:lnTo>
                    <a:pt x="400" y="76"/>
                  </a:lnTo>
                  <a:lnTo>
                    <a:pt x="400" y="74"/>
                  </a:lnTo>
                  <a:lnTo>
                    <a:pt x="400" y="74"/>
                  </a:lnTo>
                  <a:lnTo>
                    <a:pt x="400" y="74"/>
                  </a:lnTo>
                  <a:lnTo>
                    <a:pt x="397" y="69"/>
                  </a:lnTo>
                  <a:lnTo>
                    <a:pt x="397" y="69"/>
                  </a:lnTo>
                  <a:lnTo>
                    <a:pt x="397" y="69"/>
                  </a:lnTo>
                  <a:lnTo>
                    <a:pt x="397" y="66"/>
                  </a:lnTo>
                  <a:lnTo>
                    <a:pt x="397" y="66"/>
                  </a:lnTo>
                  <a:lnTo>
                    <a:pt x="397" y="64"/>
                  </a:lnTo>
                  <a:lnTo>
                    <a:pt x="397" y="64"/>
                  </a:lnTo>
                  <a:lnTo>
                    <a:pt x="400" y="62"/>
                  </a:lnTo>
                  <a:lnTo>
                    <a:pt x="400" y="59"/>
                  </a:lnTo>
                  <a:lnTo>
                    <a:pt x="400" y="59"/>
                  </a:lnTo>
                  <a:lnTo>
                    <a:pt x="400" y="57"/>
                  </a:lnTo>
                  <a:lnTo>
                    <a:pt x="400" y="55"/>
                  </a:lnTo>
                  <a:lnTo>
                    <a:pt x="400" y="52"/>
                  </a:lnTo>
                  <a:lnTo>
                    <a:pt x="400" y="52"/>
                  </a:lnTo>
                  <a:lnTo>
                    <a:pt x="400" y="52"/>
                  </a:lnTo>
                  <a:lnTo>
                    <a:pt x="397" y="45"/>
                  </a:lnTo>
                  <a:lnTo>
                    <a:pt x="395" y="43"/>
                  </a:lnTo>
                  <a:lnTo>
                    <a:pt x="395" y="40"/>
                  </a:lnTo>
                  <a:lnTo>
                    <a:pt x="395" y="40"/>
                  </a:lnTo>
                  <a:lnTo>
                    <a:pt x="395" y="38"/>
                  </a:lnTo>
                  <a:lnTo>
                    <a:pt x="397" y="36"/>
                  </a:lnTo>
                  <a:lnTo>
                    <a:pt x="400" y="31"/>
                  </a:lnTo>
                  <a:lnTo>
                    <a:pt x="402" y="29"/>
                  </a:lnTo>
                  <a:lnTo>
                    <a:pt x="418" y="22"/>
                  </a:lnTo>
                  <a:lnTo>
                    <a:pt x="423" y="19"/>
                  </a:lnTo>
                  <a:lnTo>
                    <a:pt x="428" y="19"/>
                  </a:lnTo>
                  <a:lnTo>
                    <a:pt x="428" y="19"/>
                  </a:lnTo>
                  <a:lnTo>
                    <a:pt x="437" y="19"/>
                  </a:lnTo>
                  <a:lnTo>
                    <a:pt x="440" y="19"/>
                  </a:lnTo>
                  <a:lnTo>
                    <a:pt x="444" y="22"/>
                  </a:lnTo>
                  <a:lnTo>
                    <a:pt x="449" y="22"/>
                  </a:lnTo>
                  <a:lnTo>
                    <a:pt x="452" y="24"/>
                  </a:lnTo>
                  <a:lnTo>
                    <a:pt x="454" y="24"/>
                  </a:lnTo>
                  <a:lnTo>
                    <a:pt x="454" y="22"/>
                  </a:lnTo>
                  <a:lnTo>
                    <a:pt x="456" y="22"/>
                  </a:lnTo>
                  <a:lnTo>
                    <a:pt x="456" y="22"/>
                  </a:lnTo>
                  <a:lnTo>
                    <a:pt x="456" y="22"/>
                  </a:lnTo>
                  <a:lnTo>
                    <a:pt x="456" y="19"/>
                  </a:lnTo>
                  <a:lnTo>
                    <a:pt x="456" y="17"/>
                  </a:lnTo>
                  <a:lnTo>
                    <a:pt x="456" y="17"/>
                  </a:lnTo>
                  <a:lnTo>
                    <a:pt x="459" y="12"/>
                  </a:lnTo>
                  <a:lnTo>
                    <a:pt x="459" y="12"/>
                  </a:lnTo>
                  <a:lnTo>
                    <a:pt x="459" y="10"/>
                  </a:lnTo>
                  <a:lnTo>
                    <a:pt x="459" y="10"/>
                  </a:lnTo>
                  <a:lnTo>
                    <a:pt x="461" y="10"/>
                  </a:lnTo>
                  <a:lnTo>
                    <a:pt x="461" y="7"/>
                  </a:lnTo>
                  <a:lnTo>
                    <a:pt x="463" y="7"/>
                  </a:lnTo>
                  <a:lnTo>
                    <a:pt x="463" y="7"/>
                  </a:lnTo>
                  <a:lnTo>
                    <a:pt x="463" y="5"/>
                  </a:lnTo>
                  <a:lnTo>
                    <a:pt x="466" y="5"/>
                  </a:lnTo>
                  <a:lnTo>
                    <a:pt x="466" y="3"/>
                  </a:lnTo>
                  <a:lnTo>
                    <a:pt x="466" y="3"/>
                  </a:lnTo>
                  <a:lnTo>
                    <a:pt x="468" y="0"/>
                  </a:lnTo>
                  <a:lnTo>
                    <a:pt x="468" y="0"/>
                  </a:lnTo>
                  <a:lnTo>
                    <a:pt x="468" y="0"/>
                  </a:lnTo>
                  <a:lnTo>
                    <a:pt x="468" y="3"/>
                  </a:lnTo>
                  <a:lnTo>
                    <a:pt x="468" y="3"/>
                  </a:lnTo>
                  <a:lnTo>
                    <a:pt x="470" y="5"/>
                  </a:lnTo>
                  <a:lnTo>
                    <a:pt x="473" y="10"/>
                  </a:lnTo>
                  <a:lnTo>
                    <a:pt x="473" y="10"/>
                  </a:lnTo>
                  <a:lnTo>
                    <a:pt x="475" y="10"/>
                  </a:lnTo>
                  <a:lnTo>
                    <a:pt x="478" y="10"/>
                  </a:lnTo>
                  <a:lnTo>
                    <a:pt x="487" y="5"/>
                  </a:lnTo>
                  <a:lnTo>
                    <a:pt x="492" y="3"/>
                  </a:lnTo>
                  <a:lnTo>
                    <a:pt x="494" y="3"/>
                  </a:lnTo>
                  <a:lnTo>
                    <a:pt x="494" y="3"/>
                  </a:lnTo>
                  <a:lnTo>
                    <a:pt x="494" y="5"/>
                  </a:lnTo>
                  <a:lnTo>
                    <a:pt x="494" y="7"/>
                  </a:lnTo>
                  <a:lnTo>
                    <a:pt x="494" y="10"/>
                  </a:lnTo>
                  <a:lnTo>
                    <a:pt x="494" y="10"/>
                  </a:lnTo>
                  <a:lnTo>
                    <a:pt x="496" y="12"/>
                  </a:lnTo>
                  <a:lnTo>
                    <a:pt x="499" y="14"/>
                  </a:lnTo>
                  <a:lnTo>
                    <a:pt x="499" y="14"/>
                  </a:lnTo>
                  <a:lnTo>
                    <a:pt x="501" y="19"/>
                  </a:lnTo>
                  <a:lnTo>
                    <a:pt x="508" y="26"/>
                  </a:lnTo>
                  <a:lnTo>
                    <a:pt x="511" y="31"/>
                  </a:lnTo>
                  <a:lnTo>
                    <a:pt x="515" y="33"/>
                  </a:lnTo>
                  <a:lnTo>
                    <a:pt x="515" y="33"/>
                  </a:lnTo>
                  <a:lnTo>
                    <a:pt x="515" y="36"/>
                  </a:lnTo>
                  <a:lnTo>
                    <a:pt x="515" y="36"/>
                  </a:lnTo>
                  <a:lnTo>
                    <a:pt x="515" y="38"/>
                  </a:lnTo>
                  <a:lnTo>
                    <a:pt x="515" y="38"/>
                  </a:lnTo>
                  <a:lnTo>
                    <a:pt x="515" y="40"/>
                  </a:lnTo>
                  <a:lnTo>
                    <a:pt x="515" y="40"/>
                  </a:lnTo>
                  <a:lnTo>
                    <a:pt x="515" y="43"/>
                  </a:lnTo>
                  <a:lnTo>
                    <a:pt x="515" y="45"/>
                  </a:lnTo>
                  <a:lnTo>
                    <a:pt x="515" y="45"/>
                  </a:lnTo>
                  <a:lnTo>
                    <a:pt x="518" y="48"/>
                  </a:lnTo>
                  <a:lnTo>
                    <a:pt x="518" y="50"/>
                  </a:lnTo>
                  <a:lnTo>
                    <a:pt x="515" y="50"/>
                  </a:lnTo>
                  <a:lnTo>
                    <a:pt x="515" y="50"/>
                  </a:lnTo>
                  <a:lnTo>
                    <a:pt x="513" y="52"/>
                  </a:lnTo>
                  <a:lnTo>
                    <a:pt x="513" y="52"/>
                  </a:lnTo>
                  <a:lnTo>
                    <a:pt x="513" y="52"/>
                  </a:lnTo>
                  <a:lnTo>
                    <a:pt x="511" y="55"/>
                  </a:lnTo>
                  <a:lnTo>
                    <a:pt x="511" y="57"/>
                  </a:lnTo>
                  <a:lnTo>
                    <a:pt x="513" y="57"/>
                  </a:lnTo>
                  <a:lnTo>
                    <a:pt x="515" y="59"/>
                  </a:lnTo>
                  <a:lnTo>
                    <a:pt x="520" y="62"/>
                  </a:lnTo>
                  <a:lnTo>
                    <a:pt x="522" y="64"/>
                  </a:lnTo>
                  <a:lnTo>
                    <a:pt x="522" y="64"/>
                  </a:lnTo>
                  <a:lnTo>
                    <a:pt x="522" y="64"/>
                  </a:lnTo>
                  <a:lnTo>
                    <a:pt x="522" y="69"/>
                  </a:lnTo>
                  <a:lnTo>
                    <a:pt x="522" y="69"/>
                  </a:lnTo>
                  <a:lnTo>
                    <a:pt x="522" y="71"/>
                  </a:lnTo>
                  <a:lnTo>
                    <a:pt x="522" y="74"/>
                  </a:lnTo>
                  <a:lnTo>
                    <a:pt x="525" y="78"/>
                  </a:lnTo>
                  <a:lnTo>
                    <a:pt x="525" y="78"/>
                  </a:lnTo>
                  <a:lnTo>
                    <a:pt x="525" y="78"/>
                  </a:lnTo>
                  <a:lnTo>
                    <a:pt x="525" y="81"/>
                  </a:lnTo>
                  <a:lnTo>
                    <a:pt x="525" y="83"/>
                  </a:lnTo>
                  <a:lnTo>
                    <a:pt x="525" y="83"/>
                  </a:lnTo>
                  <a:lnTo>
                    <a:pt x="525" y="83"/>
                  </a:lnTo>
                  <a:lnTo>
                    <a:pt x="527" y="85"/>
                  </a:lnTo>
                  <a:lnTo>
                    <a:pt x="530" y="85"/>
                  </a:lnTo>
                  <a:lnTo>
                    <a:pt x="530" y="83"/>
                  </a:lnTo>
                  <a:lnTo>
                    <a:pt x="532" y="83"/>
                  </a:lnTo>
                  <a:lnTo>
                    <a:pt x="532" y="83"/>
                  </a:lnTo>
                  <a:lnTo>
                    <a:pt x="532" y="83"/>
                  </a:lnTo>
                  <a:lnTo>
                    <a:pt x="532" y="81"/>
                  </a:lnTo>
                  <a:lnTo>
                    <a:pt x="534" y="81"/>
                  </a:lnTo>
                  <a:lnTo>
                    <a:pt x="534" y="78"/>
                  </a:lnTo>
                  <a:lnTo>
                    <a:pt x="534" y="76"/>
                  </a:lnTo>
                  <a:lnTo>
                    <a:pt x="534" y="76"/>
                  </a:lnTo>
                  <a:lnTo>
                    <a:pt x="537" y="76"/>
                  </a:lnTo>
                  <a:lnTo>
                    <a:pt x="539" y="76"/>
                  </a:lnTo>
                  <a:lnTo>
                    <a:pt x="539" y="78"/>
                  </a:lnTo>
                  <a:lnTo>
                    <a:pt x="539" y="78"/>
                  </a:lnTo>
                  <a:lnTo>
                    <a:pt x="541" y="81"/>
                  </a:lnTo>
                  <a:lnTo>
                    <a:pt x="541" y="81"/>
                  </a:lnTo>
                  <a:lnTo>
                    <a:pt x="539" y="85"/>
                  </a:lnTo>
                  <a:lnTo>
                    <a:pt x="539" y="85"/>
                  </a:lnTo>
                  <a:lnTo>
                    <a:pt x="541" y="85"/>
                  </a:lnTo>
                  <a:lnTo>
                    <a:pt x="541" y="88"/>
                  </a:lnTo>
                  <a:lnTo>
                    <a:pt x="541" y="88"/>
                  </a:lnTo>
                  <a:lnTo>
                    <a:pt x="541" y="90"/>
                  </a:lnTo>
                  <a:lnTo>
                    <a:pt x="541" y="90"/>
                  </a:lnTo>
                  <a:lnTo>
                    <a:pt x="541" y="92"/>
                  </a:lnTo>
                  <a:lnTo>
                    <a:pt x="539" y="97"/>
                  </a:lnTo>
                  <a:lnTo>
                    <a:pt x="539" y="100"/>
                  </a:lnTo>
                  <a:lnTo>
                    <a:pt x="539" y="100"/>
                  </a:lnTo>
                  <a:lnTo>
                    <a:pt x="539" y="100"/>
                  </a:lnTo>
                  <a:lnTo>
                    <a:pt x="541" y="102"/>
                  </a:lnTo>
                  <a:lnTo>
                    <a:pt x="544" y="104"/>
                  </a:lnTo>
                  <a:lnTo>
                    <a:pt x="544" y="107"/>
                  </a:lnTo>
                  <a:lnTo>
                    <a:pt x="544" y="107"/>
                  </a:lnTo>
                  <a:lnTo>
                    <a:pt x="544" y="111"/>
                  </a:lnTo>
                  <a:lnTo>
                    <a:pt x="541" y="116"/>
                  </a:lnTo>
                  <a:lnTo>
                    <a:pt x="541" y="119"/>
                  </a:lnTo>
                  <a:lnTo>
                    <a:pt x="539" y="121"/>
                  </a:lnTo>
                  <a:lnTo>
                    <a:pt x="539" y="121"/>
                  </a:lnTo>
                  <a:lnTo>
                    <a:pt x="537" y="121"/>
                  </a:lnTo>
                  <a:lnTo>
                    <a:pt x="534" y="119"/>
                  </a:lnTo>
                  <a:lnTo>
                    <a:pt x="534" y="116"/>
                  </a:lnTo>
                  <a:lnTo>
                    <a:pt x="534" y="116"/>
                  </a:lnTo>
                  <a:lnTo>
                    <a:pt x="532" y="114"/>
                  </a:lnTo>
                  <a:lnTo>
                    <a:pt x="530" y="114"/>
                  </a:lnTo>
                  <a:lnTo>
                    <a:pt x="530" y="116"/>
                  </a:lnTo>
                  <a:lnTo>
                    <a:pt x="527" y="119"/>
                  </a:lnTo>
                  <a:lnTo>
                    <a:pt x="527" y="121"/>
                  </a:lnTo>
                  <a:lnTo>
                    <a:pt x="527" y="123"/>
                  </a:lnTo>
                  <a:lnTo>
                    <a:pt x="527" y="126"/>
                  </a:lnTo>
                  <a:lnTo>
                    <a:pt x="530" y="128"/>
                  </a:lnTo>
                  <a:lnTo>
                    <a:pt x="530" y="130"/>
                  </a:lnTo>
                  <a:lnTo>
                    <a:pt x="532" y="133"/>
                  </a:lnTo>
                  <a:lnTo>
                    <a:pt x="532" y="133"/>
                  </a:lnTo>
                  <a:lnTo>
                    <a:pt x="532" y="140"/>
                  </a:lnTo>
                  <a:lnTo>
                    <a:pt x="534" y="142"/>
                  </a:lnTo>
                  <a:lnTo>
                    <a:pt x="537" y="142"/>
                  </a:lnTo>
                  <a:lnTo>
                    <a:pt x="537" y="142"/>
                  </a:lnTo>
                  <a:lnTo>
                    <a:pt x="539" y="142"/>
                  </a:lnTo>
                  <a:lnTo>
                    <a:pt x="541" y="145"/>
                  </a:lnTo>
                  <a:lnTo>
                    <a:pt x="541" y="145"/>
                  </a:lnTo>
                  <a:lnTo>
                    <a:pt x="544" y="147"/>
                  </a:lnTo>
                  <a:lnTo>
                    <a:pt x="544" y="147"/>
                  </a:lnTo>
                  <a:lnTo>
                    <a:pt x="541" y="149"/>
                  </a:lnTo>
                  <a:lnTo>
                    <a:pt x="541" y="156"/>
                  </a:lnTo>
                  <a:lnTo>
                    <a:pt x="541" y="156"/>
                  </a:lnTo>
                  <a:lnTo>
                    <a:pt x="541" y="156"/>
                  </a:lnTo>
                  <a:lnTo>
                    <a:pt x="541" y="161"/>
                  </a:lnTo>
                  <a:lnTo>
                    <a:pt x="544" y="163"/>
                  </a:lnTo>
                  <a:lnTo>
                    <a:pt x="544" y="163"/>
                  </a:lnTo>
                  <a:lnTo>
                    <a:pt x="546" y="166"/>
                  </a:lnTo>
                  <a:lnTo>
                    <a:pt x="544" y="171"/>
                  </a:lnTo>
                  <a:lnTo>
                    <a:pt x="546" y="173"/>
                  </a:lnTo>
                  <a:lnTo>
                    <a:pt x="546" y="178"/>
                  </a:lnTo>
                  <a:lnTo>
                    <a:pt x="546" y="180"/>
                  </a:lnTo>
                  <a:lnTo>
                    <a:pt x="548" y="180"/>
                  </a:lnTo>
                  <a:lnTo>
                    <a:pt x="548" y="180"/>
                  </a:lnTo>
                  <a:lnTo>
                    <a:pt x="551" y="182"/>
                  </a:lnTo>
                  <a:lnTo>
                    <a:pt x="551" y="182"/>
                  </a:lnTo>
                  <a:lnTo>
                    <a:pt x="551" y="178"/>
                  </a:lnTo>
                  <a:lnTo>
                    <a:pt x="553" y="178"/>
                  </a:lnTo>
                  <a:lnTo>
                    <a:pt x="553" y="178"/>
                  </a:lnTo>
                  <a:lnTo>
                    <a:pt x="556" y="175"/>
                  </a:lnTo>
                  <a:lnTo>
                    <a:pt x="558" y="175"/>
                  </a:lnTo>
                  <a:lnTo>
                    <a:pt x="575" y="175"/>
                  </a:lnTo>
                  <a:lnTo>
                    <a:pt x="579" y="178"/>
                  </a:lnTo>
                  <a:lnTo>
                    <a:pt x="582" y="178"/>
                  </a:lnTo>
                  <a:lnTo>
                    <a:pt x="584" y="178"/>
                  </a:lnTo>
                  <a:lnTo>
                    <a:pt x="589" y="173"/>
                  </a:lnTo>
                  <a:lnTo>
                    <a:pt x="591" y="173"/>
                  </a:lnTo>
                  <a:lnTo>
                    <a:pt x="593" y="173"/>
                  </a:lnTo>
                  <a:lnTo>
                    <a:pt x="593" y="173"/>
                  </a:lnTo>
                  <a:lnTo>
                    <a:pt x="593" y="173"/>
                  </a:lnTo>
                  <a:lnTo>
                    <a:pt x="593" y="173"/>
                  </a:lnTo>
                  <a:lnTo>
                    <a:pt x="596" y="175"/>
                  </a:lnTo>
                  <a:lnTo>
                    <a:pt x="596" y="175"/>
                  </a:lnTo>
                  <a:lnTo>
                    <a:pt x="596" y="178"/>
                  </a:lnTo>
                  <a:lnTo>
                    <a:pt x="598" y="178"/>
                  </a:lnTo>
                  <a:lnTo>
                    <a:pt x="627" y="182"/>
                  </a:lnTo>
                  <a:lnTo>
                    <a:pt x="629" y="182"/>
                  </a:lnTo>
                  <a:lnTo>
                    <a:pt x="634" y="180"/>
                  </a:lnTo>
                  <a:lnTo>
                    <a:pt x="636" y="180"/>
                  </a:lnTo>
                  <a:lnTo>
                    <a:pt x="636" y="180"/>
                  </a:lnTo>
                  <a:lnTo>
                    <a:pt x="636" y="180"/>
                  </a:lnTo>
                  <a:lnTo>
                    <a:pt x="636" y="182"/>
                  </a:lnTo>
                  <a:lnTo>
                    <a:pt x="636" y="182"/>
                  </a:lnTo>
                  <a:lnTo>
                    <a:pt x="636" y="185"/>
                  </a:lnTo>
                  <a:lnTo>
                    <a:pt x="636" y="187"/>
                  </a:lnTo>
                  <a:lnTo>
                    <a:pt x="634" y="192"/>
                  </a:lnTo>
                  <a:lnTo>
                    <a:pt x="631" y="197"/>
                  </a:lnTo>
                  <a:lnTo>
                    <a:pt x="629" y="201"/>
                  </a:lnTo>
                  <a:lnTo>
                    <a:pt x="627" y="201"/>
                  </a:lnTo>
                  <a:lnTo>
                    <a:pt x="624" y="204"/>
                  </a:lnTo>
                  <a:lnTo>
                    <a:pt x="622" y="206"/>
                  </a:lnTo>
                  <a:lnTo>
                    <a:pt x="619" y="208"/>
                  </a:lnTo>
                  <a:lnTo>
                    <a:pt x="617" y="211"/>
                  </a:lnTo>
                  <a:lnTo>
                    <a:pt x="615" y="213"/>
                  </a:lnTo>
                  <a:lnTo>
                    <a:pt x="612" y="213"/>
                  </a:lnTo>
                  <a:lnTo>
                    <a:pt x="612" y="213"/>
                  </a:lnTo>
                  <a:lnTo>
                    <a:pt x="610" y="213"/>
                  </a:lnTo>
                  <a:lnTo>
                    <a:pt x="608" y="213"/>
                  </a:lnTo>
                  <a:lnTo>
                    <a:pt x="605" y="216"/>
                  </a:lnTo>
                  <a:lnTo>
                    <a:pt x="605" y="218"/>
                  </a:lnTo>
                  <a:lnTo>
                    <a:pt x="605" y="220"/>
                  </a:lnTo>
                  <a:lnTo>
                    <a:pt x="605" y="220"/>
                  </a:lnTo>
                  <a:lnTo>
                    <a:pt x="608" y="223"/>
                  </a:lnTo>
                  <a:lnTo>
                    <a:pt x="608" y="223"/>
                  </a:lnTo>
                  <a:lnTo>
                    <a:pt x="610" y="223"/>
                  </a:lnTo>
                  <a:lnTo>
                    <a:pt x="612" y="225"/>
                  </a:lnTo>
                  <a:lnTo>
                    <a:pt x="612" y="225"/>
                  </a:lnTo>
                  <a:lnTo>
                    <a:pt x="612" y="225"/>
                  </a:lnTo>
                  <a:lnTo>
                    <a:pt x="612" y="225"/>
                  </a:lnTo>
                  <a:lnTo>
                    <a:pt x="612" y="225"/>
                  </a:lnTo>
                  <a:lnTo>
                    <a:pt x="612" y="227"/>
                  </a:lnTo>
                  <a:lnTo>
                    <a:pt x="612" y="230"/>
                  </a:lnTo>
                  <a:lnTo>
                    <a:pt x="612" y="230"/>
                  </a:lnTo>
                  <a:lnTo>
                    <a:pt x="610" y="230"/>
                  </a:lnTo>
                  <a:lnTo>
                    <a:pt x="610" y="230"/>
                  </a:lnTo>
                  <a:lnTo>
                    <a:pt x="608" y="230"/>
                  </a:lnTo>
                  <a:lnTo>
                    <a:pt x="608" y="230"/>
                  </a:lnTo>
                  <a:lnTo>
                    <a:pt x="603" y="230"/>
                  </a:lnTo>
                  <a:lnTo>
                    <a:pt x="603" y="230"/>
                  </a:lnTo>
                  <a:lnTo>
                    <a:pt x="601" y="230"/>
                  </a:lnTo>
                  <a:lnTo>
                    <a:pt x="601" y="234"/>
                  </a:lnTo>
                  <a:lnTo>
                    <a:pt x="598" y="239"/>
                  </a:lnTo>
                  <a:lnTo>
                    <a:pt x="596" y="242"/>
                  </a:lnTo>
                  <a:lnTo>
                    <a:pt x="596" y="242"/>
                  </a:lnTo>
                  <a:lnTo>
                    <a:pt x="596" y="244"/>
                  </a:lnTo>
                  <a:lnTo>
                    <a:pt x="596" y="244"/>
                  </a:lnTo>
                  <a:lnTo>
                    <a:pt x="596" y="246"/>
                  </a:lnTo>
                  <a:lnTo>
                    <a:pt x="596" y="246"/>
                  </a:lnTo>
                  <a:lnTo>
                    <a:pt x="596" y="246"/>
                  </a:lnTo>
                  <a:lnTo>
                    <a:pt x="596" y="249"/>
                  </a:lnTo>
                  <a:lnTo>
                    <a:pt x="596" y="249"/>
                  </a:lnTo>
                  <a:lnTo>
                    <a:pt x="615" y="270"/>
                  </a:lnTo>
                  <a:lnTo>
                    <a:pt x="617" y="270"/>
                  </a:lnTo>
                  <a:lnTo>
                    <a:pt x="617" y="272"/>
                  </a:lnTo>
                  <a:lnTo>
                    <a:pt x="617" y="272"/>
                  </a:lnTo>
                  <a:lnTo>
                    <a:pt x="617" y="272"/>
                  </a:lnTo>
                  <a:lnTo>
                    <a:pt x="619" y="272"/>
                  </a:lnTo>
                  <a:lnTo>
                    <a:pt x="619" y="270"/>
                  </a:lnTo>
                  <a:lnTo>
                    <a:pt x="622" y="270"/>
                  </a:lnTo>
                  <a:lnTo>
                    <a:pt x="624" y="270"/>
                  </a:lnTo>
                  <a:lnTo>
                    <a:pt x="624" y="270"/>
                  </a:lnTo>
                  <a:lnTo>
                    <a:pt x="627" y="265"/>
                  </a:lnTo>
                  <a:lnTo>
                    <a:pt x="629" y="265"/>
                  </a:lnTo>
                  <a:lnTo>
                    <a:pt x="629" y="265"/>
                  </a:lnTo>
                  <a:lnTo>
                    <a:pt x="629" y="265"/>
                  </a:lnTo>
                  <a:lnTo>
                    <a:pt x="629" y="265"/>
                  </a:lnTo>
                  <a:lnTo>
                    <a:pt x="631" y="265"/>
                  </a:lnTo>
                  <a:lnTo>
                    <a:pt x="631" y="265"/>
                  </a:lnTo>
                  <a:lnTo>
                    <a:pt x="631" y="268"/>
                  </a:lnTo>
                  <a:lnTo>
                    <a:pt x="631" y="268"/>
                  </a:lnTo>
                  <a:lnTo>
                    <a:pt x="631" y="272"/>
                  </a:lnTo>
                  <a:lnTo>
                    <a:pt x="631" y="275"/>
                  </a:lnTo>
                  <a:lnTo>
                    <a:pt x="631" y="277"/>
                  </a:lnTo>
                  <a:lnTo>
                    <a:pt x="634" y="282"/>
                  </a:lnTo>
                  <a:lnTo>
                    <a:pt x="636" y="284"/>
                  </a:lnTo>
                  <a:lnTo>
                    <a:pt x="638" y="286"/>
                  </a:lnTo>
                  <a:lnTo>
                    <a:pt x="638" y="286"/>
                  </a:lnTo>
                  <a:lnTo>
                    <a:pt x="641" y="286"/>
                  </a:lnTo>
                  <a:lnTo>
                    <a:pt x="641" y="289"/>
                  </a:lnTo>
                  <a:lnTo>
                    <a:pt x="643" y="289"/>
                  </a:lnTo>
                  <a:lnTo>
                    <a:pt x="645" y="289"/>
                  </a:lnTo>
                  <a:lnTo>
                    <a:pt x="660" y="289"/>
                  </a:lnTo>
                  <a:lnTo>
                    <a:pt x="664" y="286"/>
                  </a:lnTo>
                  <a:lnTo>
                    <a:pt x="667" y="286"/>
                  </a:lnTo>
                  <a:lnTo>
                    <a:pt x="669" y="286"/>
                  </a:lnTo>
                  <a:lnTo>
                    <a:pt x="669" y="289"/>
                  </a:lnTo>
                  <a:lnTo>
                    <a:pt x="669" y="289"/>
                  </a:lnTo>
                  <a:lnTo>
                    <a:pt x="669" y="291"/>
                  </a:lnTo>
                  <a:lnTo>
                    <a:pt x="671" y="291"/>
                  </a:lnTo>
                  <a:lnTo>
                    <a:pt x="671" y="294"/>
                  </a:lnTo>
                  <a:lnTo>
                    <a:pt x="671" y="294"/>
                  </a:lnTo>
                  <a:lnTo>
                    <a:pt x="674" y="296"/>
                  </a:lnTo>
                  <a:lnTo>
                    <a:pt x="671" y="298"/>
                  </a:lnTo>
                  <a:lnTo>
                    <a:pt x="671" y="301"/>
                  </a:lnTo>
                  <a:lnTo>
                    <a:pt x="671" y="301"/>
                  </a:lnTo>
                  <a:lnTo>
                    <a:pt x="671" y="303"/>
                  </a:lnTo>
                  <a:lnTo>
                    <a:pt x="671" y="303"/>
                  </a:lnTo>
                  <a:lnTo>
                    <a:pt x="671" y="305"/>
                  </a:lnTo>
                  <a:lnTo>
                    <a:pt x="671" y="305"/>
                  </a:lnTo>
                  <a:lnTo>
                    <a:pt x="671" y="305"/>
                  </a:lnTo>
                  <a:lnTo>
                    <a:pt x="671" y="308"/>
                  </a:lnTo>
                  <a:lnTo>
                    <a:pt x="671" y="310"/>
                  </a:lnTo>
                  <a:lnTo>
                    <a:pt x="671" y="312"/>
                  </a:lnTo>
                  <a:lnTo>
                    <a:pt x="671" y="312"/>
                  </a:lnTo>
                  <a:lnTo>
                    <a:pt x="671" y="312"/>
                  </a:lnTo>
                  <a:lnTo>
                    <a:pt x="671" y="317"/>
                  </a:lnTo>
                  <a:lnTo>
                    <a:pt x="674" y="320"/>
                  </a:lnTo>
                  <a:lnTo>
                    <a:pt x="676" y="322"/>
                  </a:lnTo>
                  <a:lnTo>
                    <a:pt x="676" y="322"/>
                  </a:lnTo>
                  <a:lnTo>
                    <a:pt x="676" y="324"/>
                  </a:lnTo>
                  <a:lnTo>
                    <a:pt x="676" y="324"/>
                  </a:lnTo>
                  <a:lnTo>
                    <a:pt x="676" y="329"/>
                  </a:lnTo>
                  <a:lnTo>
                    <a:pt x="676" y="331"/>
                  </a:lnTo>
                  <a:lnTo>
                    <a:pt x="676" y="331"/>
                  </a:lnTo>
                  <a:lnTo>
                    <a:pt x="676" y="331"/>
                  </a:lnTo>
                  <a:lnTo>
                    <a:pt x="676" y="331"/>
                  </a:lnTo>
                  <a:lnTo>
                    <a:pt x="679" y="331"/>
                  </a:lnTo>
                  <a:lnTo>
                    <a:pt x="679" y="331"/>
                  </a:lnTo>
                  <a:lnTo>
                    <a:pt x="681" y="331"/>
                  </a:lnTo>
                  <a:lnTo>
                    <a:pt x="683" y="331"/>
                  </a:lnTo>
                  <a:lnTo>
                    <a:pt x="686" y="331"/>
                  </a:lnTo>
                  <a:lnTo>
                    <a:pt x="686" y="331"/>
                  </a:lnTo>
                  <a:lnTo>
                    <a:pt x="688" y="334"/>
                  </a:lnTo>
                  <a:lnTo>
                    <a:pt x="688" y="334"/>
                  </a:lnTo>
                  <a:lnTo>
                    <a:pt x="688" y="334"/>
                  </a:lnTo>
                  <a:lnTo>
                    <a:pt x="688" y="336"/>
                  </a:lnTo>
                  <a:lnTo>
                    <a:pt x="688" y="341"/>
                  </a:lnTo>
                  <a:lnTo>
                    <a:pt x="688" y="341"/>
                  </a:lnTo>
                  <a:lnTo>
                    <a:pt x="688" y="343"/>
                  </a:lnTo>
                  <a:lnTo>
                    <a:pt x="688" y="346"/>
                  </a:lnTo>
                  <a:lnTo>
                    <a:pt x="686" y="346"/>
                  </a:lnTo>
                  <a:lnTo>
                    <a:pt x="688" y="348"/>
                  </a:lnTo>
                  <a:lnTo>
                    <a:pt x="688" y="348"/>
                  </a:lnTo>
                  <a:lnTo>
                    <a:pt x="688" y="350"/>
                  </a:lnTo>
                  <a:lnTo>
                    <a:pt x="688" y="350"/>
                  </a:lnTo>
                  <a:lnTo>
                    <a:pt x="690" y="353"/>
                  </a:lnTo>
                  <a:lnTo>
                    <a:pt x="693" y="353"/>
                  </a:lnTo>
                  <a:lnTo>
                    <a:pt x="695" y="355"/>
                  </a:lnTo>
                  <a:lnTo>
                    <a:pt x="695" y="357"/>
                  </a:lnTo>
                  <a:lnTo>
                    <a:pt x="697" y="357"/>
                  </a:lnTo>
                  <a:lnTo>
                    <a:pt x="697" y="357"/>
                  </a:lnTo>
                  <a:lnTo>
                    <a:pt x="697" y="360"/>
                  </a:lnTo>
                  <a:lnTo>
                    <a:pt x="697" y="360"/>
                  </a:lnTo>
                  <a:lnTo>
                    <a:pt x="697" y="360"/>
                  </a:lnTo>
                  <a:lnTo>
                    <a:pt x="697" y="362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49" name="Freeform 49"/>
            <p:cNvSpPr/>
            <p:nvPr/>
          </p:nvSpPr>
          <p:spPr bwMode="auto">
            <a:xfrm>
              <a:off x="3140679" y="2615738"/>
              <a:ext cx="606438" cy="585402"/>
            </a:xfrm>
            <a:custGeom>
              <a:avLst/>
              <a:gdLst>
                <a:gd name="T0" fmla="*/ 681 w 700"/>
                <a:gd name="T1" fmla="*/ 352 h 674"/>
                <a:gd name="T2" fmla="*/ 631 w 700"/>
                <a:gd name="T3" fmla="*/ 352 h 674"/>
                <a:gd name="T4" fmla="*/ 612 w 700"/>
                <a:gd name="T5" fmla="*/ 329 h 674"/>
                <a:gd name="T6" fmla="*/ 577 w 700"/>
                <a:gd name="T7" fmla="*/ 348 h 674"/>
                <a:gd name="T8" fmla="*/ 579 w 700"/>
                <a:gd name="T9" fmla="*/ 362 h 674"/>
                <a:gd name="T10" fmla="*/ 558 w 700"/>
                <a:gd name="T11" fmla="*/ 395 h 674"/>
                <a:gd name="T12" fmla="*/ 546 w 700"/>
                <a:gd name="T13" fmla="*/ 411 h 674"/>
                <a:gd name="T14" fmla="*/ 541 w 700"/>
                <a:gd name="T15" fmla="*/ 442 h 674"/>
                <a:gd name="T16" fmla="*/ 494 w 700"/>
                <a:gd name="T17" fmla="*/ 459 h 674"/>
                <a:gd name="T18" fmla="*/ 529 w 700"/>
                <a:gd name="T19" fmla="*/ 480 h 674"/>
                <a:gd name="T20" fmla="*/ 548 w 700"/>
                <a:gd name="T21" fmla="*/ 520 h 674"/>
                <a:gd name="T22" fmla="*/ 577 w 700"/>
                <a:gd name="T23" fmla="*/ 542 h 674"/>
                <a:gd name="T24" fmla="*/ 605 w 700"/>
                <a:gd name="T25" fmla="*/ 532 h 674"/>
                <a:gd name="T26" fmla="*/ 605 w 700"/>
                <a:gd name="T27" fmla="*/ 622 h 674"/>
                <a:gd name="T28" fmla="*/ 563 w 700"/>
                <a:gd name="T29" fmla="*/ 629 h 674"/>
                <a:gd name="T30" fmla="*/ 532 w 700"/>
                <a:gd name="T31" fmla="*/ 674 h 674"/>
                <a:gd name="T32" fmla="*/ 525 w 700"/>
                <a:gd name="T33" fmla="*/ 653 h 674"/>
                <a:gd name="T34" fmla="*/ 482 w 700"/>
                <a:gd name="T35" fmla="*/ 657 h 674"/>
                <a:gd name="T36" fmla="*/ 447 w 700"/>
                <a:gd name="T37" fmla="*/ 639 h 674"/>
                <a:gd name="T38" fmla="*/ 440 w 700"/>
                <a:gd name="T39" fmla="*/ 622 h 674"/>
                <a:gd name="T40" fmla="*/ 395 w 700"/>
                <a:gd name="T41" fmla="*/ 612 h 674"/>
                <a:gd name="T42" fmla="*/ 371 w 700"/>
                <a:gd name="T43" fmla="*/ 601 h 674"/>
                <a:gd name="T44" fmla="*/ 364 w 700"/>
                <a:gd name="T45" fmla="*/ 544 h 674"/>
                <a:gd name="T46" fmla="*/ 345 w 700"/>
                <a:gd name="T47" fmla="*/ 532 h 674"/>
                <a:gd name="T48" fmla="*/ 310 w 700"/>
                <a:gd name="T49" fmla="*/ 530 h 674"/>
                <a:gd name="T50" fmla="*/ 286 w 700"/>
                <a:gd name="T51" fmla="*/ 523 h 674"/>
                <a:gd name="T52" fmla="*/ 201 w 700"/>
                <a:gd name="T53" fmla="*/ 520 h 674"/>
                <a:gd name="T54" fmla="*/ 163 w 700"/>
                <a:gd name="T55" fmla="*/ 506 h 674"/>
                <a:gd name="T56" fmla="*/ 111 w 700"/>
                <a:gd name="T57" fmla="*/ 475 h 674"/>
                <a:gd name="T58" fmla="*/ 78 w 700"/>
                <a:gd name="T59" fmla="*/ 428 h 674"/>
                <a:gd name="T60" fmla="*/ 56 w 700"/>
                <a:gd name="T61" fmla="*/ 383 h 674"/>
                <a:gd name="T62" fmla="*/ 49 w 700"/>
                <a:gd name="T63" fmla="*/ 333 h 674"/>
                <a:gd name="T64" fmla="*/ 28 w 700"/>
                <a:gd name="T65" fmla="*/ 286 h 674"/>
                <a:gd name="T66" fmla="*/ 21 w 700"/>
                <a:gd name="T67" fmla="*/ 258 h 674"/>
                <a:gd name="T68" fmla="*/ 14 w 700"/>
                <a:gd name="T69" fmla="*/ 229 h 674"/>
                <a:gd name="T70" fmla="*/ 9 w 700"/>
                <a:gd name="T71" fmla="*/ 201 h 674"/>
                <a:gd name="T72" fmla="*/ 66 w 700"/>
                <a:gd name="T73" fmla="*/ 189 h 674"/>
                <a:gd name="T74" fmla="*/ 116 w 700"/>
                <a:gd name="T75" fmla="*/ 180 h 674"/>
                <a:gd name="T76" fmla="*/ 158 w 700"/>
                <a:gd name="T77" fmla="*/ 161 h 674"/>
                <a:gd name="T78" fmla="*/ 205 w 700"/>
                <a:gd name="T79" fmla="*/ 135 h 674"/>
                <a:gd name="T80" fmla="*/ 260 w 700"/>
                <a:gd name="T81" fmla="*/ 135 h 674"/>
                <a:gd name="T82" fmla="*/ 300 w 700"/>
                <a:gd name="T83" fmla="*/ 137 h 674"/>
                <a:gd name="T84" fmla="*/ 336 w 700"/>
                <a:gd name="T85" fmla="*/ 120 h 674"/>
                <a:gd name="T86" fmla="*/ 373 w 700"/>
                <a:gd name="T87" fmla="*/ 94 h 674"/>
                <a:gd name="T88" fmla="*/ 378 w 700"/>
                <a:gd name="T89" fmla="*/ 52 h 674"/>
                <a:gd name="T90" fmla="*/ 388 w 700"/>
                <a:gd name="T91" fmla="*/ 21 h 674"/>
                <a:gd name="T92" fmla="*/ 411 w 700"/>
                <a:gd name="T93" fmla="*/ 5 h 674"/>
                <a:gd name="T94" fmla="*/ 444 w 700"/>
                <a:gd name="T95" fmla="*/ 19 h 674"/>
                <a:gd name="T96" fmla="*/ 501 w 700"/>
                <a:gd name="T97" fmla="*/ 35 h 674"/>
                <a:gd name="T98" fmla="*/ 534 w 700"/>
                <a:gd name="T99" fmla="*/ 45 h 674"/>
                <a:gd name="T100" fmla="*/ 560 w 700"/>
                <a:gd name="T101" fmla="*/ 47 h 674"/>
                <a:gd name="T102" fmla="*/ 567 w 700"/>
                <a:gd name="T103" fmla="*/ 66 h 674"/>
                <a:gd name="T104" fmla="*/ 579 w 700"/>
                <a:gd name="T105" fmla="*/ 73 h 674"/>
                <a:gd name="T106" fmla="*/ 645 w 700"/>
                <a:gd name="T107" fmla="*/ 59 h 674"/>
                <a:gd name="T108" fmla="*/ 581 w 700"/>
                <a:gd name="T109" fmla="*/ 99 h 674"/>
                <a:gd name="T110" fmla="*/ 544 w 700"/>
                <a:gd name="T111" fmla="*/ 137 h 674"/>
                <a:gd name="T112" fmla="*/ 503 w 700"/>
                <a:gd name="T113" fmla="*/ 189 h 674"/>
                <a:gd name="T114" fmla="*/ 551 w 700"/>
                <a:gd name="T115" fmla="*/ 215 h 674"/>
                <a:gd name="T116" fmla="*/ 579 w 700"/>
                <a:gd name="T117" fmla="*/ 253 h 674"/>
                <a:gd name="T118" fmla="*/ 631 w 700"/>
                <a:gd name="T119" fmla="*/ 248 h 674"/>
                <a:gd name="T120" fmla="*/ 650 w 700"/>
                <a:gd name="T121" fmla="*/ 277 h 674"/>
                <a:gd name="T122" fmla="*/ 693 w 700"/>
                <a:gd name="T123" fmla="*/ 303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00" h="674">
                  <a:moveTo>
                    <a:pt x="700" y="338"/>
                  </a:moveTo>
                  <a:lnTo>
                    <a:pt x="700" y="338"/>
                  </a:lnTo>
                  <a:lnTo>
                    <a:pt x="700" y="340"/>
                  </a:lnTo>
                  <a:lnTo>
                    <a:pt x="700" y="345"/>
                  </a:lnTo>
                  <a:lnTo>
                    <a:pt x="700" y="348"/>
                  </a:lnTo>
                  <a:lnTo>
                    <a:pt x="697" y="348"/>
                  </a:lnTo>
                  <a:lnTo>
                    <a:pt x="697" y="348"/>
                  </a:lnTo>
                  <a:lnTo>
                    <a:pt x="697" y="348"/>
                  </a:lnTo>
                  <a:lnTo>
                    <a:pt x="695" y="348"/>
                  </a:lnTo>
                  <a:lnTo>
                    <a:pt x="695" y="348"/>
                  </a:lnTo>
                  <a:lnTo>
                    <a:pt x="693" y="348"/>
                  </a:lnTo>
                  <a:lnTo>
                    <a:pt x="693" y="348"/>
                  </a:lnTo>
                  <a:lnTo>
                    <a:pt x="693" y="348"/>
                  </a:lnTo>
                  <a:lnTo>
                    <a:pt x="690" y="348"/>
                  </a:lnTo>
                  <a:lnTo>
                    <a:pt x="690" y="350"/>
                  </a:lnTo>
                  <a:lnTo>
                    <a:pt x="690" y="350"/>
                  </a:lnTo>
                  <a:lnTo>
                    <a:pt x="688" y="350"/>
                  </a:lnTo>
                  <a:lnTo>
                    <a:pt x="685" y="350"/>
                  </a:lnTo>
                  <a:lnTo>
                    <a:pt x="685" y="350"/>
                  </a:lnTo>
                  <a:lnTo>
                    <a:pt x="685" y="350"/>
                  </a:lnTo>
                  <a:lnTo>
                    <a:pt x="683" y="352"/>
                  </a:lnTo>
                  <a:lnTo>
                    <a:pt x="683" y="352"/>
                  </a:lnTo>
                  <a:lnTo>
                    <a:pt x="683" y="352"/>
                  </a:lnTo>
                  <a:lnTo>
                    <a:pt x="681" y="352"/>
                  </a:lnTo>
                  <a:lnTo>
                    <a:pt x="678" y="352"/>
                  </a:lnTo>
                  <a:lnTo>
                    <a:pt x="678" y="352"/>
                  </a:lnTo>
                  <a:lnTo>
                    <a:pt x="678" y="355"/>
                  </a:lnTo>
                  <a:lnTo>
                    <a:pt x="676" y="355"/>
                  </a:lnTo>
                  <a:lnTo>
                    <a:pt x="676" y="357"/>
                  </a:lnTo>
                  <a:lnTo>
                    <a:pt x="676" y="359"/>
                  </a:lnTo>
                  <a:lnTo>
                    <a:pt x="676" y="359"/>
                  </a:lnTo>
                  <a:lnTo>
                    <a:pt x="676" y="362"/>
                  </a:lnTo>
                  <a:lnTo>
                    <a:pt x="674" y="362"/>
                  </a:lnTo>
                  <a:lnTo>
                    <a:pt x="674" y="362"/>
                  </a:lnTo>
                  <a:lnTo>
                    <a:pt x="674" y="362"/>
                  </a:lnTo>
                  <a:lnTo>
                    <a:pt x="669" y="364"/>
                  </a:lnTo>
                  <a:lnTo>
                    <a:pt x="648" y="371"/>
                  </a:lnTo>
                  <a:lnTo>
                    <a:pt x="645" y="371"/>
                  </a:lnTo>
                  <a:lnTo>
                    <a:pt x="643" y="371"/>
                  </a:lnTo>
                  <a:lnTo>
                    <a:pt x="643" y="369"/>
                  </a:lnTo>
                  <a:lnTo>
                    <a:pt x="643" y="369"/>
                  </a:lnTo>
                  <a:lnTo>
                    <a:pt x="641" y="369"/>
                  </a:lnTo>
                  <a:lnTo>
                    <a:pt x="641" y="366"/>
                  </a:lnTo>
                  <a:lnTo>
                    <a:pt x="636" y="362"/>
                  </a:lnTo>
                  <a:lnTo>
                    <a:pt x="633" y="359"/>
                  </a:lnTo>
                  <a:lnTo>
                    <a:pt x="633" y="357"/>
                  </a:lnTo>
                  <a:lnTo>
                    <a:pt x="631" y="355"/>
                  </a:lnTo>
                  <a:lnTo>
                    <a:pt x="631" y="352"/>
                  </a:lnTo>
                  <a:lnTo>
                    <a:pt x="631" y="350"/>
                  </a:lnTo>
                  <a:lnTo>
                    <a:pt x="624" y="345"/>
                  </a:lnTo>
                  <a:lnTo>
                    <a:pt x="624" y="343"/>
                  </a:lnTo>
                  <a:lnTo>
                    <a:pt x="624" y="343"/>
                  </a:lnTo>
                  <a:lnTo>
                    <a:pt x="624" y="343"/>
                  </a:lnTo>
                  <a:lnTo>
                    <a:pt x="624" y="343"/>
                  </a:lnTo>
                  <a:lnTo>
                    <a:pt x="624" y="340"/>
                  </a:lnTo>
                  <a:lnTo>
                    <a:pt x="624" y="338"/>
                  </a:lnTo>
                  <a:lnTo>
                    <a:pt x="624" y="336"/>
                  </a:lnTo>
                  <a:lnTo>
                    <a:pt x="624" y="336"/>
                  </a:lnTo>
                  <a:lnTo>
                    <a:pt x="624" y="333"/>
                  </a:lnTo>
                  <a:lnTo>
                    <a:pt x="624" y="333"/>
                  </a:lnTo>
                  <a:lnTo>
                    <a:pt x="624" y="331"/>
                  </a:lnTo>
                  <a:lnTo>
                    <a:pt x="622" y="331"/>
                  </a:lnTo>
                  <a:lnTo>
                    <a:pt x="622" y="331"/>
                  </a:lnTo>
                  <a:lnTo>
                    <a:pt x="619" y="331"/>
                  </a:lnTo>
                  <a:lnTo>
                    <a:pt x="619" y="331"/>
                  </a:lnTo>
                  <a:lnTo>
                    <a:pt x="617" y="331"/>
                  </a:lnTo>
                  <a:lnTo>
                    <a:pt x="615" y="329"/>
                  </a:lnTo>
                  <a:lnTo>
                    <a:pt x="615" y="329"/>
                  </a:lnTo>
                  <a:lnTo>
                    <a:pt x="612" y="329"/>
                  </a:lnTo>
                  <a:lnTo>
                    <a:pt x="612" y="329"/>
                  </a:lnTo>
                  <a:lnTo>
                    <a:pt x="612" y="329"/>
                  </a:lnTo>
                  <a:lnTo>
                    <a:pt x="612" y="329"/>
                  </a:lnTo>
                  <a:lnTo>
                    <a:pt x="610" y="331"/>
                  </a:lnTo>
                  <a:lnTo>
                    <a:pt x="610" y="331"/>
                  </a:lnTo>
                  <a:lnTo>
                    <a:pt x="610" y="329"/>
                  </a:lnTo>
                  <a:lnTo>
                    <a:pt x="607" y="329"/>
                  </a:lnTo>
                  <a:lnTo>
                    <a:pt x="607" y="326"/>
                  </a:lnTo>
                  <a:lnTo>
                    <a:pt x="603" y="324"/>
                  </a:lnTo>
                  <a:lnTo>
                    <a:pt x="600" y="322"/>
                  </a:lnTo>
                  <a:lnTo>
                    <a:pt x="598" y="322"/>
                  </a:lnTo>
                  <a:lnTo>
                    <a:pt x="598" y="322"/>
                  </a:lnTo>
                  <a:lnTo>
                    <a:pt x="598" y="322"/>
                  </a:lnTo>
                  <a:lnTo>
                    <a:pt x="596" y="322"/>
                  </a:lnTo>
                  <a:lnTo>
                    <a:pt x="593" y="322"/>
                  </a:lnTo>
                  <a:lnTo>
                    <a:pt x="591" y="322"/>
                  </a:lnTo>
                  <a:lnTo>
                    <a:pt x="591" y="322"/>
                  </a:lnTo>
                  <a:lnTo>
                    <a:pt x="589" y="322"/>
                  </a:lnTo>
                  <a:lnTo>
                    <a:pt x="589" y="324"/>
                  </a:lnTo>
                  <a:lnTo>
                    <a:pt x="584" y="329"/>
                  </a:lnTo>
                  <a:lnTo>
                    <a:pt x="581" y="331"/>
                  </a:lnTo>
                  <a:lnTo>
                    <a:pt x="581" y="331"/>
                  </a:lnTo>
                  <a:lnTo>
                    <a:pt x="579" y="336"/>
                  </a:lnTo>
                  <a:lnTo>
                    <a:pt x="579" y="338"/>
                  </a:lnTo>
                  <a:lnTo>
                    <a:pt x="577" y="343"/>
                  </a:lnTo>
                  <a:lnTo>
                    <a:pt x="577" y="345"/>
                  </a:lnTo>
                  <a:lnTo>
                    <a:pt x="577" y="348"/>
                  </a:lnTo>
                  <a:lnTo>
                    <a:pt x="577" y="348"/>
                  </a:lnTo>
                  <a:lnTo>
                    <a:pt x="579" y="348"/>
                  </a:lnTo>
                  <a:lnTo>
                    <a:pt x="579" y="348"/>
                  </a:lnTo>
                  <a:lnTo>
                    <a:pt x="579" y="348"/>
                  </a:lnTo>
                  <a:lnTo>
                    <a:pt x="579" y="348"/>
                  </a:lnTo>
                  <a:lnTo>
                    <a:pt x="581" y="348"/>
                  </a:lnTo>
                  <a:lnTo>
                    <a:pt x="584" y="348"/>
                  </a:lnTo>
                  <a:lnTo>
                    <a:pt x="584" y="348"/>
                  </a:lnTo>
                  <a:lnTo>
                    <a:pt x="584" y="350"/>
                  </a:lnTo>
                  <a:lnTo>
                    <a:pt x="584" y="350"/>
                  </a:lnTo>
                  <a:lnTo>
                    <a:pt x="584" y="350"/>
                  </a:lnTo>
                  <a:lnTo>
                    <a:pt x="584" y="350"/>
                  </a:lnTo>
                  <a:lnTo>
                    <a:pt x="584" y="359"/>
                  </a:lnTo>
                  <a:lnTo>
                    <a:pt x="584" y="362"/>
                  </a:lnTo>
                  <a:lnTo>
                    <a:pt x="584" y="362"/>
                  </a:lnTo>
                  <a:lnTo>
                    <a:pt x="584" y="362"/>
                  </a:lnTo>
                  <a:lnTo>
                    <a:pt x="581" y="362"/>
                  </a:lnTo>
                  <a:lnTo>
                    <a:pt x="581" y="362"/>
                  </a:lnTo>
                  <a:lnTo>
                    <a:pt x="581" y="359"/>
                  </a:lnTo>
                  <a:lnTo>
                    <a:pt x="581" y="359"/>
                  </a:lnTo>
                  <a:lnTo>
                    <a:pt x="579" y="359"/>
                  </a:lnTo>
                  <a:lnTo>
                    <a:pt x="579" y="359"/>
                  </a:lnTo>
                  <a:lnTo>
                    <a:pt x="579" y="362"/>
                  </a:lnTo>
                  <a:lnTo>
                    <a:pt x="579" y="362"/>
                  </a:lnTo>
                  <a:lnTo>
                    <a:pt x="579" y="362"/>
                  </a:lnTo>
                  <a:lnTo>
                    <a:pt x="579" y="362"/>
                  </a:lnTo>
                  <a:lnTo>
                    <a:pt x="579" y="364"/>
                  </a:lnTo>
                  <a:lnTo>
                    <a:pt x="579" y="364"/>
                  </a:lnTo>
                  <a:lnTo>
                    <a:pt x="579" y="364"/>
                  </a:lnTo>
                  <a:lnTo>
                    <a:pt x="579" y="364"/>
                  </a:lnTo>
                  <a:lnTo>
                    <a:pt x="579" y="366"/>
                  </a:lnTo>
                  <a:lnTo>
                    <a:pt x="579" y="366"/>
                  </a:lnTo>
                  <a:lnTo>
                    <a:pt x="581" y="369"/>
                  </a:lnTo>
                  <a:lnTo>
                    <a:pt x="581" y="376"/>
                  </a:lnTo>
                  <a:lnTo>
                    <a:pt x="584" y="378"/>
                  </a:lnTo>
                  <a:lnTo>
                    <a:pt x="584" y="383"/>
                  </a:lnTo>
                  <a:lnTo>
                    <a:pt x="584" y="385"/>
                  </a:lnTo>
                  <a:lnTo>
                    <a:pt x="584" y="385"/>
                  </a:lnTo>
                  <a:lnTo>
                    <a:pt x="584" y="385"/>
                  </a:lnTo>
                  <a:lnTo>
                    <a:pt x="584" y="385"/>
                  </a:lnTo>
                  <a:lnTo>
                    <a:pt x="579" y="388"/>
                  </a:lnTo>
                  <a:lnTo>
                    <a:pt x="567" y="388"/>
                  </a:lnTo>
                  <a:lnTo>
                    <a:pt x="565" y="388"/>
                  </a:lnTo>
                  <a:lnTo>
                    <a:pt x="563" y="388"/>
                  </a:lnTo>
                  <a:lnTo>
                    <a:pt x="560" y="390"/>
                  </a:lnTo>
                  <a:lnTo>
                    <a:pt x="560" y="390"/>
                  </a:lnTo>
                  <a:lnTo>
                    <a:pt x="558" y="392"/>
                  </a:lnTo>
                  <a:lnTo>
                    <a:pt x="558" y="395"/>
                  </a:lnTo>
                  <a:lnTo>
                    <a:pt x="558" y="395"/>
                  </a:lnTo>
                  <a:lnTo>
                    <a:pt x="558" y="395"/>
                  </a:lnTo>
                  <a:lnTo>
                    <a:pt x="555" y="395"/>
                  </a:lnTo>
                  <a:lnTo>
                    <a:pt x="555" y="395"/>
                  </a:lnTo>
                  <a:lnTo>
                    <a:pt x="555" y="395"/>
                  </a:lnTo>
                  <a:lnTo>
                    <a:pt x="555" y="395"/>
                  </a:lnTo>
                  <a:lnTo>
                    <a:pt x="553" y="395"/>
                  </a:lnTo>
                  <a:lnTo>
                    <a:pt x="553" y="392"/>
                  </a:lnTo>
                  <a:lnTo>
                    <a:pt x="553" y="392"/>
                  </a:lnTo>
                  <a:lnTo>
                    <a:pt x="553" y="392"/>
                  </a:lnTo>
                  <a:lnTo>
                    <a:pt x="551" y="392"/>
                  </a:lnTo>
                  <a:lnTo>
                    <a:pt x="551" y="392"/>
                  </a:lnTo>
                  <a:lnTo>
                    <a:pt x="551" y="395"/>
                  </a:lnTo>
                  <a:lnTo>
                    <a:pt x="551" y="400"/>
                  </a:lnTo>
                  <a:lnTo>
                    <a:pt x="551" y="400"/>
                  </a:lnTo>
                  <a:lnTo>
                    <a:pt x="551" y="400"/>
                  </a:lnTo>
                  <a:lnTo>
                    <a:pt x="548" y="404"/>
                  </a:lnTo>
                  <a:lnTo>
                    <a:pt x="548" y="404"/>
                  </a:lnTo>
                  <a:lnTo>
                    <a:pt x="548" y="407"/>
                  </a:lnTo>
                  <a:lnTo>
                    <a:pt x="548" y="407"/>
                  </a:lnTo>
                  <a:lnTo>
                    <a:pt x="548" y="409"/>
                  </a:lnTo>
                  <a:lnTo>
                    <a:pt x="548" y="409"/>
                  </a:lnTo>
                  <a:lnTo>
                    <a:pt x="546" y="411"/>
                  </a:lnTo>
                  <a:lnTo>
                    <a:pt x="546" y="411"/>
                  </a:lnTo>
                  <a:lnTo>
                    <a:pt x="546" y="411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51" y="423"/>
                  </a:lnTo>
                  <a:lnTo>
                    <a:pt x="551" y="423"/>
                  </a:lnTo>
                  <a:lnTo>
                    <a:pt x="551" y="423"/>
                  </a:lnTo>
                  <a:lnTo>
                    <a:pt x="551" y="426"/>
                  </a:lnTo>
                  <a:lnTo>
                    <a:pt x="551" y="426"/>
                  </a:lnTo>
                  <a:lnTo>
                    <a:pt x="551" y="428"/>
                  </a:lnTo>
                  <a:lnTo>
                    <a:pt x="548" y="428"/>
                  </a:lnTo>
                  <a:lnTo>
                    <a:pt x="548" y="428"/>
                  </a:lnTo>
                  <a:lnTo>
                    <a:pt x="548" y="428"/>
                  </a:lnTo>
                  <a:lnTo>
                    <a:pt x="546" y="430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7"/>
                  </a:lnTo>
                  <a:lnTo>
                    <a:pt x="541" y="440"/>
                  </a:lnTo>
                  <a:lnTo>
                    <a:pt x="541" y="442"/>
                  </a:lnTo>
                  <a:lnTo>
                    <a:pt x="541" y="442"/>
                  </a:lnTo>
                  <a:lnTo>
                    <a:pt x="541" y="442"/>
                  </a:lnTo>
                  <a:lnTo>
                    <a:pt x="539" y="445"/>
                  </a:lnTo>
                  <a:lnTo>
                    <a:pt x="539" y="445"/>
                  </a:lnTo>
                  <a:lnTo>
                    <a:pt x="532" y="445"/>
                  </a:lnTo>
                  <a:lnTo>
                    <a:pt x="529" y="445"/>
                  </a:lnTo>
                  <a:lnTo>
                    <a:pt x="525" y="449"/>
                  </a:lnTo>
                  <a:lnTo>
                    <a:pt x="520" y="449"/>
                  </a:lnTo>
                  <a:lnTo>
                    <a:pt x="513" y="447"/>
                  </a:lnTo>
                  <a:lnTo>
                    <a:pt x="510" y="447"/>
                  </a:lnTo>
                  <a:lnTo>
                    <a:pt x="508" y="442"/>
                  </a:lnTo>
                  <a:lnTo>
                    <a:pt x="506" y="442"/>
                  </a:lnTo>
                  <a:lnTo>
                    <a:pt x="503" y="442"/>
                  </a:lnTo>
                  <a:lnTo>
                    <a:pt x="496" y="447"/>
                  </a:lnTo>
                  <a:lnTo>
                    <a:pt x="496" y="449"/>
                  </a:lnTo>
                  <a:lnTo>
                    <a:pt x="496" y="452"/>
                  </a:lnTo>
                  <a:lnTo>
                    <a:pt x="496" y="452"/>
                  </a:lnTo>
                  <a:lnTo>
                    <a:pt x="496" y="452"/>
                  </a:lnTo>
                  <a:lnTo>
                    <a:pt x="496" y="454"/>
                  </a:lnTo>
                  <a:lnTo>
                    <a:pt x="494" y="454"/>
                  </a:lnTo>
                  <a:lnTo>
                    <a:pt x="494" y="454"/>
                  </a:lnTo>
                  <a:lnTo>
                    <a:pt x="494" y="456"/>
                  </a:lnTo>
                  <a:lnTo>
                    <a:pt x="494" y="459"/>
                  </a:lnTo>
                  <a:lnTo>
                    <a:pt x="494" y="459"/>
                  </a:lnTo>
                  <a:lnTo>
                    <a:pt x="494" y="459"/>
                  </a:lnTo>
                  <a:lnTo>
                    <a:pt x="494" y="459"/>
                  </a:lnTo>
                  <a:lnTo>
                    <a:pt x="496" y="459"/>
                  </a:lnTo>
                  <a:lnTo>
                    <a:pt x="496" y="461"/>
                  </a:lnTo>
                  <a:lnTo>
                    <a:pt x="499" y="463"/>
                  </a:lnTo>
                  <a:lnTo>
                    <a:pt x="499" y="463"/>
                  </a:lnTo>
                  <a:lnTo>
                    <a:pt x="499" y="463"/>
                  </a:lnTo>
                  <a:lnTo>
                    <a:pt x="510" y="468"/>
                  </a:lnTo>
                  <a:lnTo>
                    <a:pt x="510" y="468"/>
                  </a:lnTo>
                  <a:lnTo>
                    <a:pt x="510" y="468"/>
                  </a:lnTo>
                  <a:lnTo>
                    <a:pt x="510" y="468"/>
                  </a:lnTo>
                  <a:lnTo>
                    <a:pt x="513" y="471"/>
                  </a:lnTo>
                  <a:lnTo>
                    <a:pt x="513" y="471"/>
                  </a:lnTo>
                  <a:lnTo>
                    <a:pt x="513" y="471"/>
                  </a:lnTo>
                  <a:lnTo>
                    <a:pt x="513" y="471"/>
                  </a:lnTo>
                  <a:lnTo>
                    <a:pt x="515" y="471"/>
                  </a:lnTo>
                  <a:lnTo>
                    <a:pt x="518" y="471"/>
                  </a:lnTo>
                  <a:lnTo>
                    <a:pt x="520" y="473"/>
                  </a:lnTo>
                  <a:lnTo>
                    <a:pt x="522" y="473"/>
                  </a:lnTo>
                  <a:lnTo>
                    <a:pt x="525" y="475"/>
                  </a:lnTo>
                  <a:lnTo>
                    <a:pt x="525" y="475"/>
                  </a:lnTo>
                  <a:lnTo>
                    <a:pt x="525" y="475"/>
                  </a:lnTo>
                  <a:lnTo>
                    <a:pt x="527" y="478"/>
                  </a:lnTo>
                  <a:lnTo>
                    <a:pt x="527" y="478"/>
                  </a:lnTo>
                  <a:lnTo>
                    <a:pt x="529" y="478"/>
                  </a:lnTo>
                  <a:lnTo>
                    <a:pt x="529" y="480"/>
                  </a:lnTo>
                  <a:lnTo>
                    <a:pt x="529" y="480"/>
                  </a:lnTo>
                  <a:lnTo>
                    <a:pt x="529" y="485"/>
                  </a:lnTo>
                  <a:lnTo>
                    <a:pt x="529" y="485"/>
                  </a:lnTo>
                  <a:lnTo>
                    <a:pt x="529" y="487"/>
                  </a:lnTo>
                  <a:lnTo>
                    <a:pt x="529" y="487"/>
                  </a:lnTo>
                  <a:lnTo>
                    <a:pt x="529" y="487"/>
                  </a:lnTo>
                  <a:lnTo>
                    <a:pt x="529" y="487"/>
                  </a:lnTo>
                  <a:lnTo>
                    <a:pt x="527" y="489"/>
                  </a:lnTo>
                  <a:lnTo>
                    <a:pt x="527" y="489"/>
                  </a:lnTo>
                  <a:lnTo>
                    <a:pt x="527" y="499"/>
                  </a:lnTo>
                  <a:lnTo>
                    <a:pt x="527" y="499"/>
                  </a:lnTo>
                  <a:lnTo>
                    <a:pt x="527" y="501"/>
                  </a:lnTo>
                  <a:lnTo>
                    <a:pt x="529" y="504"/>
                  </a:lnTo>
                  <a:lnTo>
                    <a:pt x="529" y="504"/>
                  </a:lnTo>
                  <a:lnTo>
                    <a:pt x="529" y="506"/>
                  </a:lnTo>
                  <a:lnTo>
                    <a:pt x="529" y="506"/>
                  </a:lnTo>
                  <a:lnTo>
                    <a:pt x="529" y="508"/>
                  </a:lnTo>
                  <a:lnTo>
                    <a:pt x="529" y="513"/>
                  </a:lnTo>
                  <a:lnTo>
                    <a:pt x="537" y="516"/>
                  </a:lnTo>
                  <a:lnTo>
                    <a:pt x="539" y="518"/>
                  </a:lnTo>
                  <a:lnTo>
                    <a:pt x="539" y="518"/>
                  </a:lnTo>
                  <a:lnTo>
                    <a:pt x="539" y="518"/>
                  </a:lnTo>
                  <a:lnTo>
                    <a:pt x="539" y="518"/>
                  </a:lnTo>
                  <a:lnTo>
                    <a:pt x="548" y="520"/>
                  </a:lnTo>
                  <a:lnTo>
                    <a:pt x="548" y="520"/>
                  </a:lnTo>
                  <a:lnTo>
                    <a:pt x="551" y="520"/>
                  </a:lnTo>
                  <a:lnTo>
                    <a:pt x="551" y="523"/>
                  </a:lnTo>
                  <a:lnTo>
                    <a:pt x="551" y="523"/>
                  </a:lnTo>
                  <a:lnTo>
                    <a:pt x="551" y="523"/>
                  </a:lnTo>
                  <a:lnTo>
                    <a:pt x="553" y="523"/>
                  </a:lnTo>
                  <a:lnTo>
                    <a:pt x="555" y="525"/>
                  </a:lnTo>
                  <a:lnTo>
                    <a:pt x="558" y="527"/>
                  </a:lnTo>
                  <a:lnTo>
                    <a:pt x="558" y="527"/>
                  </a:lnTo>
                  <a:lnTo>
                    <a:pt x="558" y="527"/>
                  </a:lnTo>
                  <a:lnTo>
                    <a:pt x="558" y="527"/>
                  </a:lnTo>
                  <a:lnTo>
                    <a:pt x="560" y="530"/>
                  </a:lnTo>
                  <a:lnTo>
                    <a:pt x="560" y="530"/>
                  </a:lnTo>
                  <a:lnTo>
                    <a:pt x="560" y="532"/>
                  </a:lnTo>
                  <a:lnTo>
                    <a:pt x="560" y="532"/>
                  </a:lnTo>
                  <a:lnTo>
                    <a:pt x="563" y="534"/>
                  </a:lnTo>
                  <a:lnTo>
                    <a:pt x="563" y="537"/>
                  </a:lnTo>
                  <a:lnTo>
                    <a:pt x="563" y="537"/>
                  </a:lnTo>
                  <a:lnTo>
                    <a:pt x="565" y="539"/>
                  </a:lnTo>
                  <a:lnTo>
                    <a:pt x="567" y="542"/>
                  </a:lnTo>
                  <a:lnTo>
                    <a:pt x="570" y="542"/>
                  </a:lnTo>
                  <a:lnTo>
                    <a:pt x="572" y="542"/>
                  </a:lnTo>
                  <a:lnTo>
                    <a:pt x="574" y="539"/>
                  </a:lnTo>
                  <a:lnTo>
                    <a:pt x="577" y="542"/>
                  </a:lnTo>
                  <a:lnTo>
                    <a:pt x="579" y="542"/>
                  </a:lnTo>
                  <a:lnTo>
                    <a:pt x="584" y="534"/>
                  </a:lnTo>
                  <a:lnTo>
                    <a:pt x="584" y="530"/>
                  </a:lnTo>
                  <a:lnTo>
                    <a:pt x="589" y="532"/>
                  </a:lnTo>
                  <a:lnTo>
                    <a:pt x="591" y="532"/>
                  </a:lnTo>
                  <a:lnTo>
                    <a:pt x="591" y="530"/>
                  </a:lnTo>
                  <a:lnTo>
                    <a:pt x="593" y="532"/>
                  </a:lnTo>
                  <a:lnTo>
                    <a:pt x="596" y="534"/>
                  </a:lnTo>
                  <a:lnTo>
                    <a:pt x="598" y="530"/>
                  </a:lnTo>
                  <a:lnTo>
                    <a:pt x="603" y="525"/>
                  </a:lnTo>
                  <a:lnTo>
                    <a:pt x="607" y="520"/>
                  </a:lnTo>
                  <a:lnTo>
                    <a:pt x="610" y="520"/>
                  </a:lnTo>
                  <a:lnTo>
                    <a:pt x="612" y="523"/>
                  </a:lnTo>
                  <a:lnTo>
                    <a:pt x="610" y="523"/>
                  </a:lnTo>
                  <a:lnTo>
                    <a:pt x="605" y="527"/>
                  </a:lnTo>
                  <a:lnTo>
                    <a:pt x="605" y="527"/>
                  </a:lnTo>
                  <a:lnTo>
                    <a:pt x="605" y="527"/>
                  </a:lnTo>
                  <a:lnTo>
                    <a:pt x="603" y="530"/>
                  </a:lnTo>
                  <a:lnTo>
                    <a:pt x="605" y="530"/>
                  </a:lnTo>
                  <a:lnTo>
                    <a:pt x="605" y="530"/>
                  </a:lnTo>
                  <a:lnTo>
                    <a:pt x="605" y="530"/>
                  </a:lnTo>
                  <a:lnTo>
                    <a:pt x="605" y="530"/>
                  </a:lnTo>
                  <a:lnTo>
                    <a:pt x="605" y="530"/>
                  </a:lnTo>
                  <a:lnTo>
                    <a:pt x="605" y="532"/>
                  </a:lnTo>
                  <a:lnTo>
                    <a:pt x="603" y="537"/>
                  </a:lnTo>
                  <a:lnTo>
                    <a:pt x="603" y="539"/>
                  </a:lnTo>
                  <a:lnTo>
                    <a:pt x="603" y="539"/>
                  </a:lnTo>
                  <a:lnTo>
                    <a:pt x="603" y="539"/>
                  </a:lnTo>
                  <a:lnTo>
                    <a:pt x="605" y="542"/>
                  </a:lnTo>
                  <a:lnTo>
                    <a:pt x="605" y="542"/>
                  </a:lnTo>
                  <a:lnTo>
                    <a:pt x="605" y="544"/>
                  </a:lnTo>
                  <a:lnTo>
                    <a:pt x="607" y="544"/>
                  </a:lnTo>
                  <a:lnTo>
                    <a:pt x="607" y="549"/>
                  </a:lnTo>
                  <a:lnTo>
                    <a:pt x="607" y="556"/>
                  </a:lnTo>
                  <a:lnTo>
                    <a:pt x="607" y="558"/>
                  </a:lnTo>
                  <a:lnTo>
                    <a:pt x="607" y="560"/>
                  </a:lnTo>
                  <a:lnTo>
                    <a:pt x="607" y="563"/>
                  </a:lnTo>
                  <a:lnTo>
                    <a:pt x="607" y="563"/>
                  </a:lnTo>
                  <a:lnTo>
                    <a:pt x="607" y="565"/>
                  </a:lnTo>
                  <a:lnTo>
                    <a:pt x="610" y="594"/>
                  </a:lnTo>
                  <a:lnTo>
                    <a:pt x="610" y="596"/>
                  </a:lnTo>
                  <a:lnTo>
                    <a:pt x="607" y="596"/>
                  </a:lnTo>
                  <a:lnTo>
                    <a:pt x="607" y="596"/>
                  </a:lnTo>
                  <a:lnTo>
                    <a:pt x="607" y="598"/>
                  </a:lnTo>
                  <a:lnTo>
                    <a:pt x="607" y="598"/>
                  </a:lnTo>
                  <a:lnTo>
                    <a:pt x="607" y="601"/>
                  </a:lnTo>
                  <a:lnTo>
                    <a:pt x="605" y="612"/>
                  </a:lnTo>
                  <a:lnTo>
                    <a:pt x="605" y="622"/>
                  </a:lnTo>
                  <a:lnTo>
                    <a:pt x="605" y="622"/>
                  </a:lnTo>
                  <a:lnTo>
                    <a:pt x="605" y="624"/>
                  </a:lnTo>
                  <a:lnTo>
                    <a:pt x="605" y="624"/>
                  </a:lnTo>
                  <a:lnTo>
                    <a:pt x="603" y="624"/>
                  </a:lnTo>
                  <a:lnTo>
                    <a:pt x="603" y="624"/>
                  </a:lnTo>
                  <a:lnTo>
                    <a:pt x="600" y="624"/>
                  </a:lnTo>
                  <a:lnTo>
                    <a:pt x="598" y="624"/>
                  </a:lnTo>
                  <a:lnTo>
                    <a:pt x="591" y="624"/>
                  </a:lnTo>
                  <a:lnTo>
                    <a:pt x="589" y="624"/>
                  </a:lnTo>
                  <a:lnTo>
                    <a:pt x="589" y="624"/>
                  </a:lnTo>
                  <a:lnTo>
                    <a:pt x="586" y="624"/>
                  </a:lnTo>
                  <a:lnTo>
                    <a:pt x="586" y="624"/>
                  </a:lnTo>
                  <a:lnTo>
                    <a:pt x="586" y="624"/>
                  </a:lnTo>
                  <a:lnTo>
                    <a:pt x="584" y="624"/>
                  </a:lnTo>
                  <a:lnTo>
                    <a:pt x="581" y="624"/>
                  </a:lnTo>
                  <a:lnTo>
                    <a:pt x="579" y="624"/>
                  </a:lnTo>
                  <a:lnTo>
                    <a:pt x="577" y="624"/>
                  </a:lnTo>
                  <a:lnTo>
                    <a:pt x="567" y="629"/>
                  </a:lnTo>
                  <a:lnTo>
                    <a:pt x="567" y="629"/>
                  </a:lnTo>
                  <a:lnTo>
                    <a:pt x="565" y="629"/>
                  </a:lnTo>
                  <a:lnTo>
                    <a:pt x="565" y="629"/>
                  </a:lnTo>
                  <a:lnTo>
                    <a:pt x="565" y="629"/>
                  </a:lnTo>
                  <a:lnTo>
                    <a:pt x="563" y="629"/>
                  </a:lnTo>
                  <a:lnTo>
                    <a:pt x="563" y="629"/>
                  </a:lnTo>
                  <a:lnTo>
                    <a:pt x="563" y="629"/>
                  </a:lnTo>
                  <a:lnTo>
                    <a:pt x="563" y="629"/>
                  </a:lnTo>
                  <a:lnTo>
                    <a:pt x="560" y="634"/>
                  </a:lnTo>
                  <a:lnTo>
                    <a:pt x="558" y="634"/>
                  </a:lnTo>
                  <a:lnTo>
                    <a:pt x="555" y="636"/>
                  </a:lnTo>
                  <a:lnTo>
                    <a:pt x="555" y="639"/>
                  </a:lnTo>
                  <a:lnTo>
                    <a:pt x="555" y="639"/>
                  </a:lnTo>
                  <a:lnTo>
                    <a:pt x="555" y="643"/>
                  </a:lnTo>
                  <a:lnTo>
                    <a:pt x="553" y="643"/>
                  </a:lnTo>
                  <a:lnTo>
                    <a:pt x="553" y="646"/>
                  </a:lnTo>
                  <a:lnTo>
                    <a:pt x="553" y="646"/>
                  </a:lnTo>
                  <a:lnTo>
                    <a:pt x="548" y="653"/>
                  </a:lnTo>
                  <a:lnTo>
                    <a:pt x="546" y="655"/>
                  </a:lnTo>
                  <a:lnTo>
                    <a:pt x="544" y="657"/>
                  </a:lnTo>
                  <a:lnTo>
                    <a:pt x="544" y="657"/>
                  </a:lnTo>
                  <a:lnTo>
                    <a:pt x="544" y="657"/>
                  </a:lnTo>
                  <a:lnTo>
                    <a:pt x="544" y="660"/>
                  </a:lnTo>
                  <a:lnTo>
                    <a:pt x="544" y="660"/>
                  </a:lnTo>
                  <a:lnTo>
                    <a:pt x="544" y="662"/>
                  </a:lnTo>
                  <a:lnTo>
                    <a:pt x="544" y="665"/>
                  </a:lnTo>
                  <a:lnTo>
                    <a:pt x="541" y="672"/>
                  </a:lnTo>
                  <a:lnTo>
                    <a:pt x="541" y="672"/>
                  </a:lnTo>
                  <a:lnTo>
                    <a:pt x="537" y="672"/>
                  </a:lnTo>
                  <a:lnTo>
                    <a:pt x="532" y="674"/>
                  </a:lnTo>
                  <a:lnTo>
                    <a:pt x="529" y="674"/>
                  </a:lnTo>
                  <a:lnTo>
                    <a:pt x="529" y="672"/>
                  </a:lnTo>
                  <a:lnTo>
                    <a:pt x="529" y="672"/>
                  </a:lnTo>
                  <a:lnTo>
                    <a:pt x="527" y="672"/>
                  </a:lnTo>
                  <a:lnTo>
                    <a:pt x="527" y="669"/>
                  </a:lnTo>
                  <a:lnTo>
                    <a:pt x="527" y="669"/>
                  </a:lnTo>
                  <a:lnTo>
                    <a:pt x="527" y="669"/>
                  </a:lnTo>
                  <a:lnTo>
                    <a:pt x="527" y="669"/>
                  </a:lnTo>
                  <a:lnTo>
                    <a:pt x="527" y="667"/>
                  </a:lnTo>
                  <a:lnTo>
                    <a:pt x="525" y="667"/>
                  </a:lnTo>
                  <a:lnTo>
                    <a:pt x="525" y="667"/>
                  </a:lnTo>
                  <a:lnTo>
                    <a:pt x="522" y="665"/>
                  </a:lnTo>
                  <a:lnTo>
                    <a:pt x="522" y="665"/>
                  </a:lnTo>
                  <a:lnTo>
                    <a:pt x="522" y="665"/>
                  </a:lnTo>
                  <a:lnTo>
                    <a:pt x="522" y="662"/>
                  </a:lnTo>
                  <a:lnTo>
                    <a:pt x="522" y="662"/>
                  </a:lnTo>
                  <a:lnTo>
                    <a:pt x="522" y="662"/>
                  </a:lnTo>
                  <a:lnTo>
                    <a:pt x="522" y="660"/>
                  </a:lnTo>
                  <a:lnTo>
                    <a:pt x="525" y="657"/>
                  </a:lnTo>
                  <a:lnTo>
                    <a:pt x="525" y="657"/>
                  </a:lnTo>
                  <a:lnTo>
                    <a:pt x="525" y="655"/>
                  </a:lnTo>
                  <a:lnTo>
                    <a:pt x="525" y="655"/>
                  </a:lnTo>
                  <a:lnTo>
                    <a:pt x="525" y="653"/>
                  </a:lnTo>
                  <a:lnTo>
                    <a:pt x="525" y="653"/>
                  </a:lnTo>
                  <a:lnTo>
                    <a:pt x="525" y="653"/>
                  </a:lnTo>
                  <a:lnTo>
                    <a:pt x="522" y="653"/>
                  </a:lnTo>
                  <a:lnTo>
                    <a:pt x="522" y="650"/>
                  </a:lnTo>
                  <a:lnTo>
                    <a:pt x="522" y="650"/>
                  </a:lnTo>
                  <a:lnTo>
                    <a:pt x="520" y="646"/>
                  </a:lnTo>
                  <a:lnTo>
                    <a:pt x="520" y="646"/>
                  </a:lnTo>
                  <a:lnTo>
                    <a:pt x="518" y="646"/>
                  </a:lnTo>
                  <a:lnTo>
                    <a:pt x="518" y="646"/>
                  </a:lnTo>
                  <a:lnTo>
                    <a:pt x="518" y="646"/>
                  </a:lnTo>
                  <a:lnTo>
                    <a:pt x="515" y="646"/>
                  </a:lnTo>
                  <a:lnTo>
                    <a:pt x="515" y="646"/>
                  </a:lnTo>
                  <a:lnTo>
                    <a:pt x="515" y="646"/>
                  </a:lnTo>
                  <a:lnTo>
                    <a:pt x="510" y="650"/>
                  </a:lnTo>
                  <a:lnTo>
                    <a:pt x="508" y="655"/>
                  </a:lnTo>
                  <a:lnTo>
                    <a:pt x="508" y="655"/>
                  </a:lnTo>
                  <a:lnTo>
                    <a:pt x="508" y="657"/>
                  </a:lnTo>
                  <a:lnTo>
                    <a:pt x="506" y="657"/>
                  </a:lnTo>
                  <a:lnTo>
                    <a:pt x="503" y="660"/>
                  </a:lnTo>
                  <a:lnTo>
                    <a:pt x="503" y="660"/>
                  </a:lnTo>
                  <a:lnTo>
                    <a:pt x="501" y="660"/>
                  </a:lnTo>
                  <a:lnTo>
                    <a:pt x="499" y="660"/>
                  </a:lnTo>
                  <a:lnTo>
                    <a:pt x="484" y="657"/>
                  </a:lnTo>
                  <a:lnTo>
                    <a:pt x="482" y="657"/>
                  </a:lnTo>
                  <a:lnTo>
                    <a:pt x="482" y="657"/>
                  </a:lnTo>
                  <a:lnTo>
                    <a:pt x="480" y="657"/>
                  </a:lnTo>
                  <a:lnTo>
                    <a:pt x="480" y="657"/>
                  </a:lnTo>
                  <a:lnTo>
                    <a:pt x="477" y="657"/>
                  </a:lnTo>
                  <a:lnTo>
                    <a:pt x="475" y="657"/>
                  </a:lnTo>
                  <a:lnTo>
                    <a:pt x="473" y="657"/>
                  </a:lnTo>
                  <a:lnTo>
                    <a:pt x="470" y="655"/>
                  </a:lnTo>
                  <a:lnTo>
                    <a:pt x="470" y="655"/>
                  </a:lnTo>
                  <a:lnTo>
                    <a:pt x="470" y="655"/>
                  </a:lnTo>
                  <a:lnTo>
                    <a:pt x="470" y="653"/>
                  </a:lnTo>
                  <a:lnTo>
                    <a:pt x="468" y="653"/>
                  </a:lnTo>
                  <a:lnTo>
                    <a:pt x="468" y="653"/>
                  </a:lnTo>
                  <a:lnTo>
                    <a:pt x="466" y="653"/>
                  </a:lnTo>
                  <a:lnTo>
                    <a:pt x="466" y="653"/>
                  </a:lnTo>
                  <a:lnTo>
                    <a:pt x="463" y="653"/>
                  </a:lnTo>
                  <a:lnTo>
                    <a:pt x="461" y="650"/>
                  </a:lnTo>
                  <a:lnTo>
                    <a:pt x="458" y="648"/>
                  </a:lnTo>
                  <a:lnTo>
                    <a:pt x="458" y="646"/>
                  </a:lnTo>
                  <a:lnTo>
                    <a:pt x="458" y="646"/>
                  </a:lnTo>
                  <a:lnTo>
                    <a:pt x="456" y="646"/>
                  </a:lnTo>
                  <a:lnTo>
                    <a:pt x="456" y="646"/>
                  </a:lnTo>
                  <a:lnTo>
                    <a:pt x="449" y="646"/>
                  </a:lnTo>
                  <a:lnTo>
                    <a:pt x="447" y="643"/>
                  </a:lnTo>
                  <a:lnTo>
                    <a:pt x="447" y="643"/>
                  </a:lnTo>
                  <a:lnTo>
                    <a:pt x="447" y="639"/>
                  </a:lnTo>
                  <a:lnTo>
                    <a:pt x="447" y="636"/>
                  </a:lnTo>
                  <a:lnTo>
                    <a:pt x="447" y="636"/>
                  </a:lnTo>
                  <a:lnTo>
                    <a:pt x="447" y="634"/>
                  </a:lnTo>
                  <a:lnTo>
                    <a:pt x="447" y="634"/>
                  </a:lnTo>
                  <a:lnTo>
                    <a:pt x="447" y="634"/>
                  </a:lnTo>
                  <a:lnTo>
                    <a:pt x="447" y="631"/>
                  </a:lnTo>
                  <a:lnTo>
                    <a:pt x="449" y="631"/>
                  </a:lnTo>
                  <a:lnTo>
                    <a:pt x="449" y="629"/>
                  </a:lnTo>
                  <a:lnTo>
                    <a:pt x="449" y="629"/>
                  </a:lnTo>
                  <a:lnTo>
                    <a:pt x="451" y="627"/>
                  </a:lnTo>
                  <a:lnTo>
                    <a:pt x="451" y="627"/>
                  </a:lnTo>
                  <a:lnTo>
                    <a:pt x="449" y="624"/>
                  </a:lnTo>
                  <a:lnTo>
                    <a:pt x="449" y="624"/>
                  </a:lnTo>
                  <a:lnTo>
                    <a:pt x="449" y="624"/>
                  </a:lnTo>
                  <a:lnTo>
                    <a:pt x="449" y="624"/>
                  </a:lnTo>
                  <a:lnTo>
                    <a:pt x="449" y="622"/>
                  </a:lnTo>
                  <a:lnTo>
                    <a:pt x="449" y="622"/>
                  </a:lnTo>
                  <a:lnTo>
                    <a:pt x="447" y="622"/>
                  </a:lnTo>
                  <a:lnTo>
                    <a:pt x="444" y="620"/>
                  </a:lnTo>
                  <a:lnTo>
                    <a:pt x="442" y="620"/>
                  </a:lnTo>
                  <a:lnTo>
                    <a:pt x="442" y="620"/>
                  </a:lnTo>
                  <a:lnTo>
                    <a:pt x="442" y="620"/>
                  </a:lnTo>
                  <a:lnTo>
                    <a:pt x="440" y="620"/>
                  </a:lnTo>
                  <a:lnTo>
                    <a:pt x="440" y="622"/>
                  </a:lnTo>
                  <a:lnTo>
                    <a:pt x="437" y="622"/>
                  </a:lnTo>
                  <a:lnTo>
                    <a:pt x="437" y="622"/>
                  </a:lnTo>
                  <a:lnTo>
                    <a:pt x="437" y="622"/>
                  </a:lnTo>
                  <a:lnTo>
                    <a:pt x="432" y="622"/>
                  </a:lnTo>
                  <a:lnTo>
                    <a:pt x="430" y="622"/>
                  </a:lnTo>
                  <a:lnTo>
                    <a:pt x="428" y="622"/>
                  </a:lnTo>
                  <a:lnTo>
                    <a:pt x="428" y="622"/>
                  </a:lnTo>
                  <a:lnTo>
                    <a:pt x="428" y="622"/>
                  </a:lnTo>
                  <a:lnTo>
                    <a:pt x="425" y="622"/>
                  </a:lnTo>
                  <a:lnTo>
                    <a:pt x="423" y="620"/>
                  </a:lnTo>
                  <a:lnTo>
                    <a:pt x="418" y="615"/>
                  </a:lnTo>
                  <a:lnTo>
                    <a:pt x="418" y="615"/>
                  </a:lnTo>
                  <a:lnTo>
                    <a:pt x="418" y="612"/>
                  </a:lnTo>
                  <a:lnTo>
                    <a:pt x="416" y="610"/>
                  </a:lnTo>
                  <a:lnTo>
                    <a:pt x="416" y="610"/>
                  </a:lnTo>
                  <a:lnTo>
                    <a:pt x="416" y="610"/>
                  </a:lnTo>
                  <a:lnTo>
                    <a:pt x="411" y="608"/>
                  </a:lnTo>
                  <a:lnTo>
                    <a:pt x="406" y="605"/>
                  </a:lnTo>
                  <a:lnTo>
                    <a:pt x="404" y="605"/>
                  </a:lnTo>
                  <a:lnTo>
                    <a:pt x="404" y="605"/>
                  </a:lnTo>
                  <a:lnTo>
                    <a:pt x="402" y="605"/>
                  </a:lnTo>
                  <a:lnTo>
                    <a:pt x="402" y="605"/>
                  </a:lnTo>
                  <a:lnTo>
                    <a:pt x="402" y="605"/>
                  </a:lnTo>
                  <a:lnTo>
                    <a:pt x="395" y="612"/>
                  </a:lnTo>
                  <a:lnTo>
                    <a:pt x="392" y="615"/>
                  </a:lnTo>
                  <a:lnTo>
                    <a:pt x="390" y="615"/>
                  </a:lnTo>
                  <a:lnTo>
                    <a:pt x="390" y="617"/>
                  </a:lnTo>
                  <a:lnTo>
                    <a:pt x="383" y="617"/>
                  </a:lnTo>
                  <a:lnTo>
                    <a:pt x="380" y="617"/>
                  </a:lnTo>
                  <a:lnTo>
                    <a:pt x="380" y="617"/>
                  </a:lnTo>
                  <a:lnTo>
                    <a:pt x="380" y="617"/>
                  </a:lnTo>
                  <a:lnTo>
                    <a:pt x="380" y="615"/>
                  </a:lnTo>
                  <a:lnTo>
                    <a:pt x="380" y="615"/>
                  </a:lnTo>
                  <a:lnTo>
                    <a:pt x="380" y="612"/>
                  </a:lnTo>
                  <a:lnTo>
                    <a:pt x="380" y="608"/>
                  </a:lnTo>
                  <a:lnTo>
                    <a:pt x="380" y="605"/>
                  </a:lnTo>
                  <a:lnTo>
                    <a:pt x="380" y="605"/>
                  </a:lnTo>
                  <a:lnTo>
                    <a:pt x="380" y="603"/>
                  </a:lnTo>
                  <a:lnTo>
                    <a:pt x="380" y="603"/>
                  </a:lnTo>
                  <a:lnTo>
                    <a:pt x="378" y="603"/>
                  </a:lnTo>
                  <a:lnTo>
                    <a:pt x="378" y="601"/>
                  </a:lnTo>
                  <a:lnTo>
                    <a:pt x="376" y="603"/>
                  </a:lnTo>
                  <a:lnTo>
                    <a:pt x="376" y="603"/>
                  </a:lnTo>
                  <a:lnTo>
                    <a:pt x="373" y="603"/>
                  </a:lnTo>
                  <a:lnTo>
                    <a:pt x="373" y="603"/>
                  </a:lnTo>
                  <a:lnTo>
                    <a:pt x="371" y="603"/>
                  </a:lnTo>
                  <a:lnTo>
                    <a:pt x="371" y="603"/>
                  </a:lnTo>
                  <a:lnTo>
                    <a:pt x="371" y="601"/>
                  </a:lnTo>
                  <a:lnTo>
                    <a:pt x="371" y="601"/>
                  </a:lnTo>
                  <a:lnTo>
                    <a:pt x="369" y="594"/>
                  </a:lnTo>
                  <a:lnTo>
                    <a:pt x="369" y="594"/>
                  </a:lnTo>
                  <a:lnTo>
                    <a:pt x="369" y="591"/>
                  </a:lnTo>
                  <a:lnTo>
                    <a:pt x="369" y="591"/>
                  </a:lnTo>
                  <a:lnTo>
                    <a:pt x="364" y="586"/>
                  </a:lnTo>
                  <a:lnTo>
                    <a:pt x="364" y="584"/>
                  </a:lnTo>
                  <a:lnTo>
                    <a:pt x="364" y="584"/>
                  </a:lnTo>
                  <a:lnTo>
                    <a:pt x="364" y="577"/>
                  </a:lnTo>
                  <a:lnTo>
                    <a:pt x="364" y="575"/>
                  </a:lnTo>
                  <a:lnTo>
                    <a:pt x="362" y="570"/>
                  </a:lnTo>
                  <a:lnTo>
                    <a:pt x="359" y="565"/>
                  </a:lnTo>
                  <a:lnTo>
                    <a:pt x="359" y="563"/>
                  </a:lnTo>
                  <a:lnTo>
                    <a:pt x="359" y="563"/>
                  </a:lnTo>
                  <a:lnTo>
                    <a:pt x="362" y="560"/>
                  </a:lnTo>
                  <a:lnTo>
                    <a:pt x="362" y="560"/>
                  </a:lnTo>
                  <a:lnTo>
                    <a:pt x="362" y="560"/>
                  </a:lnTo>
                  <a:lnTo>
                    <a:pt x="364" y="558"/>
                  </a:lnTo>
                  <a:lnTo>
                    <a:pt x="364" y="558"/>
                  </a:lnTo>
                  <a:lnTo>
                    <a:pt x="364" y="556"/>
                  </a:lnTo>
                  <a:lnTo>
                    <a:pt x="364" y="549"/>
                  </a:lnTo>
                  <a:lnTo>
                    <a:pt x="364" y="544"/>
                  </a:lnTo>
                  <a:lnTo>
                    <a:pt x="364" y="544"/>
                  </a:lnTo>
                  <a:lnTo>
                    <a:pt x="364" y="544"/>
                  </a:lnTo>
                  <a:lnTo>
                    <a:pt x="364" y="542"/>
                  </a:lnTo>
                  <a:lnTo>
                    <a:pt x="364" y="542"/>
                  </a:lnTo>
                  <a:lnTo>
                    <a:pt x="364" y="542"/>
                  </a:lnTo>
                  <a:lnTo>
                    <a:pt x="364" y="539"/>
                  </a:lnTo>
                  <a:lnTo>
                    <a:pt x="366" y="537"/>
                  </a:lnTo>
                  <a:lnTo>
                    <a:pt x="366" y="534"/>
                  </a:lnTo>
                  <a:lnTo>
                    <a:pt x="366" y="534"/>
                  </a:lnTo>
                  <a:lnTo>
                    <a:pt x="362" y="527"/>
                  </a:lnTo>
                  <a:lnTo>
                    <a:pt x="362" y="527"/>
                  </a:lnTo>
                  <a:lnTo>
                    <a:pt x="362" y="527"/>
                  </a:lnTo>
                  <a:lnTo>
                    <a:pt x="359" y="527"/>
                  </a:lnTo>
                  <a:lnTo>
                    <a:pt x="359" y="525"/>
                  </a:lnTo>
                  <a:lnTo>
                    <a:pt x="357" y="527"/>
                  </a:lnTo>
                  <a:lnTo>
                    <a:pt x="357" y="527"/>
                  </a:lnTo>
                  <a:lnTo>
                    <a:pt x="354" y="527"/>
                  </a:lnTo>
                  <a:lnTo>
                    <a:pt x="354" y="527"/>
                  </a:lnTo>
                  <a:lnTo>
                    <a:pt x="352" y="525"/>
                  </a:lnTo>
                  <a:lnTo>
                    <a:pt x="352" y="527"/>
                  </a:lnTo>
                  <a:lnTo>
                    <a:pt x="350" y="527"/>
                  </a:lnTo>
                  <a:lnTo>
                    <a:pt x="347" y="527"/>
                  </a:lnTo>
                  <a:lnTo>
                    <a:pt x="347" y="530"/>
                  </a:lnTo>
                  <a:lnTo>
                    <a:pt x="345" y="530"/>
                  </a:lnTo>
                  <a:lnTo>
                    <a:pt x="345" y="530"/>
                  </a:lnTo>
                  <a:lnTo>
                    <a:pt x="345" y="532"/>
                  </a:lnTo>
                  <a:lnTo>
                    <a:pt x="345" y="532"/>
                  </a:lnTo>
                  <a:lnTo>
                    <a:pt x="343" y="532"/>
                  </a:lnTo>
                  <a:lnTo>
                    <a:pt x="343" y="532"/>
                  </a:lnTo>
                  <a:lnTo>
                    <a:pt x="343" y="532"/>
                  </a:lnTo>
                  <a:lnTo>
                    <a:pt x="340" y="534"/>
                  </a:lnTo>
                  <a:lnTo>
                    <a:pt x="340" y="534"/>
                  </a:lnTo>
                  <a:lnTo>
                    <a:pt x="340" y="534"/>
                  </a:lnTo>
                  <a:lnTo>
                    <a:pt x="338" y="537"/>
                  </a:lnTo>
                  <a:lnTo>
                    <a:pt x="338" y="537"/>
                  </a:lnTo>
                  <a:lnTo>
                    <a:pt x="338" y="539"/>
                  </a:lnTo>
                  <a:lnTo>
                    <a:pt x="336" y="539"/>
                  </a:lnTo>
                  <a:lnTo>
                    <a:pt x="336" y="539"/>
                  </a:lnTo>
                  <a:lnTo>
                    <a:pt x="326" y="539"/>
                  </a:lnTo>
                  <a:lnTo>
                    <a:pt x="324" y="539"/>
                  </a:lnTo>
                  <a:lnTo>
                    <a:pt x="317" y="537"/>
                  </a:lnTo>
                  <a:lnTo>
                    <a:pt x="314" y="537"/>
                  </a:lnTo>
                  <a:lnTo>
                    <a:pt x="314" y="534"/>
                  </a:lnTo>
                  <a:lnTo>
                    <a:pt x="312" y="534"/>
                  </a:lnTo>
                  <a:lnTo>
                    <a:pt x="312" y="534"/>
                  </a:lnTo>
                  <a:lnTo>
                    <a:pt x="312" y="532"/>
                  </a:lnTo>
                  <a:lnTo>
                    <a:pt x="312" y="532"/>
                  </a:lnTo>
                  <a:lnTo>
                    <a:pt x="312" y="532"/>
                  </a:lnTo>
                  <a:lnTo>
                    <a:pt x="310" y="530"/>
                  </a:lnTo>
                  <a:lnTo>
                    <a:pt x="310" y="530"/>
                  </a:lnTo>
                  <a:lnTo>
                    <a:pt x="310" y="530"/>
                  </a:lnTo>
                  <a:lnTo>
                    <a:pt x="307" y="530"/>
                  </a:lnTo>
                  <a:lnTo>
                    <a:pt x="307" y="527"/>
                  </a:lnTo>
                  <a:lnTo>
                    <a:pt x="305" y="527"/>
                  </a:lnTo>
                  <a:lnTo>
                    <a:pt x="305" y="527"/>
                  </a:lnTo>
                  <a:lnTo>
                    <a:pt x="305" y="527"/>
                  </a:lnTo>
                  <a:lnTo>
                    <a:pt x="305" y="525"/>
                  </a:lnTo>
                  <a:lnTo>
                    <a:pt x="305" y="525"/>
                  </a:lnTo>
                  <a:lnTo>
                    <a:pt x="302" y="523"/>
                  </a:lnTo>
                  <a:lnTo>
                    <a:pt x="302" y="523"/>
                  </a:lnTo>
                  <a:lnTo>
                    <a:pt x="300" y="523"/>
                  </a:lnTo>
                  <a:lnTo>
                    <a:pt x="300" y="520"/>
                  </a:lnTo>
                  <a:lnTo>
                    <a:pt x="298" y="520"/>
                  </a:lnTo>
                  <a:lnTo>
                    <a:pt x="298" y="520"/>
                  </a:lnTo>
                  <a:lnTo>
                    <a:pt x="295" y="523"/>
                  </a:lnTo>
                  <a:lnTo>
                    <a:pt x="293" y="523"/>
                  </a:lnTo>
                  <a:lnTo>
                    <a:pt x="293" y="525"/>
                  </a:lnTo>
                  <a:lnTo>
                    <a:pt x="293" y="525"/>
                  </a:lnTo>
                  <a:lnTo>
                    <a:pt x="291" y="525"/>
                  </a:lnTo>
                  <a:lnTo>
                    <a:pt x="291" y="525"/>
                  </a:lnTo>
                  <a:lnTo>
                    <a:pt x="288" y="525"/>
                  </a:lnTo>
                  <a:lnTo>
                    <a:pt x="288" y="525"/>
                  </a:lnTo>
                  <a:lnTo>
                    <a:pt x="288" y="525"/>
                  </a:lnTo>
                  <a:lnTo>
                    <a:pt x="286" y="523"/>
                  </a:lnTo>
                  <a:lnTo>
                    <a:pt x="283" y="520"/>
                  </a:lnTo>
                  <a:lnTo>
                    <a:pt x="281" y="518"/>
                  </a:lnTo>
                  <a:lnTo>
                    <a:pt x="281" y="518"/>
                  </a:lnTo>
                  <a:lnTo>
                    <a:pt x="279" y="518"/>
                  </a:lnTo>
                  <a:lnTo>
                    <a:pt x="279" y="518"/>
                  </a:lnTo>
                  <a:lnTo>
                    <a:pt x="276" y="520"/>
                  </a:lnTo>
                  <a:lnTo>
                    <a:pt x="276" y="520"/>
                  </a:lnTo>
                  <a:lnTo>
                    <a:pt x="260" y="523"/>
                  </a:lnTo>
                  <a:lnTo>
                    <a:pt x="253" y="525"/>
                  </a:lnTo>
                  <a:lnTo>
                    <a:pt x="250" y="525"/>
                  </a:lnTo>
                  <a:lnTo>
                    <a:pt x="248" y="525"/>
                  </a:lnTo>
                  <a:lnTo>
                    <a:pt x="248" y="525"/>
                  </a:lnTo>
                  <a:lnTo>
                    <a:pt x="231" y="520"/>
                  </a:lnTo>
                  <a:lnTo>
                    <a:pt x="222" y="520"/>
                  </a:lnTo>
                  <a:lnTo>
                    <a:pt x="220" y="520"/>
                  </a:lnTo>
                  <a:lnTo>
                    <a:pt x="215" y="520"/>
                  </a:lnTo>
                  <a:lnTo>
                    <a:pt x="215" y="520"/>
                  </a:lnTo>
                  <a:lnTo>
                    <a:pt x="213" y="520"/>
                  </a:lnTo>
                  <a:lnTo>
                    <a:pt x="210" y="520"/>
                  </a:lnTo>
                  <a:lnTo>
                    <a:pt x="203" y="520"/>
                  </a:lnTo>
                  <a:lnTo>
                    <a:pt x="203" y="520"/>
                  </a:lnTo>
                  <a:lnTo>
                    <a:pt x="201" y="520"/>
                  </a:lnTo>
                  <a:lnTo>
                    <a:pt x="201" y="520"/>
                  </a:lnTo>
                  <a:lnTo>
                    <a:pt x="201" y="520"/>
                  </a:lnTo>
                  <a:lnTo>
                    <a:pt x="198" y="520"/>
                  </a:lnTo>
                  <a:lnTo>
                    <a:pt x="198" y="520"/>
                  </a:lnTo>
                  <a:lnTo>
                    <a:pt x="196" y="520"/>
                  </a:lnTo>
                  <a:lnTo>
                    <a:pt x="196" y="520"/>
                  </a:lnTo>
                  <a:lnTo>
                    <a:pt x="194" y="520"/>
                  </a:lnTo>
                  <a:lnTo>
                    <a:pt x="191" y="518"/>
                  </a:lnTo>
                  <a:lnTo>
                    <a:pt x="189" y="516"/>
                  </a:lnTo>
                  <a:lnTo>
                    <a:pt x="189" y="516"/>
                  </a:lnTo>
                  <a:lnTo>
                    <a:pt x="184" y="513"/>
                  </a:lnTo>
                  <a:lnTo>
                    <a:pt x="184" y="513"/>
                  </a:lnTo>
                  <a:lnTo>
                    <a:pt x="179" y="513"/>
                  </a:lnTo>
                  <a:lnTo>
                    <a:pt x="179" y="513"/>
                  </a:lnTo>
                  <a:lnTo>
                    <a:pt x="179" y="513"/>
                  </a:lnTo>
                  <a:lnTo>
                    <a:pt x="175" y="508"/>
                  </a:lnTo>
                  <a:lnTo>
                    <a:pt x="170" y="506"/>
                  </a:lnTo>
                  <a:lnTo>
                    <a:pt x="170" y="504"/>
                  </a:lnTo>
                  <a:lnTo>
                    <a:pt x="170" y="504"/>
                  </a:lnTo>
                  <a:lnTo>
                    <a:pt x="168" y="504"/>
                  </a:lnTo>
                  <a:lnTo>
                    <a:pt x="168" y="504"/>
                  </a:lnTo>
                  <a:lnTo>
                    <a:pt x="168" y="504"/>
                  </a:lnTo>
                  <a:lnTo>
                    <a:pt x="168" y="506"/>
                  </a:lnTo>
                  <a:lnTo>
                    <a:pt x="165" y="506"/>
                  </a:lnTo>
                  <a:lnTo>
                    <a:pt x="165" y="506"/>
                  </a:lnTo>
                  <a:lnTo>
                    <a:pt x="163" y="506"/>
                  </a:lnTo>
                  <a:lnTo>
                    <a:pt x="161" y="501"/>
                  </a:lnTo>
                  <a:lnTo>
                    <a:pt x="158" y="501"/>
                  </a:lnTo>
                  <a:lnTo>
                    <a:pt x="142" y="494"/>
                  </a:lnTo>
                  <a:lnTo>
                    <a:pt x="139" y="492"/>
                  </a:lnTo>
                  <a:lnTo>
                    <a:pt x="137" y="492"/>
                  </a:lnTo>
                  <a:lnTo>
                    <a:pt x="135" y="485"/>
                  </a:lnTo>
                  <a:lnTo>
                    <a:pt x="132" y="482"/>
                  </a:lnTo>
                  <a:lnTo>
                    <a:pt x="132" y="480"/>
                  </a:lnTo>
                  <a:lnTo>
                    <a:pt x="125" y="478"/>
                  </a:lnTo>
                  <a:lnTo>
                    <a:pt x="125" y="478"/>
                  </a:lnTo>
                  <a:lnTo>
                    <a:pt x="123" y="475"/>
                  </a:lnTo>
                  <a:lnTo>
                    <a:pt x="123" y="475"/>
                  </a:lnTo>
                  <a:lnTo>
                    <a:pt x="120" y="478"/>
                  </a:lnTo>
                  <a:lnTo>
                    <a:pt x="118" y="478"/>
                  </a:lnTo>
                  <a:lnTo>
                    <a:pt x="118" y="478"/>
                  </a:lnTo>
                  <a:lnTo>
                    <a:pt x="116" y="480"/>
                  </a:lnTo>
                  <a:lnTo>
                    <a:pt x="116" y="480"/>
                  </a:lnTo>
                  <a:lnTo>
                    <a:pt x="113" y="480"/>
                  </a:lnTo>
                  <a:lnTo>
                    <a:pt x="113" y="480"/>
                  </a:lnTo>
                  <a:lnTo>
                    <a:pt x="113" y="480"/>
                  </a:lnTo>
                  <a:lnTo>
                    <a:pt x="111" y="478"/>
                  </a:lnTo>
                  <a:lnTo>
                    <a:pt x="111" y="478"/>
                  </a:lnTo>
                  <a:lnTo>
                    <a:pt x="111" y="475"/>
                  </a:lnTo>
                  <a:lnTo>
                    <a:pt x="111" y="475"/>
                  </a:lnTo>
                  <a:lnTo>
                    <a:pt x="111" y="471"/>
                  </a:lnTo>
                  <a:lnTo>
                    <a:pt x="111" y="471"/>
                  </a:lnTo>
                  <a:lnTo>
                    <a:pt x="109" y="468"/>
                  </a:lnTo>
                  <a:lnTo>
                    <a:pt x="109" y="466"/>
                  </a:lnTo>
                  <a:lnTo>
                    <a:pt x="109" y="466"/>
                  </a:lnTo>
                  <a:lnTo>
                    <a:pt x="106" y="463"/>
                  </a:lnTo>
                  <a:lnTo>
                    <a:pt x="101" y="461"/>
                  </a:lnTo>
                  <a:lnTo>
                    <a:pt x="99" y="456"/>
                  </a:lnTo>
                  <a:lnTo>
                    <a:pt x="97" y="454"/>
                  </a:lnTo>
                  <a:lnTo>
                    <a:pt x="94" y="447"/>
                  </a:lnTo>
                  <a:lnTo>
                    <a:pt x="92" y="445"/>
                  </a:lnTo>
                  <a:lnTo>
                    <a:pt x="90" y="442"/>
                  </a:lnTo>
                  <a:lnTo>
                    <a:pt x="90" y="442"/>
                  </a:lnTo>
                  <a:lnTo>
                    <a:pt x="90" y="440"/>
                  </a:lnTo>
                  <a:lnTo>
                    <a:pt x="87" y="440"/>
                  </a:lnTo>
                  <a:lnTo>
                    <a:pt x="87" y="440"/>
                  </a:lnTo>
                  <a:lnTo>
                    <a:pt x="82" y="435"/>
                  </a:lnTo>
                  <a:lnTo>
                    <a:pt x="82" y="433"/>
                  </a:lnTo>
                  <a:lnTo>
                    <a:pt x="80" y="433"/>
                  </a:lnTo>
                  <a:lnTo>
                    <a:pt x="80" y="433"/>
                  </a:lnTo>
                  <a:lnTo>
                    <a:pt x="78" y="433"/>
                  </a:lnTo>
                  <a:lnTo>
                    <a:pt x="78" y="430"/>
                  </a:lnTo>
                  <a:lnTo>
                    <a:pt x="78" y="430"/>
                  </a:lnTo>
                  <a:lnTo>
                    <a:pt x="78" y="428"/>
                  </a:lnTo>
                  <a:lnTo>
                    <a:pt x="78" y="428"/>
                  </a:lnTo>
                  <a:lnTo>
                    <a:pt x="80" y="426"/>
                  </a:lnTo>
                  <a:lnTo>
                    <a:pt x="80" y="426"/>
                  </a:lnTo>
                  <a:lnTo>
                    <a:pt x="80" y="426"/>
                  </a:lnTo>
                  <a:lnTo>
                    <a:pt x="80" y="423"/>
                  </a:lnTo>
                  <a:lnTo>
                    <a:pt x="80" y="423"/>
                  </a:lnTo>
                  <a:lnTo>
                    <a:pt x="80" y="423"/>
                  </a:lnTo>
                  <a:lnTo>
                    <a:pt x="78" y="421"/>
                  </a:lnTo>
                  <a:lnTo>
                    <a:pt x="75" y="419"/>
                  </a:lnTo>
                  <a:lnTo>
                    <a:pt x="73" y="416"/>
                  </a:lnTo>
                  <a:lnTo>
                    <a:pt x="71" y="409"/>
                  </a:lnTo>
                  <a:lnTo>
                    <a:pt x="71" y="407"/>
                  </a:lnTo>
                  <a:lnTo>
                    <a:pt x="71" y="404"/>
                  </a:lnTo>
                  <a:lnTo>
                    <a:pt x="71" y="402"/>
                  </a:lnTo>
                  <a:lnTo>
                    <a:pt x="68" y="400"/>
                  </a:lnTo>
                  <a:lnTo>
                    <a:pt x="68" y="400"/>
                  </a:lnTo>
                  <a:lnTo>
                    <a:pt x="66" y="397"/>
                  </a:lnTo>
                  <a:lnTo>
                    <a:pt x="66" y="397"/>
                  </a:lnTo>
                  <a:lnTo>
                    <a:pt x="64" y="397"/>
                  </a:lnTo>
                  <a:lnTo>
                    <a:pt x="64" y="397"/>
                  </a:lnTo>
                  <a:lnTo>
                    <a:pt x="59" y="392"/>
                  </a:lnTo>
                  <a:lnTo>
                    <a:pt x="59" y="392"/>
                  </a:lnTo>
                  <a:lnTo>
                    <a:pt x="56" y="390"/>
                  </a:lnTo>
                  <a:lnTo>
                    <a:pt x="56" y="383"/>
                  </a:lnTo>
                  <a:lnTo>
                    <a:pt x="61" y="374"/>
                  </a:lnTo>
                  <a:lnTo>
                    <a:pt x="61" y="369"/>
                  </a:lnTo>
                  <a:lnTo>
                    <a:pt x="61" y="369"/>
                  </a:lnTo>
                  <a:lnTo>
                    <a:pt x="61" y="366"/>
                  </a:lnTo>
                  <a:lnTo>
                    <a:pt x="59" y="364"/>
                  </a:lnTo>
                  <a:lnTo>
                    <a:pt x="59" y="362"/>
                  </a:lnTo>
                  <a:lnTo>
                    <a:pt x="59" y="362"/>
                  </a:lnTo>
                  <a:lnTo>
                    <a:pt x="59" y="359"/>
                  </a:lnTo>
                  <a:lnTo>
                    <a:pt x="61" y="359"/>
                  </a:lnTo>
                  <a:lnTo>
                    <a:pt x="61" y="359"/>
                  </a:lnTo>
                  <a:lnTo>
                    <a:pt x="61" y="357"/>
                  </a:lnTo>
                  <a:lnTo>
                    <a:pt x="61" y="355"/>
                  </a:lnTo>
                  <a:lnTo>
                    <a:pt x="64" y="355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61" y="350"/>
                  </a:lnTo>
                  <a:lnTo>
                    <a:pt x="61" y="350"/>
                  </a:lnTo>
                  <a:lnTo>
                    <a:pt x="61" y="348"/>
                  </a:lnTo>
                  <a:lnTo>
                    <a:pt x="59" y="340"/>
                  </a:lnTo>
                  <a:lnTo>
                    <a:pt x="59" y="340"/>
                  </a:lnTo>
                  <a:lnTo>
                    <a:pt x="59" y="338"/>
                  </a:lnTo>
                  <a:lnTo>
                    <a:pt x="56" y="336"/>
                  </a:lnTo>
                  <a:lnTo>
                    <a:pt x="54" y="336"/>
                  </a:lnTo>
                  <a:lnTo>
                    <a:pt x="49" y="333"/>
                  </a:lnTo>
                  <a:lnTo>
                    <a:pt x="47" y="331"/>
                  </a:lnTo>
                  <a:lnTo>
                    <a:pt x="42" y="324"/>
                  </a:lnTo>
                  <a:lnTo>
                    <a:pt x="40" y="324"/>
                  </a:lnTo>
                  <a:lnTo>
                    <a:pt x="40" y="322"/>
                  </a:lnTo>
                  <a:lnTo>
                    <a:pt x="40" y="322"/>
                  </a:lnTo>
                  <a:lnTo>
                    <a:pt x="40" y="319"/>
                  </a:lnTo>
                  <a:lnTo>
                    <a:pt x="40" y="317"/>
                  </a:lnTo>
                  <a:lnTo>
                    <a:pt x="40" y="317"/>
                  </a:lnTo>
                  <a:lnTo>
                    <a:pt x="38" y="312"/>
                  </a:lnTo>
                  <a:lnTo>
                    <a:pt x="38" y="310"/>
                  </a:lnTo>
                  <a:lnTo>
                    <a:pt x="38" y="310"/>
                  </a:lnTo>
                  <a:lnTo>
                    <a:pt x="30" y="305"/>
                  </a:lnTo>
                  <a:lnTo>
                    <a:pt x="30" y="303"/>
                  </a:lnTo>
                  <a:lnTo>
                    <a:pt x="26" y="303"/>
                  </a:lnTo>
                  <a:lnTo>
                    <a:pt x="23" y="300"/>
                  </a:lnTo>
                  <a:lnTo>
                    <a:pt x="21" y="300"/>
                  </a:lnTo>
                  <a:lnTo>
                    <a:pt x="21" y="298"/>
                  </a:lnTo>
                  <a:lnTo>
                    <a:pt x="21" y="298"/>
                  </a:lnTo>
                  <a:lnTo>
                    <a:pt x="21" y="296"/>
                  </a:lnTo>
                  <a:lnTo>
                    <a:pt x="21" y="296"/>
                  </a:lnTo>
                  <a:lnTo>
                    <a:pt x="21" y="296"/>
                  </a:lnTo>
                  <a:lnTo>
                    <a:pt x="21" y="293"/>
                  </a:lnTo>
                  <a:lnTo>
                    <a:pt x="26" y="288"/>
                  </a:lnTo>
                  <a:lnTo>
                    <a:pt x="28" y="286"/>
                  </a:lnTo>
                  <a:lnTo>
                    <a:pt x="28" y="286"/>
                  </a:lnTo>
                  <a:lnTo>
                    <a:pt x="28" y="286"/>
                  </a:lnTo>
                  <a:lnTo>
                    <a:pt x="28" y="284"/>
                  </a:lnTo>
                  <a:lnTo>
                    <a:pt x="26" y="279"/>
                  </a:lnTo>
                  <a:lnTo>
                    <a:pt x="26" y="277"/>
                  </a:lnTo>
                  <a:lnTo>
                    <a:pt x="26" y="277"/>
                  </a:lnTo>
                  <a:lnTo>
                    <a:pt x="23" y="277"/>
                  </a:lnTo>
                  <a:lnTo>
                    <a:pt x="23" y="277"/>
                  </a:lnTo>
                  <a:lnTo>
                    <a:pt x="23" y="277"/>
                  </a:lnTo>
                  <a:lnTo>
                    <a:pt x="23" y="277"/>
                  </a:lnTo>
                  <a:lnTo>
                    <a:pt x="23" y="274"/>
                  </a:lnTo>
                  <a:lnTo>
                    <a:pt x="23" y="274"/>
                  </a:lnTo>
                  <a:lnTo>
                    <a:pt x="23" y="272"/>
                  </a:lnTo>
                  <a:lnTo>
                    <a:pt x="26" y="267"/>
                  </a:lnTo>
                  <a:lnTo>
                    <a:pt x="26" y="265"/>
                  </a:lnTo>
                  <a:lnTo>
                    <a:pt x="26" y="265"/>
                  </a:lnTo>
                  <a:lnTo>
                    <a:pt x="26" y="262"/>
                  </a:lnTo>
                  <a:lnTo>
                    <a:pt x="26" y="262"/>
                  </a:lnTo>
                  <a:lnTo>
                    <a:pt x="28" y="262"/>
                  </a:lnTo>
                  <a:lnTo>
                    <a:pt x="26" y="260"/>
                  </a:lnTo>
                  <a:lnTo>
                    <a:pt x="26" y="260"/>
                  </a:lnTo>
                  <a:lnTo>
                    <a:pt x="26" y="260"/>
                  </a:lnTo>
                  <a:lnTo>
                    <a:pt x="21" y="258"/>
                  </a:lnTo>
                  <a:lnTo>
                    <a:pt x="21" y="258"/>
                  </a:lnTo>
                  <a:lnTo>
                    <a:pt x="21" y="258"/>
                  </a:lnTo>
                  <a:lnTo>
                    <a:pt x="19" y="255"/>
                  </a:lnTo>
                  <a:lnTo>
                    <a:pt x="19" y="255"/>
                  </a:lnTo>
                  <a:lnTo>
                    <a:pt x="19" y="255"/>
                  </a:lnTo>
                  <a:lnTo>
                    <a:pt x="19" y="253"/>
                  </a:lnTo>
                  <a:lnTo>
                    <a:pt x="12" y="251"/>
                  </a:lnTo>
                  <a:lnTo>
                    <a:pt x="12" y="251"/>
                  </a:lnTo>
                  <a:lnTo>
                    <a:pt x="9" y="246"/>
                  </a:lnTo>
                  <a:lnTo>
                    <a:pt x="9" y="246"/>
                  </a:lnTo>
                  <a:lnTo>
                    <a:pt x="7" y="243"/>
                  </a:lnTo>
                  <a:lnTo>
                    <a:pt x="7" y="243"/>
                  </a:lnTo>
                  <a:lnTo>
                    <a:pt x="7" y="243"/>
                  </a:lnTo>
                  <a:lnTo>
                    <a:pt x="7" y="241"/>
                  </a:lnTo>
                  <a:lnTo>
                    <a:pt x="7" y="241"/>
                  </a:lnTo>
                  <a:lnTo>
                    <a:pt x="9" y="241"/>
                  </a:lnTo>
                  <a:lnTo>
                    <a:pt x="9" y="239"/>
                  </a:lnTo>
                  <a:lnTo>
                    <a:pt x="9" y="239"/>
                  </a:lnTo>
                  <a:lnTo>
                    <a:pt x="9" y="239"/>
                  </a:lnTo>
                  <a:lnTo>
                    <a:pt x="14" y="236"/>
                  </a:lnTo>
                  <a:lnTo>
                    <a:pt x="14" y="236"/>
                  </a:lnTo>
                  <a:lnTo>
                    <a:pt x="14" y="234"/>
                  </a:lnTo>
                  <a:lnTo>
                    <a:pt x="14" y="232"/>
                  </a:lnTo>
                  <a:lnTo>
                    <a:pt x="14" y="232"/>
                  </a:lnTo>
                  <a:lnTo>
                    <a:pt x="14" y="229"/>
                  </a:lnTo>
                  <a:lnTo>
                    <a:pt x="12" y="229"/>
                  </a:lnTo>
                  <a:lnTo>
                    <a:pt x="12" y="229"/>
                  </a:lnTo>
                  <a:lnTo>
                    <a:pt x="12" y="229"/>
                  </a:lnTo>
                  <a:lnTo>
                    <a:pt x="4" y="227"/>
                  </a:lnTo>
                  <a:lnTo>
                    <a:pt x="2" y="225"/>
                  </a:lnTo>
                  <a:lnTo>
                    <a:pt x="0" y="222"/>
                  </a:lnTo>
                  <a:lnTo>
                    <a:pt x="0" y="220"/>
                  </a:lnTo>
                  <a:lnTo>
                    <a:pt x="0" y="220"/>
                  </a:lnTo>
                  <a:lnTo>
                    <a:pt x="0" y="217"/>
                  </a:lnTo>
                  <a:lnTo>
                    <a:pt x="0" y="215"/>
                  </a:lnTo>
                  <a:lnTo>
                    <a:pt x="0" y="215"/>
                  </a:lnTo>
                  <a:lnTo>
                    <a:pt x="0" y="213"/>
                  </a:lnTo>
                  <a:lnTo>
                    <a:pt x="0" y="213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2" y="206"/>
                  </a:lnTo>
                  <a:lnTo>
                    <a:pt x="2" y="196"/>
                  </a:lnTo>
                  <a:lnTo>
                    <a:pt x="2" y="196"/>
                  </a:lnTo>
                  <a:lnTo>
                    <a:pt x="4" y="196"/>
                  </a:lnTo>
                  <a:lnTo>
                    <a:pt x="7" y="196"/>
                  </a:lnTo>
                  <a:lnTo>
                    <a:pt x="7" y="199"/>
                  </a:lnTo>
                  <a:lnTo>
                    <a:pt x="7" y="199"/>
                  </a:lnTo>
                  <a:lnTo>
                    <a:pt x="9" y="201"/>
                  </a:lnTo>
                  <a:lnTo>
                    <a:pt x="9" y="201"/>
                  </a:lnTo>
                  <a:lnTo>
                    <a:pt x="12" y="201"/>
                  </a:lnTo>
                  <a:lnTo>
                    <a:pt x="12" y="201"/>
                  </a:lnTo>
                  <a:lnTo>
                    <a:pt x="12" y="199"/>
                  </a:lnTo>
                  <a:lnTo>
                    <a:pt x="12" y="199"/>
                  </a:lnTo>
                  <a:lnTo>
                    <a:pt x="14" y="199"/>
                  </a:lnTo>
                  <a:lnTo>
                    <a:pt x="14" y="199"/>
                  </a:lnTo>
                  <a:lnTo>
                    <a:pt x="19" y="199"/>
                  </a:lnTo>
                  <a:lnTo>
                    <a:pt x="19" y="199"/>
                  </a:lnTo>
                  <a:lnTo>
                    <a:pt x="19" y="199"/>
                  </a:lnTo>
                  <a:lnTo>
                    <a:pt x="21" y="201"/>
                  </a:lnTo>
                  <a:lnTo>
                    <a:pt x="23" y="203"/>
                  </a:lnTo>
                  <a:lnTo>
                    <a:pt x="23" y="203"/>
                  </a:lnTo>
                  <a:lnTo>
                    <a:pt x="23" y="203"/>
                  </a:lnTo>
                  <a:lnTo>
                    <a:pt x="26" y="201"/>
                  </a:lnTo>
                  <a:lnTo>
                    <a:pt x="28" y="201"/>
                  </a:lnTo>
                  <a:lnTo>
                    <a:pt x="35" y="201"/>
                  </a:lnTo>
                  <a:lnTo>
                    <a:pt x="42" y="201"/>
                  </a:lnTo>
                  <a:lnTo>
                    <a:pt x="45" y="199"/>
                  </a:lnTo>
                  <a:lnTo>
                    <a:pt x="45" y="199"/>
                  </a:lnTo>
                  <a:lnTo>
                    <a:pt x="47" y="196"/>
                  </a:lnTo>
                  <a:lnTo>
                    <a:pt x="49" y="196"/>
                  </a:lnTo>
                  <a:lnTo>
                    <a:pt x="64" y="196"/>
                  </a:lnTo>
                  <a:lnTo>
                    <a:pt x="66" y="194"/>
                  </a:lnTo>
                  <a:lnTo>
                    <a:pt x="66" y="189"/>
                  </a:lnTo>
                  <a:lnTo>
                    <a:pt x="68" y="189"/>
                  </a:lnTo>
                  <a:lnTo>
                    <a:pt x="73" y="191"/>
                  </a:lnTo>
                  <a:lnTo>
                    <a:pt x="75" y="191"/>
                  </a:lnTo>
                  <a:lnTo>
                    <a:pt x="78" y="189"/>
                  </a:lnTo>
                  <a:lnTo>
                    <a:pt x="80" y="187"/>
                  </a:lnTo>
                  <a:lnTo>
                    <a:pt x="90" y="187"/>
                  </a:lnTo>
                  <a:lnTo>
                    <a:pt x="90" y="184"/>
                  </a:lnTo>
                  <a:lnTo>
                    <a:pt x="92" y="180"/>
                  </a:lnTo>
                  <a:lnTo>
                    <a:pt x="94" y="180"/>
                  </a:lnTo>
                  <a:lnTo>
                    <a:pt x="99" y="182"/>
                  </a:lnTo>
                  <a:lnTo>
                    <a:pt x="101" y="182"/>
                  </a:lnTo>
                  <a:lnTo>
                    <a:pt x="101" y="182"/>
                  </a:lnTo>
                  <a:lnTo>
                    <a:pt x="104" y="182"/>
                  </a:lnTo>
                  <a:lnTo>
                    <a:pt x="104" y="182"/>
                  </a:lnTo>
                  <a:lnTo>
                    <a:pt x="104" y="182"/>
                  </a:lnTo>
                  <a:lnTo>
                    <a:pt x="104" y="180"/>
                  </a:lnTo>
                  <a:lnTo>
                    <a:pt x="106" y="180"/>
                  </a:lnTo>
                  <a:lnTo>
                    <a:pt x="106" y="180"/>
                  </a:lnTo>
                  <a:lnTo>
                    <a:pt x="109" y="182"/>
                  </a:lnTo>
                  <a:lnTo>
                    <a:pt x="109" y="182"/>
                  </a:lnTo>
                  <a:lnTo>
                    <a:pt x="111" y="180"/>
                  </a:lnTo>
                  <a:lnTo>
                    <a:pt x="113" y="180"/>
                  </a:lnTo>
                  <a:lnTo>
                    <a:pt x="113" y="180"/>
                  </a:lnTo>
                  <a:lnTo>
                    <a:pt x="116" y="180"/>
                  </a:lnTo>
                  <a:lnTo>
                    <a:pt x="116" y="180"/>
                  </a:lnTo>
                  <a:lnTo>
                    <a:pt x="118" y="182"/>
                  </a:lnTo>
                  <a:lnTo>
                    <a:pt x="120" y="182"/>
                  </a:lnTo>
                  <a:lnTo>
                    <a:pt x="120" y="182"/>
                  </a:lnTo>
                  <a:lnTo>
                    <a:pt x="125" y="180"/>
                  </a:lnTo>
                  <a:lnTo>
                    <a:pt x="127" y="180"/>
                  </a:lnTo>
                  <a:lnTo>
                    <a:pt x="139" y="177"/>
                  </a:lnTo>
                  <a:lnTo>
                    <a:pt x="142" y="177"/>
                  </a:lnTo>
                  <a:lnTo>
                    <a:pt x="142" y="177"/>
                  </a:lnTo>
                  <a:lnTo>
                    <a:pt x="142" y="175"/>
                  </a:lnTo>
                  <a:lnTo>
                    <a:pt x="142" y="175"/>
                  </a:lnTo>
                  <a:lnTo>
                    <a:pt x="144" y="175"/>
                  </a:lnTo>
                  <a:lnTo>
                    <a:pt x="144" y="173"/>
                  </a:lnTo>
                  <a:lnTo>
                    <a:pt x="144" y="173"/>
                  </a:lnTo>
                  <a:lnTo>
                    <a:pt x="146" y="170"/>
                  </a:lnTo>
                  <a:lnTo>
                    <a:pt x="146" y="168"/>
                  </a:lnTo>
                  <a:lnTo>
                    <a:pt x="149" y="165"/>
                  </a:lnTo>
                  <a:lnTo>
                    <a:pt x="149" y="165"/>
                  </a:lnTo>
                  <a:lnTo>
                    <a:pt x="153" y="165"/>
                  </a:lnTo>
                  <a:lnTo>
                    <a:pt x="153" y="165"/>
                  </a:lnTo>
                  <a:lnTo>
                    <a:pt x="153" y="161"/>
                  </a:lnTo>
                  <a:lnTo>
                    <a:pt x="156" y="161"/>
                  </a:lnTo>
                  <a:lnTo>
                    <a:pt x="158" y="161"/>
                  </a:lnTo>
                  <a:lnTo>
                    <a:pt x="158" y="161"/>
                  </a:lnTo>
                  <a:lnTo>
                    <a:pt x="161" y="161"/>
                  </a:lnTo>
                  <a:lnTo>
                    <a:pt x="163" y="156"/>
                  </a:lnTo>
                  <a:lnTo>
                    <a:pt x="165" y="156"/>
                  </a:lnTo>
                  <a:lnTo>
                    <a:pt x="168" y="156"/>
                  </a:lnTo>
                  <a:lnTo>
                    <a:pt x="170" y="154"/>
                  </a:lnTo>
                  <a:lnTo>
                    <a:pt x="170" y="154"/>
                  </a:lnTo>
                  <a:lnTo>
                    <a:pt x="172" y="151"/>
                  </a:lnTo>
                  <a:lnTo>
                    <a:pt x="175" y="151"/>
                  </a:lnTo>
                  <a:lnTo>
                    <a:pt x="177" y="151"/>
                  </a:lnTo>
                  <a:lnTo>
                    <a:pt x="179" y="151"/>
                  </a:lnTo>
                  <a:lnTo>
                    <a:pt x="182" y="151"/>
                  </a:lnTo>
                  <a:lnTo>
                    <a:pt x="187" y="151"/>
                  </a:lnTo>
                  <a:lnTo>
                    <a:pt x="189" y="154"/>
                  </a:lnTo>
                  <a:lnTo>
                    <a:pt x="189" y="156"/>
                  </a:lnTo>
                  <a:lnTo>
                    <a:pt x="194" y="158"/>
                  </a:lnTo>
                  <a:lnTo>
                    <a:pt x="194" y="158"/>
                  </a:lnTo>
                  <a:lnTo>
                    <a:pt x="194" y="158"/>
                  </a:lnTo>
                  <a:lnTo>
                    <a:pt x="196" y="154"/>
                  </a:lnTo>
                  <a:lnTo>
                    <a:pt x="198" y="151"/>
                  </a:lnTo>
                  <a:lnTo>
                    <a:pt x="198" y="144"/>
                  </a:lnTo>
                  <a:lnTo>
                    <a:pt x="198" y="142"/>
                  </a:lnTo>
                  <a:lnTo>
                    <a:pt x="198" y="135"/>
                  </a:lnTo>
                  <a:lnTo>
                    <a:pt x="201" y="135"/>
                  </a:lnTo>
                  <a:lnTo>
                    <a:pt x="205" y="135"/>
                  </a:lnTo>
                  <a:lnTo>
                    <a:pt x="205" y="137"/>
                  </a:lnTo>
                  <a:lnTo>
                    <a:pt x="208" y="137"/>
                  </a:lnTo>
                  <a:lnTo>
                    <a:pt x="210" y="135"/>
                  </a:lnTo>
                  <a:lnTo>
                    <a:pt x="229" y="139"/>
                  </a:lnTo>
                  <a:lnTo>
                    <a:pt x="231" y="139"/>
                  </a:lnTo>
                  <a:lnTo>
                    <a:pt x="231" y="139"/>
                  </a:lnTo>
                  <a:lnTo>
                    <a:pt x="236" y="137"/>
                  </a:lnTo>
                  <a:lnTo>
                    <a:pt x="236" y="137"/>
                  </a:lnTo>
                  <a:lnTo>
                    <a:pt x="236" y="137"/>
                  </a:lnTo>
                  <a:lnTo>
                    <a:pt x="239" y="139"/>
                  </a:lnTo>
                  <a:lnTo>
                    <a:pt x="239" y="139"/>
                  </a:lnTo>
                  <a:lnTo>
                    <a:pt x="241" y="139"/>
                  </a:lnTo>
                  <a:lnTo>
                    <a:pt x="246" y="142"/>
                  </a:lnTo>
                  <a:lnTo>
                    <a:pt x="250" y="142"/>
                  </a:lnTo>
                  <a:lnTo>
                    <a:pt x="253" y="139"/>
                  </a:lnTo>
                  <a:lnTo>
                    <a:pt x="255" y="139"/>
                  </a:lnTo>
                  <a:lnTo>
                    <a:pt x="257" y="139"/>
                  </a:lnTo>
                  <a:lnTo>
                    <a:pt x="257" y="139"/>
                  </a:lnTo>
                  <a:lnTo>
                    <a:pt x="257" y="139"/>
                  </a:lnTo>
                  <a:lnTo>
                    <a:pt x="257" y="139"/>
                  </a:lnTo>
                  <a:lnTo>
                    <a:pt x="257" y="137"/>
                  </a:lnTo>
                  <a:lnTo>
                    <a:pt x="257" y="137"/>
                  </a:lnTo>
                  <a:lnTo>
                    <a:pt x="257" y="135"/>
                  </a:lnTo>
                  <a:lnTo>
                    <a:pt x="260" y="135"/>
                  </a:lnTo>
                  <a:lnTo>
                    <a:pt x="260" y="135"/>
                  </a:lnTo>
                  <a:lnTo>
                    <a:pt x="260" y="135"/>
                  </a:lnTo>
                  <a:lnTo>
                    <a:pt x="260" y="132"/>
                  </a:lnTo>
                  <a:lnTo>
                    <a:pt x="262" y="132"/>
                  </a:lnTo>
                  <a:lnTo>
                    <a:pt x="262" y="132"/>
                  </a:lnTo>
                  <a:lnTo>
                    <a:pt x="265" y="132"/>
                  </a:lnTo>
                  <a:lnTo>
                    <a:pt x="267" y="130"/>
                  </a:lnTo>
                  <a:lnTo>
                    <a:pt x="267" y="130"/>
                  </a:lnTo>
                  <a:lnTo>
                    <a:pt x="267" y="130"/>
                  </a:lnTo>
                  <a:lnTo>
                    <a:pt x="269" y="130"/>
                  </a:lnTo>
                  <a:lnTo>
                    <a:pt x="269" y="132"/>
                  </a:lnTo>
                  <a:lnTo>
                    <a:pt x="269" y="132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2" y="137"/>
                  </a:lnTo>
                  <a:lnTo>
                    <a:pt x="281" y="142"/>
                  </a:lnTo>
                  <a:lnTo>
                    <a:pt x="291" y="142"/>
                  </a:lnTo>
                  <a:lnTo>
                    <a:pt x="291" y="142"/>
                  </a:lnTo>
                  <a:lnTo>
                    <a:pt x="293" y="142"/>
                  </a:lnTo>
                  <a:lnTo>
                    <a:pt x="298" y="139"/>
                  </a:lnTo>
                  <a:lnTo>
                    <a:pt x="298" y="139"/>
                  </a:lnTo>
                  <a:lnTo>
                    <a:pt x="300" y="137"/>
                  </a:lnTo>
                  <a:lnTo>
                    <a:pt x="300" y="137"/>
                  </a:lnTo>
                  <a:lnTo>
                    <a:pt x="300" y="137"/>
                  </a:lnTo>
                  <a:lnTo>
                    <a:pt x="300" y="137"/>
                  </a:lnTo>
                  <a:lnTo>
                    <a:pt x="302" y="135"/>
                  </a:lnTo>
                  <a:lnTo>
                    <a:pt x="305" y="132"/>
                  </a:lnTo>
                  <a:lnTo>
                    <a:pt x="307" y="130"/>
                  </a:lnTo>
                  <a:lnTo>
                    <a:pt x="310" y="132"/>
                  </a:lnTo>
                  <a:lnTo>
                    <a:pt x="314" y="130"/>
                  </a:lnTo>
                  <a:lnTo>
                    <a:pt x="317" y="130"/>
                  </a:lnTo>
                  <a:lnTo>
                    <a:pt x="317" y="130"/>
                  </a:lnTo>
                  <a:lnTo>
                    <a:pt x="319" y="130"/>
                  </a:lnTo>
                  <a:lnTo>
                    <a:pt x="319" y="128"/>
                  </a:lnTo>
                  <a:lnTo>
                    <a:pt x="319" y="128"/>
                  </a:lnTo>
                  <a:lnTo>
                    <a:pt x="319" y="128"/>
                  </a:lnTo>
                  <a:lnTo>
                    <a:pt x="321" y="125"/>
                  </a:lnTo>
                  <a:lnTo>
                    <a:pt x="321" y="125"/>
                  </a:lnTo>
                  <a:lnTo>
                    <a:pt x="328" y="123"/>
                  </a:lnTo>
                  <a:lnTo>
                    <a:pt x="328" y="123"/>
                  </a:lnTo>
                  <a:lnTo>
                    <a:pt x="328" y="123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3" y="123"/>
                  </a:lnTo>
                  <a:lnTo>
                    <a:pt x="333" y="123"/>
                  </a:lnTo>
                  <a:lnTo>
                    <a:pt x="336" y="120"/>
                  </a:lnTo>
                  <a:lnTo>
                    <a:pt x="336" y="120"/>
                  </a:lnTo>
                  <a:lnTo>
                    <a:pt x="336" y="120"/>
                  </a:lnTo>
                  <a:lnTo>
                    <a:pt x="336" y="120"/>
                  </a:lnTo>
                  <a:lnTo>
                    <a:pt x="338" y="120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38" y="116"/>
                  </a:lnTo>
                  <a:lnTo>
                    <a:pt x="338" y="116"/>
                  </a:lnTo>
                  <a:lnTo>
                    <a:pt x="338" y="116"/>
                  </a:lnTo>
                  <a:lnTo>
                    <a:pt x="338" y="116"/>
                  </a:lnTo>
                  <a:lnTo>
                    <a:pt x="340" y="116"/>
                  </a:lnTo>
                  <a:lnTo>
                    <a:pt x="345" y="116"/>
                  </a:lnTo>
                  <a:lnTo>
                    <a:pt x="352" y="113"/>
                  </a:lnTo>
                  <a:lnTo>
                    <a:pt x="357" y="111"/>
                  </a:lnTo>
                  <a:lnTo>
                    <a:pt x="357" y="111"/>
                  </a:lnTo>
                  <a:lnTo>
                    <a:pt x="357" y="111"/>
                  </a:lnTo>
                  <a:lnTo>
                    <a:pt x="359" y="111"/>
                  </a:lnTo>
                  <a:lnTo>
                    <a:pt x="359" y="109"/>
                  </a:lnTo>
                  <a:lnTo>
                    <a:pt x="362" y="104"/>
                  </a:lnTo>
                  <a:lnTo>
                    <a:pt x="366" y="102"/>
                  </a:lnTo>
                  <a:lnTo>
                    <a:pt x="371" y="99"/>
                  </a:lnTo>
                  <a:lnTo>
                    <a:pt x="373" y="97"/>
                  </a:lnTo>
                  <a:lnTo>
                    <a:pt x="373" y="97"/>
                  </a:lnTo>
                  <a:lnTo>
                    <a:pt x="373" y="94"/>
                  </a:lnTo>
                  <a:lnTo>
                    <a:pt x="373" y="94"/>
                  </a:lnTo>
                  <a:lnTo>
                    <a:pt x="373" y="94"/>
                  </a:lnTo>
                  <a:lnTo>
                    <a:pt x="373" y="92"/>
                  </a:lnTo>
                  <a:lnTo>
                    <a:pt x="371" y="92"/>
                  </a:lnTo>
                  <a:lnTo>
                    <a:pt x="371" y="90"/>
                  </a:lnTo>
                  <a:lnTo>
                    <a:pt x="371" y="90"/>
                  </a:lnTo>
                  <a:lnTo>
                    <a:pt x="371" y="90"/>
                  </a:lnTo>
                  <a:lnTo>
                    <a:pt x="373" y="80"/>
                  </a:lnTo>
                  <a:lnTo>
                    <a:pt x="373" y="78"/>
                  </a:lnTo>
                  <a:lnTo>
                    <a:pt x="373" y="78"/>
                  </a:lnTo>
                  <a:lnTo>
                    <a:pt x="373" y="78"/>
                  </a:lnTo>
                  <a:lnTo>
                    <a:pt x="373" y="78"/>
                  </a:lnTo>
                  <a:lnTo>
                    <a:pt x="373" y="76"/>
                  </a:lnTo>
                  <a:lnTo>
                    <a:pt x="373" y="73"/>
                  </a:lnTo>
                  <a:lnTo>
                    <a:pt x="378" y="71"/>
                  </a:lnTo>
                  <a:lnTo>
                    <a:pt x="378" y="71"/>
                  </a:lnTo>
                  <a:lnTo>
                    <a:pt x="376" y="68"/>
                  </a:lnTo>
                  <a:lnTo>
                    <a:pt x="376" y="66"/>
                  </a:lnTo>
                  <a:lnTo>
                    <a:pt x="378" y="61"/>
                  </a:lnTo>
                  <a:lnTo>
                    <a:pt x="378" y="59"/>
                  </a:lnTo>
                  <a:lnTo>
                    <a:pt x="378" y="59"/>
                  </a:lnTo>
                  <a:lnTo>
                    <a:pt x="378" y="57"/>
                  </a:lnTo>
                  <a:lnTo>
                    <a:pt x="378" y="54"/>
                  </a:lnTo>
                  <a:lnTo>
                    <a:pt x="378" y="54"/>
                  </a:lnTo>
                  <a:lnTo>
                    <a:pt x="378" y="52"/>
                  </a:lnTo>
                  <a:lnTo>
                    <a:pt x="378" y="52"/>
                  </a:lnTo>
                  <a:lnTo>
                    <a:pt x="380" y="52"/>
                  </a:lnTo>
                  <a:lnTo>
                    <a:pt x="383" y="49"/>
                  </a:lnTo>
                  <a:lnTo>
                    <a:pt x="383" y="47"/>
                  </a:lnTo>
                  <a:lnTo>
                    <a:pt x="385" y="42"/>
                  </a:lnTo>
                  <a:lnTo>
                    <a:pt x="385" y="40"/>
                  </a:lnTo>
                  <a:lnTo>
                    <a:pt x="385" y="40"/>
                  </a:lnTo>
                  <a:lnTo>
                    <a:pt x="385" y="38"/>
                  </a:lnTo>
                  <a:lnTo>
                    <a:pt x="385" y="35"/>
                  </a:lnTo>
                  <a:lnTo>
                    <a:pt x="385" y="35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8" y="31"/>
                  </a:lnTo>
                  <a:lnTo>
                    <a:pt x="388" y="31"/>
                  </a:lnTo>
                  <a:lnTo>
                    <a:pt x="388" y="31"/>
                  </a:lnTo>
                  <a:lnTo>
                    <a:pt x="385" y="28"/>
                  </a:lnTo>
                  <a:lnTo>
                    <a:pt x="385" y="28"/>
                  </a:lnTo>
                  <a:lnTo>
                    <a:pt x="385" y="26"/>
                  </a:lnTo>
                  <a:lnTo>
                    <a:pt x="385" y="26"/>
                  </a:lnTo>
                  <a:lnTo>
                    <a:pt x="385" y="26"/>
                  </a:lnTo>
                  <a:lnTo>
                    <a:pt x="385" y="23"/>
                  </a:lnTo>
                  <a:lnTo>
                    <a:pt x="388" y="23"/>
                  </a:lnTo>
                  <a:lnTo>
                    <a:pt x="388" y="23"/>
                  </a:lnTo>
                  <a:lnTo>
                    <a:pt x="388" y="21"/>
                  </a:lnTo>
                  <a:lnTo>
                    <a:pt x="388" y="21"/>
                  </a:lnTo>
                  <a:lnTo>
                    <a:pt x="385" y="21"/>
                  </a:lnTo>
                  <a:lnTo>
                    <a:pt x="385" y="19"/>
                  </a:lnTo>
                  <a:lnTo>
                    <a:pt x="385" y="19"/>
                  </a:lnTo>
                  <a:lnTo>
                    <a:pt x="385" y="19"/>
                  </a:lnTo>
                  <a:lnTo>
                    <a:pt x="385" y="16"/>
                  </a:lnTo>
                  <a:lnTo>
                    <a:pt x="385" y="16"/>
                  </a:lnTo>
                  <a:lnTo>
                    <a:pt x="385" y="16"/>
                  </a:lnTo>
                  <a:lnTo>
                    <a:pt x="388" y="12"/>
                  </a:lnTo>
                  <a:lnTo>
                    <a:pt x="390" y="9"/>
                  </a:lnTo>
                  <a:lnTo>
                    <a:pt x="392" y="2"/>
                  </a:lnTo>
                  <a:lnTo>
                    <a:pt x="392" y="0"/>
                  </a:lnTo>
                  <a:lnTo>
                    <a:pt x="392" y="0"/>
                  </a:lnTo>
                  <a:lnTo>
                    <a:pt x="392" y="0"/>
                  </a:lnTo>
                  <a:lnTo>
                    <a:pt x="399" y="2"/>
                  </a:lnTo>
                  <a:lnTo>
                    <a:pt x="402" y="2"/>
                  </a:lnTo>
                  <a:lnTo>
                    <a:pt x="404" y="2"/>
                  </a:lnTo>
                  <a:lnTo>
                    <a:pt x="406" y="0"/>
                  </a:lnTo>
                  <a:lnTo>
                    <a:pt x="409" y="0"/>
                  </a:lnTo>
                  <a:lnTo>
                    <a:pt x="409" y="0"/>
                  </a:lnTo>
                  <a:lnTo>
                    <a:pt x="409" y="0"/>
                  </a:lnTo>
                  <a:lnTo>
                    <a:pt x="411" y="2"/>
                  </a:lnTo>
                  <a:lnTo>
                    <a:pt x="411" y="2"/>
                  </a:lnTo>
                  <a:lnTo>
                    <a:pt x="411" y="5"/>
                  </a:lnTo>
                  <a:lnTo>
                    <a:pt x="414" y="5"/>
                  </a:lnTo>
                  <a:lnTo>
                    <a:pt x="414" y="2"/>
                  </a:lnTo>
                  <a:lnTo>
                    <a:pt x="416" y="2"/>
                  </a:lnTo>
                  <a:lnTo>
                    <a:pt x="416" y="5"/>
                  </a:lnTo>
                  <a:lnTo>
                    <a:pt x="418" y="5"/>
                  </a:lnTo>
                  <a:lnTo>
                    <a:pt x="418" y="2"/>
                  </a:lnTo>
                  <a:lnTo>
                    <a:pt x="418" y="2"/>
                  </a:lnTo>
                  <a:lnTo>
                    <a:pt x="421" y="2"/>
                  </a:lnTo>
                  <a:lnTo>
                    <a:pt x="421" y="2"/>
                  </a:lnTo>
                  <a:lnTo>
                    <a:pt x="423" y="2"/>
                  </a:lnTo>
                  <a:lnTo>
                    <a:pt x="423" y="5"/>
                  </a:lnTo>
                  <a:lnTo>
                    <a:pt x="425" y="7"/>
                  </a:lnTo>
                  <a:lnTo>
                    <a:pt x="425" y="7"/>
                  </a:lnTo>
                  <a:lnTo>
                    <a:pt x="428" y="9"/>
                  </a:lnTo>
                  <a:lnTo>
                    <a:pt x="428" y="9"/>
                  </a:lnTo>
                  <a:lnTo>
                    <a:pt x="428" y="12"/>
                  </a:lnTo>
                  <a:lnTo>
                    <a:pt x="428" y="14"/>
                  </a:lnTo>
                  <a:lnTo>
                    <a:pt x="428" y="14"/>
                  </a:lnTo>
                  <a:lnTo>
                    <a:pt x="430" y="14"/>
                  </a:lnTo>
                  <a:lnTo>
                    <a:pt x="430" y="16"/>
                  </a:lnTo>
                  <a:lnTo>
                    <a:pt x="437" y="19"/>
                  </a:lnTo>
                  <a:lnTo>
                    <a:pt x="442" y="19"/>
                  </a:lnTo>
                  <a:lnTo>
                    <a:pt x="444" y="19"/>
                  </a:lnTo>
                  <a:lnTo>
                    <a:pt x="444" y="19"/>
                  </a:lnTo>
                  <a:lnTo>
                    <a:pt x="447" y="19"/>
                  </a:lnTo>
                  <a:lnTo>
                    <a:pt x="447" y="19"/>
                  </a:lnTo>
                  <a:lnTo>
                    <a:pt x="449" y="19"/>
                  </a:lnTo>
                  <a:lnTo>
                    <a:pt x="449" y="19"/>
                  </a:lnTo>
                  <a:lnTo>
                    <a:pt x="454" y="21"/>
                  </a:lnTo>
                  <a:lnTo>
                    <a:pt x="456" y="21"/>
                  </a:lnTo>
                  <a:lnTo>
                    <a:pt x="458" y="21"/>
                  </a:lnTo>
                  <a:lnTo>
                    <a:pt x="458" y="21"/>
                  </a:lnTo>
                  <a:lnTo>
                    <a:pt x="458" y="21"/>
                  </a:lnTo>
                  <a:lnTo>
                    <a:pt x="461" y="23"/>
                  </a:lnTo>
                  <a:lnTo>
                    <a:pt x="461" y="23"/>
                  </a:lnTo>
                  <a:lnTo>
                    <a:pt x="461" y="23"/>
                  </a:lnTo>
                  <a:lnTo>
                    <a:pt x="463" y="23"/>
                  </a:lnTo>
                  <a:lnTo>
                    <a:pt x="466" y="23"/>
                  </a:lnTo>
                  <a:lnTo>
                    <a:pt x="466" y="26"/>
                  </a:lnTo>
                  <a:lnTo>
                    <a:pt x="480" y="35"/>
                  </a:lnTo>
                  <a:lnTo>
                    <a:pt x="482" y="38"/>
                  </a:lnTo>
                  <a:lnTo>
                    <a:pt x="484" y="38"/>
                  </a:lnTo>
                  <a:lnTo>
                    <a:pt x="489" y="38"/>
                  </a:lnTo>
                  <a:lnTo>
                    <a:pt x="489" y="38"/>
                  </a:lnTo>
                  <a:lnTo>
                    <a:pt x="494" y="35"/>
                  </a:lnTo>
                  <a:lnTo>
                    <a:pt x="499" y="35"/>
                  </a:lnTo>
                  <a:lnTo>
                    <a:pt x="499" y="35"/>
                  </a:lnTo>
                  <a:lnTo>
                    <a:pt x="501" y="35"/>
                  </a:lnTo>
                  <a:lnTo>
                    <a:pt x="506" y="38"/>
                  </a:lnTo>
                  <a:lnTo>
                    <a:pt x="508" y="38"/>
                  </a:lnTo>
                  <a:lnTo>
                    <a:pt x="508" y="38"/>
                  </a:lnTo>
                  <a:lnTo>
                    <a:pt x="510" y="38"/>
                  </a:lnTo>
                  <a:lnTo>
                    <a:pt x="510" y="35"/>
                  </a:lnTo>
                  <a:lnTo>
                    <a:pt x="513" y="38"/>
                  </a:lnTo>
                  <a:lnTo>
                    <a:pt x="515" y="38"/>
                  </a:lnTo>
                  <a:lnTo>
                    <a:pt x="518" y="40"/>
                  </a:lnTo>
                  <a:lnTo>
                    <a:pt x="520" y="45"/>
                  </a:lnTo>
                  <a:lnTo>
                    <a:pt x="520" y="45"/>
                  </a:lnTo>
                  <a:lnTo>
                    <a:pt x="520" y="47"/>
                  </a:lnTo>
                  <a:lnTo>
                    <a:pt x="520" y="47"/>
                  </a:lnTo>
                  <a:lnTo>
                    <a:pt x="520" y="47"/>
                  </a:lnTo>
                  <a:lnTo>
                    <a:pt x="520" y="49"/>
                  </a:lnTo>
                  <a:lnTo>
                    <a:pt x="520" y="49"/>
                  </a:lnTo>
                  <a:lnTo>
                    <a:pt x="520" y="49"/>
                  </a:lnTo>
                  <a:lnTo>
                    <a:pt x="522" y="49"/>
                  </a:lnTo>
                  <a:lnTo>
                    <a:pt x="525" y="49"/>
                  </a:lnTo>
                  <a:lnTo>
                    <a:pt x="527" y="49"/>
                  </a:lnTo>
                  <a:lnTo>
                    <a:pt x="529" y="49"/>
                  </a:lnTo>
                  <a:lnTo>
                    <a:pt x="529" y="47"/>
                  </a:lnTo>
                  <a:lnTo>
                    <a:pt x="532" y="47"/>
                  </a:lnTo>
                  <a:lnTo>
                    <a:pt x="532" y="45"/>
                  </a:lnTo>
                  <a:lnTo>
                    <a:pt x="534" y="45"/>
                  </a:lnTo>
                  <a:lnTo>
                    <a:pt x="534" y="42"/>
                  </a:lnTo>
                  <a:lnTo>
                    <a:pt x="534" y="42"/>
                  </a:lnTo>
                  <a:lnTo>
                    <a:pt x="537" y="40"/>
                  </a:lnTo>
                  <a:lnTo>
                    <a:pt x="537" y="38"/>
                  </a:lnTo>
                  <a:lnTo>
                    <a:pt x="537" y="38"/>
                  </a:lnTo>
                  <a:lnTo>
                    <a:pt x="539" y="35"/>
                  </a:lnTo>
                  <a:lnTo>
                    <a:pt x="541" y="35"/>
                  </a:lnTo>
                  <a:lnTo>
                    <a:pt x="541" y="33"/>
                  </a:lnTo>
                  <a:lnTo>
                    <a:pt x="541" y="33"/>
                  </a:lnTo>
                  <a:lnTo>
                    <a:pt x="544" y="33"/>
                  </a:lnTo>
                  <a:lnTo>
                    <a:pt x="544" y="35"/>
                  </a:lnTo>
                  <a:lnTo>
                    <a:pt x="544" y="35"/>
                  </a:lnTo>
                  <a:lnTo>
                    <a:pt x="546" y="35"/>
                  </a:lnTo>
                  <a:lnTo>
                    <a:pt x="546" y="35"/>
                  </a:lnTo>
                  <a:lnTo>
                    <a:pt x="551" y="35"/>
                  </a:lnTo>
                  <a:lnTo>
                    <a:pt x="551" y="35"/>
                  </a:lnTo>
                  <a:lnTo>
                    <a:pt x="553" y="35"/>
                  </a:lnTo>
                  <a:lnTo>
                    <a:pt x="555" y="35"/>
                  </a:lnTo>
                  <a:lnTo>
                    <a:pt x="555" y="38"/>
                  </a:lnTo>
                  <a:lnTo>
                    <a:pt x="555" y="38"/>
                  </a:lnTo>
                  <a:lnTo>
                    <a:pt x="555" y="38"/>
                  </a:lnTo>
                  <a:lnTo>
                    <a:pt x="558" y="42"/>
                  </a:lnTo>
                  <a:lnTo>
                    <a:pt x="560" y="45"/>
                  </a:lnTo>
                  <a:lnTo>
                    <a:pt x="560" y="47"/>
                  </a:lnTo>
                  <a:lnTo>
                    <a:pt x="563" y="47"/>
                  </a:lnTo>
                  <a:lnTo>
                    <a:pt x="563" y="49"/>
                  </a:lnTo>
                  <a:lnTo>
                    <a:pt x="563" y="49"/>
                  </a:lnTo>
                  <a:lnTo>
                    <a:pt x="563" y="49"/>
                  </a:lnTo>
                  <a:lnTo>
                    <a:pt x="565" y="49"/>
                  </a:lnTo>
                  <a:lnTo>
                    <a:pt x="565" y="49"/>
                  </a:lnTo>
                  <a:lnTo>
                    <a:pt x="567" y="49"/>
                  </a:lnTo>
                  <a:lnTo>
                    <a:pt x="567" y="49"/>
                  </a:lnTo>
                  <a:lnTo>
                    <a:pt x="567" y="49"/>
                  </a:lnTo>
                  <a:lnTo>
                    <a:pt x="570" y="47"/>
                  </a:lnTo>
                  <a:lnTo>
                    <a:pt x="572" y="45"/>
                  </a:lnTo>
                  <a:lnTo>
                    <a:pt x="572" y="45"/>
                  </a:lnTo>
                  <a:lnTo>
                    <a:pt x="579" y="40"/>
                  </a:lnTo>
                  <a:lnTo>
                    <a:pt x="579" y="40"/>
                  </a:lnTo>
                  <a:lnTo>
                    <a:pt x="579" y="42"/>
                  </a:lnTo>
                  <a:lnTo>
                    <a:pt x="579" y="47"/>
                  </a:lnTo>
                  <a:lnTo>
                    <a:pt x="579" y="52"/>
                  </a:lnTo>
                  <a:lnTo>
                    <a:pt x="579" y="52"/>
                  </a:lnTo>
                  <a:lnTo>
                    <a:pt x="579" y="54"/>
                  </a:lnTo>
                  <a:lnTo>
                    <a:pt x="574" y="61"/>
                  </a:lnTo>
                  <a:lnTo>
                    <a:pt x="574" y="61"/>
                  </a:lnTo>
                  <a:lnTo>
                    <a:pt x="574" y="64"/>
                  </a:lnTo>
                  <a:lnTo>
                    <a:pt x="572" y="64"/>
                  </a:lnTo>
                  <a:lnTo>
                    <a:pt x="567" y="66"/>
                  </a:lnTo>
                  <a:lnTo>
                    <a:pt x="567" y="66"/>
                  </a:lnTo>
                  <a:lnTo>
                    <a:pt x="565" y="68"/>
                  </a:lnTo>
                  <a:lnTo>
                    <a:pt x="565" y="68"/>
                  </a:lnTo>
                  <a:lnTo>
                    <a:pt x="565" y="68"/>
                  </a:lnTo>
                  <a:lnTo>
                    <a:pt x="565" y="68"/>
                  </a:lnTo>
                  <a:lnTo>
                    <a:pt x="563" y="85"/>
                  </a:lnTo>
                  <a:lnTo>
                    <a:pt x="563" y="87"/>
                  </a:lnTo>
                  <a:lnTo>
                    <a:pt x="563" y="90"/>
                  </a:lnTo>
                  <a:lnTo>
                    <a:pt x="563" y="90"/>
                  </a:lnTo>
                  <a:lnTo>
                    <a:pt x="563" y="90"/>
                  </a:lnTo>
                  <a:lnTo>
                    <a:pt x="563" y="90"/>
                  </a:lnTo>
                  <a:lnTo>
                    <a:pt x="563" y="90"/>
                  </a:lnTo>
                  <a:lnTo>
                    <a:pt x="565" y="90"/>
                  </a:lnTo>
                  <a:lnTo>
                    <a:pt x="567" y="90"/>
                  </a:lnTo>
                  <a:lnTo>
                    <a:pt x="570" y="87"/>
                  </a:lnTo>
                  <a:lnTo>
                    <a:pt x="572" y="85"/>
                  </a:lnTo>
                  <a:lnTo>
                    <a:pt x="572" y="85"/>
                  </a:lnTo>
                  <a:lnTo>
                    <a:pt x="574" y="83"/>
                  </a:lnTo>
                  <a:lnTo>
                    <a:pt x="574" y="80"/>
                  </a:lnTo>
                  <a:lnTo>
                    <a:pt x="574" y="80"/>
                  </a:lnTo>
                  <a:lnTo>
                    <a:pt x="577" y="76"/>
                  </a:lnTo>
                  <a:lnTo>
                    <a:pt x="577" y="76"/>
                  </a:lnTo>
                  <a:lnTo>
                    <a:pt x="577" y="73"/>
                  </a:lnTo>
                  <a:lnTo>
                    <a:pt x="579" y="73"/>
                  </a:lnTo>
                  <a:lnTo>
                    <a:pt x="579" y="73"/>
                  </a:lnTo>
                  <a:lnTo>
                    <a:pt x="581" y="73"/>
                  </a:lnTo>
                  <a:lnTo>
                    <a:pt x="581" y="73"/>
                  </a:lnTo>
                  <a:lnTo>
                    <a:pt x="584" y="73"/>
                  </a:lnTo>
                  <a:lnTo>
                    <a:pt x="586" y="73"/>
                  </a:lnTo>
                  <a:lnTo>
                    <a:pt x="603" y="71"/>
                  </a:lnTo>
                  <a:lnTo>
                    <a:pt x="610" y="66"/>
                  </a:lnTo>
                  <a:lnTo>
                    <a:pt x="612" y="64"/>
                  </a:lnTo>
                  <a:lnTo>
                    <a:pt x="615" y="64"/>
                  </a:lnTo>
                  <a:lnTo>
                    <a:pt x="619" y="59"/>
                  </a:lnTo>
                  <a:lnTo>
                    <a:pt x="619" y="59"/>
                  </a:lnTo>
                  <a:lnTo>
                    <a:pt x="619" y="59"/>
                  </a:lnTo>
                  <a:lnTo>
                    <a:pt x="622" y="59"/>
                  </a:lnTo>
                  <a:lnTo>
                    <a:pt x="624" y="59"/>
                  </a:lnTo>
                  <a:lnTo>
                    <a:pt x="629" y="61"/>
                  </a:lnTo>
                  <a:lnTo>
                    <a:pt x="631" y="61"/>
                  </a:lnTo>
                  <a:lnTo>
                    <a:pt x="633" y="59"/>
                  </a:lnTo>
                  <a:lnTo>
                    <a:pt x="648" y="49"/>
                  </a:lnTo>
                  <a:lnTo>
                    <a:pt x="648" y="52"/>
                  </a:lnTo>
                  <a:lnTo>
                    <a:pt x="648" y="54"/>
                  </a:lnTo>
                  <a:lnTo>
                    <a:pt x="648" y="54"/>
                  </a:lnTo>
                  <a:lnTo>
                    <a:pt x="648" y="57"/>
                  </a:lnTo>
                  <a:lnTo>
                    <a:pt x="648" y="57"/>
                  </a:lnTo>
                  <a:lnTo>
                    <a:pt x="645" y="59"/>
                  </a:lnTo>
                  <a:lnTo>
                    <a:pt x="643" y="68"/>
                  </a:lnTo>
                  <a:lnTo>
                    <a:pt x="643" y="68"/>
                  </a:lnTo>
                  <a:lnTo>
                    <a:pt x="638" y="66"/>
                  </a:lnTo>
                  <a:lnTo>
                    <a:pt x="633" y="66"/>
                  </a:lnTo>
                  <a:lnTo>
                    <a:pt x="633" y="66"/>
                  </a:lnTo>
                  <a:lnTo>
                    <a:pt x="631" y="66"/>
                  </a:lnTo>
                  <a:lnTo>
                    <a:pt x="629" y="68"/>
                  </a:lnTo>
                  <a:lnTo>
                    <a:pt x="624" y="73"/>
                  </a:lnTo>
                  <a:lnTo>
                    <a:pt x="622" y="76"/>
                  </a:lnTo>
                  <a:lnTo>
                    <a:pt x="622" y="76"/>
                  </a:lnTo>
                  <a:lnTo>
                    <a:pt x="622" y="76"/>
                  </a:lnTo>
                  <a:lnTo>
                    <a:pt x="624" y="78"/>
                  </a:lnTo>
                  <a:lnTo>
                    <a:pt x="624" y="78"/>
                  </a:lnTo>
                  <a:lnTo>
                    <a:pt x="624" y="80"/>
                  </a:lnTo>
                  <a:lnTo>
                    <a:pt x="624" y="80"/>
                  </a:lnTo>
                  <a:lnTo>
                    <a:pt x="622" y="83"/>
                  </a:lnTo>
                  <a:lnTo>
                    <a:pt x="612" y="83"/>
                  </a:lnTo>
                  <a:lnTo>
                    <a:pt x="607" y="85"/>
                  </a:lnTo>
                  <a:lnTo>
                    <a:pt x="603" y="94"/>
                  </a:lnTo>
                  <a:lnTo>
                    <a:pt x="598" y="97"/>
                  </a:lnTo>
                  <a:lnTo>
                    <a:pt x="596" y="97"/>
                  </a:lnTo>
                  <a:lnTo>
                    <a:pt x="591" y="99"/>
                  </a:lnTo>
                  <a:lnTo>
                    <a:pt x="586" y="99"/>
                  </a:lnTo>
                  <a:lnTo>
                    <a:pt x="581" y="99"/>
                  </a:lnTo>
                  <a:lnTo>
                    <a:pt x="581" y="99"/>
                  </a:lnTo>
                  <a:lnTo>
                    <a:pt x="581" y="102"/>
                  </a:lnTo>
                  <a:lnTo>
                    <a:pt x="581" y="104"/>
                  </a:lnTo>
                  <a:lnTo>
                    <a:pt x="577" y="106"/>
                  </a:lnTo>
                  <a:lnTo>
                    <a:pt x="572" y="109"/>
                  </a:lnTo>
                  <a:lnTo>
                    <a:pt x="570" y="111"/>
                  </a:lnTo>
                  <a:lnTo>
                    <a:pt x="570" y="111"/>
                  </a:lnTo>
                  <a:lnTo>
                    <a:pt x="570" y="113"/>
                  </a:lnTo>
                  <a:lnTo>
                    <a:pt x="570" y="118"/>
                  </a:lnTo>
                  <a:lnTo>
                    <a:pt x="567" y="120"/>
                  </a:lnTo>
                  <a:lnTo>
                    <a:pt x="563" y="120"/>
                  </a:lnTo>
                  <a:lnTo>
                    <a:pt x="563" y="123"/>
                  </a:lnTo>
                  <a:lnTo>
                    <a:pt x="563" y="123"/>
                  </a:lnTo>
                  <a:lnTo>
                    <a:pt x="563" y="128"/>
                  </a:lnTo>
                  <a:lnTo>
                    <a:pt x="563" y="128"/>
                  </a:lnTo>
                  <a:lnTo>
                    <a:pt x="563" y="130"/>
                  </a:lnTo>
                  <a:lnTo>
                    <a:pt x="563" y="130"/>
                  </a:lnTo>
                  <a:lnTo>
                    <a:pt x="560" y="130"/>
                  </a:lnTo>
                  <a:lnTo>
                    <a:pt x="558" y="130"/>
                  </a:lnTo>
                  <a:lnTo>
                    <a:pt x="553" y="135"/>
                  </a:lnTo>
                  <a:lnTo>
                    <a:pt x="553" y="137"/>
                  </a:lnTo>
                  <a:lnTo>
                    <a:pt x="551" y="137"/>
                  </a:lnTo>
                  <a:lnTo>
                    <a:pt x="548" y="137"/>
                  </a:lnTo>
                  <a:lnTo>
                    <a:pt x="544" y="137"/>
                  </a:lnTo>
                  <a:lnTo>
                    <a:pt x="541" y="137"/>
                  </a:lnTo>
                  <a:lnTo>
                    <a:pt x="541" y="137"/>
                  </a:lnTo>
                  <a:lnTo>
                    <a:pt x="539" y="139"/>
                  </a:lnTo>
                  <a:lnTo>
                    <a:pt x="539" y="139"/>
                  </a:lnTo>
                  <a:lnTo>
                    <a:pt x="539" y="139"/>
                  </a:lnTo>
                  <a:lnTo>
                    <a:pt x="534" y="139"/>
                  </a:lnTo>
                  <a:lnTo>
                    <a:pt x="532" y="142"/>
                  </a:lnTo>
                  <a:lnTo>
                    <a:pt x="529" y="144"/>
                  </a:lnTo>
                  <a:lnTo>
                    <a:pt x="527" y="146"/>
                  </a:lnTo>
                  <a:lnTo>
                    <a:pt x="527" y="149"/>
                  </a:lnTo>
                  <a:lnTo>
                    <a:pt x="525" y="154"/>
                  </a:lnTo>
                  <a:lnTo>
                    <a:pt x="525" y="154"/>
                  </a:lnTo>
                  <a:lnTo>
                    <a:pt x="522" y="156"/>
                  </a:lnTo>
                  <a:lnTo>
                    <a:pt x="518" y="163"/>
                  </a:lnTo>
                  <a:lnTo>
                    <a:pt x="515" y="163"/>
                  </a:lnTo>
                  <a:lnTo>
                    <a:pt x="513" y="163"/>
                  </a:lnTo>
                  <a:lnTo>
                    <a:pt x="508" y="165"/>
                  </a:lnTo>
                  <a:lnTo>
                    <a:pt x="506" y="168"/>
                  </a:lnTo>
                  <a:lnTo>
                    <a:pt x="506" y="170"/>
                  </a:lnTo>
                  <a:lnTo>
                    <a:pt x="508" y="173"/>
                  </a:lnTo>
                  <a:lnTo>
                    <a:pt x="508" y="175"/>
                  </a:lnTo>
                  <a:lnTo>
                    <a:pt x="506" y="180"/>
                  </a:lnTo>
                  <a:lnTo>
                    <a:pt x="506" y="187"/>
                  </a:lnTo>
                  <a:lnTo>
                    <a:pt x="503" y="189"/>
                  </a:lnTo>
                  <a:lnTo>
                    <a:pt x="503" y="189"/>
                  </a:lnTo>
                  <a:lnTo>
                    <a:pt x="508" y="191"/>
                  </a:lnTo>
                  <a:lnTo>
                    <a:pt x="510" y="191"/>
                  </a:lnTo>
                  <a:lnTo>
                    <a:pt x="513" y="191"/>
                  </a:lnTo>
                  <a:lnTo>
                    <a:pt x="515" y="191"/>
                  </a:lnTo>
                  <a:lnTo>
                    <a:pt x="518" y="191"/>
                  </a:lnTo>
                  <a:lnTo>
                    <a:pt x="520" y="191"/>
                  </a:lnTo>
                  <a:lnTo>
                    <a:pt x="520" y="191"/>
                  </a:lnTo>
                  <a:lnTo>
                    <a:pt x="522" y="191"/>
                  </a:lnTo>
                  <a:lnTo>
                    <a:pt x="541" y="201"/>
                  </a:lnTo>
                  <a:lnTo>
                    <a:pt x="541" y="201"/>
                  </a:lnTo>
                  <a:lnTo>
                    <a:pt x="544" y="203"/>
                  </a:lnTo>
                  <a:lnTo>
                    <a:pt x="546" y="206"/>
                  </a:lnTo>
                  <a:lnTo>
                    <a:pt x="546" y="206"/>
                  </a:lnTo>
                  <a:lnTo>
                    <a:pt x="546" y="208"/>
                  </a:lnTo>
                  <a:lnTo>
                    <a:pt x="546" y="208"/>
                  </a:lnTo>
                  <a:lnTo>
                    <a:pt x="546" y="213"/>
                  </a:lnTo>
                  <a:lnTo>
                    <a:pt x="544" y="215"/>
                  </a:lnTo>
                  <a:lnTo>
                    <a:pt x="546" y="217"/>
                  </a:lnTo>
                  <a:lnTo>
                    <a:pt x="546" y="215"/>
                  </a:lnTo>
                  <a:lnTo>
                    <a:pt x="546" y="215"/>
                  </a:lnTo>
                  <a:lnTo>
                    <a:pt x="548" y="215"/>
                  </a:lnTo>
                  <a:lnTo>
                    <a:pt x="548" y="215"/>
                  </a:lnTo>
                  <a:lnTo>
                    <a:pt x="551" y="215"/>
                  </a:lnTo>
                  <a:lnTo>
                    <a:pt x="551" y="213"/>
                  </a:lnTo>
                  <a:lnTo>
                    <a:pt x="553" y="213"/>
                  </a:lnTo>
                  <a:lnTo>
                    <a:pt x="553" y="215"/>
                  </a:lnTo>
                  <a:lnTo>
                    <a:pt x="555" y="215"/>
                  </a:lnTo>
                  <a:lnTo>
                    <a:pt x="555" y="215"/>
                  </a:lnTo>
                  <a:lnTo>
                    <a:pt x="555" y="215"/>
                  </a:lnTo>
                  <a:lnTo>
                    <a:pt x="558" y="217"/>
                  </a:lnTo>
                  <a:lnTo>
                    <a:pt x="560" y="217"/>
                  </a:lnTo>
                  <a:lnTo>
                    <a:pt x="565" y="222"/>
                  </a:lnTo>
                  <a:lnTo>
                    <a:pt x="567" y="222"/>
                  </a:lnTo>
                  <a:lnTo>
                    <a:pt x="567" y="225"/>
                  </a:lnTo>
                  <a:lnTo>
                    <a:pt x="567" y="225"/>
                  </a:lnTo>
                  <a:lnTo>
                    <a:pt x="567" y="225"/>
                  </a:lnTo>
                  <a:lnTo>
                    <a:pt x="567" y="232"/>
                  </a:lnTo>
                  <a:lnTo>
                    <a:pt x="567" y="234"/>
                  </a:lnTo>
                  <a:lnTo>
                    <a:pt x="567" y="239"/>
                  </a:lnTo>
                  <a:lnTo>
                    <a:pt x="567" y="239"/>
                  </a:lnTo>
                  <a:lnTo>
                    <a:pt x="570" y="241"/>
                  </a:lnTo>
                  <a:lnTo>
                    <a:pt x="570" y="241"/>
                  </a:lnTo>
                  <a:lnTo>
                    <a:pt x="572" y="246"/>
                  </a:lnTo>
                  <a:lnTo>
                    <a:pt x="574" y="248"/>
                  </a:lnTo>
                  <a:lnTo>
                    <a:pt x="577" y="251"/>
                  </a:lnTo>
                  <a:lnTo>
                    <a:pt x="579" y="251"/>
                  </a:lnTo>
                  <a:lnTo>
                    <a:pt x="579" y="253"/>
                  </a:lnTo>
                  <a:lnTo>
                    <a:pt x="589" y="253"/>
                  </a:lnTo>
                  <a:lnTo>
                    <a:pt x="591" y="253"/>
                  </a:lnTo>
                  <a:lnTo>
                    <a:pt x="593" y="253"/>
                  </a:lnTo>
                  <a:lnTo>
                    <a:pt x="593" y="253"/>
                  </a:lnTo>
                  <a:lnTo>
                    <a:pt x="596" y="253"/>
                  </a:lnTo>
                  <a:lnTo>
                    <a:pt x="596" y="251"/>
                  </a:lnTo>
                  <a:lnTo>
                    <a:pt x="596" y="251"/>
                  </a:lnTo>
                  <a:lnTo>
                    <a:pt x="598" y="251"/>
                  </a:lnTo>
                  <a:lnTo>
                    <a:pt x="603" y="251"/>
                  </a:lnTo>
                  <a:lnTo>
                    <a:pt x="605" y="253"/>
                  </a:lnTo>
                  <a:lnTo>
                    <a:pt x="607" y="255"/>
                  </a:lnTo>
                  <a:lnTo>
                    <a:pt x="610" y="255"/>
                  </a:lnTo>
                  <a:lnTo>
                    <a:pt x="610" y="255"/>
                  </a:lnTo>
                  <a:lnTo>
                    <a:pt x="615" y="253"/>
                  </a:lnTo>
                  <a:lnTo>
                    <a:pt x="617" y="253"/>
                  </a:lnTo>
                  <a:lnTo>
                    <a:pt x="626" y="253"/>
                  </a:lnTo>
                  <a:lnTo>
                    <a:pt x="626" y="253"/>
                  </a:lnTo>
                  <a:lnTo>
                    <a:pt x="626" y="251"/>
                  </a:lnTo>
                  <a:lnTo>
                    <a:pt x="629" y="251"/>
                  </a:lnTo>
                  <a:lnTo>
                    <a:pt x="629" y="251"/>
                  </a:lnTo>
                  <a:lnTo>
                    <a:pt x="629" y="248"/>
                  </a:lnTo>
                  <a:lnTo>
                    <a:pt x="631" y="248"/>
                  </a:lnTo>
                  <a:lnTo>
                    <a:pt x="631" y="248"/>
                  </a:lnTo>
                  <a:lnTo>
                    <a:pt x="631" y="248"/>
                  </a:lnTo>
                  <a:lnTo>
                    <a:pt x="633" y="251"/>
                  </a:lnTo>
                  <a:lnTo>
                    <a:pt x="636" y="253"/>
                  </a:lnTo>
                  <a:lnTo>
                    <a:pt x="638" y="251"/>
                  </a:lnTo>
                  <a:lnTo>
                    <a:pt x="638" y="251"/>
                  </a:lnTo>
                  <a:lnTo>
                    <a:pt x="638" y="251"/>
                  </a:lnTo>
                  <a:lnTo>
                    <a:pt x="638" y="251"/>
                  </a:lnTo>
                  <a:lnTo>
                    <a:pt x="641" y="251"/>
                  </a:lnTo>
                  <a:lnTo>
                    <a:pt x="641" y="251"/>
                  </a:lnTo>
                  <a:lnTo>
                    <a:pt x="641" y="251"/>
                  </a:lnTo>
                  <a:lnTo>
                    <a:pt x="643" y="251"/>
                  </a:lnTo>
                  <a:lnTo>
                    <a:pt x="643" y="253"/>
                  </a:lnTo>
                  <a:lnTo>
                    <a:pt x="645" y="255"/>
                  </a:lnTo>
                  <a:lnTo>
                    <a:pt x="645" y="255"/>
                  </a:lnTo>
                  <a:lnTo>
                    <a:pt x="645" y="255"/>
                  </a:lnTo>
                  <a:lnTo>
                    <a:pt x="648" y="258"/>
                  </a:lnTo>
                  <a:lnTo>
                    <a:pt x="648" y="260"/>
                  </a:lnTo>
                  <a:lnTo>
                    <a:pt x="648" y="262"/>
                  </a:lnTo>
                  <a:lnTo>
                    <a:pt x="648" y="262"/>
                  </a:lnTo>
                  <a:lnTo>
                    <a:pt x="648" y="265"/>
                  </a:lnTo>
                  <a:lnTo>
                    <a:pt x="648" y="265"/>
                  </a:lnTo>
                  <a:lnTo>
                    <a:pt x="648" y="269"/>
                  </a:lnTo>
                  <a:lnTo>
                    <a:pt x="648" y="272"/>
                  </a:lnTo>
                  <a:lnTo>
                    <a:pt x="648" y="272"/>
                  </a:lnTo>
                  <a:lnTo>
                    <a:pt x="650" y="277"/>
                  </a:lnTo>
                  <a:lnTo>
                    <a:pt x="652" y="279"/>
                  </a:lnTo>
                  <a:lnTo>
                    <a:pt x="655" y="281"/>
                  </a:lnTo>
                  <a:lnTo>
                    <a:pt x="659" y="284"/>
                  </a:lnTo>
                  <a:lnTo>
                    <a:pt x="664" y="288"/>
                  </a:lnTo>
                  <a:lnTo>
                    <a:pt x="671" y="296"/>
                  </a:lnTo>
                  <a:lnTo>
                    <a:pt x="671" y="296"/>
                  </a:lnTo>
                  <a:lnTo>
                    <a:pt x="671" y="298"/>
                  </a:lnTo>
                  <a:lnTo>
                    <a:pt x="674" y="298"/>
                  </a:lnTo>
                  <a:lnTo>
                    <a:pt x="674" y="298"/>
                  </a:lnTo>
                  <a:lnTo>
                    <a:pt x="676" y="298"/>
                  </a:lnTo>
                  <a:lnTo>
                    <a:pt x="678" y="296"/>
                  </a:lnTo>
                  <a:lnTo>
                    <a:pt x="678" y="296"/>
                  </a:lnTo>
                  <a:lnTo>
                    <a:pt x="681" y="298"/>
                  </a:lnTo>
                  <a:lnTo>
                    <a:pt x="681" y="298"/>
                  </a:lnTo>
                  <a:lnTo>
                    <a:pt x="683" y="296"/>
                  </a:lnTo>
                  <a:lnTo>
                    <a:pt x="690" y="296"/>
                  </a:lnTo>
                  <a:lnTo>
                    <a:pt x="693" y="296"/>
                  </a:lnTo>
                  <a:lnTo>
                    <a:pt x="693" y="298"/>
                  </a:lnTo>
                  <a:lnTo>
                    <a:pt x="693" y="298"/>
                  </a:lnTo>
                  <a:lnTo>
                    <a:pt x="693" y="298"/>
                  </a:lnTo>
                  <a:lnTo>
                    <a:pt x="693" y="298"/>
                  </a:lnTo>
                  <a:lnTo>
                    <a:pt x="693" y="300"/>
                  </a:lnTo>
                  <a:lnTo>
                    <a:pt x="693" y="303"/>
                  </a:lnTo>
                  <a:lnTo>
                    <a:pt x="693" y="303"/>
                  </a:lnTo>
                  <a:lnTo>
                    <a:pt x="693" y="305"/>
                  </a:lnTo>
                  <a:lnTo>
                    <a:pt x="693" y="307"/>
                  </a:lnTo>
                  <a:lnTo>
                    <a:pt x="693" y="310"/>
                  </a:lnTo>
                  <a:lnTo>
                    <a:pt x="693" y="310"/>
                  </a:lnTo>
                  <a:lnTo>
                    <a:pt x="693" y="310"/>
                  </a:lnTo>
                  <a:lnTo>
                    <a:pt x="693" y="310"/>
                  </a:lnTo>
                  <a:lnTo>
                    <a:pt x="693" y="312"/>
                  </a:lnTo>
                  <a:lnTo>
                    <a:pt x="693" y="312"/>
                  </a:lnTo>
                  <a:lnTo>
                    <a:pt x="693" y="312"/>
                  </a:lnTo>
                  <a:lnTo>
                    <a:pt x="690" y="312"/>
                  </a:lnTo>
                  <a:lnTo>
                    <a:pt x="690" y="314"/>
                  </a:lnTo>
                  <a:lnTo>
                    <a:pt x="690" y="314"/>
                  </a:lnTo>
                  <a:lnTo>
                    <a:pt x="690" y="314"/>
                  </a:lnTo>
                  <a:lnTo>
                    <a:pt x="690" y="314"/>
                  </a:lnTo>
                  <a:lnTo>
                    <a:pt x="690" y="317"/>
                  </a:lnTo>
                  <a:lnTo>
                    <a:pt x="690" y="317"/>
                  </a:lnTo>
                  <a:lnTo>
                    <a:pt x="690" y="317"/>
                  </a:lnTo>
                  <a:lnTo>
                    <a:pt x="690" y="319"/>
                  </a:lnTo>
                  <a:lnTo>
                    <a:pt x="690" y="322"/>
                  </a:lnTo>
                  <a:lnTo>
                    <a:pt x="693" y="324"/>
                  </a:lnTo>
                  <a:lnTo>
                    <a:pt x="695" y="333"/>
                  </a:lnTo>
                  <a:lnTo>
                    <a:pt x="700" y="338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51" name="Freeform 51"/>
            <p:cNvSpPr>
              <a:spLocks noEditPoints="1"/>
            </p:cNvSpPr>
            <p:nvPr/>
          </p:nvSpPr>
          <p:spPr bwMode="auto">
            <a:xfrm>
              <a:off x="3972365" y="1794090"/>
              <a:ext cx="614236" cy="566295"/>
            </a:xfrm>
            <a:custGeom>
              <a:avLst/>
              <a:gdLst>
                <a:gd name="T0" fmla="*/ 267 w 709"/>
                <a:gd name="T1" fmla="*/ 555 h 652"/>
                <a:gd name="T2" fmla="*/ 250 w 709"/>
                <a:gd name="T3" fmla="*/ 560 h 652"/>
                <a:gd name="T4" fmla="*/ 366 w 709"/>
                <a:gd name="T5" fmla="*/ 591 h 652"/>
                <a:gd name="T6" fmla="*/ 402 w 709"/>
                <a:gd name="T7" fmla="*/ 584 h 652"/>
                <a:gd name="T8" fmla="*/ 707 w 709"/>
                <a:gd name="T9" fmla="*/ 295 h 652"/>
                <a:gd name="T10" fmla="*/ 671 w 709"/>
                <a:gd name="T11" fmla="*/ 234 h 652"/>
                <a:gd name="T12" fmla="*/ 652 w 709"/>
                <a:gd name="T13" fmla="*/ 198 h 652"/>
                <a:gd name="T14" fmla="*/ 669 w 709"/>
                <a:gd name="T15" fmla="*/ 170 h 652"/>
                <a:gd name="T16" fmla="*/ 650 w 709"/>
                <a:gd name="T17" fmla="*/ 153 h 652"/>
                <a:gd name="T18" fmla="*/ 629 w 709"/>
                <a:gd name="T19" fmla="*/ 116 h 652"/>
                <a:gd name="T20" fmla="*/ 615 w 709"/>
                <a:gd name="T21" fmla="*/ 94 h 652"/>
                <a:gd name="T22" fmla="*/ 603 w 709"/>
                <a:gd name="T23" fmla="*/ 45 h 652"/>
                <a:gd name="T24" fmla="*/ 555 w 709"/>
                <a:gd name="T25" fmla="*/ 73 h 652"/>
                <a:gd name="T26" fmla="*/ 544 w 709"/>
                <a:gd name="T27" fmla="*/ 40 h 652"/>
                <a:gd name="T28" fmla="*/ 506 w 709"/>
                <a:gd name="T29" fmla="*/ 14 h 652"/>
                <a:gd name="T30" fmla="*/ 482 w 709"/>
                <a:gd name="T31" fmla="*/ 28 h 652"/>
                <a:gd name="T32" fmla="*/ 451 w 709"/>
                <a:gd name="T33" fmla="*/ 63 h 652"/>
                <a:gd name="T34" fmla="*/ 371 w 709"/>
                <a:gd name="T35" fmla="*/ 92 h 652"/>
                <a:gd name="T36" fmla="*/ 347 w 709"/>
                <a:gd name="T37" fmla="*/ 120 h 652"/>
                <a:gd name="T38" fmla="*/ 293 w 709"/>
                <a:gd name="T39" fmla="*/ 142 h 652"/>
                <a:gd name="T40" fmla="*/ 262 w 709"/>
                <a:gd name="T41" fmla="*/ 137 h 652"/>
                <a:gd name="T42" fmla="*/ 168 w 709"/>
                <a:gd name="T43" fmla="*/ 191 h 652"/>
                <a:gd name="T44" fmla="*/ 130 w 709"/>
                <a:gd name="T45" fmla="*/ 248 h 652"/>
                <a:gd name="T46" fmla="*/ 116 w 709"/>
                <a:gd name="T47" fmla="*/ 215 h 652"/>
                <a:gd name="T48" fmla="*/ 99 w 709"/>
                <a:gd name="T49" fmla="*/ 182 h 652"/>
                <a:gd name="T50" fmla="*/ 68 w 709"/>
                <a:gd name="T51" fmla="*/ 158 h 652"/>
                <a:gd name="T52" fmla="*/ 42 w 709"/>
                <a:gd name="T53" fmla="*/ 179 h 652"/>
                <a:gd name="T54" fmla="*/ 49 w 709"/>
                <a:gd name="T55" fmla="*/ 212 h 652"/>
                <a:gd name="T56" fmla="*/ 47 w 709"/>
                <a:gd name="T57" fmla="*/ 243 h 652"/>
                <a:gd name="T58" fmla="*/ 31 w 709"/>
                <a:gd name="T59" fmla="*/ 321 h 652"/>
                <a:gd name="T60" fmla="*/ 12 w 709"/>
                <a:gd name="T61" fmla="*/ 350 h 652"/>
                <a:gd name="T62" fmla="*/ 33 w 709"/>
                <a:gd name="T63" fmla="*/ 385 h 652"/>
                <a:gd name="T64" fmla="*/ 75 w 709"/>
                <a:gd name="T65" fmla="*/ 414 h 652"/>
                <a:gd name="T66" fmla="*/ 83 w 709"/>
                <a:gd name="T67" fmla="*/ 451 h 652"/>
                <a:gd name="T68" fmla="*/ 101 w 709"/>
                <a:gd name="T69" fmla="*/ 480 h 652"/>
                <a:gd name="T70" fmla="*/ 170 w 709"/>
                <a:gd name="T71" fmla="*/ 442 h 652"/>
                <a:gd name="T72" fmla="*/ 201 w 709"/>
                <a:gd name="T73" fmla="*/ 399 h 652"/>
                <a:gd name="T74" fmla="*/ 220 w 709"/>
                <a:gd name="T75" fmla="*/ 369 h 652"/>
                <a:gd name="T76" fmla="*/ 250 w 709"/>
                <a:gd name="T77" fmla="*/ 357 h 652"/>
                <a:gd name="T78" fmla="*/ 310 w 709"/>
                <a:gd name="T79" fmla="*/ 343 h 652"/>
                <a:gd name="T80" fmla="*/ 357 w 709"/>
                <a:gd name="T81" fmla="*/ 409 h 652"/>
                <a:gd name="T82" fmla="*/ 319 w 709"/>
                <a:gd name="T83" fmla="*/ 466 h 652"/>
                <a:gd name="T84" fmla="*/ 272 w 709"/>
                <a:gd name="T85" fmla="*/ 506 h 652"/>
                <a:gd name="T86" fmla="*/ 279 w 709"/>
                <a:gd name="T87" fmla="*/ 529 h 652"/>
                <a:gd name="T88" fmla="*/ 267 w 709"/>
                <a:gd name="T89" fmla="*/ 546 h 652"/>
                <a:gd name="T90" fmla="*/ 300 w 709"/>
                <a:gd name="T91" fmla="*/ 574 h 652"/>
                <a:gd name="T92" fmla="*/ 272 w 709"/>
                <a:gd name="T93" fmla="*/ 612 h 652"/>
                <a:gd name="T94" fmla="*/ 234 w 709"/>
                <a:gd name="T95" fmla="*/ 629 h 652"/>
                <a:gd name="T96" fmla="*/ 276 w 709"/>
                <a:gd name="T97" fmla="*/ 641 h 652"/>
                <a:gd name="T98" fmla="*/ 295 w 709"/>
                <a:gd name="T99" fmla="*/ 612 h 652"/>
                <a:gd name="T100" fmla="*/ 321 w 709"/>
                <a:gd name="T101" fmla="*/ 608 h 652"/>
                <a:gd name="T102" fmla="*/ 354 w 709"/>
                <a:gd name="T103" fmla="*/ 570 h 652"/>
                <a:gd name="T104" fmla="*/ 388 w 709"/>
                <a:gd name="T105" fmla="*/ 546 h 652"/>
                <a:gd name="T106" fmla="*/ 433 w 709"/>
                <a:gd name="T107" fmla="*/ 518 h 652"/>
                <a:gd name="T108" fmla="*/ 456 w 709"/>
                <a:gd name="T109" fmla="*/ 501 h 652"/>
                <a:gd name="T110" fmla="*/ 482 w 709"/>
                <a:gd name="T111" fmla="*/ 503 h 652"/>
                <a:gd name="T112" fmla="*/ 525 w 709"/>
                <a:gd name="T113" fmla="*/ 494 h 652"/>
                <a:gd name="T114" fmla="*/ 572 w 709"/>
                <a:gd name="T115" fmla="*/ 468 h 652"/>
                <a:gd name="T116" fmla="*/ 624 w 709"/>
                <a:gd name="T117" fmla="*/ 402 h 652"/>
                <a:gd name="T118" fmla="*/ 660 w 709"/>
                <a:gd name="T119" fmla="*/ 380 h 652"/>
                <a:gd name="T120" fmla="*/ 688 w 709"/>
                <a:gd name="T121" fmla="*/ 364 h 652"/>
                <a:gd name="T122" fmla="*/ 693 w 709"/>
                <a:gd name="T123" fmla="*/ 336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09" h="652">
                  <a:moveTo>
                    <a:pt x="454" y="598"/>
                  </a:moveTo>
                  <a:lnTo>
                    <a:pt x="454" y="598"/>
                  </a:lnTo>
                  <a:lnTo>
                    <a:pt x="456" y="600"/>
                  </a:lnTo>
                  <a:lnTo>
                    <a:pt x="456" y="603"/>
                  </a:lnTo>
                  <a:lnTo>
                    <a:pt x="454" y="603"/>
                  </a:lnTo>
                  <a:lnTo>
                    <a:pt x="454" y="605"/>
                  </a:lnTo>
                  <a:lnTo>
                    <a:pt x="451" y="605"/>
                  </a:lnTo>
                  <a:lnTo>
                    <a:pt x="451" y="605"/>
                  </a:lnTo>
                  <a:lnTo>
                    <a:pt x="451" y="603"/>
                  </a:lnTo>
                  <a:lnTo>
                    <a:pt x="451" y="603"/>
                  </a:lnTo>
                  <a:lnTo>
                    <a:pt x="451" y="600"/>
                  </a:lnTo>
                  <a:lnTo>
                    <a:pt x="451" y="600"/>
                  </a:lnTo>
                  <a:lnTo>
                    <a:pt x="451" y="600"/>
                  </a:lnTo>
                  <a:lnTo>
                    <a:pt x="451" y="600"/>
                  </a:lnTo>
                  <a:lnTo>
                    <a:pt x="451" y="600"/>
                  </a:lnTo>
                  <a:lnTo>
                    <a:pt x="449" y="600"/>
                  </a:lnTo>
                  <a:lnTo>
                    <a:pt x="449" y="598"/>
                  </a:lnTo>
                  <a:lnTo>
                    <a:pt x="451" y="598"/>
                  </a:lnTo>
                  <a:lnTo>
                    <a:pt x="454" y="598"/>
                  </a:lnTo>
                  <a:lnTo>
                    <a:pt x="454" y="598"/>
                  </a:lnTo>
                  <a:lnTo>
                    <a:pt x="454" y="598"/>
                  </a:lnTo>
                  <a:close/>
                  <a:moveTo>
                    <a:pt x="269" y="560"/>
                  </a:moveTo>
                  <a:lnTo>
                    <a:pt x="269" y="560"/>
                  </a:lnTo>
                  <a:lnTo>
                    <a:pt x="269" y="560"/>
                  </a:lnTo>
                  <a:lnTo>
                    <a:pt x="269" y="558"/>
                  </a:lnTo>
                  <a:lnTo>
                    <a:pt x="269" y="560"/>
                  </a:lnTo>
                  <a:close/>
                  <a:moveTo>
                    <a:pt x="267" y="555"/>
                  </a:moveTo>
                  <a:lnTo>
                    <a:pt x="267" y="555"/>
                  </a:lnTo>
                  <a:lnTo>
                    <a:pt x="267" y="555"/>
                  </a:lnTo>
                  <a:lnTo>
                    <a:pt x="267" y="555"/>
                  </a:lnTo>
                  <a:lnTo>
                    <a:pt x="269" y="558"/>
                  </a:lnTo>
                  <a:lnTo>
                    <a:pt x="269" y="558"/>
                  </a:lnTo>
                  <a:lnTo>
                    <a:pt x="269" y="560"/>
                  </a:lnTo>
                  <a:lnTo>
                    <a:pt x="269" y="563"/>
                  </a:lnTo>
                  <a:lnTo>
                    <a:pt x="267" y="565"/>
                  </a:lnTo>
                  <a:lnTo>
                    <a:pt x="265" y="565"/>
                  </a:lnTo>
                  <a:lnTo>
                    <a:pt x="260" y="565"/>
                  </a:lnTo>
                  <a:lnTo>
                    <a:pt x="260" y="565"/>
                  </a:lnTo>
                  <a:lnTo>
                    <a:pt x="258" y="563"/>
                  </a:lnTo>
                  <a:lnTo>
                    <a:pt x="260" y="560"/>
                  </a:lnTo>
                  <a:lnTo>
                    <a:pt x="262" y="558"/>
                  </a:lnTo>
                  <a:lnTo>
                    <a:pt x="262" y="558"/>
                  </a:lnTo>
                  <a:lnTo>
                    <a:pt x="262" y="555"/>
                  </a:lnTo>
                  <a:lnTo>
                    <a:pt x="262" y="555"/>
                  </a:lnTo>
                  <a:lnTo>
                    <a:pt x="262" y="555"/>
                  </a:lnTo>
                  <a:lnTo>
                    <a:pt x="260" y="555"/>
                  </a:lnTo>
                  <a:lnTo>
                    <a:pt x="260" y="555"/>
                  </a:lnTo>
                  <a:lnTo>
                    <a:pt x="258" y="558"/>
                  </a:lnTo>
                  <a:lnTo>
                    <a:pt x="255" y="560"/>
                  </a:lnTo>
                  <a:lnTo>
                    <a:pt x="255" y="563"/>
                  </a:lnTo>
                  <a:lnTo>
                    <a:pt x="253" y="563"/>
                  </a:lnTo>
                  <a:lnTo>
                    <a:pt x="250" y="563"/>
                  </a:lnTo>
                  <a:lnTo>
                    <a:pt x="250" y="563"/>
                  </a:lnTo>
                  <a:lnTo>
                    <a:pt x="250" y="560"/>
                  </a:lnTo>
                  <a:lnTo>
                    <a:pt x="250" y="560"/>
                  </a:lnTo>
                  <a:lnTo>
                    <a:pt x="250" y="558"/>
                  </a:lnTo>
                  <a:lnTo>
                    <a:pt x="250" y="555"/>
                  </a:lnTo>
                  <a:lnTo>
                    <a:pt x="255" y="555"/>
                  </a:lnTo>
                  <a:lnTo>
                    <a:pt x="255" y="555"/>
                  </a:lnTo>
                  <a:lnTo>
                    <a:pt x="255" y="553"/>
                  </a:lnTo>
                  <a:lnTo>
                    <a:pt x="258" y="553"/>
                  </a:lnTo>
                  <a:lnTo>
                    <a:pt x="258" y="553"/>
                  </a:lnTo>
                  <a:lnTo>
                    <a:pt x="258" y="551"/>
                  </a:lnTo>
                  <a:lnTo>
                    <a:pt x="258" y="551"/>
                  </a:lnTo>
                  <a:lnTo>
                    <a:pt x="260" y="551"/>
                  </a:lnTo>
                  <a:lnTo>
                    <a:pt x="260" y="548"/>
                  </a:lnTo>
                  <a:lnTo>
                    <a:pt x="265" y="551"/>
                  </a:lnTo>
                  <a:lnTo>
                    <a:pt x="267" y="551"/>
                  </a:lnTo>
                  <a:lnTo>
                    <a:pt x="267" y="551"/>
                  </a:lnTo>
                  <a:lnTo>
                    <a:pt x="269" y="553"/>
                  </a:lnTo>
                  <a:lnTo>
                    <a:pt x="272" y="553"/>
                  </a:lnTo>
                  <a:lnTo>
                    <a:pt x="269" y="555"/>
                  </a:lnTo>
                  <a:lnTo>
                    <a:pt x="267" y="555"/>
                  </a:lnTo>
                  <a:close/>
                  <a:moveTo>
                    <a:pt x="371" y="586"/>
                  </a:moveTo>
                  <a:lnTo>
                    <a:pt x="371" y="586"/>
                  </a:lnTo>
                  <a:lnTo>
                    <a:pt x="371" y="586"/>
                  </a:lnTo>
                  <a:lnTo>
                    <a:pt x="371" y="591"/>
                  </a:lnTo>
                  <a:lnTo>
                    <a:pt x="371" y="591"/>
                  </a:lnTo>
                  <a:lnTo>
                    <a:pt x="371" y="591"/>
                  </a:lnTo>
                  <a:lnTo>
                    <a:pt x="369" y="591"/>
                  </a:lnTo>
                  <a:lnTo>
                    <a:pt x="366" y="591"/>
                  </a:lnTo>
                  <a:lnTo>
                    <a:pt x="364" y="593"/>
                  </a:lnTo>
                  <a:lnTo>
                    <a:pt x="364" y="591"/>
                  </a:lnTo>
                  <a:lnTo>
                    <a:pt x="364" y="589"/>
                  </a:lnTo>
                  <a:lnTo>
                    <a:pt x="366" y="586"/>
                  </a:lnTo>
                  <a:lnTo>
                    <a:pt x="369" y="584"/>
                  </a:lnTo>
                  <a:lnTo>
                    <a:pt x="371" y="584"/>
                  </a:lnTo>
                  <a:lnTo>
                    <a:pt x="371" y="584"/>
                  </a:lnTo>
                  <a:lnTo>
                    <a:pt x="371" y="586"/>
                  </a:lnTo>
                  <a:close/>
                  <a:moveTo>
                    <a:pt x="397" y="577"/>
                  </a:moveTo>
                  <a:lnTo>
                    <a:pt x="397" y="577"/>
                  </a:lnTo>
                  <a:lnTo>
                    <a:pt x="390" y="577"/>
                  </a:lnTo>
                  <a:lnTo>
                    <a:pt x="385" y="574"/>
                  </a:lnTo>
                  <a:lnTo>
                    <a:pt x="383" y="572"/>
                  </a:lnTo>
                  <a:lnTo>
                    <a:pt x="385" y="572"/>
                  </a:lnTo>
                  <a:lnTo>
                    <a:pt x="385" y="572"/>
                  </a:lnTo>
                  <a:lnTo>
                    <a:pt x="390" y="572"/>
                  </a:lnTo>
                  <a:lnTo>
                    <a:pt x="397" y="574"/>
                  </a:lnTo>
                  <a:lnTo>
                    <a:pt x="399" y="574"/>
                  </a:lnTo>
                  <a:lnTo>
                    <a:pt x="402" y="577"/>
                  </a:lnTo>
                  <a:lnTo>
                    <a:pt x="397" y="577"/>
                  </a:lnTo>
                  <a:close/>
                  <a:moveTo>
                    <a:pt x="404" y="579"/>
                  </a:moveTo>
                  <a:lnTo>
                    <a:pt x="404" y="579"/>
                  </a:lnTo>
                  <a:lnTo>
                    <a:pt x="407" y="579"/>
                  </a:lnTo>
                  <a:lnTo>
                    <a:pt x="407" y="582"/>
                  </a:lnTo>
                  <a:lnTo>
                    <a:pt x="407" y="584"/>
                  </a:lnTo>
                  <a:lnTo>
                    <a:pt x="402" y="586"/>
                  </a:lnTo>
                  <a:lnTo>
                    <a:pt x="402" y="584"/>
                  </a:lnTo>
                  <a:lnTo>
                    <a:pt x="402" y="584"/>
                  </a:lnTo>
                  <a:lnTo>
                    <a:pt x="402" y="582"/>
                  </a:lnTo>
                  <a:lnTo>
                    <a:pt x="402" y="582"/>
                  </a:lnTo>
                  <a:lnTo>
                    <a:pt x="402" y="582"/>
                  </a:lnTo>
                  <a:lnTo>
                    <a:pt x="397" y="582"/>
                  </a:lnTo>
                  <a:lnTo>
                    <a:pt x="397" y="579"/>
                  </a:lnTo>
                  <a:lnTo>
                    <a:pt x="399" y="579"/>
                  </a:lnTo>
                  <a:lnTo>
                    <a:pt x="404" y="579"/>
                  </a:lnTo>
                  <a:close/>
                  <a:moveTo>
                    <a:pt x="435" y="537"/>
                  </a:moveTo>
                  <a:lnTo>
                    <a:pt x="435" y="537"/>
                  </a:lnTo>
                  <a:lnTo>
                    <a:pt x="437" y="539"/>
                  </a:lnTo>
                  <a:lnTo>
                    <a:pt x="437" y="541"/>
                  </a:lnTo>
                  <a:lnTo>
                    <a:pt x="433" y="544"/>
                  </a:lnTo>
                  <a:lnTo>
                    <a:pt x="430" y="544"/>
                  </a:lnTo>
                  <a:lnTo>
                    <a:pt x="430" y="541"/>
                  </a:lnTo>
                  <a:lnTo>
                    <a:pt x="430" y="537"/>
                  </a:lnTo>
                  <a:lnTo>
                    <a:pt x="433" y="537"/>
                  </a:lnTo>
                  <a:lnTo>
                    <a:pt x="435" y="537"/>
                  </a:lnTo>
                  <a:close/>
                  <a:moveTo>
                    <a:pt x="709" y="302"/>
                  </a:moveTo>
                  <a:lnTo>
                    <a:pt x="709" y="302"/>
                  </a:lnTo>
                  <a:lnTo>
                    <a:pt x="707" y="300"/>
                  </a:lnTo>
                  <a:lnTo>
                    <a:pt x="704" y="300"/>
                  </a:lnTo>
                  <a:lnTo>
                    <a:pt x="704" y="300"/>
                  </a:lnTo>
                  <a:lnTo>
                    <a:pt x="704" y="298"/>
                  </a:lnTo>
                  <a:lnTo>
                    <a:pt x="707" y="298"/>
                  </a:lnTo>
                  <a:lnTo>
                    <a:pt x="707" y="295"/>
                  </a:lnTo>
                  <a:lnTo>
                    <a:pt x="707" y="295"/>
                  </a:lnTo>
                  <a:lnTo>
                    <a:pt x="704" y="293"/>
                  </a:lnTo>
                  <a:lnTo>
                    <a:pt x="704" y="293"/>
                  </a:lnTo>
                  <a:lnTo>
                    <a:pt x="704" y="291"/>
                  </a:lnTo>
                  <a:lnTo>
                    <a:pt x="704" y="291"/>
                  </a:lnTo>
                  <a:lnTo>
                    <a:pt x="702" y="291"/>
                  </a:lnTo>
                  <a:lnTo>
                    <a:pt x="702" y="291"/>
                  </a:lnTo>
                  <a:lnTo>
                    <a:pt x="700" y="291"/>
                  </a:lnTo>
                  <a:lnTo>
                    <a:pt x="700" y="291"/>
                  </a:lnTo>
                  <a:lnTo>
                    <a:pt x="697" y="288"/>
                  </a:lnTo>
                  <a:lnTo>
                    <a:pt x="695" y="286"/>
                  </a:lnTo>
                  <a:lnTo>
                    <a:pt x="695" y="286"/>
                  </a:lnTo>
                  <a:lnTo>
                    <a:pt x="695" y="283"/>
                  </a:lnTo>
                  <a:lnTo>
                    <a:pt x="695" y="283"/>
                  </a:lnTo>
                  <a:lnTo>
                    <a:pt x="695" y="281"/>
                  </a:lnTo>
                  <a:lnTo>
                    <a:pt x="695" y="281"/>
                  </a:lnTo>
                  <a:lnTo>
                    <a:pt x="693" y="279"/>
                  </a:lnTo>
                  <a:lnTo>
                    <a:pt x="693" y="279"/>
                  </a:lnTo>
                  <a:lnTo>
                    <a:pt x="688" y="274"/>
                  </a:lnTo>
                  <a:lnTo>
                    <a:pt x="686" y="272"/>
                  </a:lnTo>
                  <a:lnTo>
                    <a:pt x="686" y="269"/>
                  </a:lnTo>
                  <a:lnTo>
                    <a:pt x="674" y="248"/>
                  </a:lnTo>
                  <a:lnTo>
                    <a:pt x="674" y="246"/>
                  </a:lnTo>
                  <a:lnTo>
                    <a:pt x="671" y="243"/>
                  </a:lnTo>
                  <a:lnTo>
                    <a:pt x="671" y="236"/>
                  </a:lnTo>
                  <a:lnTo>
                    <a:pt x="671" y="234"/>
                  </a:lnTo>
                  <a:lnTo>
                    <a:pt x="671" y="234"/>
                  </a:lnTo>
                  <a:lnTo>
                    <a:pt x="671" y="234"/>
                  </a:lnTo>
                  <a:lnTo>
                    <a:pt x="671" y="234"/>
                  </a:lnTo>
                  <a:lnTo>
                    <a:pt x="671" y="234"/>
                  </a:lnTo>
                  <a:lnTo>
                    <a:pt x="669" y="234"/>
                  </a:lnTo>
                  <a:lnTo>
                    <a:pt x="669" y="234"/>
                  </a:lnTo>
                  <a:lnTo>
                    <a:pt x="664" y="236"/>
                  </a:lnTo>
                  <a:lnTo>
                    <a:pt x="664" y="236"/>
                  </a:lnTo>
                  <a:lnTo>
                    <a:pt x="662" y="236"/>
                  </a:lnTo>
                  <a:lnTo>
                    <a:pt x="657" y="236"/>
                  </a:lnTo>
                  <a:lnTo>
                    <a:pt x="657" y="234"/>
                  </a:lnTo>
                  <a:lnTo>
                    <a:pt x="657" y="234"/>
                  </a:lnTo>
                  <a:lnTo>
                    <a:pt x="657" y="234"/>
                  </a:lnTo>
                  <a:lnTo>
                    <a:pt x="657" y="234"/>
                  </a:lnTo>
                  <a:lnTo>
                    <a:pt x="657" y="234"/>
                  </a:lnTo>
                  <a:lnTo>
                    <a:pt x="657" y="231"/>
                  </a:lnTo>
                  <a:lnTo>
                    <a:pt x="657" y="229"/>
                  </a:lnTo>
                  <a:lnTo>
                    <a:pt x="657" y="227"/>
                  </a:lnTo>
                  <a:lnTo>
                    <a:pt x="657" y="227"/>
                  </a:lnTo>
                  <a:lnTo>
                    <a:pt x="657" y="224"/>
                  </a:lnTo>
                  <a:lnTo>
                    <a:pt x="655" y="217"/>
                  </a:lnTo>
                  <a:lnTo>
                    <a:pt x="652" y="215"/>
                  </a:lnTo>
                  <a:lnTo>
                    <a:pt x="652" y="215"/>
                  </a:lnTo>
                  <a:lnTo>
                    <a:pt x="652" y="212"/>
                  </a:lnTo>
                  <a:lnTo>
                    <a:pt x="655" y="203"/>
                  </a:lnTo>
                  <a:lnTo>
                    <a:pt x="655" y="203"/>
                  </a:lnTo>
                  <a:lnTo>
                    <a:pt x="655" y="203"/>
                  </a:lnTo>
                  <a:lnTo>
                    <a:pt x="655" y="201"/>
                  </a:lnTo>
                  <a:lnTo>
                    <a:pt x="652" y="198"/>
                  </a:lnTo>
                  <a:lnTo>
                    <a:pt x="652" y="198"/>
                  </a:lnTo>
                  <a:lnTo>
                    <a:pt x="652" y="198"/>
                  </a:lnTo>
                  <a:lnTo>
                    <a:pt x="657" y="194"/>
                  </a:lnTo>
                  <a:lnTo>
                    <a:pt x="657" y="194"/>
                  </a:lnTo>
                  <a:lnTo>
                    <a:pt x="660" y="194"/>
                  </a:lnTo>
                  <a:lnTo>
                    <a:pt x="660" y="194"/>
                  </a:lnTo>
                  <a:lnTo>
                    <a:pt x="660" y="191"/>
                  </a:lnTo>
                  <a:lnTo>
                    <a:pt x="660" y="191"/>
                  </a:lnTo>
                  <a:lnTo>
                    <a:pt x="660" y="191"/>
                  </a:lnTo>
                  <a:lnTo>
                    <a:pt x="660" y="189"/>
                  </a:lnTo>
                  <a:lnTo>
                    <a:pt x="660" y="189"/>
                  </a:lnTo>
                  <a:lnTo>
                    <a:pt x="660" y="189"/>
                  </a:lnTo>
                  <a:lnTo>
                    <a:pt x="662" y="186"/>
                  </a:lnTo>
                  <a:lnTo>
                    <a:pt x="662" y="186"/>
                  </a:lnTo>
                  <a:lnTo>
                    <a:pt x="664" y="184"/>
                  </a:lnTo>
                  <a:lnTo>
                    <a:pt x="664" y="184"/>
                  </a:lnTo>
                  <a:lnTo>
                    <a:pt x="664" y="184"/>
                  </a:lnTo>
                  <a:lnTo>
                    <a:pt x="664" y="184"/>
                  </a:lnTo>
                  <a:lnTo>
                    <a:pt x="664" y="182"/>
                  </a:lnTo>
                  <a:lnTo>
                    <a:pt x="667" y="179"/>
                  </a:lnTo>
                  <a:lnTo>
                    <a:pt x="667" y="177"/>
                  </a:lnTo>
                  <a:lnTo>
                    <a:pt x="667" y="177"/>
                  </a:lnTo>
                  <a:lnTo>
                    <a:pt x="669" y="177"/>
                  </a:lnTo>
                  <a:lnTo>
                    <a:pt x="669" y="177"/>
                  </a:lnTo>
                  <a:lnTo>
                    <a:pt x="669" y="175"/>
                  </a:lnTo>
                  <a:lnTo>
                    <a:pt x="669" y="172"/>
                  </a:lnTo>
                  <a:lnTo>
                    <a:pt x="669" y="170"/>
                  </a:lnTo>
                  <a:lnTo>
                    <a:pt x="669" y="170"/>
                  </a:lnTo>
                  <a:lnTo>
                    <a:pt x="669" y="170"/>
                  </a:lnTo>
                  <a:lnTo>
                    <a:pt x="669" y="170"/>
                  </a:lnTo>
                  <a:lnTo>
                    <a:pt x="669" y="168"/>
                  </a:lnTo>
                  <a:lnTo>
                    <a:pt x="662" y="168"/>
                  </a:lnTo>
                  <a:lnTo>
                    <a:pt x="660" y="168"/>
                  </a:lnTo>
                  <a:lnTo>
                    <a:pt x="660" y="168"/>
                  </a:lnTo>
                  <a:lnTo>
                    <a:pt x="660" y="168"/>
                  </a:lnTo>
                  <a:lnTo>
                    <a:pt x="657" y="168"/>
                  </a:lnTo>
                  <a:lnTo>
                    <a:pt x="657" y="168"/>
                  </a:lnTo>
                  <a:lnTo>
                    <a:pt x="657" y="168"/>
                  </a:lnTo>
                  <a:lnTo>
                    <a:pt x="655" y="170"/>
                  </a:lnTo>
                  <a:lnTo>
                    <a:pt x="655" y="170"/>
                  </a:lnTo>
                  <a:lnTo>
                    <a:pt x="655" y="168"/>
                  </a:lnTo>
                  <a:lnTo>
                    <a:pt x="652" y="168"/>
                  </a:lnTo>
                  <a:lnTo>
                    <a:pt x="652" y="165"/>
                  </a:lnTo>
                  <a:lnTo>
                    <a:pt x="652" y="165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0" y="160"/>
                  </a:lnTo>
                  <a:lnTo>
                    <a:pt x="650" y="160"/>
                  </a:lnTo>
                  <a:lnTo>
                    <a:pt x="650" y="160"/>
                  </a:lnTo>
                  <a:lnTo>
                    <a:pt x="650" y="158"/>
                  </a:lnTo>
                  <a:lnTo>
                    <a:pt x="650" y="158"/>
                  </a:lnTo>
                  <a:lnTo>
                    <a:pt x="650" y="156"/>
                  </a:lnTo>
                  <a:lnTo>
                    <a:pt x="650" y="153"/>
                  </a:lnTo>
                  <a:lnTo>
                    <a:pt x="650" y="153"/>
                  </a:lnTo>
                  <a:lnTo>
                    <a:pt x="650" y="151"/>
                  </a:lnTo>
                  <a:lnTo>
                    <a:pt x="648" y="151"/>
                  </a:lnTo>
                  <a:lnTo>
                    <a:pt x="648" y="151"/>
                  </a:lnTo>
                  <a:lnTo>
                    <a:pt x="648" y="151"/>
                  </a:lnTo>
                  <a:lnTo>
                    <a:pt x="643" y="149"/>
                  </a:lnTo>
                  <a:lnTo>
                    <a:pt x="641" y="149"/>
                  </a:lnTo>
                  <a:lnTo>
                    <a:pt x="641" y="149"/>
                  </a:lnTo>
                  <a:lnTo>
                    <a:pt x="638" y="146"/>
                  </a:lnTo>
                  <a:lnTo>
                    <a:pt x="638" y="146"/>
                  </a:lnTo>
                  <a:lnTo>
                    <a:pt x="638" y="146"/>
                  </a:lnTo>
                  <a:lnTo>
                    <a:pt x="638" y="144"/>
                  </a:lnTo>
                  <a:lnTo>
                    <a:pt x="638" y="144"/>
                  </a:lnTo>
                  <a:lnTo>
                    <a:pt x="638" y="144"/>
                  </a:lnTo>
                  <a:lnTo>
                    <a:pt x="641" y="142"/>
                  </a:lnTo>
                  <a:lnTo>
                    <a:pt x="641" y="142"/>
                  </a:lnTo>
                  <a:lnTo>
                    <a:pt x="641" y="142"/>
                  </a:lnTo>
                  <a:lnTo>
                    <a:pt x="641" y="139"/>
                  </a:lnTo>
                  <a:lnTo>
                    <a:pt x="641" y="139"/>
                  </a:lnTo>
                  <a:lnTo>
                    <a:pt x="641" y="137"/>
                  </a:lnTo>
                  <a:lnTo>
                    <a:pt x="641" y="137"/>
                  </a:lnTo>
                  <a:lnTo>
                    <a:pt x="641" y="137"/>
                  </a:lnTo>
                  <a:lnTo>
                    <a:pt x="638" y="134"/>
                  </a:lnTo>
                  <a:lnTo>
                    <a:pt x="629" y="125"/>
                  </a:lnTo>
                  <a:lnTo>
                    <a:pt x="629" y="120"/>
                  </a:lnTo>
                  <a:lnTo>
                    <a:pt x="629" y="118"/>
                  </a:lnTo>
                  <a:lnTo>
                    <a:pt x="629" y="118"/>
                  </a:lnTo>
                  <a:lnTo>
                    <a:pt x="629" y="116"/>
                  </a:lnTo>
                  <a:lnTo>
                    <a:pt x="629" y="116"/>
                  </a:lnTo>
                  <a:lnTo>
                    <a:pt x="629" y="116"/>
                  </a:lnTo>
                  <a:lnTo>
                    <a:pt x="629" y="113"/>
                  </a:lnTo>
                  <a:lnTo>
                    <a:pt x="626" y="113"/>
                  </a:lnTo>
                  <a:lnTo>
                    <a:pt x="624" y="111"/>
                  </a:lnTo>
                  <a:lnTo>
                    <a:pt x="622" y="111"/>
                  </a:lnTo>
                  <a:lnTo>
                    <a:pt x="622" y="108"/>
                  </a:lnTo>
                  <a:lnTo>
                    <a:pt x="619" y="106"/>
                  </a:lnTo>
                  <a:lnTo>
                    <a:pt x="619" y="106"/>
                  </a:lnTo>
                  <a:lnTo>
                    <a:pt x="619" y="104"/>
                  </a:lnTo>
                  <a:lnTo>
                    <a:pt x="617" y="104"/>
                  </a:lnTo>
                  <a:lnTo>
                    <a:pt x="617" y="104"/>
                  </a:lnTo>
                  <a:lnTo>
                    <a:pt x="617" y="104"/>
                  </a:lnTo>
                  <a:lnTo>
                    <a:pt x="615" y="106"/>
                  </a:lnTo>
                  <a:lnTo>
                    <a:pt x="615" y="106"/>
                  </a:lnTo>
                  <a:lnTo>
                    <a:pt x="615" y="106"/>
                  </a:lnTo>
                  <a:lnTo>
                    <a:pt x="612" y="104"/>
                  </a:lnTo>
                  <a:lnTo>
                    <a:pt x="612" y="104"/>
                  </a:lnTo>
                  <a:lnTo>
                    <a:pt x="612" y="104"/>
                  </a:lnTo>
                  <a:lnTo>
                    <a:pt x="612" y="101"/>
                  </a:lnTo>
                  <a:lnTo>
                    <a:pt x="615" y="101"/>
                  </a:lnTo>
                  <a:lnTo>
                    <a:pt x="615" y="99"/>
                  </a:lnTo>
                  <a:lnTo>
                    <a:pt x="615" y="99"/>
                  </a:lnTo>
                  <a:lnTo>
                    <a:pt x="615" y="99"/>
                  </a:lnTo>
                  <a:lnTo>
                    <a:pt x="615" y="94"/>
                  </a:lnTo>
                  <a:lnTo>
                    <a:pt x="615" y="94"/>
                  </a:lnTo>
                  <a:lnTo>
                    <a:pt x="615" y="94"/>
                  </a:lnTo>
                  <a:lnTo>
                    <a:pt x="615" y="92"/>
                  </a:lnTo>
                  <a:lnTo>
                    <a:pt x="615" y="92"/>
                  </a:lnTo>
                  <a:lnTo>
                    <a:pt x="615" y="89"/>
                  </a:lnTo>
                  <a:lnTo>
                    <a:pt x="615" y="87"/>
                  </a:lnTo>
                  <a:lnTo>
                    <a:pt x="612" y="87"/>
                  </a:lnTo>
                  <a:lnTo>
                    <a:pt x="612" y="85"/>
                  </a:lnTo>
                  <a:lnTo>
                    <a:pt x="610" y="85"/>
                  </a:lnTo>
                  <a:lnTo>
                    <a:pt x="608" y="85"/>
                  </a:lnTo>
                  <a:lnTo>
                    <a:pt x="605" y="85"/>
                  </a:lnTo>
                  <a:lnTo>
                    <a:pt x="605" y="85"/>
                  </a:lnTo>
                  <a:lnTo>
                    <a:pt x="605" y="85"/>
                  </a:lnTo>
                  <a:lnTo>
                    <a:pt x="605" y="82"/>
                  </a:lnTo>
                  <a:lnTo>
                    <a:pt x="603" y="82"/>
                  </a:lnTo>
                  <a:lnTo>
                    <a:pt x="603" y="82"/>
                  </a:lnTo>
                  <a:lnTo>
                    <a:pt x="603" y="80"/>
                  </a:lnTo>
                  <a:lnTo>
                    <a:pt x="603" y="78"/>
                  </a:lnTo>
                  <a:lnTo>
                    <a:pt x="603" y="75"/>
                  </a:lnTo>
                  <a:lnTo>
                    <a:pt x="603" y="73"/>
                  </a:lnTo>
                  <a:lnTo>
                    <a:pt x="603" y="63"/>
                  </a:lnTo>
                  <a:lnTo>
                    <a:pt x="603" y="61"/>
                  </a:lnTo>
                  <a:lnTo>
                    <a:pt x="603" y="59"/>
                  </a:lnTo>
                  <a:lnTo>
                    <a:pt x="603" y="56"/>
                  </a:lnTo>
                  <a:lnTo>
                    <a:pt x="603" y="52"/>
                  </a:lnTo>
                  <a:lnTo>
                    <a:pt x="603" y="47"/>
                  </a:lnTo>
                  <a:lnTo>
                    <a:pt x="603" y="47"/>
                  </a:lnTo>
                  <a:lnTo>
                    <a:pt x="603" y="45"/>
                  </a:lnTo>
                  <a:lnTo>
                    <a:pt x="603" y="45"/>
                  </a:lnTo>
                  <a:lnTo>
                    <a:pt x="600" y="42"/>
                  </a:lnTo>
                  <a:lnTo>
                    <a:pt x="593" y="42"/>
                  </a:lnTo>
                  <a:lnTo>
                    <a:pt x="593" y="45"/>
                  </a:lnTo>
                  <a:lnTo>
                    <a:pt x="591" y="45"/>
                  </a:lnTo>
                  <a:lnTo>
                    <a:pt x="584" y="52"/>
                  </a:lnTo>
                  <a:lnTo>
                    <a:pt x="584" y="52"/>
                  </a:lnTo>
                  <a:lnTo>
                    <a:pt x="584" y="54"/>
                  </a:lnTo>
                  <a:lnTo>
                    <a:pt x="584" y="56"/>
                  </a:lnTo>
                  <a:lnTo>
                    <a:pt x="584" y="59"/>
                  </a:lnTo>
                  <a:lnTo>
                    <a:pt x="584" y="59"/>
                  </a:lnTo>
                  <a:lnTo>
                    <a:pt x="584" y="59"/>
                  </a:lnTo>
                  <a:lnTo>
                    <a:pt x="584" y="59"/>
                  </a:lnTo>
                  <a:lnTo>
                    <a:pt x="582" y="59"/>
                  </a:lnTo>
                  <a:lnTo>
                    <a:pt x="582" y="61"/>
                  </a:lnTo>
                  <a:lnTo>
                    <a:pt x="579" y="66"/>
                  </a:lnTo>
                  <a:lnTo>
                    <a:pt x="567" y="78"/>
                  </a:lnTo>
                  <a:lnTo>
                    <a:pt x="565" y="80"/>
                  </a:lnTo>
                  <a:lnTo>
                    <a:pt x="565" y="80"/>
                  </a:lnTo>
                  <a:lnTo>
                    <a:pt x="563" y="80"/>
                  </a:lnTo>
                  <a:lnTo>
                    <a:pt x="563" y="78"/>
                  </a:lnTo>
                  <a:lnTo>
                    <a:pt x="560" y="78"/>
                  </a:lnTo>
                  <a:lnTo>
                    <a:pt x="560" y="78"/>
                  </a:lnTo>
                  <a:lnTo>
                    <a:pt x="558" y="78"/>
                  </a:lnTo>
                  <a:lnTo>
                    <a:pt x="555" y="78"/>
                  </a:lnTo>
                  <a:lnTo>
                    <a:pt x="553" y="75"/>
                  </a:lnTo>
                  <a:lnTo>
                    <a:pt x="553" y="75"/>
                  </a:lnTo>
                  <a:lnTo>
                    <a:pt x="555" y="73"/>
                  </a:lnTo>
                  <a:lnTo>
                    <a:pt x="555" y="73"/>
                  </a:lnTo>
                  <a:lnTo>
                    <a:pt x="555" y="73"/>
                  </a:lnTo>
                  <a:lnTo>
                    <a:pt x="558" y="71"/>
                  </a:lnTo>
                  <a:lnTo>
                    <a:pt x="558" y="71"/>
                  </a:lnTo>
                  <a:lnTo>
                    <a:pt x="560" y="68"/>
                  </a:lnTo>
                  <a:lnTo>
                    <a:pt x="560" y="68"/>
                  </a:lnTo>
                  <a:lnTo>
                    <a:pt x="560" y="68"/>
                  </a:lnTo>
                  <a:lnTo>
                    <a:pt x="555" y="66"/>
                  </a:lnTo>
                  <a:lnTo>
                    <a:pt x="555" y="66"/>
                  </a:lnTo>
                  <a:lnTo>
                    <a:pt x="553" y="63"/>
                  </a:lnTo>
                  <a:lnTo>
                    <a:pt x="553" y="63"/>
                  </a:lnTo>
                  <a:lnTo>
                    <a:pt x="553" y="61"/>
                  </a:lnTo>
                  <a:lnTo>
                    <a:pt x="553" y="59"/>
                  </a:lnTo>
                  <a:lnTo>
                    <a:pt x="553" y="59"/>
                  </a:lnTo>
                  <a:lnTo>
                    <a:pt x="553" y="59"/>
                  </a:lnTo>
                  <a:lnTo>
                    <a:pt x="555" y="54"/>
                  </a:lnTo>
                  <a:lnTo>
                    <a:pt x="555" y="54"/>
                  </a:lnTo>
                  <a:lnTo>
                    <a:pt x="555" y="52"/>
                  </a:lnTo>
                  <a:lnTo>
                    <a:pt x="558" y="49"/>
                  </a:lnTo>
                  <a:lnTo>
                    <a:pt x="558" y="49"/>
                  </a:lnTo>
                  <a:lnTo>
                    <a:pt x="555" y="49"/>
                  </a:lnTo>
                  <a:lnTo>
                    <a:pt x="553" y="47"/>
                  </a:lnTo>
                  <a:lnTo>
                    <a:pt x="546" y="42"/>
                  </a:lnTo>
                  <a:lnTo>
                    <a:pt x="546" y="42"/>
                  </a:lnTo>
                  <a:lnTo>
                    <a:pt x="544" y="40"/>
                  </a:lnTo>
                  <a:lnTo>
                    <a:pt x="544" y="40"/>
                  </a:lnTo>
                  <a:lnTo>
                    <a:pt x="544" y="40"/>
                  </a:lnTo>
                  <a:lnTo>
                    <a:pt x="544" y="37"/>
                  </a:lnTo>
                  <a:lnTo>
                    <a:pt x="544" y="35"/>
                  </a:lnTo>
                  <a:lnTo>
                    <a:pt x="544" y="33"/>
                  </a:lnTo>
                  <a:lnTo>
                    <a:pt x="544" y="33"/>
                  </a:lnTo>
                  <a:lnTo>
                    <a:pt x="541" y="30"/>
                  </a:lnTo>
                  <a:lnTo>
                    <a:pt x="541" y="30"/>
                  </a:lnTo>
                  <a:lnTo>
                    <a:pt x="541" y="30"/>
                  </a:lnTo>
                  <a:lnTo>
                    <a:pt x="537" y="28"/>
                  </a:lnTo>
                  <a:lnTo>
                    <a:pt x="537" y="28"/>
                  </a:lnTo>
                  <a:lnTo>
                    <a:pt x="534" y="28"/>
                  </a:lnTo>
                  <a:lnTo>
                    <a:pt x="534" y="28"/>
                  </a:lnTo>
                  <a:lnTo>
                    <a:pt x="534" y="28"/>
                  </a:lnTo>
                  <a:lnTo>
                    <a:pt x="532" y="28"/>
                  </a:lnTo>
                  <a:lnTo>
                    <a:pt x="532" y="28"/>
                  </a:lnTo>
                  <a:lnTo>
                    <a:pt x="529" y="28"/>
                  </a:lnTo>
                  <a:lnTo>
                    <a:pt x="529" y="26"/>
                  </a:lnTo>
                  <a:lnTo>
                    <a:pt x="527" y="23"/>
                  </a:lnTo>
                  <a:lnTo>
                    <a:pt x="525" y="23"/>
                  </a:lnTo>
                  <a:lnTo>
                    <a:pt x="525" y="23"/>
                  </a:lnTo>
                  <a:lnTo>
                    <a:pt x="522" y="21"/>
                  </a:lnTo>
                  <a:lnTo>
                    <a:pt x="522" y="21"/>
                  </a:lnTo>
                  <a:lnTo>
                    <a:pt x="522" y="21"/>
                  </a:lnTo>
                  <a:lnTo>
                    <a:pt x="518" y="23"/>
                  </a:lnTo>
                  <a:lnTo>
                    <a:pt x="515" y="21"/>
                  </a:lnTo>
                  <a:lnTo>
                    <a:pt x="515" y="21"/>
                  </a:lnTo>
                  <a:lnTo>
                    <a:pt x="515" y="21"/>
                  </a:lnTo>
                  <a:lnTo>
                    <a:pt x="506" y="14"/>
                  </a:lnTo>
                  <a:lnTo>
                    <a:pt x="499" y="7"/>
                  </a:lnTo>
                  <a:lnTo>
                    <a:pt x="494" y="2"/>
                  </a:lnTo>
                  <a:lnTo>
                    <a:pt x="492" y="2"/>
                  </a:lnTo>
                  <a:lnTo>
                    <a:pt x="492" y="2"/>
                  </a:lnTo>
                  <a:lnTo>
                    <a:pt x="487" y="0"/>
                  </a:lnTo>
                  <a:lnTo>
                    <a:pt x="485" y="4"/>
                  </a:lnTo>
                  <a:lnTo>
                    <a:pt x="485" y="7"/>
                  </a:lnTo>
                  <a:lnTo>
                    <a:pt x="485" y="9"/>
                  </a:lnTo>
                  <a:lnTo>
                    <a:pt x="485" y="9"/>
                  </a:lnTo>
                  <a:lnTo>
                    <a:pt x="482" y="14"/>
                  </a:lnTo>
                  <a:lnTo>
                    <a:pt x="482" y="16"/>
                  </a:lnTo>
                  <a:lnTo>
                    <a:pt x="485" y="16"/>
                  </a:lnTo>
                  <a:lnTo>
                    <a:pt x="485" y="19"/>
                  </a:lnTo>
                  <a:lnTo>
                    <a:pt x="485" y="19"/>
                  </a:lnTo>
                  <a:lnTo>
                    <a:pt x="485" y="19"/>
                  </a:lnTo>
                  <a:lnTo>
                    <a:pt x="485" y="19"/>
                  </a:lnTo>
                  <a:lnTo>
                    <a:pt x="485" y="19"/>
                  </a:lnTo>
                  <a:lnTo>
                    <a:pt x="485" y="19"/>
                  </a:lnTo>
                  <a:lnTo>
                    <a:pt x="485" y="21"/>
                  </a:lnTo>
                  <a:lnTo>
                    <a:pt x="485" y="21"/>
                  </a:lnTo>
                  <a:lnTo>
                    <a:pt x="485" y="21"/>
                  </a:lnTo>
                  <a:lnTo>
                    <a:pt x="482" y="26"/>
                  </a:lnTo>
                  <a:lnTo>
                    <a:pt x="482" y="26"/>
                  </a:lnTo>
                  <a:lnTo>
                    <a:pt x="482" y="26"/>
                  </a:lnTo>
                  <a:lnTo>
                    <a:pt x="482" y="26"/>
                  </a:lnTo>
                  <a:lnTo>
                    <a:pt x="482" y="28"/>
                  </a:lnTo>
                  <a:lnTo>
                    <a:pt x="482" y="28"/>
                  </a:lnTo>
                  <a:lnTo>
                    <a:pt x="482" y="30"/>
                  </a:lnTo>
                  <a:lnTo>
                    <a:pt x="482" y="30"/>
                  </a:lnTo>
                  <a:lnTo>
                    <a:pt x="482" y="33"/>
                  </a:lnTo>
                  <a:lnTo>
                    <a:pt x="482" y="33"/>
                  </a:lnTo>
                  <a:lnTo>
                    <a:pt x="482" y="33"/>
                  </a:lnTo>
                  <a:lnTo>
                    <a:pt x="482" y="35"/>
                  </a:lnTo>
                  <a:lnTo>
                    <a:pt x="482" y="35"/>
                  </a:lnTo>
                  <a:lnTo>
                    <a:pt x="480" y="35"/>
                  </a:lnTo>
                  <a:lnTo>
                    <a:pt x="480" y="35"/>
                  </a:lnTo>
                  <a:lnTo>
                    <a:pt x="480" y="37"/>
                  </a:lnTo>
                  <a:lnTo>
                    <a:pt x="480" y="37"/>
                  </a:lnTo>
                  <a:lnTo>
                    <a:pt x="480" y="37"/>
                  </a:lnTo>
                  <a:lnTo>
                    <a:pt x="480" y="37"/>
                  </a:lnTo>
                  <a:lnTo>
                    <a:pt x="480" y="37"/>
                  </a:lnTo>
                  <a:lnTo>
                    <a:pt x="482" y="40"/>
                  </a:lnTo>
                  <a:lnTo>
                    <a:pt x="482" y="40"/>
                  </a:lnTo>
                  <a:lnTo>
                    <a:pt x="482" y="40"/>
                  </a:lnTo>
                  <a:lnTo>
                    <a:pt x="482" y="40"/>
                  </a:lnTo>
                  <a:lnTo>
                    <a:pt x="480" y="42"/>
                  </a:lnTo>
                  <a:lnTo>
                    <a:pt x="480" y="42"/>
                  </a:lnTo>
                  <a:lnTo>
                    <a:pt x="480" y="45"/>
                  </a:lnTo>
                  <a:lnTo>
                    <a:pt x="480" y="47"/>
                  </a:lnTo>
                  <a:lnTo>
                    <a:pt x="477" y="49"/>
                  </a:lnTo>
                  <a:lnTo>
                    <a:pt x="477" y="52"/>
                  </a:lnTo>
                  <a:lnTo>
                    <a:pt x="477" y="54"/>
                  </a:lnTo>
                  <a:lnTo>
                    <a:pt x="477" y="54"/>
                  </a:lnTo>
                  <a:lnTo>
                    <a:pt x="451" y="63"/>
                  </a:lnTo>
                  <a:lnTo>
                    <a:pt x="451" y="63"/>
                  </a:lnTo>
                  <a:lnTo>
                    <a:pt x="447" y="63"/>
                  </a:lnTo>
                  <a:lnTo>
                    <a:pt x="444" y="66"/>
                  </a:lnTo>
                  <a:lnTo>
                    <a:pt x="442" y="66"/>
                  </a:lnTo>
                  <a:lnTo>
                    <a:pt x="435" y="73"/>
                  </a:lnTo>
                  <a:lnTo>
                    <a:pt x="435" y="75"/>
                  </a:lnTo>
                  <a:lnTo>
                    <a:pt x="433" y="85"/>
                  </a:lnTo>
                  <a:lnTo>
                    <a:pt x="430" y="89"/>
                  </a:lnTo>
                  <a:lnTo>
                    <a:pt x="430" y="92"/>
                  </a:lnTo>
                  <a:lnTo>
                    <a:pt x="425" y="94"/>
                  </a:lnTo>
                  <a:lnTo>
                    <a:pt x="425" y="97"/>
                  </a:lnTo>
                  <a:lnTo>
                    <a:pt x="423" y="97"/>
                  </a:lnTo>
                  <a:lnTo>
                    <a:pt x="423" y="97"/>
                  </a:lnTo>
                  <a:lnTo>
                    <a:pt x="421" y="97"/>
                  </a:lnTo>
                  <a:lnTo>
                    <a:pt x="416" y="97"/>
                  </a:lnTo>
                  <a:lnTo>
                    <a:pt x="414" y="97"/>
                  </a:lnTo>
                  <a:lnTo>
                    <a:pt x="414" y="97"/>
                  </a:lnTo>
                  <a:lnTo>
                    <a:pt x="411" y="99"/>
                  </a:lnTo>
                  <a:lnTo>
                    <a:pt x="409" y="99"/>
                  </a:lnTo>
                  <a:lnTo>
                    <a:pt x="407" y="101"/>
                  </a:lnTo>
                  <a:lnTo>
                    <a:pt x="407" y="104"/>
                  </a:lnTo>
                  <a:lnTo>
                    <a:pt x="407" y="104"/>
                  </a:lnTo>
                  <a:lnTo>
                    <a:pt x="395" y="104"/>
                  </a:lnTo>
                  <a:lnTo>
                    <a:pt x="392" y="104"/>
                  </a:lnTo>
                  <a:lnTo>
                    <a:pt x="390" y="104"/>
                  </a:lnTo>
                  <a:lnTo>
                    <a:pt x="376" y="94"/>
                  </a:lnTo>
                  <a:lnTo>
                    <a:pt x="371" y="92"/>
                  </a:lnTo>
                  <a:lnTo>
                    <a:pt x="371" y="92"/>
                  </a:lnTo>
                  <a:lnTo>
                    <a:pt x="364" y="89"/>
                  </a:lnTo>
                  <a:lnTo>
                    <a:pt x="357" y="89"/>
                  </a:lnTo>
                  <a:lnTo>
                    <a:pt x="357" y="89"/>
                  </a:lnTo>
                  <a:lnTo>
                    <a:pt x="354" y="89"/>
                  </a:lnTo>
                  <a:lnTo>
                    <a:pt x="354" y="92"/>
                  </a:lnTo>
                  <a:lnTo>
                    <a:pt x="354" y="92"/>
                  </a:lnTo>
                  <a:lnTo>
                    <a:pt x="354" y="94"/>
                  </a:lnTo>
                  <a:lnTo>
                    <a:pt x="354" y="94"/>
                  </a:lnTo>
                  <a:lnTo>
                    <a:pt x="354" y="94"/>
                  </a:lnTo>
                  <a:lnTo>
                    <a:pt x="354" y="97"/>
                  </a:lnTo>
                  <a:lnTo>
                    <a:pt x="354" y="97"/>
                  </a:lnTo>
                  <a:lnTo>
                    <a:pt x="354" y="99"/>
                  </a:lnTo>
                  <a:lnTo>
                    <a:pt x="357" y="101"/>
                  </a:lnTo>
                  <a:lnTo>
                    <a:pt x="362" y="108"/>
                  </a:lnTo>
                  <a:lnTo>
                    <a:pt x="362" y="108"/>
                  </a:lnTo>
                  <a:lnTo>
                    <a:pt x="362" y="108"/>
                  </a:lnTo>
                  <a:lnTo>
                    <a:pt x="362" y="111"/>
                  </a:lnTo>
                  <a:lnTo>
                    <a:pt x="362" y="111"/>
                  </a:lnTo>
                  <a:lnTo>
                    <a:pt x="362" y="111"/>
                  </a:lnTo>
                  <a:lnTo>
                    <a:pt x="362" y="113"/>
                  </a:lnTo>
                  <a:lnTo>
                    <a:pt x="362" y="113"/>
                  </a:lnTo>
                  <a:lnTo>
                    <a:pt x="362" y="113"/>
                  </a:lnTo>
                  <a:lnTo>
                    <a:pt x="359" y="116"/>
                  </a:lnTo>
                  <a:lnTo>
                    <a:pt x="359" y="116"/>
                  </a:lnTo>
                  <a:lnTo>
                    <a:pt x="359" y="116"/>
                  </a:lnTo>
                  <a:lnTo>
                    <a:pt x="347" y="120"/>
                  </a:lnTo>
                  <a:lnTo>
                    <a:pt x="347" y="120"/>
                  </a:lnTo>
                  <a:lnTo>
                    <a:pt x="347" y="120"/>
                  </a:lnTo>
                  <a:lnTo>
                    <a:pt x="345" y="118"/>
                  </a:lnTo>
                  <a:lnTo>
                    <a:pt x="345" y="118"/>
                  </a:lnTo>
                  <a:lnTo>
                    <a:pt x="338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1" y="113"/>
                  </a:lnTo>
                  <a:lnTo>
                    <a:pt x="331" y="111"/>
                  </a:lnTo>
                  <a:lnTo>
                    <a:pt x="324" y="108"/>
                  </a:lnTo>
                  <a:lnTo>
                    <a:pt x="324" y="108"/>
                  </a:lnTo>
                  <a:lnTo>
                    <a:pt x="321" y="108"/>
                  </a:lnTo>
                  <a:lnTo>
                    <a:pt x="314" y="113"/>
                  </a:lnTo>
                  <a:lnTo>
                    <a:pt x="312" y="113"/>
                  </a:lnTo>
                  <a:lnTo>
                    <a:pt x="312" y="116"/>
                  </a:lnTo>
                  <a:lnTo>
                    <a:pt x="312" y="116"/>
                  </a:lnTo>
                  <a:lnTo>
                    <a:pt x="310" y="118"/>
                  </a:lnTo>
                  <a:lnTo>
                    <a:pt x="310" y="118"/>
                  </a:lnTo>
                  <a:lnTo>
                    <a:pt x="310" y="123"/>
                  </a:lnTo>
                  <a:lnTo>
                    <a:pt x="310" y="123"/>
                  </a:lnTo>
                  <a:lnTo>
                    <a:pt x="310" y="125"/>
                  </a:lnTo>
                  <a:lnTo>
                    <a:pt x="307" y="132"/>
                  </a:lnTo>
                  <a:lnTo>
                    <a:pt x="307" y="132"/>
                  </a:lnTo>
                  <a:lnTo>
                    <a:pt x="307" y="132"/>
                  </a:lnTo>
                  <a:lnTo>
                    <a:pt x="307" y="134"/>
                  </a:lnTo>
                  <a:lnTo>
                    <a:pt x="295" y="142"/>
                  </a:lnTo>
                  <a:lnTo>
                    <a:pt x="293" y="142"/>
                  </a:lnTo>
                  <a:lnTo>
                    <a:pt x="293" y="144"/>
                  </a:lnTo>
                  <a:lnTo>
                    <a:pt x="293" y="144"/>
                  </a:lnTo>
                  <a:lnTo>
                    <a:pt x="291" y="144"/>
                  </a:lnTo>
                  <a:lnTo>
                    <a:pt x="288" y="146"/>
                  </a:lnTo>
                  <a:lnTo>
                    <a:pt x="286" y="146"/>
                  </a:lnTo>
                  <a:lnTo>
                    <a:pt x="284" y="146"/>
                  </a:lnTo>
                  <a:lnTo>
                    <a:pt x="284" y="146"/>
                  </a:lnTo>
                  <a:lnTo>
                    <a:pt x="281" y="146"/>
                  </a:lnTo>
                  <a:lnTo>
                    <a:pt x="281" y="146"/>
                  </a:lnTo>
                  <a:lnTo>
                    <a:pt x="281" y="144"/>
                  </a:lnTo>
                  <a:lnTo>
                    <a:pt x="279" y="144"/>
                  </a:lnTo>
                  <a:lnTo>
                    <a:pt x="276" y="139"/>
                  </a:lnTo>
                  <a:lnTo>
                    <a:pt x="276" y="139"/>
                  </a:lnTo>
                  <a:lnTo>
                    <a:pt x="276" y="137"/>
                  </a:lnTo>
                  <a:lnTo>
                    <a:pt x="276" y="137"/>
                  </a:lnTo>
                  <a:lnTo>
                    <a:pt x="276" y="137"/>
                  </a:lnTo>
                  <a:lnTo>
                    <a:pt x="276" y="137"/>
                  </a:lnTo>
                  <a:lnTo>
                    <a:pt x="274" y="134"/>
                  </a:lnTo>
                  <a:lnTo>
                    <a:pt x="274" y="134"/>
                  </a:lnTo>
                  <a:lnTo>
                    <a:pt x="274" y="134"/>
                  </a:lnTo>
                  <a:lnTo>
                    <a:pt x="274" y="134"/>
                  </a:lnTo>
                  <a:lnTo>
                    <a:pt x="267" y="137"/>
                  </a:lnTo>
                  <a:lnTo>
                    <a:pt x="267" y="137"/>
                  </a:lnTo>
                  <a:lnTo>
                    <a:pt x="267" y="137"/>
                  </a:lnTo>
                  <a:lnTo>
                    <a:pt x="265" y="137"/>
                  </a:lnTo>
                  <a:lnTo>
                    <a:pt x="265" y="137"/>
                  </a:lnTo>
                  <a:lnTo>
                    <a:pt x="262" y="137"/>
                  </a:lnTo>
                  <a:lnTo>
                    <a:pt x="260" y="137"/>
                  </a:lnTo>
                  <a:lnTo>
                    <a:pt x="258" y="139"/>
                  </a:lnTo>
                  <a:lnTo>
                    <a:pt x="258" y="139"/>
                  </a:lnTo>
                  <a:lnTo>
                    <a:pt x="255" y="139"/>
                  </a:lnTo>
                  <a:lnTo>
                    <a:pt x="222" y="172"/>
                  </a:lnTo>
                  <a:lnTo>
                    <a:pt x="220" y="175"/>
                  </a:lnTo>
                  <a:lnTo>
                    <a:pt x="220" y="175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5" y="170"/>
                  </a:lnTo>
                  <a:lnTo>
                    <a:pt x="213" y="170"/>
                  </a:lnTo>
                  <a:lnTo>
                    <a:pt x="213" y="168"/>
                  </a:lnTo>
                  <a:lnTo>
                    <a:pt x="210" y="168"/>
                  </a:lnTo>
                  <a:lnTo>
                    <a:pt x="203" y="172"/>
                  </a:lnTo>
                  <a:lnTo>
                    <a:pt x="191" y="177"/>
                  </a:lnTo>
                  <a:lnTo>
                    <a:pt x="191" y="179"/>
                  </a:lnTo>
                  <a:lnTo>
                    <a:pt x="189" y="182"/>
                  </a:lnTo>
                  <a:lnTo>
                    <a:pt x="184" y="186"/>
                  </a:lnTo>
                  <a:lnTo>
                    <a:pt x="182" y="186"/>
                  </a:lnTo>
                  <a:lnTo>
                    <a:pt x="182" y="186"/>
                  </a:lnTo>
                  <a:lnTo>
                    <a:pt x="170" y="189"/>
                  </a:lnTo>
                  <a:lnTo>
                    <a:pt x="168" y="189"/>
                  </a:lnTo>
                  <a:lnTo>
                    <a:pt x="168" y="189"/>
                  </a:lnTo>
                  <a:lnTo>
                    <a:pt x="168" y="189"/>
                  </a:lnTo>
                  <a:lnTo>
                    <a:pt x="168" y="191"/>
                  </a:lnTo>
                  <a:lnTo>
                    <a:pt x="168" y="191"/>
                  </a:lnTo>
                  <a:lnTo>
                    <a:pt x="168" y="191"/>
                  </a:lnTo>
                  <a:lnTo>
                    <a:pt x="168" y="194"/>
                  </a:lnTo>
                  <a:lnTo>
                    <a:pt x="168" y="194"/>
                  </a:lnTo>
                  <a:lnTo>
                    <a:pt x="168" y="196"/>
                  </a:lnTo>
                  <a:lnTo>
                    <a:pt x="168" y="196"/>
                  </a:lnTo>
                  <a:lnTo>
                    <a:pt x="168" y="196"/>
                  </a:lnTo>
                  <a:lnTo>
                    <a:pt x="168" y="198"/>
                  </a:lnTo>
                  <a:lnTo>
                    <a:pt x="168" y="198"/>
                  </a:lnTo>
                  <a:lnTo>
                    <a:pt x="165" y="203"/>
                  </a:lnTo>
                  <a:lnTo>
                    <a:pt x="165" y="205"/>
                  </a:lnTo>
                  <a:lnTo>
                    <a:pt x="165" y="205"/>
                  </a:lnTo>
                  <a:lnTo>
                    <a:pt x="163" y="208"/>
                  </a:lnTo>
                  <a:lnTo>
                    <a:pt x="161" y="208"/>
                  </a:lnTo>
                  <a:lnTo>
                    <a:pt x="153" y="215"/>
                  </a:lnTo>
                  <a:lnTo>
                    <a:pt x="151" y="215"/>
                  </a:lnTo>
                  <a:lnTo>
                    <a:pt x="149" y="217"/>
                  </a:lnTo>
                  <a:lnTo>
                    <a:pt x="149" y="220"/>
                  </a:lnTo>
                  <a:lnTo>
                    <a:pt x="149" y="222"/>
                  </a:lnTo>
                  <a:lnTo>
                    <a:pt x="144" y="224"/>
                  </a:lnTo>
                  <a:lnTo>
                    <a:pt x="135" y="234"/>
                  </a:lnTo>
                  <a:lnTo>
                    <a:pt x="132" y="239"/>
                  </a:lnTo>
                  <a:lnTo>
                    <a:pt x="132" y="239"/>
                  </a:lnTo>
                  <a:lnTo>
                    <a:pt x="132" y="241"/>
                  </a:lnTo>
                  <a:lnTo>
                    <a:pt x="132" y="243"/>
                  </a:lnTo>
                  <a:lnTo>
                    <a:pt x="130" y="246"/>
                  </a:lnTo>
                  <a:lnTo>
                    <a:pt x="130" y="248"/>
                  </a:lnTo>
                  <a:lnTo>
                    <a:pt x="130" y="248"/>
                  </a:lnTo>
                  <a:lnTo>
                    <a:pt x="130" y="248"/>
                  </a:lnTo>
                  <a:lnTo>
                    <a:pt x="127" y="250"/>
                  </a:lnTo>
                  <a:lnTo>
                    <a:pt x="127" y="250"/>
                  </a:lnTo>
                  <a:lnTo>
                    <a:pt x="127" y="250"/>
                  </a:lnTo>
                  <a:lnTo>
                    <a:pt x="125" y="250"/>
                  </a:lnTo>
                  <a:lnTo>
                    <a:pt x="123" y="250"/>
                  </a:lnTo>
                  <a:lnTo>
                    <a:pt x="123" y="250"/>
                  </a:lnTo>
                  <a:lnTo>
                    <a:pt x="123" y="248"/>
                  </a:lnTo>
                  <a:lnTo>
                    <a:pt x="120" y="248"/>
                  </a:lnTo>
                  <a:lnTo>
                    <a:pt x="120" y="248"/>
                  </a:lnTo>
                  <a:lnTo>
                    <a:pt x="120" y="248"/>
                  </a:lnTo>
                  <a:lnTo>
                    <a:pt x="120" y="246"/>
                  </a:lnTo>
                  <a:lnTo>
                    <a:pt x="120" y="246"/>
                  </a:lnTo>
                  <a:lnTo>
                    <a:pt x="123" y="236"/>
                  </a:lnTo>
                  <a:lnTo>
                    <a:pt x="123" y="231"/>
                  </a:lnTo>
                  <a:lnTo>
                    <a:pt x="123" y="229"/>
                  </a:lnTo>
                  <a:lnTo>
                    <a:pt x="120" y="229"/>
                  </a:lnTo>
                  <a:lnTo>
                    <a:pt x="120" y="229"/>
                  </a:lnTo>
                  <a:lnTo>
                    <a:pt x="120" y="227"/>
                  </a:lnTo>
                  <a:lnTo>
                    <a:pt x="120" y="227"/>
                  </a:lnTo>
                  <a:lnTo>
                    <a:pt x="116" y="222"/>
                  </a:lnTo>
                  <a:lnTo>
                    <a:pt x="116" y="222"/>
                  </a:lnTo>
                  <a:lnTo>
                    <a:pt x="116" y="222"/>
                  </a:lnTo>
                  <a:lnTo>
                    <a:pt x="116" y="220"/>
                  </a:lnTo>
                  <a:lnTo>
                    <a:pt x="116" y="220"/>
                  </a:lnTo>
                  <a:lnTo>
                    <a:pt x="116" y="217"/>
                  </a:lnTo>
                  <a:lnTo>
                    <a:pt x="116" y="215"/>
                  </a:lnTo>
                  <a:lnTo>
                    <a:pt x="116" y="215"/>
                  </a:lnTo>
                  <a:lnTo>
                    <a:pt x="116" y="215"/>
                  </a:lnTo>
                  <a:lnTo>
                    <a:pt x="116" y="215"/>
                  </a:lnTo>
                  <a:lnTo>
                    <a:pt x="113" y="212"/>
                  </a:lnTo>
                  <a:lnTo>
                    <a:pt x="106" y="210"/>
                  </a:lnTo>
                  <a:lnTo>
                    <a:pt x="106" y="210"/>
                  </a:lnTo>
                  <a:lnTo>
                    <a:pt x="106" y="208"/>
                  </a:lnTo>
                  <a:lnTo>
                    <a:pt x="106" y="208"/>
                  </a:lnTo>
                  <a:lnTo>
                    <a:pt x="106" y="208"/>
                  </a:lnTo>
                  <a:lnTo>
                    <a:pt x="106" y="205"/>
                  </a:lnTo>
                  <a:lnTo>
                    <a:pt x="106" y="203"/>
                  </a:lnTo>
                  <a:lnTo>
                    <a:pt x="106" y="201"/>
                  </a:lnTo>
                  <a:lnTo>
                    <a:pt x="106" y="201"/>
                  </a:lnTo>
                  <a:lnTo>
                    <a:pt x="106" y="201"/>
                  </a:lnTo>
                  <a:lnTo>
                    <a:pt x="99" y="194"/>
                  </a:lnTo>
                  <a:lnTo>
                    <a:pt x="99" y="191"/>
                  </a:lnTo>
                  <a:lnTo>
                    <a:pt x="99" y="191"/>
                  </a:lnTo>
                  <a:lnTo>
                    <a:pt x="99" y="191"/>
                  </a:lnTo>
                  <a:lnTo>
                    <a:pt x="99" y="191"/>
                  </a:lnTo>
                  <a:lnTo>
                    <a:pt x="99" y="189"/>
                  </a:lnTo>
                  <a:lnTo>
                    <a:pt x="99" y="189"/>
                  </a:lnTo>
                  <a:lnTo>
                    <a:pt x="101" y="186"/>
                  </a:lnTo>
                  <a:lnTo>
                    <a:pt x="101" y="186"/>
                  </a:lnTo>
                  <a:lnTo>
                    <a:pt x="104" y="184"/>
                  </a:lnTo>
                  <a:lnTo>
                    <a:pt x="104" y="184"/>
                  </a:lnTo>
                  <a:lnTo>
                    <a:pt x="101" y="182"/>
                  </a:lnTo>
                  <a:lnTo>
                    <a:pt x="101" y="182"/>
                  </a:lnTo>
                  <a:lnTo>
                    <a:pt x="99" y="182"/>
                  </a:lnTo>
                  <a:lnTo>
                    <a:pt x="94" y="179"/>
                  </a:lnTo>
                  <a:lnTo>
                    <a:pt x="85" y="177"/>
                  </a:lnTo>
                  <a:lnTo>
                    <a:pt x="85" y="177"/>
                  </a:lnTo>
                  <a:lnTo>
                    <a:pt x="83" y="177"/>
                  </a:lnTo>
                  <a:lnTo>
                    <a:pt x="83" y="177"/>
                  </a:lnTo>
                  <a:lnTo>
                    <a:pt x="80" y="175"/>
                  </a:lnTo>
                  <a:lnTo>
                    <a:pt x="80" y="175"/>
                  </a:lnTo>
                  <a:lnTo>
                    <a:pt x="80" y="172"/>
                  </a:lnTo>
                  <a:lnTo>
                    <a:pt x="80" y="172"/>
                  </a:lnTo>
                  <a:lnTo>
                    <a:pt x="80" y="170"/>
                  </a:lnTo>
                  <a:lnTo>
                    <a:pt x="80" y="170"/>
                  </a:lnTo>
                  <a:lnTo>
                    <a:pt x="80" y="170"/>
                  </a:lnTo>
                  <a:lnTo>
                    <a:pt x="78" y="168"/>
                  </a:lnTo>
                  <a:lnTo>
                    <a:pt x="78" y="165"/>
                  </a:lnTo>
                  <a:lnTo>
                    <a:pt x="75" y="165"/>
                  </a:lnTo>
                  <a:lnTo>
                    <a:pt x="78" y="165"/>
                  </a:lnTo>
                  <a:lnTo>
                    <a:pt x="78" y="163"/>
                  </a:lnTo>
                  <a:lnTo>
                    <a:pt x="78" y="163"/>
                  </a:lnTo>
                  <a:lnTo>
                    <a:pt x="75" y="160"/>
                  </a:lnTo>
                  <a:lnTo>
                    <a:pt x="73" y="158"/>
                  </a:lnTo>
                  <a:lnTo>
                    <a:pt x="71" y="156"/>
                  </a:lnTo>
                  <a:lnTo>
                    <a:pt x="71" y="156"/>
                  </a:lnTo>
                  <a:lnTo>
                    <a:pt x="68" y="156"/>
                  </a:lnTo>
                  <a:lnTo>
                    <a:pt x="68" y="156"/>
                  </a:lnTo>
                  <a:lnTo>
                    <a:pt x="68" y="156"/>
                  </a:lnTo>
                  <a:lnTo>
                    <a:pt x="68" y="156"/>
                  </a:lnTo>
                  <a:lnTo>
                    <a:pt x="68" y="158"/>
                  </a:lnTo>
                  <a:lnTo>
                    <a:pt x="66" y="160"/>
                  </a:lnTo>
                  <a:lnTo>
                    <a:pt x="66" y="163"/>
                  </a:lnTo>
                  <a:lnTo>
                    <a:pt x="64" y="165"/>
                  </a:lnTo>
                  <a:lnTo>
                    <a:pt x="64" y="165"/>
                  </a:lnTo>
                  <a:lnTo>
                    <a:pt x="64" y="165"/>
                  </a:lnTo>
                  <a:lnTo>
                    <a:pt x="61" y="165"/>
                  </a:lnTo>
                  <a:lnTo>
                    <a:pt x="61" y="165"/>
                  </a:lnTo>
                  <a:lnTo>
                    <a:pt x="61" y="165"/>
                  </a:lnTo>
                  <a:lnTo>
                    <a:pt x="61" y="165"/>
                  </a:lnTo>
                  <a:lnTo>
                    <a:pt x="59" y="168"/>
                  </a:lnTo>
                  <a:lnTo>
                    <a:pt x="59" y="168"/>
                  </a:lnTo>
                  <a:lnTo>
                    <a:pt x="59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4" y="168"/>
                  </a:lnTo>
                  <a:lnTo>
                    <a:pt x="54" y="168"/>
                  </a:lnTo>
                  <a:lnTo>
                    <a:pt x="52" y="168"/>
                  </a:lnTo>
                  <a:lnTo>
                    <a:pt x="52" y="170"/>
                  </a:lnTo>
                  <a:lnTo>
                    <a:pt x="52" y="170"/>
                  </a:lnTo>
                  <a:lnTo>
                    <a:pt x="49" y="172"/>
                  </a:lnTo>
                  <a:lnTo>
                    <a:pt x="47" y="172"/>
                  </a:lnTo>
                  <a:lnTo>
                    <a:pt x="47" y="175"/>
                  </a:lnTo>
                  <a:lnTo>
                    <a:pt x="45" y="177"/>
                  </a:lnTo>
                  <a:lnTo>
                    <a:pt x="45" y="177"/>
                  </a:lnTo>
                  <a:lnTo>
                    <a:pt x="45" y="177"/>
                  </a:lnTo>
                  <a:lnTo>
                    <a:pt x="42" y="179"/>
                  </a:lnTo>
                  <a:lnTo>
                    <a:pt x="42" y="182"/>
                  </a:lnTo>
                  <a:lnTo>
                    <a:pt x="42" y="182"/>
                  </a:lnTo>
                  <a:lnTo>
                    <a:pt x="42" y="182"/>
                  </a:lnTo>
                  <a:lnTo>
                    <a:pt x="42" y="184"/>
                  </a:lnTo>
                  <a:lnTo>
                    <a:pt x="42" y="184"/>
                  </a:lnTo>
                  <a:lnTo>
                    <a:pt x="42" y="184"/>
                  </a:lnTo>
                  <a:lnTo>
                    <a:pt x="45" y="186"/>
                  </a:lnTo>
                  <a:lnTo>
                    <a:pt x="49" y="191"/>
                  </a:lnTo>
                  <a:lnTo>
                    <a:pt x="49" y="191"/>
                  </a:lnTo>
                  <a:lnTo>
                    <a:pt x="49" y="194"/>
                  </a:lnTo>
                  <a:lnTo>
                    <a:pt x="52" y="194"/>
                  </a:lnTo>
                  <a:lnTo>
                    <a:pt x="54" y="194"/>
                  </a:lnTo>
                  <a:lnTo>
                    <a:pt x="54" y="194"/>
                  </a:lnTo>
                  <a:lnTo>
                    <a:pt x="54" y="196"/>
                  </a:lnTo>
                  <a:lnTo>
                    <a:pt x="54" y="196"/>
                  </a:lnTo>
                  <a:lnTo>
                    <a:pt x="54" y="196"/>
                  </a:lnTo>
                  <a:lnTo>
                    <a:pt x="54" y="198"/>
                  </a:lnTo>
                  <a:lnTo>
                    <a:pt x="54" y="201"/>
                  </a:lnTo>
                  <a:lnTo>
                    <a:pt x="54" y="203"/>
                  </a:lnTo>
                  <a:lnTo>
                    <a:pt x="54" y="203"/>
                  </a:lnTo>
                  <a:lnTo>
                    <a:pt x="54" y="205"/>
                  </a:lnTo>
                  <a:lnTo>
                    <a:pt x="54" y="208"/>
                  </a:lnTo>
                  <a:lnTo>
                    <a:pt x="52" y="210"/>
                  </a:lnTo>
                  <a:lnTo>
                    <a:pt x="49" y="212"/>
                  </a:lnTo>
                  <a:lnTo>
                    <a:pt x="49" y="212"/>
                  </a:lnTo>
                  <a:lnTo>
                    <a:pt x="49" y="212"/>
                  </a:lnTo>
                  <a:lnTo>
                    <a:pt x="49" y="212"/>
                  </a:lnTo>
                  <a:lnTo>
                    <a:pt x="49" y="215"/>
                  </a:lnTo>
                  <a:lnTo>
                    <a:pt x="49" y="215"/>
                  </a:lnTo>
                  <a:lnTo>
                    <a:pt x="49" y="215"/>
                  </a:lnTo>
                  <a:lnTo>
                    <a:pt x="49" y="217"/>
                  </a:lnTo>
                  <a:lnTo>
                    <a:pt x="49" y="217"/>
                  </a:lnTo>
                  <a:lnTo>
                    <a:pt x="49" y="222"/>
                  </a:lnTo>
                  <a:lnTo>
                    <a:pt x="49" y="227"/>
                  </a:lnTo>
                  <a:lnTo>
                    <a:pt x="49" y="227"/>
                  </a:lnTo>
                  <a:lnTo>
                    <a:pt x="49" y="227"/>
                  </a:lnTo>
                  <a:lnTo>
                    <a:pt x="49" y="229"/>
                  </a:lnTo>
                  <a:lnTo>
                    <a:pt x="47" y="231"/>
                  </a:lnTo>
                  <a:lnTo>
                    <a:pt x="47" y="231"/>
                  </a:lnTo>
                  <a:lnTo>
                    <a:pt x="47" y="231"/>
                  </a:lnTo>
                  <a:lnTo>
                    <a:pt x="47" y="231"/>
                  </a:lnTo>
                  <a:lnTo>
                    <a:pt x="47" y="231"/>
                  </a:lnTo>
                  <a:lnTo>
                    <a:pt x="47" y="234"/>
                  </a:lnTo>
                  <a:lnTo>
                    <a:pt x="47" y="234"/>
                  </a:lnTo>
                  <a:lnTo>
                    <a:pt x="47" y="236"/>
                  </a:lnTo>
                  <a:lnTo>
                    <a:pt x="47" y="239"/>
                  </a:lnTo>
                  <a:lnTo>
                    <a:pt x="47" y="239"/>
                  </a:lnTo>
                  <a:lnTo>
                    <a:pt x="47" y="239"/>
                  </a:lnTo>
                  <a:lnTo>
                    <a:pt x="47" y="239"/>
                  </a:lnTo>
                  <a:lnTo>
                    <a:pt x="47" y="241"/>
                  </a:lnTo>
                  <a:lnTo>
                    <a:pt x="47" y="241"/>
                  </a:lnTo>
                  <a:lnTo>
                    <a:pt x="47" y="241"/>
                  </a:lnTo>
                  <a:lnTo>
                    <a:pt x="47" y="241"/>
                  </a:lnTo>
                  <a:lnTo>
                    <a:pt x="47" y="243"/>
                  </a:lnTo>
                  <a:lnTo>
                    <a:pt x="47" y="243"/>
                  </a:lnTo>
                  <a:lnTo>
                    <a:pt x="47" y="243"/>
                  </a:lnTo>
                  <a:lnTo>
                    <a:pt x="47" y="246"/>
                  </a:lnTo>
                  <a:lnTo>
                    <a:pt x="47" y="246"/>
                  </a:lnTo>
                  <a:lnTo>
                    <a:pt x="47" y="248"/>
                  </a:lnTo>
                  <a:lnTo>
                    <a:pt x="47" y="248"/>
                  </a:lnTo>
                  <a:lnTo>
                    <a:pt x="47" y="250"/>
                  </a:lnTo>
                  <a:lnTo>
                    <a:pt x="49" y="255"/>
                  </a:lnTo>
                  <a:lnTo>
                    <a:pt x="49" y="255"/>
                  </a:lnTo>
                  <a:lnTo>
                    <a:pt x="49" y="255"/>
                  </a:lnTo>
                  <a:lnTo>
                    <a:pt x="49" y="255"/>
                  </a:lnTo>
                  <a:lnTo>
                    <a:pt x="52" y="260"/>
                  </a:lnTo>
                  <a:lnTo>
                    <a:pt x="52" y="260"/>
                  </a:lnTo>
                  <a:lnTo>
                    <a:pt x="52" y="262"/>
                  </a:lnTo>
                  <a:lnTo>
                    <a:pt x="54" y="274"/>
                  </a:lnTo>
                  <a:lnTo>
                    <a:pt x="57" y="281"/>
                  </a:lnTo>
                  <a:lnTo>
                    <a:pt x="57" y="281"/>
                  </a:lnTo>
                  <a:lnTo>
                    <a:pt x="57" y="286"/>
                  </a:lnTo>
                  <a:lnTo>
                    <a:pt x="57" y="288"/>
                  </a:lnTo>
                  <a:lnTo>
                    <a:pt x="54" y="288"/>
                  </a:lnTo>
                  <a:lnTo>
                    <a:pt x="54" y="293"/>
                  </a:lnTo>
                  <a:lnTo>
                    <a:pt x="54" y="293"/>
                  </a:lnTo>
                  <a:lnTo>
                    <a:pt x="40" y="307"/>
                  </a:lnTo>
                  <a:lnTo>
                    <a:pt x="38" y="312"/>
                  </a:lnTo>
                  <a:lnTo>
                    <a:pt x="35" y="317"/>
                  </a:lnTo>
                  <a:lnTo>
                    <a:pt x="33" y="321"/>
                  </a:lnTo>
                  <a:lnTo>
                    <a:pt x="31" y="321"/>
                  </a:lnTo>
                  <a:lnTo>
                    <a:pt x="28" y="324"/>
                  </a:lnTo>
                  <a:lnTo>
                    <a:pt x="26" y="326"/>
                  </a:lnTo>
                  <a:lnTo>
                    <a:pt x="23" y="328"/>
                  </a:lnTo>
                  <a:lnTo>
                    <a:pt x="21" y="331"/>
                  </a:lnTo>
                  <a:lnTo>
                    <a:pt x="19" y="333"/>
                  </a:lnTo>
                  <a:lnTo>
                    <a:pt x="16" y="333"/>
                  </a:lnTo>
                  <a:lnTo>
                    <a:pt x="16" y="333"/>
                  </a:lnTo>
                  <a:lnTo>
                    <a:pt x="14" y="333"/>
                  </a:lnTo>
                  <a:lnTo>
                    <a:pt x="12" y="333"/>
                  </a:lnTo>
                  <a:lnTo>
                    <a:pt x="9" y="336"/>
                  </a:lnTo>
                  <a:lnTo>
                    <a:pt x="9" y="338"/>
                  </a:lnTo>
                  <a:lnTo>
                    <a:pt x="9" y="340"/>
                  </a:lnTo>
                  <a:lnTo>
                    <a:pt x="9" y="340"/>
                  </a:lnTo>
                  <a:lnTo>
                    <a:pt x="12" y="343"/>
                  </a:lnTo>
                  <a:lnTo>
                    <a:pt x="12" y="343"/>
                  </a:lnTo>
                  <a:lnTo>
                    <a:pt x="14" y="343"/>
                  </a:lnTo>
                  <a:lnTo>
                    <a:pt x="16" y="345"/>
                  </a:lnTo>
                  <a:lnTo>
                    <a:pt x="16" y="345"/>
                  </a:lnTo>
                  <a:lnTo>
                    <a:pt x="16" y="345"/>
                  </a:lnTo>
                  <a:lnTo>
                    <a:pt x="16" y="345"/>
                  </a:lnTo>
                  <a:lnTo>
                    <a:pt x="16" y="345"/>
                  </a:lnTo>
                  <a:lnTo>
                    <a:pt x="16" y="347"/>
                  </a:lnTo>
                  <a:lnTo>
                    <a:pt x="16" y="350"/>
                  </a:lnTo>
                  <a:lnTo>
                    <a:pt x="16" y="350"/>
                  </a:lnTo>
                  <a:lnTo>
                    <a:pt x="14" y="350"/>
                  </a:lnTo>
                  <a:lnTo>
                    <a:pt x="14" y="350"/>
                  </a:lnTo>
                  <a:lnTo>
                    <a:pt x="12" y="350"/>
                  </a:lnTo>
                  <a:lnTo>
                    <a:pt x="12" y="350"/>
                  </a:lnTo>
                  <a:lnTo>
                    <a:pt x="7" y="350"/>
                  </a:lnTo>
                  <a:lnTo>
                    <a:pt x="7" y="350"/>
                  </a:lnTo>
                  <a:lnTo>
                    <a:pt x="5" y="350"/>
                  </a:lnTo>
                  <a:lnTo>
                    <a:pt x="5" y="354"/>
                  </a:lnTo>
                  <a:lnTo>
                    <a:pt x="2" y="359"/>
                  </a:lnTo>
                  <a:lnTo>
                    <a:pt x="0" y="362"/>
                  </a:lnTo>
                  <a:lnTo>
                    <a:pt x="0" y="362"/>
                  </a:lnTo>
                  <a:lnTo>
                    <a:pt x="0" y="364"/>
                  </a:lnTo>
                  <a:lnTo>
                    <a:pt x="0" y="364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369"/>
                  </a:lnTo>
                  <a:lnTo>
                    <a:pt x="0" y="369"/>
                  </a:lnTo>
                  <a:lnTo>
                    <a:pt x="19" y="390"/>
                  </a:lnTo>
                  <a:lnTo>
                    <a:pt x="21" y="390"/>
                  </a:lnTo>
                  <a:lnTo>
                    <a:pt x="21" y="392"/>
                  </a:lnTo>
                  <a:lnTo>
                    <a:pt x="21" y="392"/>
                  </a:lnTo>
                  <a:lnTo>
                    <a:pt x="21" y="392"/>
                  </a:lnTo>
                  <a:lnTo>
                    <a:pt x="23" y="392"/>
                  </a:lnTo>
                  <a:lnTo>
                    <a:pt x="23" y="390"/>
                  </a:lnTo>
                  <a:lnTo>
                    <a:pt x="26" y="390"/>
                  </a:lnTo>
                  <a:lnTo>
                    <a:pt x="28" y="390"/>
                  </a:lnTo>
                  <a:lnTo>
                    <a:pt x="28" y="390"/>
                  </a:lnTo>
                  <a:lnTo>
                    <a:pt x="31" y="385"/>
                  </a:lnTo>
                  <a:lnTo>
                    <a:pt x="33" y="385"/>
                  </a:lnTo>
                  <a:lnTo>
                    <a:pt x="33" y="385"/>
                  </a:lnTo>
                  <a:lnTo>
                    <a:pt x="33" y="385"/>
                  </a:lnTo>
                  <a:lnTo>
                    <a:pt x="33" y="385"/>
                  </a:lnTo>
                  <a:lnTo>
                    <a:pt x="35" y="385"/>
                  </a:lnTo>
                  <a:lnTo>
                    <a:pt x="35" y="385"/>
                  </a:lnTo>
                  <a:lnTo>
                    <a:pt x="35" y="388"/>
                  </a:lnTo>
                  <a:lnTo>
                    <a:pt x="35" y="388"/>
                  </a:lnTo>
                  <a:lnTo>
                    <a:pt x="35" y="392"/>
                  </a:lnTo>
                  <a:lnTo>
                    <a:pt x="35" y="395"/>
                  </a:lnTo>
                  <a:lnTo>
                    <a:pt x="35" y="397"/>
                  </a:lnTo>
                  <a:lnTo>
                    <a:pt x="38" y="402"/>
                  </a:lnTo>
                  <a:lnTo>
                    <a:pt x="40" y="404"/>
                  </a:lnTo>
                  <a:lnTo>
                    <a:pt x="42" y="406"/>
                  </a:lnTo>
                  <a:lnTo>
                    <a:pt x="42" y="406"/>
                  </a:lnTo>
                  <a:lnTo>
                    <a:pt x="45" y="406"/>
                  </a:lnTo>
                  <a:lnTo>
                    <a:pt x="45" y="409"/>
                  </a:lnTo>
                  <a:lnTo>
                    <a:pt x="47" y="409"/>
                  </a:lnTo>
                  <a:lnTo>
                    <a:pt x="49" y="409"/>
                  </a:lnTo>
                  <a:lnTo>
                    <a:pt x="64" y="409"/>
                  </a:lnTo>
                  <a:lnTo>
                    <a:pt x="68" y="406"/>
                  </a:lnTo>
                  <a:lnTo>
                    <a:pt x="71" y="406"/>
                  </a:lnTo>
                  <a:lnTo>
                    <a:pt x="73" y="406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3" y="411"/>
                  </a:lnTo>
                  <a:lnTo>
                    <a:pt x="75" y="411"/>
                  </a:lnTo>
                  <a:lnTo>
                    <a:pt x="75" y="414"/>
                  </a:lnTo>
                  <a:lnTo>
                    <a:pt x="75" y="414"/>
                  </a:lnTo>
                  <a:lnTo>
                    <a:pt x="78" y="416"/>
                  </a:lnTo>
                  <a:lnTo>
                    <a:pt x="75" y="418"/>
                  </a:lnTo>
                  <a:lnTo>
                    <a:pt x="75" y="421"/>
                  </a:lnTo>
                  <a:lnTo>
                    <a:pt x="75" y="421"/>
                  </a:lnTo>
                  <a:lnTo>
                    <a:pt x="75" y="423"/>
                  </a:lnTo>
                  <a:lnTo>
                    <a:pt x="75" y="423"/>
                  </a:lnTo>
                  <a:lnTo>
                    <a:pt x="75" y="425"/>
                  </a:lnTo>
                  <a:lnTo>
                    <a:pt x="75" y="425"/>
                  </a:lnTo>
                  <a:lnTo>
                    <a:pt x="75" y="425"/>
                  </a:lnTo>
                  <a:lnTo>
                    <a:pt x="75" y="428"/>
                  </a:lnTo>
                  <a:lnTo>
                    <a:pt x="75" y="430"/>
                  </a:lnTo>
                  <a:lnTo>
                    <a:pt x="75" y="432"/>
                  </a:lnTo>
                  <a:lnTo>
                    <a:pt x="75" y="432"/>
                  </a:lnTo>
                  <a:lnTo>
                    <a:pt x="75" y="432"/>
                  </a:lnTo>
                  <a:lnTo>
                    <a:pt x="75" y="437"/>
                  </a:lnTo>
                  <a:lnTo>
                    <a:pt x="78" y="440"/>
                  </a:lnTo>
                  <a:lnTo>
                    <a:pt x="80" y="442"/>
                  </a:lnTo>
                  <a:lnTo>
                    <a:pt x="80" y="442"/>
                  </a:lnTo>
                  <a:lnTo>
                    <a:pt x="80" y="444"/>
                  </a:lnTo>
                  <a:lnTo>
                    <a:pt x="80" y="444"/>
                  </a:lnTo>
                  <a:lnTo>
                    <a:pt x="80" y="449"/>
                  </a:lnTo>
                  <a:lnTo>
                    <a:pt x="80" y="451"/>
                  </a:lnTo>
                  <a:lnTo>
                    <a:pt x="80" y="451"/>
                  </a:lnTo>
                  <a:lnTo>
                    <a:pt x="80" y="451"/>
                  </a:lnTo>
                  <a:lnTo>
                    <a:pt x="80" y="451"/>
                  </a:lnTo>
                  <a:lnTo>
                    <a:pt x="83" y="451"/>
                  </a:lnTo>
                  <a:lnTo>
                    <a:pt x="83" y="451"/>
                  </a:lnTo>
                  <a:lnTo>
                    <a:pt x="85" y="451"/>
                  </a:lnTo>
                  <a:lnTo>
                    <a:pt x="87" y="451"/>
                  </a:lnTo>
                  <a:lnTo>
                    <a:pt x="90" y="451"/>
                  </a:lnTo>
                  <a:lnTo>
                    <a:pt x="90" y="451"/>
                  </a:lnTo>
                  <a:lnTo>
                    <a:pt x="92" y="454"/>
                  </a:lnTo>
                  <a:lnTo>
                    <a:pt x="92" y="454"/>
                  </a:lnTo>
                  <a:lnTo>
                    <a:pt x="92" y="454"/>
                  </a:lnTo>
                  <a:lnTo>
                    <a:pt x="92" y="456"/>
                  </a:lnTo>
                  <a:lnTo>
                    <a:pt x="92" y="461"/>
                  </a:lnTo>
                  <a:lnTo>
                    <a:pt x="92" y="461"/>
                  </a:lnTo>
                  <a:lnTo>
                    <a:pt x="92" y="463"/>
                  </a:lnTo>
                  <a:lnTo>
                    <a:pt x="92" y="466"/>
                  </a:lnTo>
                  <a:lnTo>
                    <a:pt x="90" y="466"/>
                  </a:lnTo>
                  <a:lnTo>
                    <a:pt x="92" y="468"/>
                  </a:lnTo>
                  <a:lnTo>
                    <a:pt x="92" y="468"/>
                  </a:lnTo>
                  <a:lnTo>
                    <a:pt x="92" y="470"/>
                  </a:lnTo>
                  <a:lnTo>
                    <a:pt x="92" y="470"/>
                  </a:lnTo>
                  <a:lnTo>
                    <a:pt x="94" y="473"/>
                  </a:lnTo>
                  <a:lnTo>
                    <a:pt x="97" y="473"/>
                  </a:lnTo>
                  <a:lnTo>
                    <a:pt x="99" y="475"/>
                  </a:lnTo>
                  <a:lnTo>
                    <a:pt x="99" y="477"/>
                  </a:lnTo>
                  <a:lnTo>
                    <a:pt x="101" y="477"/>
                  </a:lnTo>
                  <a:lnTo>
                    <a:pt x="101" y="477"/>
                  </a:lnTo>
                  <a:lnTo>
                    <a:pt x="101" y="480"/>
                  </a:lnTo>
                  <a:lnTo>
                    <a:pt x="101" y="480"/>
                  </a:lnTo>
                  <a:lnTo>
                    <a:pt x="101" y="480"/>
                  </a:lnTo>
                  <a:lnTo>
                    <a:pt x="101" y="482"/>
                  </a:lnTo>
                  <a:lnTo>
                    <a:pt x="101" y="482"/>
                  </a:lnTo>
                  <a:lnTo>
                    <a:pt x="106" y="480"/>
                  </a:lnTo>
                  <a:lnTo>
                    <a:pt x="109" y="480"/>
                  </a:lnTo>
                  <a:lnTo>
                    <a:pt x="111" y="477"/>
                  </a:lnTo>
                  <a:lnTo>
                    <a:pt x="111" y="475"/>
                  </a:lnTo>
                  <a:lnTo>
                    <a:pt x="137" y="466"/>
                  </a:lnTo>
                  <a:lnTo>
                    <a:pt x="137" y="466"/>
                  </a:lnTo>
                  <a:lnTo>
                    <a:pt x="137" y="463"/>
                  </a:lnTo>
                  <a:lnTo>
                    <a:pt x="137" y="463"/>
                  </a:lnTo>
                  <a:lnTo>
                    <a:pt x="139" y="463"/>
                  </a:lnTo>
                  <a:lnTo>
                    <a:pt x="139" y="463"/>
                  </a:lnTo>
                  <a:lnTo>
                    <a:pt x="139" y="463"/>
                  </a:lnTo>
                  <a:lnTo>
                    <a:pt x="144" y="463"/>
                  </a:lnTo>
                  <a:lnTo>
                    <a:pt x="146" y="461"/>
                  </a:lnTo>
                  <a:lnTo>
                    <a:pt x="149" y="459"/>
                  </a:lnTo>
                  <a:lnTo>
                    <a:pt x="149" y="459"/>
                  </a:lnTo>
                  <a:lnTo>
                    <a:pt x="153" y="456"/>
                  </a:lnTo>
                  <a:lnTo>
                    <a:pt x="156" y="454"/>
                  </a:lnTo>
                  <a:lnTo>
                    <a:pt x="161" y="454"/>
                  </a:lnTo>
                  <a:lnTo>
                    <a:pt x="163" y="454"/>
                  </a:lnTo>
                  <a:lnTo>
                    <a:pt x="165" y="454"/>
                  </a:lnTo>
                  <a:lnTo>
                    <a:pt x="168" y="451"/>
                  </a:lnTo>
                  <a:lnTo>
                    <a:pt x="170" y="449"/>
                  </a:lnTo>
                  <a:lnTo>
                    <a:pt x="170" y="447"/>
                  </a:lnTo>
                  <a:lnTo>
                    <a:pt x="170" y="444"/>
                  </a:lnTo>
                  <a:lnTo>
                    <a:pt x="170" y="442"/>
                  </a:lnTo>
                  <a:lnTo>
                    <a:pt x="170" y="440"/>
                  </a:lnTo>
                  <a:lnTo>
                    <a:pt x="172" y="437"/>
                  </a:lnTo>
                  <a:lnTo>
                    <a:pt x="175" y="435"/>
                  </a:lnTo>
                  <a:lnTo>
                    <a:pt x="180" y="432"/>
                  </a:lnTo>
                  <a:lnTo>
                    <a:pt x="180" y="432"/>
                  </a:lnTo>
                  <a:lnTo>
                    <a:pt x="180" y="430"/>
                  </a:lnTo>
                  <a:lnTo>
                    <a:pt x="177" y="430"/>
                  </a:lnTo>
                  <a:lnTo>
                    <a:pt x="175" y="430"/>
                  </a:lnTo>
                  <a:lnTo>
                    <a:pt x="175" y="428"/>
                  </a:lnTo>
                  <a:lnTo>
                    <a:pt x="175" y="425"/>
                  </a:lnTo>
                  <a:lnTo>
                    <a:pt x="177" y="425"/>
                  </a:lnTo>
                  <a:lnTo>
                    <a:pt x="180" y="425"/>
                  </a:lnTo>
                  <a:lnTo>
                    <a:pt x="182" y="425"/>
                  </a:lnTo>
                  <a:lnTo>
                    <a:pt x="180" y="421"/>
                  </a:lnTo>
                  <a:lnTo>
                    <a:pt x="180" y="418"/>
                  </a:lnTo>
                  <a:lnTo>
                    <a:pt x="182" y="418"/>
                  </a:lnTo>
                  <a:lnTo>
                    <a:pt x="182" y="416"/>
                  </a:lnTo>
                  <a:lnTo>
                    <a:pt x="184" y="416"/>
                  </a:lnTo>
                  <a:lnTo>
                    <a:pt x="187" y="416"/>
                  </a:lnTo>
                  <a:lnTo>
                    <a:pt x="187" y="416"/>
                  </a:lnTo>
                  <a:lnTo>
                    <a:pt x="189" y="416"/>
                  </a:lnTo>
                  <a:lnTo>
                    <a:pt x="189" y="414"/>
                  </a:lnTo>
                  <a:lnTo>
                    <a:pt x="189" y="414"/>
                  </a:lnTo>
                  <a:lnTo>
                    <a:pt x="189" y="411"/>
                  </a:lnTo>
                  <a:lnTo>
                    <a:pt x="189" y="409"/>
                  </a:lnTo>
                  <a:lnTo>
                    <a:pt x="198" y="402"/>
                  </a:lnTo>
                  <a:lnTo>
                    <a:pt x="201" y="399"/>
                  </a:lnTo>
                  <a:lnTo>
                    <a:pt x="201" y="399"/>
                  </a:lnTo>
                  <a:lnTo>
                    <a:pt x="201" y="397"/>
                  </a:lnTo>
                  <a:lnTo>
                    <a:pt x="203" y="392"/>
                  </a:lnTo>
                  <a:lnTo>
                    <a:pt x="203" y="390"/>
                  </a:lnTo>
                  <a:lnTo>
                    <a:pt x="203" y="390"/>
                  </a:lnTo>
                  <a:lnTo>
                    <a:pt x="206" y="390"/>
                  </a:lnTo>
                  <a:lnTo>
                    <a:pt x="208" y="388"/>
                  </a:lnTo>
                  <a:lnTo>
                    <a:pt x="210" y="388"/>
                  </a:lnTo>
                  <a:lnTo>
                    <a:pt x="213" y="388"/>
                  </a:lnTo>
                  <a:lnTo>
                    <a:pt x="215" y="388"/>
                  </a:lnTo>
                  <a:lnTo>
                    <a:pt x="215" y="388"/>
                  </a:lnTo>
                  <a:lnTo>
                    <a:pt x="217" y="385"/>
                  </a:lnTo>
                  <a:lnTo>
                    <a:pt x="222" y="385"/>
                  </a:lnTo>
                  <a:lnTo>
                    <a:pt x="224" y="383"/>
                  </a:lnTo>
                  <a:lnTo>
                    <a:pt x="222" y="380"/>
                  </a:lnTo>
                  <a:lnTo>
                    <a:pt x="220" y="380"/>
                  </a:lnTo>
                  <a:lnTo>
                    <a:pt x="217" y="380"/>
                  </a:lnTo>
                  <a:lnTo>
                    <a:pt x="217" y="380"/>
                  </a:lnTo>
                  <a:lnTo>
                    <a:pt x="215" y="380"/>
                  </a:lnTo>
                  <a:lnTo>
                    <a:pt x="215" y="378"/>
                  </a:lnTo>
                  <a:lnTo>
                    <a:pt x="215" y="376"/>
                  </a:lnTo>
                  <a:lnTo>
                    <a:pt x="217" y="376"/>
                  </a:lnTo>
                  <a:lnTo>
                    <a:pt x="217" y="373"/>
                  </a:lnTo>
                  <a:lnTo>
                    <a:pt x="217" y="373"/>
                  </a:lnTo>
                  <a:lnTo>
                    <a:pt x="217" y="371"/>
                  </a:lnTo>
                  <a:lnTo>
                    <a:pt x="217" y="369"/>
                  </a:lnTo>
                  <a:lnTo>
                    <a:pt x="220" y="369"/>
                  </a:lnTo>
                  <a:lnTo>
                    <a:pt x="220" y="366"/>
                  </a:lnTo>
                  <a:lnTo>
                    <a:pt x="222" y="366"/>
                  </a:lnTo>
                  <a:lnTo>
                    <a:pt x="224" y="369"/>
                  </a:lnTo>
                  <a:lnTo>
                    <a:pt x="229" y="369"/>
                  </a:lnTo>
                  <a:lnTo>
                    <a:pt x="229" y="369"/>
                  </a:lnTo>
                  <a:lnTo>
                    <a:pt x="229" y="366"/>
                  </a:lnTo>
                  <a:lnTo>
                    <a:pt x="229" y="366"/>
                  </a:lnTo>
                  <a:lnTo>
                    <a:pt x="229" y="366"/>
                  </a:lnTo>
                  <a:lnTo>
                    <a:pt x="229" y="366"/>
                  </a:lnTo>
                  <a:lnTo>
                    <a:pt x="229" y="364"/>
                  </a:lnTo>
                  <a:lnTo>
                    <a:pt x="229" y="364"/>
                  </a:lnTo>
                  <a:lnTo>
                    <a:pt x="229" y="364"/>
                  </a:lnTo>
                  <a:lnTo>
                    <a:pt x="229" y="362"/>
                  </a:lnTo>
                  <a:lnTo>
                    <a:pt x="232" y="362"/>
                  </a:lnTo>
                  <a:lnTo>
                    <a:pt x="232" y="362"/>
                  </a:lnTo>
                  <a:lnTo>
                    <a:pt x="234" y="359"/>
                  </a:lnTo>
                  <a:lnTo>
                    <a:pt x="234" y="359"/>
                  </a:lnTo>
                  <a:lnTo>
                    <a:pt x="236" y="357"/>
                  </a:lnTo>
                  <a:lnTo>
                    <a:pt x="236" y="357"/>
                  </a:lnTo>
                  <a:lnTo>
                    <a:pt x="239" y="354"/>
                  </a:lnTo>
                  <a:lnTo>
                    <a:pt x="241" y="354"/>
                  </a:lnTo>
                  <a:lnTo>
                    <a:pt x="243" y="354"/>
                  </a:lnTo>
                  <a:lnTo>
                    <a:pt x="246" y="357"/>
                  </a:lnTo>
                  <a:lnTo>
                    <a:pt x="248" y="354"/>
                  </a:lnTo>
                  <a:lnTo>
                    <a:pt x="248" y="357"/>
                  </a:lnTo>
                  <a:lnTo>
                    <a:pt x="248" y="357"/>
                  </a:lnTo>
                  <a:lnTo>
                    <a:pt x="250" y="357"/>
                  </a:lnTo>
                  <a:lnTo>
                    <a:pt x="253" y="357"/>
                  </a:lnTo>
                  <a:lnTo>
                    <a:pt x="253" y="357"/>
                  </a:lnTo>
                  <a:lnTo>
                    <a:pt x="255" y="354"/>
                  </a:lnTo>
                  <a:lnTo>
                    <a:pt x="258" y="352"/>
                  </a:lnTo>
                  <a:lnTo>
                    <a:pt x="260" y="352"/>
                  </a:lnTo>
                  <a:lnTo>
                    <a:pt x="262" y="354"/>
                  </a:lnTo>
                  <a:lnTo>
                    <a:pt x="265" y="354"/>
                  </a:lnTo>
                  <a:lnTo>
                    <a:pt x="265" y="354"/>
                  </a:lnTo>
                  <a:lnTo>
                    <a:pt x="265" y="357"/>
                  </a:lnTo>
                  <a:lnTo>
                    <a:pt x="267" y="357"/>
                  </a:lnTo>
                  <a:lnTo>
                    <a:pt x="267" y="359"/>
                  </a:lnTo>
                  <a:lnTo>
                    <a:pt x="267" y="359"/>
                  </a:lnTo>
                  <a:lnTo>
                    <a:pt x="274" y="357"/>
                  </a:lnTo>
                  <a:lnTo>
                    <a:pt x="274" y="359"/>
                  </a:lnTo>
                  <a:lnTo>
                    <a:pt x="276" y="359"/>
                  </a:lnTo>
                  <a:lnTo>
                    <a:pt x="279" y="364"/>
                  </a:lnTo>
                  <a:lnTo>
                    <a:pt x="281" y="364"/>
                  </a:lnTo>
                  <a:lnTo>
                    <a:pt x="281" y="366"/>
                  </a:lnTo>
                  <a:lnTo>
                    <a:pt x="298" y="364"/>
                  </a:lnTo>
                  <a:lnTo>
                    <a:pt x="300" y="364"/>
                  </a:lnTo>
                  <a:lnTo>
                    <a:pt x="302" y="362"/>
                  </a:lnTo>
                  <a:lnTo>
                    <a:pt x="302" y="359"/>
                  </a:lnTo>
                  <a:lnTo>
                    <a:pt x="302" y="357"/>
                  </a:lnTo>
                  <a:lnTo>
                    <a:pt x="302" y="350"/>
                  </a:lnTo>
                  <a:lnTo>
                    <a:pt x="305" y="347"/>
                  </a:lnTo>
                  <a:lnTo>
                    <a:pt x="305" y="347"/>
                  </a:lnTo>
                  <a:lnTo>
                    <a:pt x="310" y="343"/>
                  </a:lnTo>
                  <a:lnTo>
                    <a:pt x="310" y="345"/>
                  </a:lnTo>
                  <a:lnTo>
                    <a:pt x="310" y="347"/>
                  </a:lnTo>
                  <a:lnTo>
                    <a:pt x="307" y="347"/>
                  </a:lnTo>
                  <a:lnTo>
                    <a:pt x="307" y="350"/>
                  </a:lnTo>
                  <a:lnTo>
                    <a:pt x="305" y="350"/>
                  </a:lnTo>
                  <a:lnTo>
                    <a:pt x="307" y="352"/>
                  </a:lnTo>
                  <a:lnTo>
                    <a:pt x="307" y="354"/>
                  </a:lnTo>
                  <a:lnTo>
                    <a:pt x="307" y="354"/>
                  </a:lnTo>
                  <a:lnTo>
                    <a:pt x="307" y="362"/>
                  </a:lnTo>
                  <a:lnTo>
                    <a:pt x="310" y="366"/>
                  </a:lnTo>
                  <a:lnTo>
                    <a:pt x="310" y="369"/>
                  </a:lnTo>
                  <a:lnTo>
                    <a:pt x="312" y="371"/>
                  </a:lnTo>
                  <a:lnTo>
                    <a:pt x="328" y="376"/>
                  </a:lnTo>
                  <a:lnTo>
                    <a:pt x="331" y="378"/>
                  </a:lnTo>
                  <a:lnTo>
                    <a:pt x="336" y="383"/>
                  </a:lnTo>
                  <a:lnTo>
                    <a:pt x="338" y="385"/>
                  </a:lnTo>
                  <a:lnTo>
                    <a:pt x="338" y="385"/>
                  </a:lnTo>
                  <a:lnTo>
                    <a:pt x="340" y="383"/>
                  </a:lnTo>
                  <a:lnTo>
                    <a:pt x="343" y="385"/>
                  </a:lnTo>
                  <a:lnTo>
                    <a:pt x="343" y="390"/>
                  </a:lnTo>
                  <a:lnTo>
                    <a:pt x="340" y="395"/>
                  </a:lnTo>
                  <a:lnTo>
                    <a:pt x="340" y="395"/>
                  </a:lnTo>
                  <a:lnTo>
                    <a:pt x="343" y="397"/>
                  </a:lnTo>
                  <a:lnTo>
                    <a:pt x="347" y="399"/>
                  </a:lnTo>
                  <a:lnTo>
                    <a:pt x="354" y="404"/>
                  </a:lnTo>
                  <a:lnTo>
                    <a:pt x="354" y="406"/>
                  </a:lnTo>
                  <a:lnTo>
                    <a:pt x="357" y="409"/>
                  </a:lnTo>
                  <a:lnTo>
                    <a:pt x="354" y="411"/>
                  </a:lnTo>
                  <a:lnTo>
                    <a:pt x="354" y="414"/>
                  </a:lnTo>
                  <a:lnTo>
                    <a:pt x="354" y="414"/>
                  </a:lnTo>
                  <a:lnTo>
                    <a:pt x="352" y="416"/>
                  </a:lnTo>
                  <a:lnTo>
                    <a:pt x="352" y="416"/>
                  </a:lnTo>
                  <a:lnTo>
                    <a:pt x="352" y="416"/>
                  </a:lnTo>
                  <a:lnTo>
                    <a:pt x="352" y="418"/>
                  </a:lnTo>
                  <a:lnTo>
                    <a:pt x="352" y="418"/>
                  </a:lnTo>
                  <a:lnTo>
                    <a:pt x="350" y="418"/>
                  </a:lnTo>
                  <a:lnTo>
                    <a:pt x="347" y="421"/>
                  </a:lnTo>
                  <a:lnTo>
                    <a:pt x="347" y="425"/>
                  </a:lnTo>
                  <a:lnTo>
                    <a:pt x="345" y="430"/>
                  </a:lnTo>
                  <a:lnTo>
                    <a:pt x="340" y="432"/>
                  </a:lnTo>
                  <a:lnTo>
                    <a:pt x="338" y="437"/>
                  </a:lnTo>
                  <a:lnTo>
                    <a:pt x="338" y="437"/>
                  </a:lnTo>
                  <a:lnTo>
                    <a:pt x="338" y="440"/>
                  </a:lnTo>
                  <a:lnTo>
                    <a:pt x="338" y="440"/>
                  </a:lnTo>
                  <a:lnTo>
                    <a:pt x="338" y="442"/>
                  </a:lnTo>
                  <a:lnTo>
                    <a:pt x="336" y="444"/>
                  </a:lnTo>
                  <a:lnTo>
                    <a:pt x="336" y="444"/>
                  </a:lnTo>
                  <a:lnTo>
                    <a:pt x="333" y="449"/>
                  </a:lnTo>
                  <a:lnTo>
                    <a:pt x="331" y="451"/>
                  </a:lnTo>
                  <a:lnTo>
                    <a:pt x="328" y="451"/>
                  </a:lnTo>
                  <a:lnTo>
                    <a:pt x="326" y="454"/>
                  </a:lnTo>
                  <a:lnTo>
                    <a:pt x="326" y="456"/>
                  </a:lnTo>
                  <a:lnTo>
                    <a:pt x="326" y="459"/>
                  </a:lnTo>
                  <a:lnTo>
                    <a:pt x="319" y="466"/>
                  </a:lnTo>
                  <a:lnTo>
                    <a:pt x="314" y="470"/>
                  </a:lnTo>
                  <a:lnTo>
                    <a:pt x="312" y="473"/>
                  </a:lnTo>
                  <a:lnTo>
                    <a:pt x="310" y="475"/>
                  </a:lnTo>
                  <a:lnTo>
                    <a:pt x="310" y="475"/>
                  </a:lnTo>
                  <a:lnTo>
                    <a:pt x="312" y="475"/>
                  </a:lnTo>
                  <a:lnTo>
                    <a:pt x="314" y="475"/>
                  </a:lnTo>
                  <a:lnTo>
                    <a:pt x="314" y="477"/>
                  </a:lnTo>
                  <a:lnTo>
                    <a:pt x="314" y="477"/>
                  </a:lnTo>
                  <a:lnTo>
                    <a:pt x="314" y="480"/>
                  </a:lnTo>
                  <a:lnTo>
                    <a:pt x="312" y="480"/>
                  </a:lnTo>
                  <a:lnTo>
                    <a:pt x="310" y="482"/>
                  </a:lnTo>
                  <a:lnTo>
                    <a:pt x="307" y="482"/>
                  </a:lnTo>
                  <a:lnTo>
                    <a:pt x="307" y="485"/>
                  </a:lnTo>
                  <a:lnTo>
                    <a:pt x="307" y="485"/>
                  </a:lnTo>
                  <a:lnTo>
                    <a:pt x="305" y="487"/>
                  </a:lnTo>
                  <a:lnTo>
                    <a:pt x="302" y="489"/>
                  </a:lnTo>
                  <a:lnTo>
                    <a:pt x="302" y="489"/>
                  </a:lnTo>
                  <a:lnTo>
                    <a:pt x="300" y="489"/>
                  </a:lnTo>
                  <a:lnTo>
                    <a:pt x="295" y="489"/>
                  </a:lnTo>
                  <a:lnTo>
                    <a:pt x="293" y="489"/>
                  </a:lnTo>
                  <a:lnTo>
                    <a:pt x="288" y="494"/>
                  </a:lnTo>
                  <a:lnTo>
                    <a:pt x="286" y="496"/>
                  </a:lnTo>
                  <a:lnTo>
                    <a:pt x="281" y="496"/>
                  </a:lnTo>
                  <a:lnTo>
                    <a:pt x="279" y="499"/>
                  </a:lnTo>
                  <a:lnTo>
                    <a:pt x="274" y="503"/>
                  </a:lnTo>
                  <a:lnTo>
                    <a:pt x="272" y="506"/>
                  </a:lnTo>
                  <a:lnTo>
                    <a:pt x="272" y="506"/>
                  </a:lnTo>
                  <a:lnTo>
                    <a:pt x="272" y="508"/>
                  </a:lnTo>
                  <a:lnTo>
                    <a:pt x="272" y="511"/>
                  </a:lnTo>
                  <a:lnTo>
                    <a:pt x="272" y="511"/>
                  </a:lnTo>
                  <a:lnTo>
                    <a:pt x="272" y="511"/>
                  </a:lnTo>
                  <a:lnTo>
                    <a:pt x="272" y="513"/>
                  </a:lnTo>
                  <a:lnTo>
                    <a:pt x="272" y="513"/>
                  </a:lnTo>
                  <a:lnTo>
                    <a:pt x="272" y="513"/>
                  </a:lnTo>
                  <a:lnTo>
                    <a:pt x="272" y="515"/>
                  </a:lnTo>
                  <a:lnTo>
                    <a:pt x="272" y="515"/>
                  </a:lnTo>
                  <a:lnTo>
                    <a:pt x="272" y="518"/>
                  </a:lnTo>
                  <a:lnTo>
                    <a:pt x="276" y="520"/>
                  </a:lnTo>
                  <a:lnTo>
                    <a:pt x="276" y="522"/>
                  </a:lnTo>
                  <a:lnTo>
                    <a:pt x="279" y="522"/>
                  </a:lnTo>
                  <a:lnTo>
                    <a:pt x="279" y="520"/>
                  </a:lnTo>
                  <a:lnTo>
                    <a:pt x="279" y="520"/>
                  </a:lnTo>
                  <a:lnTo>
                    <a:pt x="281" y="522"/>
                  </a:lnTo>
                  <a:lnTo>
                    <a:pt x="281" y="522"/>
                  </a:lnTo>
                  <a:lnTo>
                    <a:pt x="281" y="522"/>
                  </a:lnTo>
                  <a:lnTo>
                    <a:pt x="279" y="525"/>
                  </a:lnTo>
                  <a:lnTo>
                    <a:pt x="279" y="525"/>
                  </a:lnTo>
                  <a:lnTo>
                    <a:pt x="279" y="525"/>
                  </a:lnTo>
                  <a:lnTo>
                    <a:pt x="279" y="525"/>
                  </a:lnTo>
                  <a:lnTo>
                    <a:pt x="279" y="527"/>
                  </a:lnTo>
                  <a:lnTo>
                    <a:pt x="279" y="527"/>
                  </a:lnTo>
                  <a:lnTo>
                    <a:pt x="279" y="527"/>
                  </a:lnTo>
                  <a:lnTo>
                    <a:pt x="279" y="527"/>
                  </a:lnTo>
                  <a:lnTo>
                    <a:pt x="279" y="529"/>
                  </a:lnTo>
                  <a:lnTo>
                    <a:pt x="279" y="529"/>
                  </a:lnTo>
                  <a:lnTo>
                    <a:pt x="279" y="529"/>
                  </a:lnTo>
                  <a:lnTo>
                    <a:pt x="279" y="532"/>
                  </a:lnTo>
                  <a:lnTo>
                    <a:pt x="276" y="529"/>
                  </a:lnTo>
                  <a:lnTo>
                    <a:pt x="272" y="527"/>
                  </a:lnTo>
                  <a:lnTo>
                    <a:pt x="272" y="529"/>
                  </a:lnTo>
                  <a:lnTo>
                    <a:pt x="267" y="532"/>
                  </a:lnTo>
                  <a:lnTo>
                    <a:pt x="265" y="532"/>
                  </a:lnTo>
                  <a:lnTo>
                    <a:pt x="258" y="534"/>
                  </a:lnTo>
                  <a:lnTo>
                    <a:pt x="255" y="534"/>
                  </a:lnTo>
                  <a:lnTo>
                    <a:pt x="253" y="537"/>
                  </a:lnTo>
                  <a:lnTo>
                    <a:pt x="250" y="541"/>
                  </a:lnTo>
                  <a:lnTo>
                    <a:pt x="248" y="541"/>
                  </a:lnTo>
                  <a:lnTo>
                    <a:pt x="248" y="541"/>
                  </a:lnTo>
                  <a:lnTo>
                    <a:pt x="248" y="541"/>
                  </a:lnTo>
                  <a:lnTo>
                    <a:pt x="246" y="544"/>
                  </a:lnTo>
                  <a:lnTo>
                    <a:pt x="248" y="544"/>
                  </a:lnTo>
                  <a:lnTo>
                    <a:pt x="248" y="546"/>
                  </a:lnTo>
                  <a:lnTo>
                    <a:pt x="253" y="546"/>
                  </a:lnTo>
                  <a:lnTo>
                    <a:pt x="253" y="546"/>
                  </a:lnTo>
                  <a:lnTo>
                    <a:pt x="255" y="546"/>
                  </a:lnTo>
                  <a:lnTo>
                    <a:pt x="255" y="546"/>
                  </a:lnTo>
                  <a:lnTo>
                    <a:pt x="258" y="546"/>
                  </a:lnTo>
                  <a:lnTo>
                    <a:pt x="260" y="544"/>
                  </a:lnTo>
                  <a:lnTo>
                    <a:pt x="260" y="544"/>
                  </a:lnTo>
                  <a:lnTo>
                    <a:pt x="265" y="544"/>
                  </a:lnTo>
                  <a:lnTo>
                    <a:pt x="267" y="546"/>
                  </a:lnTo>
                  <a:lnTo>
                    <a:pt x="269" y="546"/>
                  </a:lnTo>
                  <a:lnTo>
                    <a:pt x="272" y="551"/>
                  </a:lnTo>
                  <a:lnTo>
                    <a:pt x="274" y="563"/>
                  </a:lnTo>
                  <a:lnTo>
                    <a:pt x="279" y="565"/>
                  </a:lnTo>
                  <a:lnTo>
                    <a:pt x="281" y="565"/>
                  </a:lnTo>
                  <a:lnTo>
                    <a:pt x="298" y="565"/>
                  </a:lnTo>
                  <a:lnTo>
                    <a:pt x="298" y="560"/>
                  </a:lnTo>
                  <a:lnTo>
                    <a:pt x="302" y="560"/>
                  </a:lnTo>
                  <a:lnTo>
                    <a:pt x="310" y="563"/>
                  </a:lnTo>
                  <a:lnTo>
                    <a:pt x="312" y="560"/>
                  </a:lnTo>
                  <a:lnTo>
                    <a:pt x="317" y="560"/>
                  </a:lnTo>
                  <a:lnTo>
                    <a:pt x="317" y="560"/>
                  </a:lnTo>
                  <a:lnTo>
                    <a:pt x="319" y="558"/>
                  </a:lnTo>
                  <a:lnTo>
                    <a:pt x="321" y="558"/>
                  </a:lnTo>
                  <a:lnTo>
                    <a:pt x="321" y="558"/>
                  </a:lnTo>
                  <a:lnTo>
                    <a:pt x="321" y="560"/>
                  </a:lnTo>
                  <a:lnTo>
                    <a:pt x="319" y="560"/>
                  </a:lnTo>
                  <a:lnTo>
                    <a:pt x="314" y="563"/>
                  </a:lnTo>
                  <a:lnTo>
                    <a:pt x="312" y="565"/>
                  </a:lnTo>
                  <a:lnTo>
                    <a:pt x="307" y="563"/>
                  </a:lnTo>
                  <a:lnTo>
                    <a:pt x="305" y="563"/>
                  </a:lnTo>
                  <a:lnTo>
                    <a:pt x="305" y="565"/>
                  </a:lnTo>
                  <a:lnTo>
                    <a:pt x="302" y="565"/>
                  </a:lnTo>
                  <a:lnTo>
                    <a:pt x="300" y="570"/>
                  </a:lnTo>
                  <a:lnTo>
                    <a:pt x="300" y="570"/>
                  </a:lnTo>
                  <a:lnTo>
                    <a:pt x="300" y="572"/>
                  </a:lnTo>
                  <a:lnTo>
                    <a:pt x="300" y="574"/>
                  </a:lnTo>
                  <a:lnTo>
                    <a:pt x="295" y="577"/>
                  </a:lnTo>
                  <a:lnTo>
                    <a:pt x="293" y="579"/>
                  </a:lnTo>
                  <a:lnTo>
                    <a:pt x="291" y="579"/>
                  </a:lnTo>
                  <a:lnTo>
                    <a:pt x="291" y="577"/>
                  </a:lnTo>
                  <a:lnTo>
                    <a:pt x="291" y="577"/>
                  </a:lnTo>
                  <a:lnTo>
                    <a:pt x="286" y="579"/>
                  </a:lnTo>
                  <a:lnTo>
                    <a:pt x="286" y="579"/>
                  </a:lnTo>
                  <a:lnTo>
                    <a:pt x="288" y="582"/>
                  </a:lnTo>
                  <a:lnTo>
                    <a:pt x="291" y="582"/>
                  </a:lnTo>
                  <a:lnTo>
                    <a:pt x="291" y="584"/>
                  </a:lnTo>
                  <a:lnTo>
                    <a:pt x="286" y="584"/>
                  </a:lnTo>
                  <a:lnTo>
                    <a:pt x="288" y="586"/>
                  </a:lnTo>
                  <a:lnTo>
                    <a:pt x="288" y="586"/>
                  </a:lnTo>
                  <a:lnTo>
                    <a:pt x="288" y="586"/>
                  </a:lnTo>
                  <a:lnTo>
                    <a:pt x="286" y="589"/>
                  </a:lnTo>
                  <a:lnTo>
                    <a:pt x="288" y="591"/>
                  </a:lnTo>
                  <a:lnTo>
                    <a:pt x="291" y="591"/>
                  </a:lnTo>
                  <a:lnTo>
                    <a:pt x="291" y="591"/>
                  </a:lnTo>
                  <a:lnTo>
                    <a:pt x="293" y="593"/>
                  </a:lnTo>
                  <a:lnTo>
                    <a:pt x="295" y="596"/>
                  </a:lnTo>
                  <a:lnTo>
                    <a:pt x="298" y="598"/>
                  </a:lnTo>
                  <a:lnTo>
                    <a:pt x="295" y="603"/>
                  </a:lnTo>
                  <a:lnTo>
                    <a:pt x="291" y="605"/>
                  </a:lnTo>
                  <a:lnTo>
                    <a:pt x="281" y="608"/>
                  </a:lnTo>
                  <a:lnTo>
                    <a:pt x="276" y="612"/>
                  </a:lnTo>
                  <a:lnTo>
                    <a:pt x="274" y="612"/>
                  </a:lnTo>
                  <a:lnTo>
                    <a:pt x="272" y="612"/>
                  </a:lnTo>
                  <a:lnTo>
                    <a:pt x="269" y="612"/>
                  </a:lnTo>
                  <a:lnTo>
                    <a:pt x="269" y="612"/>
                  </a:lnTo>
                  <a:lnTo>
                    <a:pt x="267" y="610"/>
                  </a:lnTo>
                  <a:lnTo>
                    <a:pt x="267" y="610"/>
                  </a:lnTo>
                  <a:lnTo>
                    <a:pt x="265" y="610"/>
                  </a:lnTo>
                  <a:lnTo>
                    <a:pt x="265" y="610"/>
                  </a:lnTo>
                  <a:lnTo>
                    <a:pt x="262" y="610"/>
                  </a:lnTo>
                  <a:lnTo>
                    <a:pt x="260" y="612"/>
                  </a:lnTo>
                  <a:lnTo>
                    <a:pt x="258" y="612"/>
                  </a:lnTo>
                  <a:lnTo>
                    <a:pt x="260" y="615"/>
                  </a:lnTo>
                  <a:lnTo>
                    <a:pt x="260" y="617"/>
                  </a:lnTo>
                  <a:lnTo>
                    <a:pt x="260" y="617"/>
                  </a:lnTo>
                  <a:lnTo>
                    <a:pt x="260" y="619"/>
                  </a:lnTo>
                  <a:lnTo>
                    <a:pt x="258" y="619"/>
                  </a:lnTo>
                  <a:lnTo>
                    <a:pt x="255" y="619"/>
                  </a:lnTo>
                  <a:lnTo>
                    <a:pt x="250" y="622"/>
                  </a:lnTo>
                  <a:lnTo>
                    <a:pt x="248" y="622"/>
                  </a:lnTo>
                  <a:lnTo>
                    <a:pt x="248" y="624"/>
                  </a:lnTo>
                  <a:lnTo>
                    <a:pt x="246" y="624"/>
                  </a:lnTo>
                  <a:lnTo>
                    <a:pt x="246" y="622"/>
                  </a:lnTo>
                  <a:lnTo>
                    <a:pt x="243" y="622"/>
                  </a:lnTo>
                  <a:lnTo>
                    <a:pt x="243" y="622"/>
                  </a:lnTo>
                  <a:lnTo>
                    <a:pt x="239" y="622"/>
                  </a:lnTo>
                  <a:lnTo>
                    <a:pt x="236" y="622"/>
                  </a:lnTo>
                  <a:lnTo>
                    <a:pt x="234" y="626"/>
                  </a:lnTo>
                  <a:lnTo>
                    <a:pt x="234" y="629"/>
                  </a:lnTo>
                  <a:lnTo>
                    <a:pt x="234" y="629"/>
                  </a:lnTo>
                  <a:lnTo>
                    <a:pt x="241" y="629"/>
                  </a:lnTo>
                  <a:lnTo>
                    <a:pt x="241" y="631"/>
                  </a:lnTo>
                  <a:lnTo>
                    <a:pt x="239" y="631"/>
                  </a:lnTo>
                  <a:lnTo>
                    <a:pt x="236" y="634"/>
                  </a:lnTo>
                  <a:lnTo>
                    <a:pt x="236" y="636"/>
                  </a:lnTo>
                  <a:lnTo>
                    <a:pt x="236" y="638"/>
                  </a:lnTo>
                  <a:lnTo>
                    <a:pt x="239" y="641"/>
                  </a:lnTo>
                  <a:lnTo>
                    <a:pt x="239" y="641"/>
                  </a:lnTo>
                  <a:lnTo>
                    <a:pt x="239" y="643"/>
                  </a:lnTo>
                  <a:lnTo>
                    <a:pt x="239" y="645"/>
                  </a:lnTo>
                  <a:lnTo>
                    <a:pt x="239" y="645"/>
                  </a:lnTo>
                  <a:lnTo>
                    <a:pt x="236" y="648"/>
                  </a:lnTo>
                  <a:lnTo>
                    <a:pt x="239" y="648"/>
                  </a:lnTo>
                  <a:lnTo>
                    <a:pt x="239" y="650"/>
                  </a:lnTo>
                  <a:lnTo>
                    <a:pt x="241" y="652"/>
                  </a:lnTo>
                  <a:lnTo>
                    <a:pt x="243" y="652"/>
                  </a:lnTo>
                  <a:lnTo>
                    <a:pt x="246" y="652"/>
                  </a:lnTo>
                  <a:lnTo>
                    <a:pt x="250" y="645"/>
                  </a:lnTo>
                  <a:lnTo>
                    <a:pt x="248" y="645"/>
                  </a:lnTo>
                  <a:lnTo>
                    <a:pt x="248" y="645"/>
                  </a:lnTo>
                  <a:lnTo>
                    <a:pt x="250" y="643"/>
                  </a:lnTo>
                  <a:lnTo>
                    <a:pt x="253" y="643"/>
                  </a:lnTo>
                  <a:lnTo>
                    <a:pt x="255" y="643"/>
                  </a:lnTo>
                  <a:lnTo>
                    <a:pt x="260" y="641"/>
                  </a:lnTo>
                  <a:lnTo>
                    <a:pt x="265" y="641"/>
                  </a:lnTo>
                  <a:lnTo>
                    <a:pt x="276" y="641"/>
                  </a:lnTo>
                  <a:lnTo>
                    <a:pt x="276" y="641"/>
                  </a:lnTo>
                  <a:lnTo>
                    <a:pt x="279" y="638"/>
                  </a:lnTo>
                  <a:lnTo>
                    <a:pt x="279" y="638"/>
                  </a:lnTo>
                  <a:lnTo>
                    <a:pt x="284" y="634"/>
                  </a:lnTo>
                  <a:lnTo>
                    <a:pt x="286" y="634"/>
                  </a:lnTo>
                  <a:lnTo>
                    <a:pt x="293" y="634"/>
                  </a:lnTo>
                  <a:lnTo>
                    <a:pt x="295" y="631"/>
                  </a:lnTo>
                  <a:lnTo>
                    <a:pt x="298" y="634"/>
                  </a:lnTo>
                  <a:lnTo>
                    <a:pt x="298" y="631"/>
                  </a:lnTo>
                  <a:lnTo>
                    <a:pt x="298" y="629"/>
                  </a:lnTo>
                  <a:lnTo>
                    <a:pt x="298" y="626"/>
                  </a:lnTo>
                  <a:lnTo>
                    <a:pt x="295" y="624"/>
                  </a:lnTo>
                  <a:lnTo>
                    <a:pt x="293" y="624"/>
                  </a:lnTo>
                  <a:lnTo>
                    <a:pt x="291" y="624"/>
                  </a:lnTo>
                  <a:lnTo>
                    <a:pt x="286" y="624"/>
                  </a:lnTo>
                  <a:lnTo>
                    <a:pt x="286" y="622"/>
                  </a:lnTo>
                  <a:lnTo>
                    <a:pt x="286" y="622"/>
                  </a:lnTo>
                  <a:lnTo>
                    <a:pt x="288" y="622"/>
                  </a:lnTo>
                  <a:lnTo>
                    <a:pt x="291" y="619"/>
                  </a:lnTo>
                  <a:lnTo>
                    <a:pt x="293" y="619"/>
                  </a:lnTo>
                  <a:lnTo>
                    <a:pt x="293" y="619"/>
                  </a:lnTo>
                  <a:lnTo>
                    <a:pt x="293" y="617"/>
                  </a:lnTo>
                  <a:lnTo>
                    <a:pt x="293" y="617"/>
                  </a:lnTo>
                  <a:lnTo>
                    <a:pt x="293" y="615"/>
                  </a:lnTo>
                  <a:lnTo>
                    <a:pt x="293" y="615"/>
                  </a:lnTo>
                  <a:lnTo>
                    <a:pt x="291" y="615"/>
                  </a:lnTo>
                  <a:lnTo>
                    <a:pt x="295" y="612"/>
                  </a:lnTo>
                  <a:lnTo>
                    <a:pt x="295" y="612"/>
                  </a:lnTo>
                  <a:lnTo>
                    <a:pt x="300" y="612"/>
                  </a:lnTo>
                  <a:lnTo>
                    <a:pt x="302" y="615"/>
                  </a:lnTo>
                  <a:lnTo>
                    <a:pt x="302" y="612"/>
                  </a:lnTo>
                  <a:lnTo>
                    <a:pt x="300" y="612"/>
                  </a:lnTo>
                  <a:lnTo>
                    <a:pt x="300" y="610"/>
                  </a:lnTo>
                  <a:lnTo>
                    <a:pt x="302" y="610"/>
                  </a:lnTo>
                  <a:lnTo>
                    <a:pt x="305" y="610"/>
                  </a:lnTo>
                  <a:lnTo>
                    <a:pt x="307" y="612"/>
                  </a:lnTo>
                  <a:lnTo>
                    <a:pt x="310" y="617"/>
                  </a:lnTo>
                  <a:lnTo>
                    <a:pt x="314" y="622"/>
                  </a:lnTo>
                  <a:lnTo>
                    <a:pt x="314" y="622"/>
                  </a:lnTo>
                  <a:lnTo>
                    <a:pt x="317" y="619"/>
                  </a:lnTo>
                  <a:lnTo>
                    <a:pt x="319" y="619"/>
                  </a:lnTo>
                  <a:lnTo>
                    <a:pt x="319" y="617"/>
                  </a:lnTo>
                  <a:lnTo>
                    <a:pt x="319" y="617"/>
                  </a:lnTo>
                  <a:lnTo>
                    <a:pt x="317" y="615"/>
                  </a:lnTo>
                  <a:lnTo>
                    <a:pt x="312" y="612"/>
                  </a:lnTo>
                  <a:lnTo>
                    <a:pt x="312" y="610"/>
                  </a:lnTo>
                  <a:lnTo>
                    <a:pt x="314" y="610"/>
                  </a:lnTo>
                  <a:lnTo>
                    <a:pt x="317" y="610"/>
                  </a:lnTo>
                  <a:lnTo>
                    <a:pt x="321" y="612"/>
                  </a:lnTo>
                  <a:lnTo>
                    <a:pt x="321" y="610"/>
                  </a:lnTo>
                  <a:lnTo>
                    <a:pt x="321" y="610"/>
                  </a:lnTo>
                  <a:lnTo>
                    <a:pt x="319" y="608"/>
                  </a:lnTo>
                  <a:lnTo>
                    <a:pt x="317" y="608"/>
                  </a:lnTo>
                  <a:lnTo>
                    <a:pt x="319" y="608"/>
                  </a:lnTo>
                  <a:lnTo>
                    <a:pt x="321" y="608"/>
                  </a:lnTo>
                  <a:lnTo>
                    <a:pt x="321" y="608"/>
                  </a:lnTo>
                  <a:lnTo>
                    <a:pt x="324" y="608"/>
                  </a:lnTo>
                  <a:lnTo>
                    <a:pt x="326" y="608"/>
                  </a:lnTo>
                  <a:lnTo>
                    <a:pt x="326" y="608"/>
                  </a:lnTo>
                  <a:lnTo>
                    <a:pt x="328" y="605"/>
                  </a:lnTo>
                  <a:lnTo>
                    <a:pt x="328" y="605"/>
                  </a:lnTo>
                  <a:lnTo>
                    <a:pt x="333" y="605"/>
                  </a:lnTo>
                  <a:lnTo>
                    <a:pt x="336" y="605"/>
                  </a:lnTo>
                  <a:lnTo>
                    <a:pt x="333" y="600"/>
                  </a:lnTo>
                  <a:lnTo>
                    <a:pt x="336" y="600"/>
                  </a:lnTo>
                  <a:lnTo>
                    <a:pt x="336" y="600"/>
                  </a:lnTo>
                  <a:lnTo>
                    <a:pt x="336" y="600"/>
                  </a:lnTo>
                  <a:lnTo>
                    <a:pt x="338" y="598"/>
                  </a:lnTo>
                  <a:lnTo>
                    <a:pt x="343" y="593"/>
                  </a:lnTo>
                  <a:lnTo>
                    <a:pt x="345" y="593"/>
                  </a:lnTo>
                  <a:lnTo>
                    <a:pt x="347" y="593"/>
                  </a:lnTo>
                  <a:lnTo>
                    <a:pt x="345" y="591"/>
                  </a:lnTo>
                  <a:lnTo>
                    <a:pt x="343" y="591"/>
                  </a:lnTo>
                  <a:lnTo>
                    <a:pt x="340" y="591"/>
                  </a:lnTo>
                  <a:lnTo>
                    <a:pt x="340" y="591"/>
                  </a:lnTo>
                  <a:lnTo>
                    <a:pt x="340" y="589"/>
                  </a:lnTo>
                  <a:lnTo>
                    <a:pt x="340" y="589"/>
                  </a:lnTo>
                  <a:lnTo>
                    <a:pt x="340" y="586"/>
                  </a:lnTo>
                  <a:lnTo>
                    <a:pt x="350" y="579"/>
                  </a:lnTo>
                  <a:lnTo>
                    <a:pt x="354" y="574"/>
                  </a:lnTo>
                  <a:lnTo>
                    <a:pt x="354" y="570"/>
                  </a:lnTo>
                  <a:lnTo>
                    <a:pt x="354" y="570"/>
                  </a:lnTo>
                  <a:lnTo>
                    <a:pt x="354" y="570"/>
                  </a:lnTo>
                  <a:lnTo>
                    <a:pt x="354" y="570"/>
                  </a:lnTo>
                  <a:lnTo>
                    <a:pt x="357" y="570"/>
                  </a:lnTo>
                  <a:lnTo>
                    <a:pt x="357" y="567"/>
                  </a:lnTo>
                  <a:lnTo>
                    <a:pt x="359" y="567"/>
                  </a:lnTo>
                  <a:lnTo>
                    <a:pt x="359" y="565"/>
                  </a:lnTo>
                  <a:lnTo>
                    <a:pt x="362" y="565"/>
                  </a:lnTo>
                  <a:lnTo>
                    <a:pt x="362" y="563"/>
                  </a:lnTo>
                  <a:lnTo>
                    <a:pt x="364" y="563"/>
                  </a:lnTo>
                  <a:lnTo>
                    <a:pt x="364" y="560"/>
                  </a:lnTo>
                  <a:lnTo>
                    <a:pt x="366" y="560"/>
                  </a:lnTo>
                  <a:lnTo>
                    <a:pt x="369" y="558"/>
                  </a:lnTo>
                  <a:lnTo>
                    <a:pt x="371" y="558"/>
                  </a:lnTo>
                  <a:lnTo>
                    <a:pt x="371" y="555"/>
                  </a:lnTo>
                  <a:lnTo>
                    <a:pt x="376" y="555"/>
                  </a:lnTo>
                  <a:lnTo>
                    <a:pt x="378" y="555"/>
                  </a:lnTo>
                  <a:lnTo>
                    <a:pt x="381" y="553"/>
                  </a:lnTo>
                  <a:lnTo>
                    <a:pt x="385" y="551"/>
                  </a:lnTo>
                  <a:lnTo>
                    <a:pt x="385" y="551"/>
                  </a:lnTo>
                  <a:lnTo>
                    <a:pt x="385" y="551"/>
                  </a:lnTo>
                  <a:lnTo>
                    <a:pt x="388" y="551"/>
                  </a:lnTo>
                  <a:lnTo>
                    <a:pt x="388" y="548"/>
                  </a:lnTo>
                  <a:lnTo>
                    <a:pt x="388" y="548"/>
                  </a:lnTo>
                  <a:lnTo>
                    <a:pt x="388" y="548"/>
                  </a:lnTo>
                  <a:lnTo>
                    <a:pt x="385" y="546"/>
                  </a:lnTo>
                  <a:lnTo>
                    <a:pt x="385" y="546"/>
                  </a:lnTo>
                  <a:lnTo>
                    <a:pt x="388" y="546"/>
                  </a:lnTo>
                  <a:lnTo>
                    <a:pt x="388" y="546"/>
                  </a:lnTo>
                  <a:lnTo>
                    <a:pt x="388" y="548"/>
                  </a:lnTo>
                  <a:lnTo>
                    <a:pt x="390" y="548"/>
                  </a:lnTo>
                  <a:lnTo>
                    <a:pt x="395" y="544"/>
                  </a:lnTo>
                  <a:lnTo>
                    <a:pt x="395" y="541"/>
                  </a:lnTo>
                  <a:lnTo>
                    <a:pt x="397" y="539"/>
                  </a:lnTo>
                  <a:lnTo>
                    <a:pt x="397" y="539"/>
                  </a:lnTo>
                  <a:lnTo>
                    <a:pt x="399" y="541"/>
                  </a:lnTo>
                  <a:lnTo>
                    <a:pt x="399" y="541"/>
                  </a:lnTo>
                  <a:lnTo>
                    <a:pt x="399" y="541"/>
                  </a:lnTo>
                  <a:lnTo>
                    <a:pt x="402" y="541"/>
                  </a:lnTo>
                  <a:lnTo>
                    <a:pt x="402" y="539"/>
                  </a:lnTo>
                  <a:lnTo>
                    <a:pt x="409" y="537"/>
                  </a:lnTo>
                  <a:lnTo>
                    <a:pt x="409" y="534"/>
                  </a:lnTo>
                  <a:lnTo>
                    <a:pt x="411" y="534"/>
                  </a:lnTo>
                  <a:lnTo>
                    <a:pt x="416" y="527"/>
                  </a:lnTo>
                  <a:lnTo>
                    <a:pt x="418" y="529"/>
                  </a:lnTo>
                  <a:lnTo>
                    <a:pt x="428" y="527"/>
                  </a:lnTo>
                  <a:lnTo>
                    <a:pt x="428" y="527"/>
                  </a:lnTo>
                  <a:lnTo>
                    <a:pt x="433" y="525"/>
                  </a:lnTo>
                  <a:lnTo>
                    <a:pt x="433" y="522"/>
                  </a:lnTo>
                  <a:lnTo>
                    <a:pt x="430" y="520"/>
                  </a:lnTo>
                  <a:lnTo>
                    <a:pt x="430" y="520"/>
                  </a:lnTo>
                  <a:lnTo>
                    <a:pt x="433" y="520"/>
                  </a:lnTo>
                  <a:lnTo>
                    <a:pt x="433" y="520"/>
                  </a:lnTo>
                  <a:lnTo>
                    <a:pt x="433" y="518"/>
                  </a:lnTo>
                  <a:lnTo>
                    <a:pt x="433" y="518"/>
                  </a:lnTo>
                  <a:lnTo>
                    <a:pt x="435" y="518"/>
                  </a:lnTo>
                  <a:lnTo>
                    <a:pt x="435" y="518"/>
                  </a:lnTo>
                  <a:lnTo>
                    <a:pt x="437" y="520"/>
                  </a:lnTo>
                  <a:lnTo>
                    <a:pt x="437" y="518"/>
                  </a:lnTo>
                  <a:lnTo>
                    <a:pt x="442" y="518"/>
                  </a:lnTo>
                  <a:lnTo>
                    <a:pt x="444" y="515"/>
                  </a:lnTo>
                  <a:lnTo>
                    <a:pt x="447" y="520"/>
                  </a:lnTo>
                  <a:lnTo>
                    <a:pt x="451" y="520"/>
                  </a:lnTo>
                  <a:lnTo>
                    <a:pt x="456" y="518"/>
                  </a:lnTo>
                  <a:lnTo>
                    <a:pt x="461" y="515"/>
                  </a:lnTo>
                  <a:lnTo>
                    <a:pt x="461" y="513"/>
                  </a:lnTo>
                  <a:lnTo>
                    <a:pt x="459" y="513"/>
                  </a:lnTo>
                  <a:lnTo>
                    <a:pt x="459" y="511"/>
                  </a:lnTo>
                  <a:lnTo>
                    <a:pt x="459" y="511"/>
                  </a:lnTo>
                  <a:lnTo>
                    <a:pt x="456" y="511"/>
                  </a:lnTo>
                  <a:lnTo>
                    <a:pt x="456" y="511"/>
                  </a:lnTo>
                  <a:lnTo>
                    <a:pt x="454" y="511"/>
                  </a:lnTo>
                  <a:lnTo>
                    <a:pt x="454" y="511"/>
                  </a:lnTo>
                  <a:lnTo>
                    <a:pt x="454" y="508"/>
                  </a:lnTo>
                  <a:lnTo>
                    <a:pt x="454" y="508"/>
                  </a:lnTo>
                  <a:lnTo>
                    <a:pt x="456" y="508"/>
                  </a:lnTo>
                  <a:lnTo>
                    <a:pt x="459" y="508"/>
                  </a:lnTo>
                  <a:lnTo>
                    <a:pt x="459" y="508"/>
                  </a:lnTo>
                  <a:lnTo>
                    <a:pt x="459" y="506"/>
                  </a:lnTo>
                  <a:lnTo>
                    <a:pt x="459" y="503"/>
                  </a:lnTo>
                  <a:lnTo>
                    <a:pt x="456" y="501"/>
                  </a:lnTo>
                  <a:lnTo>
                    <a:pt x="456" y="501"/>
                  </a:lnTo>
                  <a:lnTo>
                    <a:pt x="456" y="499"/>
                  </a:lnTo>
                  <a:lnTo>
                    <a:pt x="456" y="499"/>
                  </a:lnTo>
                  <a:lnTo>
                    <a:pt x="459" y="499"/>
                  </a:lnTo>
                  <a:lnTo>
                    <a:pt x="459" y="499"/>
                  </a:lnTo>
                  <a:lnTo>
                    <a:pt x="459" y="501"/>
                  </a:lnTo>
                  <a:lnTo>
                    <a:pt x="459" y="501"/>
                  </a:lnTo>
                  <a:lnTo>
                    <a:pt x="461" y="499"/>
                  </a:lnTo>
                  <a:lnTo>
                    <a:pt x="461" y="501"/>
                  </a:lnTo>
                  <a:lnTo>
                    <a:pt x="463" y="503"/>
                  </a:lnTo>
                  <a:lnTo>
                    <a:pt x="466" y="503"/>
                  </a:lnTo>
                  <a:lnTo>
                    <a:pt x="468" y="503"/>
                  </a:lnTo>
                  <a:lnTo>
                    <a:pt x="470" y="503"/>
                  </a:lnTo>
                  <a:lnTo>
                    <a:pt x="473" y="501"/>
                  </a:lnTo>
                  <a:lnTo>
                    <a:pt x="473" y="499"/>
                  </a:lnTo>
                  <a:lnTo>
                    <a:pt x="473" y="499"/>
                  </a:lnTo>
                  <a:lnTo>
                    <a:pt x="473" y="496"/>
                  </a:lnTo>
                  <a:lnTo>
                    <a:pt x="475" y="496"/>
                  </a:lnTo>
                  <a:lnTo>
                    <a:pt x="475" y="496"/>
                  </a:lnTo>
                  <a:lnTo>
                    <a:pt x="475" y="499"/>
                  </a:lnTo>
                  <a:lnTo>
                    <a:pt x="475" y="499"/>
                  </a:lnTo>
                  <a:lnTo>
                    <a:pt x="475" y="501"/>
                  </a:lnTo>
                  <a:lnTo>
                    <a:pt x="475" y="501"/>
                  </a:lnTo>
                  <a:lnTo>
                    <a:pt x="475" y="508"/>
                  </a:lnTo>
                  <a:lnTo>
                    <a:pt x="475" y="508"/>
                  </a:lnTo>
                  <a:lnTo>
                    <a:pt x="477" y="511"/>
                  </a:lnTo>
                  <a:lnTo>
                    <a:pt x="477" y="508"/>
                  </a:lnTo>
                  <a:lnTo>
                    <a:pt x="482" y="503"/>
                  </a:lnTo>
                  <a:lnTo>
                    <a:pt x="485" y="501"/>
                  </a:lnTo>
                  <a:lnTo>
                    <a:pt x="485" y="501"/>
                  </a:lnTo>
                  <a:lnTo>
                    <a:pt x="487" y="501"/>
                  </a:lnTo>
                  <a:lnTo>
                    <a:pt x="489" y="501"/>
                  </a:lnTo>
                  <a:lnTo>
                    <a:pt x="489" y="501"/>
                  </a:lnTo>
                  <a:lnTo>
                    <a:pt x="489" y="503"/>
                  </a:lnTo>
                  <a:lnTo>
                    <a:pt x="489" y="503"/>
                  </a:lnTo>
                  <a:lnTo>
                    <a:pt x="492" y="503"/>
                  </a:lnTo>
                  <a:lnTo>
                    <a:pt x="492" y="503"/>
                  </a:lnTo>
                  <a:lnTo>
                    <a:pt x="492" y="503"/>
                  </a:lnTo>
                  <a:lnTo>
                    <a:pt x="494" y="501"/>
                  </a:lnTo>
                  <a:lnTo>
                    <a:pt x="494" y="501"/>
                  </a:lnTo>
                  <a:lnTo>
                    <a:pt x="494" y="496"/>
                  </a:lnTo>
                  <a:lnTo>
                    <a:pt x="496" y="489"/>
                  </a:lnTo>
                  <a:lnTo>
                    <a:pt x="496" y="487"/>
                  </a:lnTo>
                  <a:lnTo>
                    <a:pt x="496" y="485"/>
                  </a:lnTo>
                  <a:lnTo>
                    <a:pt x="499" y="485"/>
                  </a:lnTo>
                  <a:lnTo>
                    <a:pt x="499" y="482"/>
                  </a:lnTo>
                  <a:lnTo>
                    <a:pt x="499" y="489"/>
                  </a:lnTo>
                  <a:lnTo>
                    <a:pt x="501" y="492"/>
                  </a:lnTo>
                  <a:lnTo>
                    <a:pt x="506" y="494"/>
                  </a:lnTo>
                  <a:lnTo>
                    <a:pt x="513" y="496"/>
                  </a:lnTo>
                  <a:lnTo>
                    <a:pt x="515" y="494"/>
                  </a:lnTo>
                  <a:lnTo>
                    <a:pt x="515" y="494"/>
                  </a:lnTo>
                  <a:lnTo>
                    <a:pt x="518" y="494"/>
                  </a:lnTo>
                  <a:lnTo>
                    <a:pt x="522" y="494"/>
                  </a:lnTo>
                  <a:lnTo>
                    <a:pt x="525" y="494"/>
                  </a:lnTo>
                  <a:lnTo>
                    <a:pt x="527" y="494"/>
                  </a:lnTo>
                  <a:lnTo>
                    <a:pt x="527" y="494"/>
                  </a:lnTo>
                  <a:lnTo>
                    <a:pt x="529" y="492"/>
                  </a:lnTo>
                  <a:lnTo>
                    <a:pt x="529" y="492"/>
                  </a:lnTo>
                  <a:lnTo>
                    <a:pt x="532" y="494"/>
                  </a:lnTo>
                  <a:lnTo>
                    <a:pt x="532" y="494"/>
                  </a:lnTo>
                  <a:lnTo>
                    <a:pt x="534" y="496"/>
                  </a:lnTo>
                  <a:lnTo>
                    <a:pt x="534" y="496"/>
                  </a:lnTo>
                  <a:lnTo>
                    <a:pt x="537" y="496"/>
                  </a:lnTo>
                  <a:lnTo>
                    <a:pt x="539" y="494"/>
                  </a:lnTo>
                  <a:lnTo>
                    <a:pt x="541" y="494"/>
                  </a:lnTo>
                  <a:lnTo>
                    <a:pt x="544" y="492"/>
                  </a:lnTo>
                  <a:lnTo>
                    <a:pt x="544" y="489"/>
                  </a:lnTo>
                  <a:lnTo>
                    <a:pt x="548" y="492"/>
                  </a:lnTo>
                  <a:lnTo>
                    <a:pt x="551" y="492"/>
                  </a:lnTo>
                  <a:lnTo>
                    <a:pt x="551" y="489"/>
                  </a:lnTo>
                  <a:lnTo>
                    <a:pt x="555" y="485"/>
                  </a:lnTo>
                  <a:lnTo>
                    <a:pt x="563" y="480"/>
                  </a:lnTo>
                  <a:lnTo>
                    <a:pt x="563" y="477"/>
                  </a:lnTo>
                  <a:lnTo>
                    <a:pt x="565" y="477"/>
                  </a:lnTo>
                  <a:lnTo>
                    <a:pt x="565" y="477"/>
                  </a:lnTo>
                  <a:lnTo>
                    <a:pt x="565" y="477"/>
                  </a:lnTo>
                  <a:lnTo>
                    <a:pt x="567" y="477"/>
                  </a:lnTo>
                  <a:lnTo>
                    <a:pt x="567" y="475"/>
                  </a:lnTo>
                  <a:lnTo>
                    <a:pt x="567" y="475"/>
                  </a:lnTo>
                  <a:lnTo>
                    <a:pt x="572" y="468"/>
                  </a:lnTo>
                  <a:lnTo>
                    <a:pt x="572" y="468"/>
                  </a:lnTo>
                  <a:lnTo>
                    <a:pt x="572" y="466"/>
                  </a:lnTo>
                  <a:lnTo>
                    <a:pt x="572" y="461"/>
                  </a:lnTo>
                  <a:lnTo>
                    <a:pt x="572" y="459"/>
                  </a:lnTo>
                  <a:lnTo>
                    <a:pt x="572" y="456"/>
                  </a:lnTo>
                  <a:lnTo>
                    <a:pt x="572" y="456"/>
                  </a:lnTo>
                  <a:lnTo>
                    <a:pt x="574" y="454"/>
                  </a:lnTo>
                  <a:lnTo>
                    <a:pt x="589" y="440"/>
                  </a:lnTo>
                  <a:lnTo>
                    <a:pt x="589" y="437"/>
                  </a:lnTo>
                  <a:lnTo>
                    <a:pt x="589" y="437"/>
                  </a:lnTo>
                  <a:lnTo>
                    <a:pt x="591" y="437"/>
                  </a:lnTo>
                  <a:lnTo>
                    <a:pt x="591" y="437"/>
                  </a:lnTo>
                  <a:lnTo>
                    <a:pt x="591" y="435"/>
                  </a:lnTo>
                  <a:lnTo>
                    <a:pt x="591" y="435"/>
                  </a:lnTo>
                  <a:lnTo>
                    <a:pt x="593" y="432"/>
                  </a:lnTo>
                  <a:lnTo>
                    <a:pt x="596" y="430"/>
                  </a:lnTo>
                  <a:lnTo>
                    <a:pt x="598" y="428"/>
                  </a:lnTo>
                  <a:lnTo>
                    <a:pt x="600" y="428"/>
                  </a:lnTo>
                  <a:lnTo>
                    <a:pt x="605" y="425"/>
                  </a:lnTo>
                  <a:lnTo>
                    <a:pt x="608" y="425"/>
                  </a:lnTo>
                  <a:lnTo>
                    <a:pt x="608" y="423"/>
                  </a:lnTo>
                  <a:lnTo>
                    <a:pt x="608" y="418"/>
                  </a:lnTo>
                  <a:lnTo>
                    <a:pt x="610" y="416"/>
                  </a:lnTo>
                  <a:lnTo>
                    <a:pt x="610" y="414"/>
                  </a:lnTo>
                  <a:lnTo>
                    <a:pt x="612" y="414"/>
                  </a:lnTo>
                  <a:lnTo>
                    <a:pt x="615" y="414"/>
                  </a:lnTo>
                  <a:lnTo>
                    <a:pt x="619" y="406"/>
                  </a:lnTo>
                  <a:lnTo>
                    <a:pt x="624" y="402"/>
                  </a:lnTo>
                  <a:lnTo>
                    <a:pt x="624" y="399"/>
                  </a:lnTo>
                  <a:lnTo>
                    <a:pt x="624" y="399"/>
                  </a:lnTo>
                  <a:lnTo>
                    <a:pt x="624" y="402"/>
                  </a:lnTo>
                  <a:lnTo>
                    <a:pt x="626" y="402"/>
                  </a:lnTo>
                  <a:lnTo>
                    <a:pt x="626" y="402"/>
                  </a:lnTo>
                  <a:lnTo>
                    <a:pt x="626" y="404"/>
                  </a:lnTo>
                  <a:lnTo>
                    <a:pt x="629" y="404"/>
                  </a:lnTo>
                  <a:lnTo>
                    <a:pt x="631" y="404"/>
                  </a:lnTo>
                  <a:lnTo>
                    <a:pt x="634" y="402"/>
                  </a:lnTo>
                  <a:lnTo>
                    <a:pt x="636" y="402"/>
                  </a:lnTo>
                  <a:lnTo>
                    <a:pt x="638" y="402"/>
                  </a:lnTo>
                  <a:lnTo>
                    <a:pt x="638" y="402"/>
                  </a:lnTo>
                  <a:lnTo>
                    <a:pt x="641" y="399"/>
                  </a:lnTo>
                  <a:lnTo>
                    <a:pt x="638" y="399"/>
                  </a:lnTo>
                  <a:lnTo>
                    <a:pt x="638" y="397"/>
                  </a:lnTo>
                  <a:lnTo>
                    <a:pt x="636" y="395"/>
                  </a:lnTo>
                  <a:lnTo>
                    <a:pt x="636" y="395"/>
                  </a:lnTo>
                  <a:lnTo>
                    <a:pt x="638" y="392"/>
                  </a:lnTo>
                  <a:lnTo>
                    <a:pt x="641" y="390"/>
                  </a:lnTo>
                  <a:lnTo>
                    <a:pt x="643" y="390"/>
                  </a:lnTo>
                  <a:lnTo>
                    <a:pt x="643" y="388"/>
                  </a:lnTo>
                  <a:lnTo>
                    <a:pt x="645" y="388"/>
                  </a:lnTo>
                  <a:lnTo>
                    <a:pt x="648" y="385"/>
                  </a:lnTo>
                  <a:lnTo>
                    <a:pt x="650" y="385"/>
                  </a:lnTo>
                  <a:lnTo>
                    <a:pt x="652" y="383"/>
                  </a:lnTo>
                  <a:lnTo>
                    <a:pt x="657" y="380"/>
                  </a:lnTo>
                  <a:lnTo>
                    <a:pt x="660" y="380"/>
                  </a:lnTo>
                  <a:lnTo>
                    <a:pt x="660" y="380"/>
                  </a:lnTo>
                  <a:lnTo>
                    <a:pt x="662" y="378"/>
                  </a:lnTo>
                  <a:lnTo>
                    <a:pt x="662" y="378"/>
                  </a:lnTo>
                  <a:lnTo>
                    <a:pt x="662" y="376"/>
                  </a:lnTo>
                  <a:lnTo>
                    <a:pt x="664" y="376"/>
                  </a:lnTo>
                  <a:lnTo>
                    <a:pt x="664" y="373"/>
                  </a:lnTo>
                  <a:lnTo>
                    <a:pt x="667" y="376"/>
                  </a:lnTo>
                  <a:lnTo>
                    <a:pt x="669" y="376"/>
                  </a:lnTo>
                  <a:lnTo>
                    <a:pt x="671" y="376"/>
                  </a:lnTo>
                  <a:lnTo>
                    <a:pt x="671" y="376"/>
                  </a:lnTo>
                  <a:lnTo>
                    <a:pt x="671" y="376"/>
                  </a:lnTo>
                  <a:lnTo>
                    <a:pt x="674" y="376"/>
                  </a:lnTo>
                  <a:lnTo>
                    <a:pt x="674" y="376"/>
                  </a:lnTo>
                  <a:lnTo>
                    <a:pt x="676" y="376"/>
                  </a:lnTo>
                  <a:lnTo>
                    <a:pt x="676" y="376"/>
                  </a:lnTo>
                  <a:lnTo>
                    <a:pt x="676" y="373"/>
                  </a:lnTo>
                  <a:lnTo>
                    <a:pt x="676" y="371"/>
                  </a:lnTo>
                  <a:lnTo>
                    <a:pt x="676" y="371"/>
                  </a:lnTo>
                  <a:lnTo>
                    <a:pt x="678" y="371"/>
                  </a:lnTo>
                  <a:lnTo>
                    <a:pt x="681" y="371"/>
                  </a:lnTo>
                  <a:lnTo>
                    <a:pt x="681" y="369"/>
                  </a:lnTo>
                  <a:lnTo>
                    <a:pt x="681" y="369"/>
                  </a:lnTo>
                  <a:lnTo>
                    <a:pt x="681" y="366"/>
                  </a:lnTo>
                  <a:lnTo>
                    <a:pt x="681" y="364"/>
                  </a:lnTo>
                  <a:lnTo>
                    <a:pt x="683" y="364"/>
                  </a:lnTo>
                  <a:lnTo>
                    <a:pt x="683" y="364"/>
                  </a:lnTo>
                  <a:lnTo>
                    <a:pt x="688" y="364"/>
                  </a:lnTo>
                  <a:lnTo>
                    <a:pt x="690" y="362"/>
                  </a:lnTo>
                  <a:lnTo>
                    <a:pt x="690" y="362"/>
                  </a:lnTo>
                  <a:lnTo>
                    <a:pt x="690" y="359"/>
                  </a:lnTo>
                  <a:lnTo>
                    <a:pt x="690" y="354"/>
                  </a:lnTo>
                  <a:lnTo>
                    <a:pt x="690" y="354"/>
                  </a:lnTo>
                  <a:lnTo>
                    <a:pt x="693" y="354"/>
                  </a:lnTo>
                  <a:lnTo>
                    <a:pt x="695" y="357"/>
                  </a:lnTo>
                  <a:lnTo>
                    <a:pt x="695" y="357"/>
                  </a:lnTo>
                  <a:lnTo>
                    <a:pt x="695" y="357"/>
                  </a:lnTo>
                  <a:lnTo>
                    <a:pt x="702" y="357"/>
                  </a:lnTo>
                  <a:lnTo>
                    <a:pt x="702" y="357"/>
                  </a:lnTo>
                  <a:lnTo>
                    <a:pt x="702" y="354"/>
                  </a:lnTo>
                  <a:lnTo>
                    <a:pt x="697" y="350"/>
                  </a:lnTo>
                  <a:lnTo>
                    <a:pt x="702" y="345"/>
                  </a:lnTo>
                  <a:lnTo>
                    <a:pt x="704" y="343"/>
                  </a:lnTo>
                  <a:lnTo>
                    <a:pt x="704" y="343"/>
                  </a:lnTo>
                  <a:lnTo>
                    <a:pt x="704" y="340"/>
                  </a:lnTo>
                  <a:lnTo>
                    <a:pt x="702" y="340"/>
                  </a:lnTo>
                  <a:lnTo>
                    <a:pt x="702" y="338"/>
                  </a:lnTo>
                  <a:lnTo>
                    <a:pt x="702" y="338"/>
                  </a:lnTo>
                  <a:lnTo>
                    <a:pt x="700" y="338"/>
                  </a:lnTo>
                  <a:lnTo>
                    <a:pt x="693" y="338"/>
                  </a:lnTo>
                  <a:lnTo>
                    <a:pt x="693" y="338"/>
                  </a:lnTo>
                  <a:lnTo>
                    <a:pt x="690" y="338"/>
                  </a:lnTo>
                  <a:lnTo>
                    <a:pt x="690" y="338"/>
                  </a:lnTo>
                  <a:lnTo>
                    <a:pt x="693" y="336"/>
                  </a:lnTo>
                  <a:lnTo>
                    <a:pt x="693" y="336"/>
                  </a:lnTo>
                  <a:lnTo>
                    <a:pt x="693" y="333"/>
                  </a:lnTo>
                  <a:lnTo>
                    <a:pt x="693" y="333"/>
                  </a:lnTo>
                  <a:lnTo>
                    <a:pt x="695" y="331"/>
                  </a:lnTo>
                  <a:lnTo>
                    <a:pt x="695" y="331"/>
                  </a:lnTo>
                  <a:lnTo>
                    <a:pt x="697" y="328"/>
                  </a:lnTo>
                  <a:lnTo>
                    <a:pt x="697" y="328"/>
                  </a:lnTo>
                  <a:lnTo>
                    <a:pt x="697" y="328"/>
                  </a:lnTo>
                  <a:lnTo>
                    <a:pt x="697" y="326"/>
                  </a:lnTo>
                  <a:lnTo>
                    <a:pt x="700" y="326"/>
                  </a:lnTo>
                  <a:lnTo>
                    <a:pt x="700" y="326"/>
                  </a:lnTo>
                  <a:lnTo>
                    <a:pt x="702" y="324"/>
                  </a:lnTo>
                  <a:lnTo>
                    <a:pt x="702" y="324"/>
                  </a:lnTo>
                  <a:lnTo>
                    <a:pt x="702" y="321"/>
                  </a:lnTo>
                  <a:lnTo>
                    <a:pt x="702" y="321"/>
                  </a:lnTo>
                  <a:lnTo>
                    <a:pt x="702" y="317"/>
                  </a:lnTo>
                  <a:lnTo>
                    <a:pt x="704" y="314"/>
                  </a:lnTo>
                  <a:lnTo>
                    <a:pt x="704" y="314"/>
                  </a:lnTo>
                  <a:lnTo>
                    <a:pt x="704" y="312"/>
                  </a:lnTo>
                  <a:lnTo>
                    <a:pt x="704" y="309"/>
                  </a:lnTo>
                  <a:lnTo>
                    <a:pt x="704" y="309"/>
                  </a:lnTo>
                  <a:lnTo>
                    <a:pt x="704" y="307"/>
                  </a:lnTo>
                  <a:lnTo>
                    <a:pt x="707" y="305"/>
                  </a:lnTo>
                  <a:lnTo>
                    <a:pt x="709" y="305"/>
                  </a:lnTo>
                  <a:lnTo>
                    <a:pt x="709" y="302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53" name="Freeform 53"/>
            <p:cNvSpPr>
              <a:spLocks noEditPoints="1"/>
            </p:cNvSpPr>
            <p:nvPr/>
          </p:nvSpPr>
          <p:spPr bwMode="auto">
            <a:xfrm>
              <a:off x="3576448" y="2399469"/>
              <a:ext cx="750250" cy="466411"/>
            </a:xfrm>
            <a:custGeom>
              <a:avLst/>
              <a:gdLst>
                <a:gd name="T0" fmla="*/ 658 w 866"/>
                <a:gd name="T1" fmla="*/ 31 h 537"/>
                <a:gd name="T2" fmla="*/ 641 w 866"/>
                <a:gd name="T3" fmla="*/ 57 h 537"/>
                <a:gd name="T4" fmla="*/ 864 w 866"/>
                <a:gd name="T5" fmla="*/ 128 h 537"/>
                <a:gd name="T6" fmla="*/ 807 w 866"/>
                <a:gd name="T7" fmla="*/ 119 h 537"/>
                <a:gd name="T8" fmla="*/ 785 w 866"/>
                <a:gd name="T9" fmla="*/ 126 h 537"/>
                <a:gd name="T10" fmla="*/ 736 w 866"/>
                <a:gd name="T11" fmla="*/ 126 h 537"/>
                <a:gd name="T12" fmla="*/ 698 w 866"/>
                <a:gd name="T13" fmla="*/ 102 h 537"/>
                <a:gd name="T14" fmla="*/ 667 w 866"/>
                <a:gd name="T15" fmla="*/ 76 h 537"/>
                <a:gd name="T16" fmla="*/ 606 w 866"/>
                <a:gd name="T17" fmla="*/ 97 h 537"/>
                <a:gd name="T18" fmla="*/ 525 w 866"/>
                <a:gd name="T19" fmla="*/ 171 h 537"/>
                <a:gd name="T20" fmla="*/ 473 w 866"/>
                <a:gd name="T21" fmla="*/ 100 h 537"/>
                <a:gd name="T22" fmla="*/ 450 w 866"/>
                <a:gd name="T23" fmla="*/ 38 h 537"/>
                <a:gd name="T24" fmla="*/ 376 w 866"/>
                <a:gd name="T25" fmla="*/ 34 h 537"/>
                <a:gd name="T26" fmla="*/ 336 w 866"/>
                <a:gd name="T27" fmla="*/ 19 h 537"/>
                <a:gd name="T28" fmla="*/ 308 w 866"/>
                <a:gd name="T29" fmla="*/ 55 h 537"/>
                <a:gd name="T30" fmla="*/ 261 w 866"/>
                <a:gd name="T31" fmla="*/ 69 h 537"/>
                <a:gd name="T32" fmla="*/ 213 w 866"/>
                <a:gd name="T33" fmla="*/ 88 h 537"/>
                <a:gd name="T34" fmla="*/ 185 w 866"/>
                <a:gd name="T35" fmla="*/ 112 h 537"/>
                <a:gd name="T36" fmla="*/ 168 w 866"/>
                <a:gd name="T37" fmla="*/ 121 h 537"/>
                <a:gd name="T38" fmla="*/ 156 w 866"/>
                <a:gd name="T39" fmla="*/ 131 h 537"/>
                <a:gd name="T40" fmla="*/ 128 w 866"/>
                <a:gd name="T41" fmla="*/ 157 h 537"/>
                <a:gd name="T42" fmla="*/ 107 w 866"/>
                <a:gd name="T43" fmla="*/ 197 h 537"/>
                <a:gd name="T44" fmla="*/ 60 w 866"/>
                <a:gd name="T45" fmla="*/ 242 h 537"/>
                <a:gd name="T46" fmla="*/ 74 w 866"/>
                <a:gd name="T47" fmla="*/ 270 h 537"/>
                <a:gd name="T48" fmla="*/ 64 w 866"/>
                <a:gd name="T49" fmla="*/ 315 h 537"/>
                <a:gd name="T50" fmla="*/ 76 w 866"/>
                <a:gd name="T51" fmla="*/ 322 h 537"/>
                <a:gd name="T52" fmla="*/ 140 w 866"/>
                <a:gd name="T53" fmla="*/ 317 h 537"/>
                <a:gd name="T54" fmla="*/ 78 w 866"/>
                <a:gd name="T55" fmla="*/ 348 h 537"/>
                <a:gd name="T56" fmla="*/ 38 w 866"/>
                <a:gd name="T57" fmla="*/ 386 h 537"/>
                <a:gd name="T58" fmla="*/ 0 w 866"/>
                <a:gd name="T59" fmla="*/ 438 h 537"/>
                <a:gd name="T60" fmla="*/ 48 w 866"/>
                <a:gd name="T61" fmla="*/ 462 h 537"/>
                <a:gd name="T62" fmla="*/ 86 w 866"/>
                <a:gd name="T63" fmla="*/ 502 h 537"/>
                <a:gd name="T64" fmla="*/ 130 w 866"/>
                <a:gd name="T65" fmla="*/ 500 h 537"/>
                <a:gd name="T66" fmla="*/ 166 w 866"/>
                <a:gd name="T67" fmla="*/ 500 h 537"/>
                <a:gd name="T68" fmla="*/ 211 w 866"/>
                <a:gd name="T69" fmla="*/ 459 h 537"/>
                <a:gd name="T70" fmla="*/ 256 w 866"/>
                <a:gd name="T71" fmla="*/ 511 h 537"/>
                <a:gd name="T72" fmla="*/ 268 w 866"/>
                <a:gd name="T73" fmla="*/ 514 h 537"/>
                <a:gd name="T74" fmla="*/ 324 w 866"/>
                <a:gd name="T75" fmla="*/ 518 h 537"/>
                <a:gd name="T76" fmla="*/ 362 w 866"/>
                <a:gd name="T77" fmla="*/ 511 h 537"/>
                <a:gd name="T78" fmla="*/ 369 w 866"/>
                <a:gd name="T79" fmla="*/ 535 h 537"/>
                <a:gd name="T80" fmla="*/ 402 w 866"/>
                <a:gd name="T81" fmla="*/ 500 h 537"/>
                <a:gd name="T82" fmla="*/ 438 w 866"/>
                <a:gd name="T83" fmla="*/ 483 h 537"/>
                <a:gd name="T84" fmla="*/ 490 w 866"/>
                <a:gd name="T85" fmla="*/ 443 h 537"/>
                <a:gd name="T86" fmla="*/ 525 w 866"/>
                <a:gd name="T87" fmla="*/ 407 h 537"/>
                <a:gd name="T88" fmla="*/ 554 w 866"/>
                <a:gd name="T89" fmla="*/ 372 h 537"/>
                <a:gd name="T90" fmla="*/ 575 w 866"/>
                <a:gd name="T91" fmla="*/ 360 h 537"/>
                <a:gd name="T92" fmla="*/ 608 w 866"/>
                <a:gd name="T93" fmla="*/ 322 h 537"/>
                <a:gd name="T94" fmla="*/ 584 w 866"/>
                <a:gd name="T95" fmla="*/ 296 h 537"/>
                <a:gd name="T96" fmla="*/ 608 w 866"/>
                <a:gd name="T97" fmla="*/ 287 h 537"/>
                <a:gd name="T98" fmla="*/ 634 w 866"/>
                <a:gd name="T99" fmla="*/ 310 h 537"/>
                <a:gd name="T100" fmla="*/ 655 w 866"/>
                <a:gd name="T101" fmla="*/ 280 h 537"/>
                <a:gd name="T102" fmla="*/ 674 w 866"/>
                <a:gd name="T103" fmla="*/ 265 h 537"/>
                <a:gd name="T104" fmla="*/ 663 w 866"/>
                <a:gd name="T105" fmla="*/ 249 h 537"/>
                <a:gd name="T106" fmla="*/ 686 w 866"/>
                <a:gd name="T107" fmla="*/ 244 h 537"/>
                <a:gd name="T108" fmla="*/ 736 w 866"/>
                <a:gd name="T109" fmla="*/ 216 h 537"/>
                <a:gd name="T110" fmla="*/ 741 w 866"/>
                <a:gd name="T111" fmla="*/ 216 h 537"/>
                <a:gd name="T112" fmla="*/ 755 w 866"/>
                <a:gd name="T113" fmla="*/ 211 h 537"/>
                <a:gd name="T114" fmla="*/ 797 w 866"/>
                <a:gd name="T115" fmla="*/ 192 h 537"/>
                <a:gd name="T116" fmla="*/ 814 w 866"/>
                <a:gd name="T117" fmla="*/ 202 h 537"/>
                <a:gd name="T118" fmla="*/ 838 w 866"/>
                <a:gd name="T119" fmla="*/ 199 h 537"/>
                <a:gd name="T120" fmla="*/ 840 w 866"/>
                <a:gd name="T121" fmla="*/ 183 h 537"/>
                <a:gd name="T122" fmla="*/ 854 w 866"/>
                <a:gd name="T123" fmla="*/ 166 h 537"/>
                <a:gd name="T124" fmla="*/ 861 w 866"/>
                <a:gd name="T125" fmla="*/ 133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66" h="537">
                  <a:moveTo>
                    <a:pt x="672" y="3"/>
                  </a:moveTo>
                  <a:lnTo>
                    <a:pt x="672" y="3"/>
                  </a:lnTo>
                  <a:lnTo>
                    <a:pt x="672" y="0"/>
                  </a:lnTo>
                  <a:lnTo>
                    <a:pt x="672" y="0"/>
                  </a:lnTo>
                  <a:lnTo>
                    <a:pt x="674" y="0"/>
                  </a:lnTo>
                  <a:lnTo>
                    <a:pt x="674" y="3"/>
                  </a:lnTo>
                  <a:lnTo>
                    <a:pt x="672" y="3"/>
                  </a:lnTo>
                  <a:lnTo>
                    <a:pt x="672" y="3"/>
                  </a:lnTo>
                  <a:lnTo>
                    <a:pt x="672" y="3"/>
                  </a:lnTo>
                  <a:close/>
                  <a:moveTo>
                    <a:pt x="660" y="15"/>
                  </a:moveTo>
                  <a:lnTo>
                    <a:pt x="660" y="15"/>
                  </a:lnTo>
                  <a:lnTo>
                    <a:pt x="660" y="15"/>
                  </a:lnTo>
                  <a:lnTo>
                    <a:pt x="660" y="15"/>
                  </a:lnTo>
                  <a:lnTo>
                    <a:pt x="663" y="12"/>
                  </a:lnTo>
                  <a:lnTo>
                    <a:pt x="663" y="12"/>
                  </a:lnTo>
                  <a:lnTo>
                    <a:pt x="665" y="12"/>
                  </a:lnTo>
                  <a:lnTo>
                    <a:pt x="665" y="12"/>
                  </a:lnTo>
                  <a:lnTo>
                    <a:pt x="663" y="15"/>
                  </a:lnTo>
                  <a:lnTo>
                    <a:pt x="663" y="15"/>
                  </a:lnTo>
                  <a:lnTo>
                    <a:pt x="663" y="15"/>
                  </a:lnTo>
                  <a:lnTo>
                    <a:pt x="663" y="15"/>
                  </a:lnTo>
                  <a:lnTo>
                    <a:pt x="660" y="15"/>
                  </a:lnTo>
                  <a:lnTo>
                    <a:pt x="660" y="15"/>
                  </a:lnTo>
                  <a:close/>
                  <a:moveTo>
                    <a:pt x="658" y="31"/>
                  </a:moveTo>
                  <a:lnTo>
                    <a:pt x="658" y="31"/>
                  </a:lnTo>
                  <a:lnTo>
                    <a:pt x="658" y="31"/>
                  </a:lnTo>
                  <a:lnTo>
                    <a:pt x="658" y="34"/>
                  </a:lnTo>
                  <a:lnTo>
                    <a:pt x="655" y="34"/>
                  </a:lnTo>
                  <a:lnTo>
                    <a:pt x="655" y="31"/>
                  </a:lnTo>
                  <a:lnTo>
                    <a:pt x="653" y="31"/>
                  </a:lnTo>
                  <a:lnTo>
                    <a:pt x="655" y="29"/>
                  </a:lnTo>
                  <a:lnTo>
                    <a:pt x="655" y="31"/>
                  </a:lnTo>
                  <a:lnTo>
                    <a:pt x="658" y="31"/>
                  </a:lnTo>
                  <a:close/>
                  <a:moveTo>
                    <a:pt x="653" y="57"/>
                  </a:moveTo>
                  <a:lnTo>
                    <a:pt x="653" y="57"/>
                  </a:lnTo>
                  <a:lnTo>
                    <a:pt x="653" y="60"/>
                  </a:lnTo>
                  <a:lnTo>
                    <a:pt x="651" y="60"/>
                  </a:lnTo>
                  <a:lnTo>
                    <a:pt x="651" y="57"/>
                  </a:lnTo>
                  <a:lnTo>
                    <a:pt x="651" y="57"/>
                  </a:lnTo>
                  <a:lnTo>
                    <a:pt x="648" y="57"/>
                  </a:lnTo>
                  <a:lnTo>
                    <a:pt x="648" y="55"/>
                  </a:lnTo>
                  <a:lnTo>
                    <a:pt x="648" y="55"/>
                  </a:lnTo>
                  <a:lnTo>
                    <a:pt x="651" y="55"/>
                  </a:lnTo>
                  <a:lnTo>
                    <a:pt x="653" y="57"/>
                  </a:lnTo>
                  <a:lnTo>
                    <a:pt x="653" y="57"/>
                  </a:lnTo>
                  <a:close/>
                  <a:moveTo>
                    <a:pt x="641" y="57"/>
                  </a:moveTo>
                  <a:lnTo>
                    <a:pt x="641" y="57"/>
                  </a:lnTo>
                  <a:lnTo>
                    <a:pt x="641" y="57"/>
                  </a:lnTo>
                  <a:lnTo>
                    <a:pt x="641" y="60"/>
                  </a:lnTo>
                  <a:lnTo>
                    <a:pt x="641" y="62"/>
                  </a:lnTo>
                  <a:lnTo>
                    <a:pt x="641" y="62"/>
                  </a:lnTo>
                  <a:lnTo>
                    <a:pt x="641" y="62"/>
                  </a:lnTo>
                  <a:lnTo>
                    <a:pt x="641" y="60"/>
                  </a:lnTo>
                  <a:lnTo>
                    <a:pt x="639" y="57"/>
                  </a:lnTo>
                  <a:lnTo>
                    <a:pt x="641" y="57"/>
                  </a:lnTo>
                  <a:lnTo>
                    <a:pt x="641" y="57"/>
                  </a:lnTo>
                  <a:close/>
                  <a:moveTo>
                    <a:pt x="655" y="64"/>
                  </a:moveTo>
                  <a:lnTo>
                    <a:pt x="655" y="64"/>
                  </a:lnTo>
                  <a:lnTo>
                    <a:pt x="658" y="67"/>
                  </a:lnTo>
                  <a:lnTo>
                    <a:pt x="655" y="69"/>
                  </a:lnTo>
                  <a:lnTo>
                    <a:pt x="655" y="67"/>
                  </a:lnTo>
                  <a:lnTo>
                    <a:pt x="655" y="67"/>
                  </a:lnTo>
                  <a:lnTo>
                    <a:pt x="653" y="67"/>
                  </a:lnTo>
                  <a:lnTo>
                    <a:pt x="653" y="64"/>
                  </a:lnTo>
                  <a:lnTo>
                    <a:pt x="653" y="62"/>
                  </a:lnTo>
                  <a:lnTo>
                    <a:pt x="653" y="62"/>
                  </a:lnTo>
                  <a:lnTo>
                    <a:pt x="655" y="62"/>
                  </a:lnTo>
                  <a:lnTo>
                    <a:pt x="655" y="64"/>
                  </a:lnTo>
                  <a:close/>
                  <a:moveTo>
                    <a:pt x="866" y="128"/>
                  </a:moveTo>
                  <a:lnTo>
                    <a:pt x="866" y="128"/>
                  </a:lnTo>
                  <a:lnTo>
                    <a:pt x="866" y="128"/>
                  </a:lnTo>
                  <a:lnTo>
                    <a:pt x="864" y="128"/>
                  </a:lnTo>
                  <a:lnTo>
                    <a:pt x="856" y="128"/>
                  </a:lnTo>
                  <a:lnTo>
                    <a:pt x="856" y="128"/>
                  </a:lnTo>
                  <a:lnTo>
                    <a:pt x="854" y="131"/>
                  </a:lnTo>
                  <a:lnTo>
                    <a:pt x="854" y="131"/>
                  </a:lnTo>
                  <a:lnTo>
                    <a:pt x="845" y="131"/>
                  </a:lnTo>
                  <a:lnTo>
                    <a:pt x="845" y="128"/>
                  </a:lnTo>
                  <a:lnTo>
                    <a:pt x="842" y="128"/>
                  </a:lnTo>
                  <a:lnTo>
                    <a:pt x="842" y="128"/>
                  </a:lnTo>
                  <a:lnTo>
                    <a:pt x="842" y="128"/>
                  </a:lnTo>
                  <a:lnTo>
                    <a:pt x="842" y="128"/>
                  </a:lnTo>
                  <a:lnTo>
                    <a:pt x="842" y="128"/>
                  </a:lnTo>
                  <a:lnTo>
                    <a:pt x="840" y="128"/>
                  </a:lnTo>
                  <a:lnTo>
                    <a:pt x="823" y="128"/>
                  </a:lnTo>
                  <a:lnTo>
                    <a:pt x="821" y="128"/>
                  </a:lnTo>
                  <a:lnTo>
                    <a:pt x="819" y="126"/>
                  </a:lnTo>
                  <a:lnTo>
                    <a:pt x="819" y="123"/>
                  </a:lnTo>
                  <a:lnTo>
                    <a:pt x="816" y="123"/>
                  </a:lnTo>
                  <a:lnTo>
                    <a:pt x="814" y="126"/>
                  </a:lnTo>
                  <a:lnTo>
                    <a:pt x="811" y="128"/>
                  </a:lnTo>
                  <a:lnTo>
                    <a:pt x="811" y="131"/>
                  </a:lnTo>
                  <a:lnTo>
                    <a:pt x="809" y="128"/>
                  </a:lnTo>
                  <a:lnTo>
                    <a:pt x="807" y="123"/>
                  </a:lnTo>
                  <a:lnTo>
                    <a:pt x="804" y="121"/>
                  </a:lnTo>
                  <a:lnTo>
                    <a:pt x="807" y="119"/>
                  </a:lnTo>
                  <a:lnTo>
                    <a:pt x="807" y="116"/>
                  </a:lnTo>
                  <a:lnTo>
                    <a:pt x="807" y="114"/>
                  </a:lnTo>
                  <a:lnTo>
                    <a:pt x="807" y="112"/>
                  </a:lnTo>
                  <a:lnTo>
                    <a:pt x="804" y="109"/>
                  </a:lnTo>
                  <a:lnTo>
                    <a:pt x="802" y="112"/>
                  </a:lnTo>
                  <a:lnTo>
                    <a:pt x="802" y="112"/>
                  </a:lnTo>
                  <a:lnTo>
                    <a:pt x="800" y="112"/>
                  </a:lnTo>
                  <a:lnTo>
                    <a:pt x="800" y="112"/>
                  </a:lnTo>
                  <a:lnTo>
                    <a:pt x="797" y="112"/>
                  </a:lnTo>
                  <a:lnTo>
                    <a:pt x="800" y="114"/>
                  </a:lnTo>
                  <a:lnTo>
                    <a:pt x="797" y="114"/>
                  </a:lnTo>
                  <a:lnTo>
                    <a:pt x="795" y="114"/>
                  </a:lnTo>
                  <a:lnTo>
                    <a:pt x="793" y="116"/>
                  </a:lnTo>
                  <a:lnTo>
                    <a:pt x="793" y="116"/>
                  </a:lnTo>
                  <a:lnTo>
                    <a:pt x="790" y="121"/>
                  </a:lnTo>
                  <a:lnTo>
                    <a:pt x="790" y="121"/>
                  </a:lnTo>
                  <a:lnTo>
                    <a:pt x="788" y="123"/>
                  </a:lnTo>
                  <a:lnTo>
                    <a:pt x="790" y="128"/>
                  </a:lnTo>
                  <a:lnTo>
                    <a:pt x="790" y="128"/>
                  </a:lnTo>
                  <a:lnTo>
                    <a:pt x="788" y="131"/>
                  </a:lnTo>
                  <a:lnTo>
                    <a:pt x="785" y="128"/>
                  </a:lnTo>
                  <a:lnTo>
                    <a:pt x="785" y="128"/>
                  </a:lnTo>
                  <a:lnTo>
                    <a:pt x="785" y="128"/>
                  </a:lnTo>
                  <a:lnTo>
                    <a:pt x="785" y="126"/>
                  </a:lnTo>
                  <a:lnTo>
                    <a:pt x="785" y="126"/>
                  </a:lnTo>
                  <a:lnTo>
                    <a:pt x="785" y="126"/>
                  </a:lnTo>
                  <a:lnTo>
                    <a:pt x="785" y="123"/>
                  </a:lnTo>
                  <a:lnTo>
                    <a:pt x="762" y="126"/>
                  </a:lnTo>
                  <a:lnTo>
                    <a:pt x="755" y="123"/>
                  </a:lnTo>
                  <a:lnTo>
                    <a:pt x="755" y="123"/>
                  </a:lnTo>
                  <a:lnTo>
                    <a:pt x="752" y="123"/>
                  </a:lnTo>
                  <a:lnTo>
                    <a:pt x="752" y="123"/>
                  </a:lnTo>
                  <a:lnTo>
                    <a:pt x="750" y="123"/>
                  </a:lnTo>
                  <a:lnTo>
                    <a:pt x="750" y="123"/>
                  </a:lnTo>
                  <a:lnTo>
                    <a:pt x="748" y="123"/>
                  </a:lnTo>
                  <a:lnTo>
                    <a:pt x="748" y="126"/>
                  </a:lnTo>
                  <a:lnTo>
                    <a:pt x="748" y="126"/>
                  </a:lnTo>
                  <a:lnTo>
                    <a:pt x="752" y="126"/>
                  </a:lnTo>
                  <a:lnTo>
                    <a:pt x="755" y="126"/>
                  </a:lnTo>
                  <a:lnTo>
                    <a:pt x="757" y="128"/>
                  </a:lnTo>
                  <a:lnTo>
                    <a:pt x="755" y="128"/>
                  </a:lnTo>
                  <a:lnTo>
                    <a:pt x="748" y="131"/>
                  </a:lnTo>
                  <a:lnTo>
                    <a:pt x="745" y="131"/>
                  </a:lnTo>
                  <a:lnTo>
                    <a:pt x="743" y="128"/>
                  </a:lnTo>
                  <a:lnTo>
                    <a:pt x="741" y="126"/>
                  </a:lnTo>
                  <a:lnTo>
                    <a:pt x="741" y="126"/>
                  </a:lnTo>
                  <a:lnTo>
                    <a:pt x="736" y="126"/>
                  </a:lnTo>
                  <a:lnTo>
                    <a:pt x="736" y="126"/>
                  </a:lnTo>
                  <a:lnTo>
                    <a:pt x="733" y="123"/>
                  </a:lnTo>
                  <a:lnTo>
                    <a:pt x="733" y="121"/>
                  </a:lnTo>
                  <a:lnTo>
                    <a:pt x="731" y="119"/>
                  </a:lnTo>
                  <a:lnTo>
                    <a:pt x="729" y="116"/>
                  </a:lnTo>
                  <a:lnTo>
                    <a:pt x="726" y="114"/>
                  </a:lnTo>
                  <a:lnTo>
                    <a:pt x="724" y="112"/>
                  </a:lnTo>
                  <a:lnTo>
                    <a:pt x="724" y="109"/>
                  </a:lnTo>
                  <a:lnTo>
                    <a:pt x="726" y="107"/>
                  </a:lnTo>
                  <a:lnTo>
                    <a:pt x="729" y="107"/>
                  </a:lnTo>
                  <a:lnTo>
                    <a:pt x="729" y="105"/>
                  </a:lnTo>
                  <a:lnTo>
                    <a:pt x="726" y="105"/>
                  </a:lnTo>
                  <a:lnTo>
                    <a:pt x="724" y="102"/>
                  </a:lnTo>
                  <a:lnTo>
                    <a:pt x="722" y="102"/>
                  </a:lnTo>
                  <a:lnTo>
                    <a:pt x="722" y="102"/>
                  </a:lnTo>
                  <a:lnTo>
                    <a:pt x="724" y="105"/>
                  </a:lnTo>
                  <a:lnTo>
                    <a:pt x="719" y="109"/>
                  </a:lnTo>
                  <a:lnTo>
                    <a:pt x="717" y="109"/>
                  </a:lnTo>
                  <a:lnTo>
                    <a:pt x="703" y="112"/>
                  </a:lnTo>
                  <a:lnTo>
                    <a:pt x="703" y="112"/>
                  </a:lnTo>
                  <a:lnTo>
                    <a:pt x="700" y="109"/>
                  </a:lnTo>
                  <a:lnTo>
                    <a:pt x="698" y="109"/>
                  </a:lnTo>
                  <a:lnTo>
                    <a:pt x="698" y="107"/>
                  </a:lnTo>
                  <a:lnTo>
                    <a:pt x="698" y="105"/>
                  </a:lnTo>
                  <a:lnTo>
                    <a:pt x="698" y="102"/>
                  </a:lnTo>
                  <a:lnTo>
                    <a:pt x="698" y="100"/>
                  </a:lnTo>
                  <a:lnTo>
                    <a:pt x="698" y="100"/>
                  </a:lnTo>
                  <a:lnTo>
                    <a:pt x="698" y="97"/>
                  </a:lnTo>
                  <a:lnTo>
                    <a:pt x="698" y="95"/>
                  </a:lnTo>
                  <a:lnTo>
                    <a:pt x="698" y="93"/>
                  </a:lnTo>
                  <a:lnTo>
                    <a:pt x="696" y="93"/>
                  </a:lnTo>
                  <a:lnTo>
                    <a:pt x="691" y="93"/>
                  </a:lnTo>
                  <a:lnTo>
                    <a:pt x="689" y="93"/>
                  </a:lnTo>
                  <a:lnTo>
                    <a:pt x="689" y="93"/>
                  </a:lnTo>
                  <a:lnTo>
                    <a:pt x="686" y="93"/>
                  </a:lnTo>
                  <a:lnTo>
                    <a:pt x="686" y="93"/>
                  </a:lnTo>
                  <a:lnTo>
                    <a:pt x="684" y="90"/>
                  </a:lnTo>
                  <a:lnTo>
                    <a:pt x="684" y="90"/>
                  </a:lnTo>
                  <a:lnTo>
                    <a:pt x="684" y="88"/>
                  </a:lnTo>
                  <a:lnTo>
                    <a:pt x="681" y="88"/>
                  </a:lnTo>
                  <a:lnTo>
                    <a:pt x="679" y="88"/>
                  </a:lnTo>
                  <a:lnTo>
                    <a:pt x="679" y="86"/>
                  </a:lnTo>
                  <a:lnTo>
                    <a:pt x="677" y="83"/>
                  </a:lnTo>
                  <a:lnTo>
                    <a:pt x="674" y="83"/>
                  </a:lnTo>
                  <a:lnTo>
                    <a:pt x="677" y="81"/>
                  </a:lnTo>
                  <a:lnTo>
                    <a:pt x="674" y="78"/>
                  </a:lnTo>
                  <a:lnTo>
                    <a:pt x="672" y="76"/>
                  </a:lnTo>
                  <a:lnTo>
                    <a:pt x="670" y="76"/>
                  </a:lnTo>
                  <a:lnTo>
                    <a:pt x="667" y="76"/>
                  </a:lnTo>
                  <a:lnTo>
                    <a:pt x="667" y="78"/>
                  </a:lnTo>
                  <a:lnTo>
                    <a:pt x="665" y="78"/>
                  </a:lnTo>
                  <a:lnTo>
                    <a:pt x="663" y="78"/>
                  </a:lnTo>
                  <a:lnTo>
                    <a:pt x="660" y="76"/>
                  </a:lnTo>
                  <a:lnTo>
                    <a:pt x="655" y="76"/>
                  </a:lnTo>
                  <a:lnTo>
                    <a:pt x="651" y="78"/>
                  </a:lnTo>
                  <a:lnTo>
                    <a:pt x="648" y="81"/>
                  </a:lnTo>
                  <a:lnTo>
                    <a:pt x="644" y="83"/>
                  </a:lnTo>
                  <a:lnTo>
                    <a:pt x="639" y="83"/>
                  </a:lnTo>
                  <a:lnTo>
                    <a:pt x="637" y="86"/>
                  </a:lnTo>
                  <a:lnTo>
                    <a:pt x="634" y="86"/>
                  </a:lnTo>
                  <a:lnTo>
                    <a:pt x="625" y="88"/>
                  </a:lnTo>
                  <a:lnTo>
                    <a:pt x="622" y="90"/>
                  </a:lnTo>
                  <a:lnTo>
                    <a:pt x="620" y="93"/>
                  </a:lnTo>
                  <a:lnTo>
                    <a:pt x="618" y="93"/>
                  </a:lnTo>
                  <a:lnTo>
                    <a:pt x="618" y="95"/>
                  </a:lnTo>
                  <a:lnTo>
                    <a:pt x="615" y="95"/>
                  </a:lnTo>
                  <a:lnTo>
                    <a:pt x="608" y="97"/>
                  </a:lnTo>
                  <a:lnTo>
                    <a:pt x="599" y="97"/>
                  </a:lnTo>
                  <a:lnTo>
                    <a:pt x="599" y="97"/>
                  </a:lnTo>
                  <a:lnTo>
                    <a:pt x="599" y="97"/>
                  </a:lnTo>
                  <a:lnTo>
                    <a:pt x="601" y="97"/>
                  </a:lnTo>
                  <a:lnTo>
                    <a:pt x="601" y="97"/>
                  </a:lnTo>
                  <a:lnTo>
                    <a:pt x="606" y="97"/>
                  </a:lnTo>
                  <a:lnTo>
                    <a:pt x="606" y="100"/>
                  </a:lnTo>
                  <a:lnTo>
                    <a:pt x="608" y="100"/>
                  </a:lnTo>
                  <a:lnTo>
                    <a:pt x="610" y="105"/>
                  </a:lnTo>
                  <a:lnTo>
                    <a:pt x="608" y="109"/>
                  </a:lnTo>
                  <a:lnTo>
                    <a:pt x="596" y="121"/>
                  </a:lnTo>
                  <a:lnTo>
                    <a:pt x="582" y="131"/>
                  </a:lnTo>
                  <a:lnTo>
                    <a:pt x="577" y="133"/>
                  </a:lnTo>
                  <a:lnTo>
                    <a:pt x="575" y="133"/>
                  </a:lnTo>
                  <a:lnTo>
                    <a:pt x="575" y="133"/>
                  </a:lnTo>
                  <a:lnTo>
                    <a:pt x="568" y="138"/>
                  </a:lnTo>
                  <a:lnTo>
                    <a:pt x="563" y="140"/>
                  </a:lnTo>
                  <a:lnTo>
                    <a:pt x="561" y="140"/>
                  </a:lnTo>
                  <a:lnTo>
                    <a:pt x="558" y="142"/>
                  </a:lnTo>
                  <a:lnTo>
                    <a:pt x="561" y="145"/>
                  </a:lnTo>
                  <a:lnTo>
                    <a:pt x="563" y="152"/>
                  </a:lnTo>
                  <a:lnTo>
                    <a:pt x="563" y="157"/>
                  </a:lnTo>
                  <a:lnTo>
                    <a:pt x="561" y="157"/>
                  </a:lnTo>
                  <a:lnTo>
                    <a:pt x="554" y="166"/>
                  </a:lnTo>
                  <a:lnTo>
                    <a:pt x="551" y="166"/>
                  </a:lnTo>
                  <a:lnTo>
                    <a:pt x="551" y="168"/>
                  </a:lnTo>
                  <a:lnTo>
                    <a:pt x="544" y="171"/>
                  </a:lnTo>
                  <a:lnTo>
                    <a:pt x="540" y="171"/>
                  </a:lnTo>
                  <a:lnTo>
                    <a:pt x="528" y="171"/>
                  </a:lnTo>
                  <a:lnTo>
                    <a:pt x="525" y="171"/>
                  </a:lnTo>
                  <a:lnTo>
                    <a:pt x="523" y="171"/>
                  </a:lnTo>
                  <a:lnTo>
                    <a:pt x="518" y="171"/>
                  </a:lnTo>
                  <a:lnTo>
                    <a:pt x="514" y="173"/>
                  </a:lnTo>
                  <a:lnTo>
                    <a:pt x="497" y="171"/>
                  </a:lnTo>
                  <a:lnTo>
                    <a:pt x="483" y="164"/>
                  </a:lnTo>
                  <a:lnTo>
                    <a:pt x="480" y="161"/>
                  </a:lnTo>
                  <a:lnTo>
                    <a:pt x="473" y="159"/>
                  </a:lnTo>
                  <a:lnTo>
                    <a:pt x="471" y="157"/>
                  </a:lnTo>
                  <a:lnTo>
                    <a:pt x="471" y="154"/>
                  </a:lnTo>
                  <a:lnTo>
                    <a:pt x="469" y="152"/>
                  </a:lnTo>
                  <a:lnTo>
                    <a:pt x="466" y="152"/>
                  </a:lnTo>
                  <a:lnTo>
                    <a:pt x="464" y="152"/>
                  </a:lnTo>
                  <a:lnTo>
                    <a:pt x="464" y="149"/>
                  </a:lnTo>
                  <a:lnTo>
                    <a:pt x="462" y="142"/>
                  </a:lnTo>
                  <a:lnTo>
                    <a:pt x="462" y="138"/>
                  </a:lnTo>
                  <a:lnTo>
                    <a:pt x="464" y="116"/>
                  </a:lnTo>
                  <a:lnTo>
                    <a:pt x="464" y="112"/>
                  </a:lnTo>
                  <a:lnTo>
                    <a:pt x="464" y="109"/>
                  </a:lnTo>
                  <a:lnTo>
                    <a:pt x="464" y="107"/>
                  </a:lnTo>
                  <a:lnTo>
                    <a:pt x="466" y="102"/>
                  </a:lnTo>
                  <a:lnTo>
                    <a:pt x="469" y="100"/>
                  </a:lnTo>
                  <a:lnTo>
                    <a:pt x="471" y="100"/>
                  </a:lnTo>
                  <a:lnTo>
                    <a:pt x="471" y="100"/>
                  </a:lnTo>
                  <a:lnTo>
                    <a:pt x="473" y="100"/>
                  </a:lnTo>
                  <a:lnTo>
                    <a:pt x="473" y="97"/>
                  </a:lnTo>
                  <a:lnTo>
                    <a:pt x="476" y="97"/>
                  </a:lnTo>
                  <a:lnTo>
                    <a:pt x="476" y="95"/>
                  </a:lnTo>
                  <a:lnTo>
                    <a:pt x="476" y="95"/>
                  </a:lnTo>
                  <a:lnTo>
                    <a:pt x="476" y="93"/>
                  </a:lnTo>
                  <a:lnTo>
                    <a:pt x="478" y="93"/>
                  </a:lnTo>
                  <a:lnTo>
                    <a:pt x="478" y="90"/>
                  </a:lnTo>
                  <a:lnTo>
                    <a:pt x="478" y="90"/>
                  </a:lnTo>
                  <a:lnTo>
                    <a:pt x="476" y="88"/>
                  </a:lnTo>
                  <a:lnTo>
                    <a:pt x="476" y="88"/>
                  </a:lnTo>
                  <a:lnTo>
                    <a:pt x="473" y="86"/>
                  </a:lnTo>
                  <a:lnTo>
                    <a:pt x="471" y="81"/>
                  </a:lnTo>
                  <a:lnTo>
                    <a:pt x="471" y="71"/>
                  </a:lnTo>
                  <a:lnTo>
                    <a:pt x="471" y="67"/>
                  </a:lnTo>
                  <a:lnTo>
                    <a:pt x="469" y="60"/>
                  </a:lnTo>
                  <a:lnTo>
                    <a:pt x="466" y="55"/>
                  </a:lnTo>
                  <a:lnTo>
                    <a:pt x="464" y="50"/>
                  </a:lnTo>
                  <a:lnTo>
                    <a:pt x="462" y="48"/>
                  </a:lnTo>
                  <a:lnTo>
                    <a:pt x="459" y="45"/>
                  </a:lnTo>
                  <a:lnTo>
                    <a:pt x="459" y="45"/>
                  </a:lnTo>
                  <a:lnTo>
                    <a:pt x="454" y="45"/>
                  </a:lnTo>
                  <a:lnTo>
                    <a:pt x="452" y="45"/>
                  </a:lnTo>
                  <a:lnTo>
                    <a:pt x="452" y="41"/>
                  </a:lnTo>
                  <a:lnTo>
                    <a:pt x="450" y="38"/>
                  </a:lnTo>
                  <a:lnTo>
                    <a:pt x="450" y="36"/>
                  </a:lnTo>
                  <a:lnTo>
                    <a:pt x="452" y="34"/>
                  </a:lnTo>
                  <a:lnTo>
                    <a:pt x="452" y="34"/>
                  </a:lnTo>
                  <a:lnTo>
                    <a:pt x="450" y="31"/>
                  </a:lnTo>
                  <a:lnTo>
                    <a:pt x="447" y="34"/>
                  </a:lnTo>
                  <a:lnTo>
                    <a:pt x="445" y="31"/>
                  </a:lnTo>
                  <a:lnTo>
                    <a:pt x="428" y="34"/>
                  </a:lnTo>
                  <a:lnTo>
                    <a:pt x="426" y="36"/>
                  </a:lnTo>
                  <a:lnTo>
                    <a:pt x="426" y="38"/>
                  </a:lnTo>
                  <a:lnTo>
                    <a:pt x="424" y="41"/>
                  </a:lnTo>
                  <a:lnTo>
                    <a:pt x="421" y="43"/>
                  </a:lnTo>
                  <a:lnTo>
                    <a:pt x="421" y="43"/>
                  </a:lnTo>
                  <a:lnTo>
                    <a:pt x="421" y="43"/>
                  </a:lnTo>
                  <a:lnTo>
                    <a:pt x="419" y="43"/>
                  </a:lnTo>
                  <a:lnTo>
                    <a:pt x="419" y="43"/>
                  </a:lnTo>
                  <a:lnTo>
                    <a:pt x="419" y="43"/>
                  </a:lnTo>
                  <a:lnTo>
                    <a:pt x="417" y="41"/>
                  </a:lnTo>
                  <a:lnTo>
                    <a:pt x="414" y="41"/>
                  </a:lnTo>
                  <a:lnTo>
                    <a:pt x="412" y="38"/>
                  </a:lnTo>
                  <a:lnTo>
                    <a:pt x="409" y="36"/>
                  </a:lnTo>
                  <a:lnTo>
                    <a:pt x="409" y="36"/>
                  </a:lnTo>
                  <a:lnTo>
                    <a:pt x="395" y="36"/>
                  </a:lnTo>
                  <a:lnTo>
                    <a:pt x="383" y="34"/>
                  </a:lnTo>
                  <a:lnTo>
                    <a:pt x="376" y="34"/>
                  </a:lnTo>
                  <a:lnTo>
                    <a:pt x="374" y="31"/>
                  </a:lnTo>
                  <a:lnTo>
                    <a:pt x="372" y="31"/>
                  </a:lnTo>
                  <a:lnTo>
                    <a:pt x="372" y="34"/>
                  </a:lnTo>
                  <a:lnTo>
                    <a:pt x="369" y="34"/>
                  </a:lnTo>
                  <a:lnTo>
                    <a:pt x="369" y="34"/>
                  </a:lnTo>
                  <a:lnTo>
                    <a:pt x="367" y="31"/>
                  </a:lnTo>
                  <a:lnTo>
                    <a:pt x="365" y="31"/>
                  </a:lnTo>
                  <a:lnTo>
                    <a:pt x="365" y="31"/>
                  </a:lnTo>
                  <a:lnTo>
                    <a:pt x="365" y="29"/>
                  </a:lnTo>
                  <a:lnTo>
                    <a:pt x="365" y="29"/>
                  </a:lnTo>
                  <a:lnTo>
                    <a:pt x="365" y="26"/>
                  </a:lnTo>
                  <a:lnTo>
                    <a:pt x="362" y="26"/>
                  </a:lnTo>
                  <a:lnTo>
                    <a:pt x="360" y="26"/>
                  </a:lnTo>
                  <a:lnTo>
                    <a:pt x="357" y="24"/>
                  </a:lnTo>
                  <a:lnTo>
                    <a:pt x="355" y="22"/>
                  </a:lnTo>
                  <a:lnTo>
                    <a:pt x="350" y="17"/>
                  </a:lnTo>
                  <a:lnTo>
                    <a:pt x="343" y="15"/>
                  </a:lnTo>
                  <a:lnTo>
                    <a:pt x="343" y="15"/>
                  </a:lnTo>
                  <a:lnTo>
                    <a:pt x="341" y="17"/>
                  </a:lnTo>
                  <a:lnTo>
                    <a:pt x="341" y="17"/>
                  </a:lnTo>
                  <a:lnTo>
                    <a:pt x="339" y="17"/>
                  </a:lnTo>
                  <a:lnTo>
                    <a:pt x="339" y="17"/>
                  </a:lnTo>
                  <a:lnTo>
                    <a:pt x="339" y="19"/>
                  </a:lnTo>
                  <a:lnTo>
                    <a:pt x="336" y="19"/>
                  </a:lnTo>
                  <a:lnTo>
                    <a:pt x="336" y="22"/>
                  </a:lnTo>
                  <a:lnTo>
                    <a:pt x="336" y="24"/>
                  </a:lnTo>
                  <a:lnTo>
                    <a:pt x="336" y="24"/>
                  </a:lnTo>
                  <a:lnTo>
                    <a:pt x="336" y="26"/>
                  </a:lnTo>
                  <a:lnTo>
                    <a:pt x="336" y="26"/>
                  </a:lnTo>
                  <a:lnTo>
                    <a:pt x="339" y="26"/>
                  </a:lnTo>
                  <a:lnTo>
                    <a:pt x="339" y="29"/>
                  </a:lnTo>
                  <a:lnTo>
                    <a:pt x="339" y="29"/>
                  </a:lnTo>
                  <a:lnTo>
                    <a:pt x="336" y="29"/>
                  </a:lnTo>
                  <a:lnTo>
                    <a:pt x="336" y="31"/>
                  </a:lnTo>
                  <a:lnTo>
                    <a:pt x="336" y="34"/>
                  </a:lnTo>
                  <a:lnTo>
                    <a:pt x="334" y="34"/>
                  </a:lnTo>
                  <a:lnTo>
                    <a:pt x="331" y="38"/>
                  </a:lnTo>
                  <a:lnTo>
                    <a:pt x="329" y="38"/>
                  </a:lnTo>
                  <a:lnTo>
                    <a:pt x="329" y="41"/>
                  </a:lnTo>
                  <a:lnTo>
                    <a:pt x="329" y="41"/>
                  </a:lnTo>
                  <a:lnTo>
                    <a:pt x="327" y="41"/>
                  </a:lnTo>
                  <a:lnTo>
                    <a:pt x="320" y="43"/>
                  </a:lnTo>
                  <a:lnTo>
                    <a:pt x="317" y="43"/>
                  </a:lnTo>
                  <a:lnTo>
                    <a:pt x="315" y="43"/>
                  </a:lnTo>
                  <a:lnTo>
                    <a:pt x="310" y="48"/>
                  </a:lnTo>
                  <a:lnTo>
                    <a:pt x="310" y="50"/>
                  </a:lnTo>
                  <a:lnTo>
                    <a:pt x="308" y="52"/>
                  </a:lnTo>
                  <a:lnTo>
                    <a:pt x="308" y="55"/>
                  </a:lnTo>
                  <a:lnTo>
                    <a:pt x="308" y="57"/>
                  </a:lnTo>
                  <a:lnTo>
                    <a:pt x="305" y="57"/>
                  </a:lnTo>
                  <a:lnTo>
                    <a:pt x="305" y="60"/>
                  </a:lnTo>
                  <a:lnTo>
                    <a:pt x="303" y="62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1" y="69"/>
                  </a:lnTo>
                  <a:lnTo>
                    <a:pt x="301" y="69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6" y="71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1" y="71"/>
                  </a:lnTo>
                  <a:lnTo>
                    <a:pt x="287" y="69"/>
                  </a:lnTo>
                  <a:lnTo>
                    <a:pt x="287" y="69"/>
                  </a:lnTo>
                  <a:lnTo>
                    <a:pt x="277" y="71"/>
                  </a:lnTo>
                  <a:lnTo>
                    <a:pt x="275" y="71"/>
                  </a:lnTo>
                  <a:lnTo>
                    <a:pt x="272" y="71"/>
                  </a:lnTo>
                  <a:lnTo>
                    <a:pt x="265" y="71"/>
                  </a:lnTo>
                  <a:lnTo>
                    <a:pt x="265" y="69"/>
                  </a:lnTo>
                  <a:lnTo>
                    <a:pt x="261" y="69"/>
                  </a:lnTo>
                  <a:lnTo>
                    <a:pt x="256" y="71"/>
                  </a:lnTo>
                  <a:lnTo>
                    <a:pt x="253" y="71"/>
                  </a:lnTo>
                  <a:lnTo>
                    <a:pt x="251" y="71"/>
                  </a:lnTo>
                  <a:lnTo>
                    <a:pt x="249" y="69"/>
                  </a:lnTo>
                  <a:lnTo>
                    <a:pt x="246" y="71"/>
                  </a:lnTo>
                  <a:lnTo>
                    <a:pt x="239" y="69"/>
                  </a:lnTo>
                  <a:lnTo>
                    <a:pt x="237" y="69"/>
                  </a:lnTo>
                  <a:lnTo>
                    <a:pt x="235" y="69"/>
                  </a:lnTo>
                  <a:lnTo>
                    <a:pt x="232" y="69"/>
                  </a:lnTo>
                  <a:lnTo>
                    <a:pt x="232" y="69"/>
                  </a:lnTo>
                  <a:lnTo>
                    <a:pt x="230" y="69"/>
                  </a:lnTo>
                  <a:lnTo>
                    <a:pt x="230" y="69"/>
                  </a:lnTo>
                  <a:lnTo>
                    <a:pt x="227" y="71"/>
                  </a:lnTo>
                  <a:lnTo>
                    <a:pt x="227" y="71"/>
                  </a:lnTo>
                  <a:lnTo>
                    <a:pt x="225" y="74"/>
                  </a:lnTo>
                  <a:lnTo>
                    <a:pt x="225" y="74"/>
                  </a:lnTo>
                  <a:lnTo>
                    <a:pt x="223" y="81"/>
                  </a:lnTo>
                  <a:lnTo>
                    <a:pt x="223" y="81"/>
                  </a:lnTo>
                  <a:lnTo>
                    <a:pt x="223" y="81"/>
                  </a:lnTo>
                  <a:lnTo>
                    <a:pt x="223" y="81"/>
                  </a:lnTo>
                  <a:lnTo>
                    <a:pt x="223" y="81"/>
                  </a:lnTo>
                  <a:lnTo>
                    <a:pt x="216" y="86"/>
                  </a:lnTo>
                  <a:lnTo>
                    <a:pt x="216" y="88"/>
                  </a:lnTo>
                  <a:lnTo>
                    <a:pt x="213" y="88"/>
                  </a:lnTo>
                  <a:lnTo>
                    <a:pt x="213" y="88"/>
                  </a:lnTo>
                  <a:lnTo>
                    <a:pt x="213" y="90"/>
                  </a:lnTo>
                  <a:lnTo>
                    <a:pt x="211" y="95"/>
                  </a:lnTo>
                  <a:lnTo>
                    <a:pt x="208" y="97"/>
                  </a:lnTo>
                  <a:lnTo>
                    <a:pt x="206" y="100"/>
                  </a:lnTo>
                  <a:lnTo>
                    <a:pt x="204" y="100"/>
                  </a:lnTo>
                  <a:lnTo>
                    <a:pt x="204" y="102"/>
                  </a:lnTo>
                  <a:lnTo>
                    <a:pt x="204" y="102"/>
                  </a:lnTo>
                  <a:lnTo>
                    <a:pt x="201" y="105"/>
                  </a:lnTo>
                  <a:lnTo>
                    <a:pt x="201" y="105"/>
                  </a:lnTo>
                  <a:lnTo>
                    <a:pt x="199" y="107"/>
                  </a:lnTo>
                  <a:lnTo>
                    <a:pt x="197" y="109"/>
                  </a:lnTo>
                  <a:lnTo>
                    <a:pt x="194" y="109"/>
                  </a:lnTo>
                  <a:lnTo>
                    <a:pt x="192" y="112"/>
                  </a:lnTo>
                  <a:lnTo>
                    <a:pt x="192" y="112"/>
                  </a:lnTo>
                  <a:lnTo>
                    <a:pt x="192" y="112"/>
                  </a:lnTo>
                  <a:lnTo>
                    <a:pt x="190" y="116"/>
                  </a:lnTo>
                  <a:lnTo>
                    <a:pt x="190" y="116"/>
                  </a:lnTo>
                  <a:lnTo>
                    <a:pt x="190" y="116"/>
                  </a:lnTo>
                  <a:lnTo>
                    <a:pt x="190" y="116"/>
                  </a:lnTo>
                  <a:lnTo>
                    <a:pt x="187" y="116"/>
                  </a:lnTo>
                  <a:lnTo>
                    <a:pt x="187" y="114"/>
                  </a:lnTo>
                  <a:lnTo>
                    <a:pt x="187" y="112"/>
                  </a:lnTo>
                  <a:lnTo>
                    <a:pt x="185" y="112"/>
                  </a:lnTo>
                  <a:lnTo>
                    <a:pt x="185" y="109"/>
                  </a:lnTo>
                  <a:lnTo>
                    <a:pt x="185" y="109"/>
                  </a:lnTo>
                  <a:lnTo>
                    <a:pt x="185" y="105"/>
                  </a:lnTo>
                  <a:lnTo>
                    <a:pt x="185" y="102"/>
                  </a:lnTo>
                  <a:lnTo>
                    <a:pt x="185" y="100"/>
                  </a:lnTo>
                  <a:lnTo>
                    <a:pt x="182" y="97"/>
                  </a:lnTo>
                  <a:lnTo>
                    <a:pt x="180" y="100"/>
                  </a:lnTo>
                  <a:lnTo>
                    <a:pt x="178" y="100"/>
                  </a:lnTo>
                  <a:lnTo>
                    <a:pt x="178" y="102"/>
                  </a:lnTo>
                  <a:lnTo>
                    <a:pt x="178" y="105"/>
                  </a:lnTo>
                  <a:lnTo>
                    <a:pt x="175" y="105"/>
                  </a:lnTo>
                  <a:lnTo>
                    <a:pt x="175" y="105"/>
                  </a:lnTo>
                  <a:lnTo>
                    <a:pt x="173" y="107"/>
                  </a:lnTo>
                  <a:lnTo>
                    <a:pt x="173" y="107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3" y="112"/>
                  </a:lnTo>
                  <a:lnTo>
                    <a:pt x="168" y="114"/>
                  </a:lnTo>
                  <a:lnTo>
                    <a:pt x="168" y="116"/>
                  </a:lnTo>
                  <a:lnTo>
                    <a:pt x="168" y="116"/>
                  </a:lnTo>
                  <a:lnTo>
                    <a:pt x="168" y="119"/>
                  </a:lnTo>
                  <a:lnTo>
                    <a:pt x="168" y="119"/>
                  </a:lnTo>
                  <a:lnTo>
                    <a:pt x="168" y="121"/>
                  </a:lnTo>
                  <a:lnTo>
                    <a:pt x="168" y="121"/>
                  </a:lnTo>
                  <a:lnTo>
                    <a:pt x="168" y="121"/>
                  </a:lnTo>
                  <a:lnTo>
                    <a:pt x="168" y="123"/>
                  </a:lnTo>
                  <a:lnTo>
                    <a:pt x="171" y="123"/>
                  </a:lnTo>
                  <a:lnTo>
                    <a:pt x="171" y="123"/>
                  </a:lnTo>
                  <a:lnTo>
                    <a:pt x="171" y="123"/>
                  </a:lnTo>
                  <a:lnTo>
                    <a:pt x="171" y="126"/>
                  </a:lnTo>
                  <a:lnTo>
                    <a:pt x="171" y="126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68" y="131"/>
                  </a:lnTo>
                  <a:lnTo>
                    <a:pt x="166" y="131"/>
                  </a:lnTo>
                  <a:lnTo>
                    <a:pt x="166" y="131"/>
                  </a:lnTo>
                  <a:lnTo>
                    <a:pt x="166" y="133"/>
                  </a:lnTo>
                  <a:lnTo>
                    <a:pt x="166" y="133"/>
                  </a:lnTo>
                  <a:lnTo>
                    <a:pt x="164" y="133"/>
                  </a:lnTo>
                  <a:lnTo>
                    <a:pt x="164" y="131"/>
                  </a:lnTo>
                  <a:lnTo>
                    <a:pt x="164" y="131"/>
                  </a:lnTo>
                  <a:lnTo>
                    <a:pt x="159" y="131"/>
                  </a:lnTo>
                  <a:lnTo>
                    <a:pt x="159" y="131"/>
                  </a:lnTo>
                  <a:lnTo>
                    <a:pt x="156" y="131"/>
                  </a:lnTo>
                  <a:lnTo>
                    <a:pt x="156" y="131"/>
                  </a:lnTo>
                  <a:lnTo>
                    <a:pt x="156" y="131"/>
                  </a:lnTo>
                  <a:lnTo>
                    <a:pt x="154" y="131"/>
                  </a:lnTo>
                  <a:lnTo>
                    <a:pt x="154" y="131"/>
                  </a:lnTo>
                  <a:lnTo>
                    <a:pt x="152" y="131"/>
                  </a:lnTo>
                  <a:lnTo>
                    <a:pt x="149" y="131"/>
                  </a:lnTo>
                  <a:lnTo>
                    <a:pt x="147" y="131"/>
                  </a:lnTo>
                  <a:lnTo>
                    <a:pt x="147" y="131"/>
                  </a:lnTo>
                  <a:lnTo>
                    <a:pt x="142" y="133"/>
                  </a:lnTo>
                  <a:lnTo>
                    <a:pt x="140" y="135"/>
                  </a:lnTo>
                  <a:lnTo>
                    <a:pt x="140" y="135"/>
                  </a:lnTo>
                  <a:lnTo>
                    <a:pt x="140" y="135"/>
                  </a:lnTo>
                  <a:lnTo>
                    <a:pt x="140" y="135"/>
                  </a:lnTo>
                  <a:lnTo>
                    <a:pt x="140" y="138"/>
                  </a:lnTo>
                  <a:lnTo>
                    <a:pt x="140" y="142"/>
                  </a:lnTo>
                  <a:lnTo>
                    <a:pt x="140" y="142"/>
                  </a:lnTo>
                  <a:lnTo>
                    <a:pt x="140" y="145"/>
                  </a:lnTo>
                  <a:lnTo>
                    <a:pt x="138" y="145"/>
                  </a:lnTo>
                  <a:lnTo>
                    <a:pt x="138" y="147"/>
                  </a:lnTo>
                  <a:lnTo>
                    <a:pt x="135" y="147"/>
                  </a:lnTo>
                  <a:lnTo>
                    <a:pt x="133" y="149"/>
                  </a:lnTo>
                  <a:lnTo>
                    <a:pt x="130" y="152"/>
                  </a:lnTo>
                  <a:lnTo>
                    <a:pt x="130" y="152"/>
                  </a:lnTo>
                  <a:lnTo>
                    <a:pt x="130" y="154"/>
                  </a:lnTo>
                  <a:lnTo>
                    <a:pt x="128" y="157"/>
                  </a:lnTo>
                  <a:lnTo>
                    <a:pt x="128" y="159"/>
                  </a:lnTo>
                  <a:lnTo>
                    <a:pt x="128" y="159"/>
                  </a:lnTo>
                  <a:lnTo>
                    <a:pt x="128" y="161"/>
                  </a:lnTo>
                  <a:lnTo>
                    <a:pt x="128" y="164"/>
                  </a:lnTo>
                  <a:lnTo>
                    <a:pt x="128" y="164"/>
                  </a:lnTo>
                  <a:lnTo>
                    <a:pt x="126" y="168"/>
                  </a:lnTo>
                  <a:lnTo>
                    <a:pt x="126" y="171"/>
                  </a:lnTo>
                  <a:lnTo>
                    <a:pt x="123" y="171"/>
                  </a:lnTo>
                  <a:lnTo>
                    <a:pt x="121" y="173"/>
                  </a:lnTo>
                  <a:lnTo>
                    <a:pt x="119" y="178"/>
                  </a:lnTo>
                  <a:lnTo>
                    <a:pt x="119" y="178"/>
                  </a:lnTo>
                  <a:lnTo>
                    <a:pt x="116" y="178"/>
                  </a:lnTo>
                  <a:lnTo>
                    <a:pt x="116" y="178"/>
                  </a:lnTo>
                  <a:lnTo>
                    <a:pt x="116" y="180"/>
                  </a:lnTo>
                  <a:lnTo>
                    <a:pt x="116" y="180"/>
                  </a:lnTo>
                  <a:lnTo>
                    <a:pt x="116" y="183"/>
                  </a:lnTo>
                  <a:lnTo>
                    <a:pt x="116" y="183"/>
                  </a:lnTo>
                  <a:lnTo>
                    <a:pt x="116" y="185"/>
                  </a:lnTo>
                  <a:lnTo>
                    <a:pt x="114" y="190"/>
                  </a:lnTo>
                  <a:lnTo>
                    <a:pt x="107" y="192"/>
                  </a:lnTo>
                  <a:lnTo>
                    <a:pt x="107" y="194"/>
                  </a:lnTo>
                  <a:lnTo>
                    <a:pt x="107" y="194"/>
                  </a:lnTo>
                  <a:lnTo>
                    <a:pt x="107" y="194"/>
                  </a:lnTo>
                  <a:lnTo>
                    <a:pt x="107" y="197"/>
                  </a:lnTo>
                  <a:lnTo>
                    <a:pt x="107" y="197"/>
                  </a:lnTo>
                  <a:lnTo>
                    <a:pt x="104" y="197"/>
                  </a:lnTo>
                  <a:lnTo>
                    <a:pt x="104" y="202"/>
                  </a:lnTo>
                  <a:lnTo>
                    <a:pt x="100" y="204"/>
                  </a:lnTo>
                  <a:lnTo>
                    <a:pt x="90" y="206"/>
                  </a:lnTo>
                  <a:lnTo>
                    <a:pt x="86" y="209"/>
                  </a:lnTo>
                  <a:lnTo>
                    <a:pt x="83" y="209"/>
                  </a:lnTo>
                  <a:lnTo>
                    <a:pt x="81" y="213"/>
                  </a:lnTo>
                  <a:lnTo>
                    <a:pt x="78" y="216"/>
                  </a:lnTo>
                  <a:lnTo>
                    <a:pt x="76" y="218"/>
                  </a:lnTo>
                  <a:lnTo>
                    <a:pt x="76" y="218"/>
                  </a:lnTo>
                  <a:lnTo>
                    <a:pt x="74" y="218"/>
                  </a:lnTo>
                  <a:lnTo>
                    <a:pt x="69" y="225"/>
                  </a:lnTo>
                  <a:lnTo>
                    <a:pt x="69" y="228"/>
                  </a:lnTo>
                  <a:lnTo>
                    <a:pt x="67" y="228"/>
                  </a:lnTo>
                  <a:lnTo>
                    <a:pt x="67" y="230"/>
                  </a:lnTo>
                  <a:lnTo>
                    <a:pt x="67" y="230"/>
                  </a:lnTo>
                  <a:lnTo>
                    <a:pt x="67" y="232"/>
                  </a:lnTo>
                  <a:lnTo>
                    <a:pt x="64" y="232"/>
                  </a:lnTo>
                  <a:lnTo>
                    <a:pt x="64" y="235"/>
                  </a:lnTo>
                  <a:lnTo>
                    <a:pt x="64" y="237"/>
                  </a:lnTo>
                  <a:lnTo>
                    <a:pt x="64" y="237"/>
                  </a:lnTo>
                  <a:lnTo>
                    <a:pt x="62" y="239"/>
                  </a:lnTo>
                  <a:lnTo>
                    <a:pt x="60" y="242"/>
                  </a:lnTo>
                  <a:lnTo>
                    <a:pt x="60" y="244"/>
                  </a:lnTo>
                  <a:lnTo>
                    <a:pt x="60" y="244"/>
                  </a:lnTo>
                  <a:lnTo>
                    <a:pt x="60" y="244"/>
                  </a:lnTo>
                  <a:lnTo>
                    <a:pt x="60" y="246"/>
                  </a:lnTo>
                  <a:lnTo>
                    <a:pt x="60" y="246"/>
                  </a:lnTo>
                  <a:lnTo>
                    <a:pt x="60" y="246"/>
                  </a:lnTo>
                  <a:lnTo>
                    <a:pt x="62" y="249"/>
                  </a:lnTo>
                  <a:lnTo>
                    <a:pt x="62" y="249"/>
                  </a:lnTo>
                  <a:lnTo>
                    <a:pt x="62" y="251"/>
                  </a:lnTo>
                  <a:lnTo>
                    <a:pt x="64" y="258"/>
                  </a:lnTo>
                  <a:lnTo>
                    <a:pt x="67" y="261"/>
                  </a:lnTo>
                  <a:lnTo>
                    <a:pt x="67" y="263"/>
                  </a:lnTo>
                  <a:lnTo>
                    <a:pt x="67" y="265"/>
                  </a:lnTo>
                  <a:lnTo>
                    <a:pt x="67" y="268"/>
                  </a:lnTo>
                  <a:lnTo>
                    <a:pt x="67" y="268"/>
                  </a:lnTo>
                  <a:lnTo>
                    <a:pt x="67" y="268"/>
                  </a:lnTo>
                  <a:lnTo>
                    <a:pt x="69" y="270"/>
                  </a:lnTo>
                  <a:lnTo>
                    <a:pt x="69" y="270"/>
                  </a:lnTo>
                  <a:lnTo>
                    <a:pt x="69" y="268"/>
                  </a:lnTo>
                  <a:lnTo>
                    <a:pt x="71" y="270"/>
                  </a:lnTo>
                  <a:lnTo>
                    <a:pt x="71" y="270"/>
                  </a:lnTo>
                  <a:lnTo>
                    <a:pt x="71" y="270"/>
                  </a:lnTo>
                  <a:lnTo>
                    <a:pt x="71" y="270"/>
                  </a:lnTo>
                  <a:lnTo>
                    <a:pt x="74" y="270"/>
                  </a:lnTo>
                  <a:lnTo>
                    <a:pt x="74" y="272"/>
                  </a:lnTo>
                  <a:lnTo>
                    <a:pt x="74" y="272"/>
                  </a:lnTo>
                  <a:lnTo>
                    <a:pt x="74" y="272"/>
                  </a:lnTo>
                  <a:lnTo>
                    <a:pt x="74" y="275"/>
                  </a:lnTo>
                  <a:lnTo>
                    <a:pt x="76" y="275"/>
                  </a:lnTo>
                  <a:lnTo>
                    <a:pt x="76" y="275"/>
                  </a:lnTo>
                  <a:lnTo>
                    <a:pt x="76" y="277"/>
                  </a:lnTo>
                  <a:lnTo>
                    <a:pt x="76" y="277"/>
                  </a:lnTo>
                  <a:lnTo>
                    <a:pt x="76" y="277"/>
                  </a:lnTo>
                  <a:lnTo>
                    <a:pt x="76" y="280"/>
                  </a:lnTo>
                  <a:lnTo>
                    <a:pt x="76" y="280"/>
                  </a:lnTo>
                  <a:lnTo>
                    <a:pt x="76" y="289"/>
                  </a:lnTo>
                  <a:lnTo>
                    <a:pt x="76" y="289"/>
                  </a:lnTo>
                  <a:lnTo>
                    <a:pt x="76" y="291"/>
                  </a:lnTo>
                  <a:lnTo>
                    <a:pt x="76" y="296"/>
                  </a:lnTo>
                  <a:lnTo>
                    <a:pt x="76" y="301"/>
                  </a:lnTo>
                  <a:lnTo>
                    <a:pt x="76" y="301"/>
                  </a:lnTo>
                  <a:lnTo>
                    <a:pt x="76" y="303"/>
                  </a:lnTo>
                  <a:lnTo>
                    <a:pt x="71" y="310"/>
                  </a:lnTo>
                  <a:lnTo>
                    <a:pt x="71" y="310"/>
                  </a:lnTo>
                  <a:lnTo>
                    <a:pt x="71" y="313"/>
                  </a:lnTo>
                  <a:lnTo>
                    <a:pt x="69" y="313"/>
                  </a:lnTo>
                  <a:lnTo>
                    <a:pt x="64" y="315"/>
                  </a:lnTo>
                  <a:lnTo>
                    <a:pt x="64" y="315"/>
                  </a:lnTo>
                  <a:lnTo>
                    <a:pt x="62" y="317"/>
                  </a:lnTo>
                  <a:lnTo>
                    <a:pt x="62" y="317"/>
                  </a:lnTo>
                  <a:lnTo>
                    <a:pt x="62" y="317"/>
                  </a:lnTo>
                  <a:lnTo>
                    <a:pt x="62" y="317"/>
                  </a:lnTo>
                  <a:lnTo>
                    <a:pt x="60" y="334"/>
                  </a:lnTo>
                  <a:lnTo>
                    <a:pt x="60" y="336"/>
                  </a:lnTo>
                  <a:lnTo>
                    <a:pt x="60" y="339"/>
                  </a:lnTo>
                  <a:lnTo>
                    <a:pt x="60" y="339"/>
                  </a:lnTo>
                  <a:lnTo>
                    <a:pt x="60" y="339"/>
                  </a:lnTo>
                  <a:lnTo>
                    <a:pt x="60" y="339"/>
                  </a:lnTo>
                  <a:lnTo>
                    <a:pt x="60" y="339"/>
                  </a:lnTo>
                  <a:lnTo>
                    <a:pt x="62" y="339"/>
                  </a:lnTo>
                  <a:lnTo>
                    <a:pt x="64" y="339"/>
                  </a:lnTo>
                  <a:lnTo>
                    <a:pt x="67" y="336"/>
                  </a:lnTo>
                  <a:lnTo>
                    <a:pt x="69" y="334"/>
                  </a:lnTo>
                  <a:lnTo>
                    <a:pt x="69" y="334"/>
                  </a:lnTo>
                  <a:lnTo>
                    <a:pt x="71" y="332"/>
                  </a:lnTo>
                  <a:lnTo>
                    <a:pt x="71" y="329"/>
                  </a:lnTo>
                  <a:lnTo>
                    <a:pt x="71" y="329"/>
                  </a:lnTo>
                  <a:lnTo>
                    <a:pt x="74" y="325"/>
                  </a:lnTo>
                  <a:lnTo>
                    <a:pt x="74" y="325"/>
                  </a:lnTo>
                  <a:lnTo>
                    <a:pt x="74" y="322"/>
                  </a:lnTo>
                  <a:lnTo>
                    <a:pt x="76" y="322"/>
                  </a:lnTo>
                  <a:lnTo>
                    <a:pt x="76" y="322"/>
                  </a:lnTo>
                  <a:lnTo>
                    <a:pt x="78" y="322"/>
                  </a:lnTo>
                  <a:lnTo>
                    <a:pt x="78" y="322"/>
                  </a:lnTo>
                  <a:lnTo>
                    <a:pt x="81" y="322"/>
                  </a:lnTo>
                  <a:lnTo>
                    <a:pt x="83" y="322"/>
                  </a:lnTo>
                  <a:lnTo>
                    <a:pt x="100" y="320"/>
                  </a:lnTo>
                  <a:lnTo>
                    <a:pt x="107" y="315"/>
                  </a:lnTo>
                  <a:lnTo>
                    <a:pt x="109" y="313"/>
                  </a:lnTo>
                  <a:lnTo>
                    <a:pt x="112" y="313"/>
                  </a:lnTo>
                  <a:lnTo>
                    <a:pt x="116" y="308"/>
                  </a:lnTo>
                  <a:lnTo>
                    <a:pt x="116" y="308"/>
                  </a:lnTo>
                  <a:lnTo>
                    <a:pt x="116" y="308"/>
                  </a:lnTo>
                  <a:lnTo>
                    <a:pt x="119" y="308"/>
                  </a:lnTo>
                  <a:lnTo>
                    <a:pt x="121" y="308"/>
                  </a:lnTo>
                  <a:lnTo>
                    <a:pt x="126" y="310"/>
                  </a:lnTo>
                  <a:lnTo>
                    <a:pt x="128" y="310"/>
                  </a:lnTo>
                  <a:lnTo>
                    <a:pt x="130" y="308"/>
                  </a:lnTo>
                  <a:lnTo>
                    <a:pt x="145" y="298"/>
                  </a:lnTo>
                  <a:lnTo>
                    <a:pt x="145" y="301"/>
                  </a:lnTo>
                  <a:lnTo>
                    <a:pt x="145" y="303"/>
                  </a:lnTo>
                  <a:lnTo>
                    <a:pt x="145" y="303"/>
                  </a:lnTo>
                  <a:lnTo>
                    <a:pt x="145" y="306"/>
                  </a:lnTo>
                  <a:lnTo>
                    <a:pt x="145" y="306"/>
                  </a:lnTo>
                  <a:lnTo>
                    <a:pt x="142" y="308"/>
                  </a:lnTo>
                  <a:lnTo>
                    <a:pt x="140" y="317"/>
                  </a:lnTo>
                  <a:lnTo>
                    <a:pt x="140" y="317"/>
                  </a:lnTo>
                  <a:lnTo>
                    <a:pt x="135" y="315"/>
                  </a:lnTo>
                  <a:lnTo>
                    <a:pt x="130" y="315"/>
                  </a:lnTo>
                  <a:lnTo>
                    <a:pt x="130" y="315"/>
                  </a:lnTo>
                  <a:lnTo>
                    <a:pt x="128" y="315"/>
                  </a:lnTo>
                  <a:lnTo>
                    <a:pt x="126" y="317"/>
                  </a:lnTo>
                  <a:lnTo>
                    <a:pt x="121" y="322"/>
                  </a:lnTo>
                  <a:lnTo>
                    <a:pt x="119" y="325"/>
                  </a:lnTo>
                  <a:lnTo>
                    <a:pt x="119" y="325"/>
                  </a:lnTo>
                  <a:lnTo>
                    <a:pt x="119" y="325"/>
                  </a:lnTo>
                  <a:lnTo>
                    <a:pt x="121" y="327"/>
                  </a:lnTo>
                  <a:lnTo>
                    <a:pt x="121" y="327"/>
                  </a:lnTo>
                  <a:lnTo>
                    <a:pt x="121" y="329"/>
                  </a:lnTo>
                  <a:lnTo>
                    <a:pt x="121" y="329"/>
                  </a:lnTo>
                  <a:lnTo>
                    <a:pt x="119" y="332"/>
                  </a:lnTo>
                  <a:lnTo>
                    <a:pt x="109" y="332"/>
                  </a:lnTo>
                  <a:lnTo>
                    <a:pt x="104" y="334"/>
                  </a:lnTo>
                  <a:lnTo>
                    <a:pt x="100" y="343"/>
                  </a:lnTo>
                  <a:lnTo>
                    <a:pt x="95" y="346"/>
                  </a:lnTo>
                  <a:lnTo>
                    <a:pt x="93" y="346"/>
                  </a:lnTo>
                  <a:lnTo>
                    <a:pt x="88" y="348"/>
                  </a:lnTo>
                  <a:lnTo>
                    <a:pt x="83" y="348"/>
                  </a:lnTo>
                  <a:lnTo>
                    <a:pt x="78" y="348"/>
                  </a:lnTo>
                  <a:lnTo>
                    <a:pt x="78" y="348"/>
                  </a:lnTo>
                  <a:lnTo>
                    <a:pt x="78" y="351"/>
                  </a:lnTo>
                  <a:lnTo>
                    <a:pt x="78" y="353"/>
                  </a:lnTo>
                  <a:lnTo>
                    <a:pt x="74" y="355"/>
                  </a:lnTo>
                  <a:lnTo>
                    <a:pt x="69" y="358"/>
                  </a:lnTo>
                  <a:lnTo>
                    <a:pt x="67" y="360"/>
                  </a:lnTo>
                  <a:lnTo>
                    <a:pt x="67" y="360"/>
                  </a:lnTo>
                  <a:lnTo>
                    <a:pt x="67" y="362"/>
                  </a:lnTo>
                  <a:lnTo>
                    <a:pt x="67" y="367"/>
                  </a:lnTo>
                  <a:lnTo>
                    <a:pt x="64" y="369"/>
                  </a:lnTo>
                  <a:lnTo>
                    <a:pt x="60" y="369"/>
                  </a:lnTo>
                  <a:lnTo>
                    <a:pt x="60" y="372"/>
                  </a:lnTo>
                  <a:lnTo>
                    <a:pt x="60" y="372"/>
                  </a:lnTo>
                  <a:lnTo>
                    <a:pt x="60" y="377"/>
                  </a:lnTo>
                  <a:lnTo>
                    <a:pt x="60" y="377"/>
                  </a:lnTo>
                  <a:lnTo>
                    <a:pt x="60" y="379"/>
                  </a:lnTo>
                  <a:lnTo>
                    <a:pt x="60" y="379"/>
                  </a:lnTo>
                  <a:lnTo>
                    <a:pt x="57" y="379"/>
                  </a:lnTo>
                  <a:lnTo>
                    <a:pt x="55" y="379"/>
                  </a:lnTo>
                  <a:lnTo>
                    <a:pt x="50" y="384"/>
                  </a:lnTo>
                  <a:lnTo>
                    <a:pt x="50" y="386"/>
                  </a:lnTo>
                  <a:lnTo>
                    <a:pt x="48" y="386"/>
                  </a:lnTo>
                  <a:lnTo>
                    <a:pt x="45" y="386"/>
                  </a:lnTo>
                  <a:lnTo>
                    <a:pt x="41" y="386"/>
                  </a:lnTo>
                  <a:lnTo>
                    <a:pt x="38" y="386"/>
                  </a:lnTo>
                  <a:lnTo>
                    <a:pt x="38" y="386"/>
                  </a:lnTo>
                  <a:lnTo>
                    <a:pt x="36" y="388"/>
                  </a:lnTo>
                  <a:lnTo>
                    <a:pt x="36" y="388"/>
                  </a:lnTo>
                  <a:lnTo>
                    <a:pt x="36" y="388"/>
                  </a:lnTo>
                  <a:lnTo>
                    <a:pt x="31" y="388"/>
                  </a:lnTo>
                  <a:lnTo>
                    <a:pt x="29" y="391"/>
                  </a:lnTo>
                  <a:lnTo>
                    <a:pt x="26" y="393"/>
                  </a:lnTo>
                  <a:lnTo>
                    <a:pt x="24" y="395"/>
                  </a:lnTo>
                  <a:lnTo>
                    <a:pt x="24" y="398"/>
                  </a:lnTo>
                  <a:lnTo>
                    <a:pt x="22" y="403"/>
                  </a:lnTo>
                  <a:lnTo>
                    <a:pt x="22" y="403"/>
                  </a:lnTo>
                  <a:lnTo>
                    <a:pt x="19" y="405"/>
                  </a:lnTo>
                  <a:lnTo>
                    <a:pt x="15" y="412"/>
                  </a:lnTo>
                  <a:lnTo>
                    <a:pt x="12" y="412"/>
                  </a:lnTo>
                  <a:lnTo>
                    <a:pt x="10" y="412"/>
                  </a:lnTo>
                  <a:lnTo>
                    <a:pt x="5" y="414"/>
                  </a:lnTo>
                  <a:lnTo>
                    <a:pt x="3" y="417"/>
                  </a:lnTo>
                  <a:lnTo>
                    <a:pt x="3" y="419"/>
                  </a:lnTo>
                  <a:lnTo>
                    <a:pt x="5" y="422"/>
                  </a:lnTo>
                  <a:lnTo>
                    <a:pt x="5" y="424"/>
                  </a:lnTo>
                  <a:lnTo>
                    <a:pt x="3" y="429"/>
                  </a:lnTo>
                  <a:lnTo>
                    <a:pt x="3" y="436"/>
                  </a:lnTo>
                  <a:lnTo>
                    <a:pt x="0" y="438"/>
                  </a:lnTo>
                  <a:lnTo>
                    <a:pt x="0" y="438"/>
                  </a:lnTo>
                  <a:lnTo>
                    <a:pt x="5" y="440"/>
                  </a:lnTo>
                  <a:lnTo>
                    <a:pt x="7" y="440"/>
                  </a:lnTo>
                  <a:lnTo>
                    <a:pt x="10" y="440"/>
                  </a:lnTo>
                  <a:lnTo>
                    <a:pt x="12" y="440"/>
                  </a:lnTo>
                  <a:lnTo>
                    <a:pt x="15" y="440"/>
                  </a:lnTo>
                  <a:lnTo>
                    <a:pt x="17" y="440"/>
                  </a:lnTo>
                  <a:lnTo>
                    <a:pt x="17" y="440"/>
                  </a:lnTo>
                  <a:lnTo>
                    <a:pt x="19" y="440"/>
                  </a:lnTo>
                  <a:lnTo>
                    <a:pt x="38" y="450"/>
                  </a:lnTo>
                  <a:lnTo>
                    <a:pt x="38" y="450"/>
                  </a:lnTo>
                  <a:lnTo>
                    <a:pt x="41" y="452"/>
                  </a:lnTo>
                  <a:lnTo>
                    <a:pt x="43" y="455"/>
                  </a:lnTo>
                  <a:lnTo>
                    <a:pt x="43" y="455"/>
                  </a:lnTo>
                  <a:lnTo>
                    <a:pt x="43" y="457"/>
                  </a:lnTo>
                  <a:lnTo>
                    <a:pt x="43" y="457"/>
                  </a:lnTo>
                  <a:lnTo>
                    <a:pt x="43" y="462"/>
                  </a:lnTo>
                  <a:lnTo>
                    <a:pt x="41" y="464"/>
                  </a:lnTo>
                  <a:lnTo>
                    <a:pt x="43" y="466"/>
                  </a:lnTo>
                  <a:lnTo>
                    <a:pt x="43" y="464"/>
                  </a:lnTo>
                  <a:lnTo>
                    <a:pt x="43" y="464"/>
                  </a:lnTo>
                  <a:lnTo>
                    <a:pt x="45" y="464"/>
                  </a:lnTo>
                  <a:lnTo>
                    <a:pt x="45" y="464"/>
                  </a:lnTo>
                  <a:lnTo>
                    <a:pt x="48" y="464"/>
                  </a:lnTo>
                  <a:lnTo>
                    <a:pt x="48" y="462"/>
                  </a:lnTo>
                  <a:lnTo>
                    <a:pt x="50" y="462"/>
                  </a:lnTo>
                  <a:lnTo>
                    <a:pt x="50" y="464"/>
                  </a:lnTo>
                  <a:lnTo>
                    <a:pt x="52" y="464"/>
                  </a:lnTo>
                  <a:lnTo>
                    <a:pt x="52" y="464"/>
                  </a:lnTo>
                  <a:lnTo>
                    <a:pt x="52" y="464"/>
                  </a:lnTo>
                  <a:lnTo>
                    <a:pt x="55" y="466"/>
                  </a:lnTo>
                  <a:lnTo>
                    <a:pt x="57" y="466"/>
                  </a:lnTo>
                  <a:lnTo>
                    <a:pt x="62" y="471"/>
                  </a:lnTo>
                  <a:lnTo>
                    <a:pt x="64" y="471"/>
                  </a:lnTo>
                  <a:lnTo>
                    <a:pt x="64" y="474"/>
                  </a:lnTo>
                  <a:lnTo>
                    <a:pt x="64" y="474"/>
                  </a:lnTo>
                  <a:lnTo>
                    <a:pt x="64" y="474"/>
                  </a:lnTo>
                  <a:lnTo>
                    <a:pt x="64" y="481"/>
                  </a:lnTo>
                  <a:lnTo>
                    <a:pt x="64" y="483"/>
                  </a:lnTo>
                  <a:lnTo>
                    <a:pt x="64" y="488"/>
                  </a:lnTo>
                  <a:lnTo>
                    <a:pt x="64" y="488"/>
                  </a:lnTo>
                  <a:lnTo>
                    <a:pt x="67" y="490"/>
                  </a:lnTo>
                  <a:lnTo>
                    <a:pt x="67" y="490"/>
                  </a:lnTo>
                  <a:lnTo>
                    <a:pt x="69" y="495"/>
                  </a:lnTo>
                  <a:lnTo>
                    <a:pt x="71" y="497"/>
                  </a:lnTo>
                  <a:lnTo>
                    <a:pt x="74" y="500"/>
                  </a:lnTo>
                  <a:lnTo>
                    <a:pt x="76" y="500"/>
                  </a:lnTo>
                  <a:lnTo>
                    <a:pt x="76" y="502"/>
                  </a:lnTo>
                  <a:lnTo>
                    <a:pt x="86" y="502"/>
                  </a:lnTo>
                  <a:lnTo>
                    <a:pt x="88" y="502"/>
                  </a:lnTo>
                  <a:lnTo>
                    <a:pt x="90" y="502"/>
                  </a:lnTo>
                  <a:lnTo>
                    <a:pt x="90" y="502"/>
                  </a:lnTo>
                  <a:lnTo>
                    <a:pt x="93" y="502"/>
                  </a:lnTo>
                  <a:lnTo>
                    <a:pt x="93" y="500"/>
                  </a:lnTo>
                  <a:lnTo>
                    <a:pt x="93" y="500"/>
                  </a:lnTo>
                  <a:lnTo>
                    <a:pt x="95" y="500"/>
                  </a:lnTo>
                  <a:lnTo>
                    <a:pt x="100" y="500"/>
                  </a:lnTo>
                  <a:lnTo>
                    <a:pt x="102" y="502"/>
                  </a:lnTo>
                  <a:lnTo>
                    <a:pt x="104" y="504"/>
                  </a:lnTo>
                  <a:lnTo>
                    <a:pt x="107" y="504"/>
                  </a:lnTo>
                  <a:lnTo>
                    <a:pt x="107" y="504"/>
                  </a:lnTo>
                  <a:lnTo>
                    <a:pt x="112" y="502"/>
                  </a:lnTo>
                  <a:lnTo>
                    <a:pt x="114" y="502"/>
                  </a:lnTo>
                  <a:lnTo>
                    <a:pt x="123" y="502"/>
                  </a:lnTo>
                  <a:lnTo>
                    <a:pt x="123" y="502"/>
                  </a:lnTo>
                  <a:lnTo>
                    <a:pt x="123" y="500"/>
                  </a:lnTo>
                  <a:lnTo>
                    <a:pt x="126" y="500"/>
                  </a:lnTo>
                  <a:lnTo>
                    <a:pt x="126" y="500"/>
                  </a:lnTo>
                  <a:lnTo>
                    <a:pt x="126" y="497"/>
                  </a:lnTo>
                  <a:lnTo>
                    <a:pt x="128" y="497"/>
                  </a:lnTo>
                  <a:lnTo>
                    <a:pt x="128" y="497"/>
                  </a:lnTo>
                  <a:lnTo>
                    <a:pt x="128" y="497"/>
                  </a:lnTo>
                  <a:lnTo>
                    <a:pt x="130" y="500"/>
                  </a:lnTo>
                  <a:lnTo>
                    <a:pt x="133" y="502"/>
                  </a:lnTo>
                  <a:lnTo>
                    <a:pt x="135" y="500"/>
                  </a:lnTo>
                  <a:lnTo>
                    <a:pt x="135" y="500"/>
                  </a:lnTo>
                  <a:lnTo>
                    <a:pt x="135" y="500"/>
                  </a:lnTo>
                  <a:lnTo>
                    <a:pt x="135" y="500"/>
                  </a:lnTo>
                  <a:lnTo>
                    <a:pt x="138" y="500"/>
                  </a:lnTo>
                  <a:lnTo>
                    <a:pt x="138" y="500"/>
                  </a:lnTo>
                  <a:lnTo>
                    <a:pt x="138" y="500"/>
                  </a:lnTo>
                  <a:lnTo>
                    <a:pt x="140" y="500"/>
                  </a:lnTo>
                  <a:lnTo>
                    <a:pt x="140" y="502"/>
                  </a:lnTo>
                  <a:lnTo>
                    <a:pt x="142" y="504"/>
                  </a:lnTo>
                  <a:lnTo>
                    <a:pt x="142" y="504"/>
                  </a:lnTo>
                  <a:lnTo>
                    <a:pt x="142" y="504"/>
                  </a:lnTo>
                  <a:lnTo>
                    <a:pt x="145" y="507"/>
                  </a:lnTo>
                  <a:lnTo>
                    <a:pt x="149" y="504"/>
                  </a:lnTo>
                  <a:lnTo>
                    <a:pt x="149" y="504"/>
                  </a:lnTo>
                  <a:lnTo>
                    <a:pt x="149" y="504"/>
                  </a:lnTo>
                  <a:lnTo>
                    <a:pt x="152" y="504"/>
                  </a:lnTo>
                  <a:lnTo>
                    <a:pt x="152" y="504"/>
                  </a:lnTo>
                  <a:lnTo>
                    <a:pt x="152" y="507"/>
                  </a:lnTo>
                  <a:lnTo>
                    <a:pt x="154" y="507"/>
                  </a:lnTo>
                  <a:lnTo>
                    <a:pt x="154" y="507"/>
                  </a:lnTo>
                  <a:lnTo>
                    <a:pt x="156" y="504"/>
                  </a:lnTo>
                  <a:lnTo>
                    <a:pt x="166" y="500"/>
                  </a:lnTo>
                  <a:lnTo>
                    <a:pt x="171" y="497"/>
                  </a:lnTo>
                  <a:lnTo>
                    <a:pt x="171" y="495"/>
                  </a:lnTo>
                  <a:lnTo>
                    <a:pt x="171" y="492"/>
                  </a:lnTo>
                  <a:lnTo>
                    <a:pt x="171" y="492"/>
                  </a:lnTo>
                  <a:lnTo>
                    <a:pt x="171" y="490"/>
                  </a:lnTo>
                  <a:lnTo>
                    <a:pt x="171" y="488"/>
                  </a:lnTo>
                  <a:lnTo>
                    <a:pt x="171" y="488"/>
                  </a:lnTo>
                  <a:lnTo>
                    <a:pt x="171" y="488"/>
                  </a:lnTo>
                  <a:lnTo>
                    <a:pt x="171" y="485"/>
                  </a:lnTo>
                  <a:lnTo>
                    <a:pt x="173" y="485"/>
                  </a:lnTo>
                  <a:lnTo>
                    <a:pt x="173" y="485"/>
                  </a:lnTo>
                  <a:lnTo>
                    <a:pt x="173" y="485"/>
                  </a:lnTo>
                  <a:lnTo>
                    <a:pt x="175" y="481"/>
                  </a:lnTo>
                  <a:lnTo>
                    <a:pt x="175" y="471"/>
                  </a:lnTo>
                  <a:lnTo>
                    <a:pt x="180" y="464"/>
                  </a:lnTo>
                  <a:lnTo>
                    <a:pt x="182" y="464"/>
                  </a:lnTo>
                  <a:lnTo>
                    <a:pt x="185" y="462"/>
                  </a:lnTo>
                  <a:lnTo>
                    <a:pt x="185" y="462"/>
                  </a:lnTo>
                  <a:lnTo>
                    <a:pt x="187" y="462"/>
                  </a:lnTo>
                  <a:lnTo>
                    <a:pt x="190" y="462"/>
                  </a:lnTo>
                  <a:lnTo>
                    <a:pt x="194" y="462"/>
                  </a:lnTo>
                  <a:lnTo>
                    <a:pt x="199" y="459"/>
                  </a:lnTo>
                  <a:lnTo>
                    <a:pt x="201" y="459"/>
                  </a:lnTo>
                  <a:lnTo>
                    <a:pt x="211" y="459"/>
                  </a:lnTo>
                  <a:lnTo>
                    <a:pt x="216" y="459"/>
                  </a:lnTo>
                  <a:lnTo>
                    <a:pt x="218" y="459"/>
                  </a:lnTo>
                  <a:lnTo>
                    <a:pt x="218" y="459"/>
                  </a:lnTo>
                  <a:lnTo>
                    <a:pt x="218" y="459"/>
                  </a:lnTo>
                  <a:lnTo>
                    <a:pt x="220" y="457"/>
                  </a:lnTo>
                  <a:lnTo>
                    <a:pt x="220" y="457"/>
                  </a:lnTo>
                  <a:lnTo>
                    <a:pt x="220" y="457"/>
                  </a:lnTo>
                  <a:lnTo>
                    <a:pt x="223" y="457"/>
                  </a:lnTo>
                  <a:lnTo>
                    <a:pt x="235" y="469"/>
                  </a:lnTo>
                  <a:lnTo>
                    <a:pt x="235" y="469"/>
                  </a:lnTo>
                  <a:lnTo>
                    <a:pt x="237" y="471"/>
                  </a:lnTo>
                  <a:lnTo>
                    <a:pt x="237" y="471"/>
                  </a:lnTo>
                  <a:lnTo>
                    <a:pt x="237" y="471"/>
                  </a:lnTo>
                  <a:lnTo>
                    <a:pt x="237" y="471"/>
                  </a:lnTo>
                  <a:lnTo>
                    <a:pt x="237" y="474"/>
                  </a:lnTo>
                  <a:lnTo>
                    <a:pt x="237" y="478"/>
                  </a:lnTo>
                  <a:lnTo>
                    <a:pt x="239" y="481"/>
                  </a:lnTo>
                  <a:lnTo>
                    <a:pt x="239" y="483"/>
                  </a:lnTo>
                  <a:lnTo>
                    <a:pt x="239" y="483"/>
                  </a:lnTo>
                  <a:lnTo>
                    <a:pt x="242" y="485"/>
                  </a:lnTo>
                  <a:lnTo>
                    <a:pt x="244" y="488"/>
                  </a:lnTo>
                  <a:lnTo>
                    <a:pt x="246" y="490"/>
                  </a:lnTo>
                  <a:lnTo>
                    <a:pt x="256" y="511"/>
                  </a:lnTo>
                  <a:lnTo>
                    <a:pt x="256" y="511"/>
                  </a:lnTo>
                  <a:lnTo>
                    <a:pt x="256" y="511"/>
                  </a:lnTo>
                  <a:lnTo>
                    <a:pt x="256" y="514"/>
                  </a:lnTo>
                  <a:lnTo>
                    <a:pt x="256" y="514"/>
                  </a:lnTo>
                  <a:lnTo>
                    <a:pt x="256" y="514"/>
                  </a:lnTo>
                  <a:lnTo>
                    <a:pt x="256" y="516"/>
                  </a:lnTo>
                  <a:lnTo>
                    <a:pt x="256" y="518"/>
                  </a:lnTo>
                  <a:lnTo>
                    <a:pt x="256" y="521"/>
                  </a:lnTo>
                  <a:lnTo>
                    <a:pt x="256" y="523"/>
                  </a:lnTo>
                  <a:lnTo>
                    <a:pt x="258" y="526"/>
                  </a:lnTo>
                  <a:lnTo>
                    <a:pt x="258" y="526"/>
                  </a:lnTo>
                  <a:lnTo>
                    <a:pt x="261" y="528"/>
                  </a:lnTo>
                  <a:lnTo>
                    <a:pt x="261" y="528"/>
                  </a:lnTo>
                  <a:lnTo>
                    <a:pt x="263" y="528"/>
                  </a:lnTo>
                  <a:lnTo>
                    <a:pt x="263" y="526"/>
                  </a:lnTo>
                  <a:lnTo>
                    <a:pt x="263" y="526"/>
                  </a:lnTo>
                  <a:lnTo>
                    <a:pt x="265" y="526"/>
                  </a:lnTo>
                  <a:lnTo>
                    <a:pt x="265" y="526"/>
                  </a:lnTo>
                  <a:lnTo>
                    <a:pt x="265" y="523"/>
                  </a:lnTo>
                  <a:lnTo>
                    <a:pt x="265" y="523"/>
                  </a:lnTo>
                  <a:lnTo>
                    <a:pt x="265" y="518"/>
                  </a:lnTo>
                  <a:lnTo>
                    <a:pt x="265" y="516"/>
                  </a:lnTo>
                  <a:lnTo>
                    <a:pt x="265" y="516"/>
                  </a:lnTo>
                  <a:lnTo>
                    <a:pt x="268" y="516"/>
                  </a:lnTo>
                  <a:lnTo>
                    <a:pt x="268" y="514"/>
                  </a:lnTo>
                  <a:lnTo>
                    <a:pt x="270" y="511"/>
                  </a:lnTo>
                  <a:lnTo>
                    <a:pt x="270" y="511"/>
                  </a:lnTo>
                  <a:lnTo>
                    <a:pt x="270" y="511"/>
                  </a:lnTo>
                  <a:lnTo>
                    <a:pt x="272" y="511"/>
                  </a:lnTo>
                  <a:lnTo>
                    <a:pt x="275" y="509"/>
                  </a:lnTo>
                  <a:lnTo>
                    <a:pt x="277" y="509"/>
                  </a:lnTo>
                  <a:lnTo>
                    <a:pt x="277" y="509"/>
                  </a:lnTo>
                  <a:lnTo>
                    <a:pt x="277" y="509"/>
                  </a:lnTo>
                  <a:lnTo>
                    <a:pt x="282" y="511"/>
                  </a:lnTo>
                  <a:lnTo>
                    <a:pt x="289" y="521"/>
                  </a:lnTo>
                  <a:lnTo>
                    <a:pt x="291" y="523"/>
                  </a:lnTo>
                  <a:lnTo>
                    <a:pt x="301" y="526"/>
                  </a:lnTo>
                  <a:lnTo>
                    <a:pt x="303" y="526"/>
                  </a:lnTo>
                  <a:lnTo>
                    <a:pt x="303" y="526"/>
                  </a:lnTo>
                  <a:lnTo>
                    <a:pt x="303" y="526"/>
                  </a:lnTo>
                  <a:lnTo>
                    <a:pt x="305" y="526"/>
                  </a:lnTo>
                  <a:lnTo>
                    <a:pt x="305" y="526"/>
                  </a:lnTo>
                  <a:lnTo>
                    <a:pt x="313" y="518"/>
                  </a:lnTo>
                  <a:lnTo>
                    <a:pt x="313" y="516"/>
                  </a:lnTo>
                  <a:lnTo>
                    <a:pt x="315" y="516"/>
                  </a:lnTo>
                  <a:lnTo>
                    <a:pt x="317" y="516"/>
                  </a:lnTo>
                  <a:lnTo>
                    <a:pt x="320" y="516"/>
                  </a:lnTo>
                  <a:lnTo>
                    <a:pt x="324" y="518"/>
                  </a:lnTo>
                  <a:lnTo>
                    <a:pt x="324" y="518"/>
                  </a:lnTo>
                  <a:lnTo>
                    <a:pt x="327" y="518"/>
                  </a:lnTo>
                  <a:lnTo>
                    <a:pt x="327" y="518"/>
                  </a:lnTo>
                  <a:lnTo>
                    <a:pt x="327" y="516"/>
                  </a:lnTo>
                  <a:lnTo>
                    <a:pt x="327" y="516"/>
                  </a:lnTo>
                  <a:lnTo>
                    <a:pt x="327" y="509"/>
                  </a:lnTo>
                  <a:lnTo>
                    <a:pt x="327" y="507"/>
                  </a:lnTo>
                  <a:lnTo>
                    <a:pt x="327" y="502"/>
                  </a:lnTo>
                  <a:lnTo>
                    <a:pt x="329" y="502"/>
                  </a:lnTo>
                  <a:lnTo>
                    <a:pt x="329" y="500"/>
                  </a:lnTo>
                  <a:lnTo>
                    <a:pt x="334" y="500"/>
                  </a:lnTo>
                  <a:lnTo>
                    <a:pt x="339" y="500"/>
                  </a:lnTo>
                  <a:lnTo>
                    <a:pt x="341" y="497"/>
                  </a:lnTo>
                  <a:lnTo>
                    <a:pt x="343" y="497"/>
                  </a:lnTo>
                  <a:lnTo>
                    <a:pt x="343" y="497"/>
                  </a:lnTo>
                  <a:lnTo>
                    <a:pt x="346" y="500"/>
                  </a:lnTo>
                  <a:lnTo>
                    <a:pt x="350" y="502"/>
                  </a:lnTo>
                  <a:lnTo>
                    <a:pt x="357" y="502"/>
                  </a:lnTo>
                  <a:lnTo>
                    <a:pt x="357" y="502"/>
                  </a:lnTo>
                  <a:lnTo>
                    <a:pt x="360" y="502"/>
                  </a:lnTo>
                  <a:lnTo>
                    <a:pt x="360" y="504"/>
                  </a:lnTo>
                  <a:lnTo>
                    <a:pt x="360" y="504"/>
                  </a:lnTo>
                  <a:lnTo>
                    <a:pt x="362" y="507"/>
                  </a:lnTo>
                  <a:lnTo>
                    <a:pt x="362" y="511"/>
                  </a:lnTo>
                  <a:lnTo>
                    <a:pt x="362" y="511"/>
                  </a:lnTo>
                  <a:lnTo>
                    <a:pt x="362" y="514"/>
                  </a:lnTo>
                  <a:lnTo>
                    <a:pt x="362" y="514"/>
                  </a:lnTo>
                  <a:lnTo>
                    <a:pt x="362" y="514"/>
                  </a:lnTo>
                  <a:lnTo>
                    <a:pt x="365" y="514"/>
                  </a:lnTo>
                  <a:lnTo>
                    <a:pt x="367" y="516"/>
                  </a:lnTo>
                  <a:lnTo>
                    <a:pt x="367" y="516"/>
                  </a:lnTo>
                  <a:lnTo>
                    <a:pt x="367" y="516"/>
                  </a:lnTo>
                  <a:lnTo>
                    <a:pt x="369" y="516"/>
                  </a:lnTo>
                  <a:lnTo>
                    <a:pt x="369" y="518"/>
                  </a:lnTo>
                  <a:lnTo>
                    <a:pt x="367" y="521"/>
                  </a:lnTo>
                  <a:lnTo>
                    <a:pt x="367" y="521"/>
                  </a:lnTo>
                  <a:lnTo>
                    <a:pt x="367" y="523"/>
                  </a:lnTo>
                  <a:lnTo>
                    <a:pt x="367" y="523"/>
                  </a:lnTo>
                  <a:lnTo>
                    <a:pt x="367" y="526"/>
                  </a:lnTo>
                  <a:lnTo>
                    <a:pt x="367" y="528"/>
                  </a:lnTo>
                  <a:lnTo>
                    <a:pt x="369" y="528"/>
                  </a:lnTo>
                  <a:lnTo>
                    <a:pt x="369" y="528"/>
                  </a:lnTo>
                  <a:lnTo>
                    <a:pt x="369" y="530"/>
                  </a:lnTo>
                  <a:lnTo>
                    <a:pt x="369" y="530"/>
                  </a:lnTo>
                  <a:lnTo>
                    <a:pt x="369" y="530"/>
                  </a:lnTo>
                  <a:lnTo>
                    <a:pt x="369" y="533"/>
                  </a:lnTo>
                  <a:lnTo>
                    <a:pt x="369" y="535"/>
                  </a:lnTo>
                  <a:lnTo>
                    <a:pt x="369" y="535"/>
                  </a:lnTo>
                  <a:lnTo>
                    <a:pt x="369" y="535"/>
                  </a:lnTo>
                  <a:lnTo>
                    <a:pt x="369" y="537"/>
                  </a:lnTo>
                  <a:lnTo>
                    <a:pt x="374" y="535"/>
                  </a:lnTo>
                  <a:lnTo>
                    <a:pt x="379" y="535"/>
                  </a:lnTo>
                  <a:lnTo>
                    <a:pt x="386" y="533"/>
                  </a:lnTo>
                  <a:lnTo>
                    <a:pt x="388" y="535"/>
                  </a:lnTo>
                  <a:lnTo>
                    <a:pt x="388" y="535"/>
                  </a:lnTo>
                  <a:lnTo>
                    <a:pt x="391" y="533"/>
                  </a:lnTo>
                  <a:lnTo>
                    <a:pt x="395" y="530"/>
                  </a:lnTo>
                  <a:lnTo>
                    <a:pt x="398" y="528"/>
                  </a:lnTo>
                  <a:lnTo>
                    <a:pt x="398" y="526"/>
                  </a:lnTo>
                  <a:lnTo>
                    <a:pt x="398" y="523"/>
                  </a:lnTo>
                  <a:lnTo>
                    <a:pt x="398" y="514"/>
                  </a:lnTo>
                  <a:lnTo>
                    <a:pt x="400" y="511"/>
                  </a:lnTo>
                  <a:lnTo>
                    <a:pt x="400" y="509"/>
                  </a:lnTo>
                  <a:lnTo>
                    <a:pt x="400" y="509"/>
                  </a:lnTo>
                  <a:lnTo>
                    <a:pt x="402" y="507"/>
                  </a:lnTo>
                  <a:lnTo>
                    <a:pt x="402" y="504"/>
                  </a:lnTo>
                  <a:lnTo>
                    <a:pt x="402" y="504"/>
                  </a:lnTo>
                  <a:lnTo>
                    <a:pt x="402" y="504"/>
                  </a:lnTo>
                  <a:lnTo>
                    <a:pt x="402" y="502"/>
                  </a:lnTo>
                  <a:lnTo>
                    <a:pt x="402" y="502"/>
                  </a:lnTo>
                  <a:lnTo>
                    <a:pt x="402" y="502"/>
                  </a:lnTo>
                  <a:lnTo>
                    <a:pt x="402" y="500"/>
                  </a:lnTo>
                  <a:lnTo>
                    <a:pt x="402" y="500"/>
                  </a:lnTo>
                  <a:lnTo>
                    <a:pt x="402" y="500"/>
                  </a:lnTo>
                  <a:lnTo>
                    <a:pt x="405" y="500"/>
                  </a:lnTo>
                  <a:lnTo>
                    <a:pt x="405" y="497"/>
                  </a:lnTo>
                  <a:lnTo>
                    <a:pt x="412" y="497"/>
                  </a:lnTo>
                  <a:lnTo>
                    <a:pt x="414" y="495"/>
                  </a:lnTo>
                  <a:lnTo>
                    <a:pt x="417" y="495"/>
                  </a:lnTo>
                  <a:lnTo>
                    <a:pt x="419" y="495"/>
                  </a:lnTo>
                  <a:lnTo>
                    <a:pt x="424" y="500"/>
                  </a:lnTo>
                  <a:lnTo>
                    <a:pt x="426" y="500"/>
                  </a:lnTo>
                  <a:lnTo>
                    <a:pt x="426" y="500"/>
                  </a:lnTo>
                  <a:lnTo>
                    <a:pt x="428" y="500"/>
                  </a:lnTo>
                  <a:lnTo>
                    <a:pt x="428" y="500"/>
                  </a:lnTo>
                  <a:lnTo>
                    <a:pt x="431" y="497"/>
                  </a:lnTo>
                  <a:lnTo>
                    <a:pt x="431" y="497"/>
                  </a:lnTo>
                  <a:lnTo>
                    <a:pt x="433" y="497"/>
                  </a:lnTo>
                  <a:lnTo>
                    <a:pt x="436" y="492"/>
                  </a:lnTo>
                  <a:lnTo>
                    <a:pt x="436" y="490"/>
                  </a:lnTo>
                  <a:lnTo>
                    <a:pt x="436" y="490"/>
                  </a:lnTo>
                  <a:lnTo>
                    <a:pt x="436" y="490"/>
                  </a:lnTo>
                  <a:lnTo>
                    <a:pt x="436" y="490"/>
                  </a:lnTo>
                  <a:lnTo>
                    <a:pt x="438" y="490"/>
                  </a:lnTo>
                  <a:lnTo>
                    <a:pt x="438" y="488"/>
                  </a:lnTo>
                  <a:lnTo>
                    <a:pt x="438" y="485"/>
                  </a:lnTo>
                  <a:lnTo>
                    <a:pt x="438" y="483"/>
                  </a:lnTo>
                  <a:lnTo>
                    <a:pt x="438" y="483"/>
                  </a:lnTo>
                  <a:lnTo>
                    <a:pt x="438" y="481"/>
                  </a:lnTo>
                  <a:lnTo>
                    <a:pt x="438" y="481"/>
                  </a:lnTo>
                  <a:lnTo>
                    <a:pt x="438" y="478"/>
                  </a:lnTo>
                  <a:lnTo>
                    <a:pt x="440" y="474"/>
                  </a:lnTo>
                  <a:lnTo>
                    <a:pt x="445" y="469"/>
                  </a:lnTo>
                  <a:lnTo>
                    <a:pt x="445" y="466"/>
                  </a:lnTo>
                  <a:lnTo>
                    <a:pt x="445" y="466"/>
                  </a:lnTo>
                  <a:lnTo>
                    <a:pt x="447" y="459"/>
                  </a:lnTo>
                  <a:lnTo>
                    <a:pt x="447" y="455"/>
                  </a:lnTo>
                  <a:lnTo>
                    <a:pt x="447" y="455"/>
                  </a:lnTo>
                  <a:lnTo>
                    <a:pt x="447" y="455"/>
                  </a:lnTo>
                  <a:lnTo>
                    <a:pt x="447" y="452"/>
                  </a:lnTo>
                  <a:lnTo>
                    <a:pt x="447" y="452"/>
                  </a:lnTo>
                  <a:lnTo>
                    <a:pt x="450" y="452"/>
                  </a:lnTo>
                  <a:lnTo>
                    <a:pt x="450" y="452"/>
                  </a:lnTo>
                  <a:lnTo>
                    <a:pt x="452" y="452"/>
                  </a:lnTo>
                  <a:lnTo>
                    <a:pt x="459" y="450"/>
                  </a:lnTo>
                  <a:lnTo>
                    <a:pt x="473" y="450"/>
                  </a:lnTo>
                  <a:lnTo>
                    <a:pt x="476" y="450"/>
                  </a:lnTo>
                  <a:lnTo>
                    <a:pt x="483" y="443"/>
                  </a:lnTo>
                  <a:lnTo>
                    <a:pt x="485" y="443"/>
                  </a:lnTo>
                  <a:lnTo>
                    <a:pt x="490" y="443"/>
                  </a:lnTo>
                  <a:lnTo>
                    <a:pt x="490" y="443"/>
                  </a:lnTo>
                  <a:lnTo>
                    <a:pt x="492" y="443"/>
                  </a:lnTo>
                  <a:lnTo>
                    <a:pt x="492" y="443"/>
                  </a:lnTo>
                  <a:lnTo>
                    <a:pt x="495" y="443"/>
                  </a:lnTo>
                  <a:lnTo>
                    <a:pt x="495" y="445"/>
                  </a:lnTo>
                  <a:lnTo>
                    <a:pt x="495" y="445"/>
                  </a:lnTo>
                  <a:lnTo>
                    <a:pt x="495" y="445"/>
                  </a:lnTo>
                  <a:lnTo>
                    <a:pt x="495" y="448"/>
                  </a:lnTo>
                  <a:lnTo>
                    <a:pt x="499" y="445"/>
                  </a:lnTo>
                  <a:lnTo>
                    <a:pt x="502" y="445"/>
                  </a:lnTo>
                  <a:lnTo>
                    <a:pt x="504" y="445"/>
                  </a:lnTo>
                  <a:lnTo>
                    <a:pt x="504" y="443"/>
                  </a:lnTo>
                  <a:lnTo>
                    <a:pt x="506" y="431"/>
                  </a:lnTo>
                  <a:lnTo>
                    <a:pt x="509" y="424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17"/>
                  </a:lnTo>
                  <a:lnTo>
                    <a:pt x="511" y="417"/>
                  </a:lnTo>
                  <a:lnTo>
                    <a:pt x="511" y="414"/>
                  </a:lnTo>
                  <a:lnTo>
                    <a:pt x="514" y="414"/>
                  </a:lnTo>
                  <a:lnTo>
                    <a:pt x="516" y="414"/>
                  </a:lnTo>
                  <a:lnTo>
                    <a:pt x="521" y="414"/>
                  </a:lnTo>
                  <a:lnTo>
                    <a:pt x="521" y="412"/>
                  </a:lnTo>
                  <a:lnTo>
                    <a:pt x="523" y="410"/>
                  </a:lnTo>
                  <a:lnTo>
                    <a:pt x="525" y="407"/>
                  </a:lnTo>
                  <a:lnTo>
                    <a:pt x="525" y="405"/>
                  </a:lnTo>
                  <a:lnTo>
                    <a:pt x="528" y="405"/>
                  </a:lnTo>
                  <a:lnTo>
                    <a:pt x="528" y="400"/>
                  </a:lnTo>
                  <a:lnTo>
                    <a:pt x="528" y="400"/>
                  </a:lnTo>
                  <a:lnTo>
                    <a:pt x="530" y="395"/>
                  </a:lnTo>
                  <a:lnTo>
                    <a:pt x="530" y="395"/>
                  </a:lnTo>
                  <a:lnTo>
                    <a:pt x="532" y="393"/>
                  </a:lnTo>
                  <a:lnTo>
                    <a:pt x="535" y="384"/>
                  </a:lnTo>
                  <a:lnTo>
                    <a:pt x="535" y="381"/>
                  </a:lnTo>
                  <a:lnTo>
                    <a:pt x="537" y="379"/>
                  </a:lnTo>
                  <a:lnTo>
                    <a:pt x="537" y="379"/>
                  </a:lnTo>
                  <a:lnTo>
                    <a:pt x="540" y="379"/>
                  </a:lnTo>
                  <a:lnTo>
                    <a:pt x="540" y="379"/>
                  </a:lnTo>
                  <a:lnTo>
                    <a:pt x="542" y="377"/>
                  </a:lnTo>
                  <a:lnTo>
                    <a:pt x="542" y="377"/>
                  </a:lnTo>
                  <a:lnTo>
                    <a:pt x="542" y="377"/>
                  </a:lnTo>
                  <a:lnTo>
                    <a:pt x="544" y="374"/>
                  </a:lnTo>
                  <a:lnTo>
                    <a:pt x="547" y="374"/>
                  </a:lnTo>
                  <a:lnTo>
                    <a:pt x="547" y="374"/>
                  </a:lnTo>
                  <a:lnTo>
                    <a:pt x="547" y="377"/>
                  </a:lnTo>
                  <a:lnTo>
                    <a:pt x="547" y="377"/>
                  </a:lnTo>
                  <a:lnTo>
                    <a:pt x="547" y="381"/>
                  </a:lnTo>
                  <a:lnTo>
                    <a:pt x="549" y="379"/>
                  </a:lnTo>
                  <a:lnTo>
                    <a:pt x="554" y="372"/>
                  </a:lnTo>
                  <a:lnTo>
                    <a:pt x="558" y="369"/>
                  </a:lnTo>
                  <a:lnTo>
                    <a:pt x="556" y="372"/>
                  </a:lnTo>
                  <a:lnTo>
                    <a:pt x="558" y="377"/>
                  </a:lnTo>
                  <a:lnTo>
                    <a:pt x="561" y="377"/>
                  </a:lnTo>
                  <a:lnTo>
                    <a:pt x="561" y="377"/>
                  </a:lnTo>
                  <a:lnTo>
                    <a:pt x="563" y="374"/>
                  </a:lnTo>
                  <a:lnTo>
                    <a:pt x="563" y="374"/>
                  </a:lnTo>
                  <a:lnTo>
                    <a:pt x="566" y="374"/>
                  </a:lnTo>
                  <a:lnTo>
                    <a:pt x="566" y="372"/>
                  </a:lnTo>
                  <a:lnTo>
                    <a:pt x="566" y="372"/>
                  </a:lnTo>
                  <a:lnTo>
                    <a:pt x="566" y="369"/>
                  </a:lnTo>
                  <a:lnTo>
                    <a:pt x="563" y="369"/>
                  </a:lnTo>
                  <a:lnTo>
                    <a:pt x="563" y="367"/>
                  </a:lnTo>
                  <a:lnTo>
                    <a:pt x="566" y="367"/>
                  </a:lnTo>
                  <a:lnTo>
                    <a:pt x="568" y="365"/>
                  </a:lnTo>
                  <a:lnTo>
                    <a:pt x="568" y="362"/>
                  </a:lnTo>
                  <a:lnTo>
                    <a:pt x="568" y="362"/>
                  </a:lnTo>
                  <a:lnTo>
                    <a:pt x="563" y="360"/>
                  </a:lnTo>
                  <a:lnTo>
                    <a:pt x="566" y="358"/>
                  </a:lnTo>
                  <a:lnTo>
                    <a:pt x="568" y="358"/>
                  </a:lnTo>
                  <a:lnTo>
                    <a:pt x="568" y="355"/>
                  </a:lnTo>
                  <a:lnTo>
                    <a:pt x="570" y="358"/>
                  </a:lnTo>
                  <a:lnTo>
                    <a:pt x="573" y="360"/>
                  </a:lnTo>
                  <a:lnTo>
                    <a:pt x="575" y="360"/>
                  </a:lnTo>
                  <a:lnTo>
                    <a:pt x="577" y="355"/>
                  </a:lnTo>
                  <a:lnTo>
                    <a:pt x="580" y="346"/>
                  </a:lnTo>
                  <a:lnTo>
                    <a:pt x="582" y="343"/>
                  </a:lnTo>
                  <a:lnTo>
                    <a:pt x="587" y="336"/>
                  </a:lnTo>
                  <a:lnTo>
                    <a:pt x="587" y="336"/>
                  </a:lnTo>
                  <a:lnTo>
                    <a:pt x="589" y="336"/>
                  </a:lnTo>
                  <a:lnTo>
                    <a:pt x="592" y="336"/>
                  </a:lnTo>
                  <a:lnTo>
                    <a:pt x="592" y="336"/>
                  </a:lnTo>
                  <a:lnTo>
                    <a:pt x="594" y="332"/>
                  </a:lnTo>
                  <a:lnTo>
                    <a:pt x="594" y="332"/>
                  </a:lnTo>
                  <a:lnTo>
                    <a:pt x="596" y="332"/>
                  </a:lnTo>
                  <a:lnTo>
                    <a:pt x="596" y="334"/>
                  </a:lnTo>
                  <a:lnTo>
                    <a:pt x="594" y="334"/>
                  </a:lnTo>
                  <a:lnTo>
                    <a:pt x="594" y="336"/>
                  </a:lnTo>
                  <a:lnTo>
                    <a:pt x="594" y="339"/>
                  </a:lnTo>
                  <a:lnTo>
                    <a:pt x="596" y="336"/>
                  </a:lnTo>
                  <a:lnTo>
                    <a:pt x="601" y="332"/>
                  </a:lnTo>
                  <a:lnTo>
                    <a:pt x="601" y="329"/>
                  </a:lnTo>
                  <a:lnTo>
                    <a:pt x="606" y="329"/>
                  </a:lnTo>
                  <a:lnTo>
                    <a:pt x="608" y="327"/>
                  </a:lnTo>
                  <a:lnTo>
                    <a:pt x="608" y="327"/>
                  </a:lnTo>
                  <a:lnTo>
                    <a:pt x="608" y="325"/>
                  </a:lnTo>
                  <a:lnTo>
                    <a:pt x="608" y="325"/>
                  </a:lnTo>
                  <a:lnTo>
                    <a:pt x="608" y="322"/>
                  </a:lnTo>
                  <a:lnTo>
                    <a:pt x="606" y="322"/>
                  </a:lnTo>
                  <a:lnTo>
                    <a:pt x="606" y="322"/>
                  </a:lnTo>
                  <a:lnTo>
                    <a:pt x="606" y="325"/>
                  </a:lnTo>
                  <a:lnTo>
                    <a:pt x="606" y="325"/>
                  </a:lnTo>
                  <a:lnTo>
                    <a:pt x="601" y="327"/>
                  </a:lnTo>
                  <a:lnTo>
                    <a:pt x="601" y="327"/>
                  </a:lnTo>
                  <a:lnTo>
                    <a:pt x="601" y="325"/>
                  </a:lnTo>
                  <a:lnTo>
                    <a:pt x="596" y="327"/>
                  </a:lnTo>
                  <a:lnTo>
                    <a:pt x="596" y="327"/>
                  </a:lnTo>
                  <a:lnTo>
                    <a:pt x="594" y="325"/>
                  </a:lnTo>
                  <a:lnTo>
                    <a:pt x="594" y="322"/>
                  </a:lnTo>
                  <a:lnTo>
                    <a:pt x="594" y="317"/>
                  </a:lnTo>
                  <a:lnTo>
                    <a:pt x="594" y="315"/>
                  </a:lnTo>
                  <a:lnTo>
                    <a:pt x="592" y="313"/>
                  </a:lnTo>
                  <a:lnTo>
                    <a:pt x="589" y="313"/>
                  </a:lnTo>
                  <a:lnTo>
                    <a:pt x="589" y="313"/>
                  </a:lnTo>
                  <a:lnTo>
                    <a:pt x="587" y="310"/>
                  </a:lnTo>
                  <a:lnTo>
                    <a:pt x="584" y="308"/>
                  </a:lnTo>
                  <a:lnTo>
                    <a:pt x="584" y="306"/>
                  </a:lnTo>
                  <a:lnTo>
                    <a:pt x="584" y="303"/>
                  </a:lnTo>
                  <a:lnTo>
                    <a:pt x="587" y="301"/>
                  </a:lnTo>
                  <a:lnTo>
                    <a:pt x="587" y="298"/>
                  </a:lnTo>
                  <a:lnTo>
                    <a:pt x="587" y="296"/>
                  </a:lnTo>
                  <a:lnTo>
                    <a:pt x="584" y="296"/>
                  </a:lnTo>
                  <a:lnTo>
                    <a:pt x="584" y="296"/>
                  </a:lnTo>
                  <a:lnTo>
                    <a:pt x="584" y="294"/>
                  </a:lnTo>
                  <a:lnTo>
                    <a:pt x="584" y="294"/>
                  </a:lnTo>
                  <a:lnTo>
                    <a:pt x="587" y="294"/>
                  </a:lnTo>
                  <a:lnTo>
                    <a:pt x="587" y="294"/>
                  </a:lnTo>
                  <a:lnTo>
                    <a:pt x="587" y="294"/>
                  </a:lnTo>
                  <a:lnTo>
                    <a:pt x="587" y="294"/>
                  </a:lnTo>
                  <a:lnTo>
                    <a:pt x="589" y="296"/>
                  </a:lnTo>
                  <a:lnTo>
                    <a:pt x="592" y="296"/>
                  </a:lnTo>
                  <a:lnTo>
                    <a:pt x="596" y="294"/>
                  </a:lnTo>
                  <a:lnTo>
                    <a:pt x="599" y="294"/>
                  </a:lnTo>
                  <a:lnTo>
                    <a:pt x="599" y="296"/>
                  </a:lnTo>
                  <a:lnTo>
                    <a:pt x="599" y="296"/>
                  </a:lnTo>
                  <a:lnTo>
                    <a:pt x="599" y="298"/>
                  </a:lnTo>
                  <a:lnTo>
                    <a:pt x="601" y="298"/>
                  </a:lnTo>
                  <a:lnTo>
                    <a:pt x="601" y="298"/>
                  </a:lnTo>
                  <a:lnTo>
                    <a:pt x="601" y="298"/>
                  </a:lnTo>
                  <a:lnTo>
                    <a:pt x="603" y="298"/>
                  </a:lnTo>
                  <a:lnTo>
                    <a:pt x="606" y="301"/>
                  </a:lnTo>
                  <a:lnTo>
                    <a:pt x="608" y="298"/>
                  </a:lnTo>
                  <a:lnTo>
                    <a:pt x="606" y="296"/>
                  </a:lnTo>
                  <a:lnTo>
                    <a:pt x="606" y="291"/>
                  </a:lnTo>
                  <a:lnTo>
                    <a:pt x="606" y="289"/>
                  </a:lnTo>
                  <a:lnTo>
                    <a:pt x="608" y="287"/>
                  </a:lnTo>
                  <a:lnTo>
                    <a:pt x="610" y="289"/>
                  </a:lnTo>
                  <a:lnTo>
                    <a:pt x="610" y="294"/>
                  </a:lnTo>
                  <a:lnTo>
                    <a:pt x="613" y="294"/>
                  </a:lnTo>
                  <a:lnTo>
                    <a:pt x="613" y="296"/>
                  </a:lnTo>
                  <a:lnTo>
                    <a:pt x="615" y="298"/>
                  </a:lnTo>
                  <a:lnTo>
                    <a:pt x="613" y="306"/>
                  </a:lnTo>
                  <a:lnTo>
                    <a:pt x="610" y="308"/>
                  </a:lnTo>
                  <a:lnTo>
                    <a:pt x="610" y="310"/>
                  </a:lnTo>
                  <a:lnTo>
                    <a:pt x="610" y="310"/>
                  </a:lnTo>
                  <a:lnTo>
                    <a:pt x="608" y="313"/>
                  </a:lnTo>
                  <a:lnTo>
                    <a:pt x="608" y="315"/>
                  </a:lnTo>
                  <a:lnTo>
                    <a:pt x="608" y="315"/>
                  </a:lnTo>
                  <a:lnTo>
                    <a:pt x="608" y="315"/>
                  </a:lnTo>
                  <a:lnTo>
                    <a:pt x="610" y="315"/>
                  </a:lnTo>
                  <a:lnTo>
                    <a:pt x="613" y="317"/>
                  </a:lnTo>
                  <a:lnTo>
                    <a:pt x="615" y="317"/>
                  </a:lnTo>
                  <a:lnTo>
                    <a:pt x="615" y="317"/>
                  </a:lnTo>
                  <a:lnTo>
                    <a:pt x="622" y="315"/>
                  </a:lnTo>
                  <a:lnTo>
                    <a:pt x="622" y="315"/>
                  </a:lnTo>
                  <a:lnTo>
                    <a:pt x="627" y="313"/>
                  </a:lnTo>
                  <a:lnTo>
                    <a:pt x="627" y="313"/>
                  </a:lnTo>
                  <a:lnTo>
                    <a:pt x="632" y="313"/>
                  </a:lnTo>
                  <a:lnTo>
                    <a:pt x="634" y="310"/>
                  </a:lnTo>
                  <a:lnTo>
                    <a:pt x="634" y="310"/>
                  </a:lnTo>
                  <a:lnTo>
                    <a:pt x="637" y="308"/>
                  </a:lnTo>
                  <a:lnTo>
                    <a:pt x="637" y="308"/>
                  </a:lnTo>
                  <a:lnTo>
                    <a:pt x="641" y="308"/>
                  </a:lnTo>
                  <a:lnTo>
                    <a:pt x="644" y="308"/>
                  </a:lnTo>
                  <a:lnTo>
                    <a:pt x="644" y="308"/>
                  </a:lnTo>
                  <a:lnTo>
                    <a:pt x="644" y="308"/>
                  </a:lnTo>
                  <a:lnTo>
                    <a:pt x="644" y="308"/>
                  </a:lnTo>
                  <a:lnTo>
                    <a:pt x="651" y="303"/>
                  </a:lnTo>
                  <a:lnTo>
                    <a:pt x="653" y="303"/>
                  </a:lnTo>
                  <a:lnTo>
                    <a:pt x="651" y="301"/>
                  </a:lnTo>
                  <a:lnTo>
                    <a:pt x="651" y="298"/>
                  </a:lnTo>
                  <a:lnTo>
                    <a:pt x="648" y="289"/>
                  </a:lnTo>
                  <a:lnTo>
                    <a:pt x="648" y="287"/>
                  </a:lnTo>
                  <a:lnTo>
                    <a:pt x="648" y="287"/>
                  </a:lnTo>
                  <a:lnTo>
                    <a:pt x="646" y="284"/>
                  </a:lnTo>
                  <a:lnTo>
                    <a:pt x="648" y="282"/>
                  </a:lnTo>
                  <a:lnTo>
                    <a:pt x="646" y="282"/>
                  </a:lnTo>
                  <a:lnTo>
                    <a:pt x="646" y="280"/>
                  </a:lnTo>
                  <a:lnTo>
                    <a:pt x="646" y="280"/>
                  </a:lnTo>
                  <a:lnTo>
                    <a:pt x="648" y="277"/>
                  </a:lnTo>
                  <a:lnTo>
                    <a:pt x="648" y="280"/>
                  </a:lnTo>
                  <a:lnTo>
                    <a:pt x="651" y="280"/>
                  </a:lnTo>
                  <a:lnTo>
                    <a:pt x="653" y="280"/>
                  </a:lnTo>
                  <a:lnTo>
                    <a:pt x="655" y="280"/>
                  </a:lnTo>
                  <a:lnTo>
                    <a:pt x="653" y="277"/>
                  </a:lnTo>
                  <a:lnTo>
                    <a:pt x="651" y="272"/>
                  </a:lnTo>
                  <a:lnTo>
                    <a:pt x="651" y="272"/>
                  </a:lnTo>
                  <a:lnTo>
                    <a:pt x="653" y="265"/>
                  </a:lnTo>
                  <a:lnTo>
                    <a:pt x="653" y="265"/>
                  </a:lnTo>
                  <a:lnTo>
                    <a:pt x="655" y="265"/>
                  </a:lnTo>
                  <a:lnTo>
                    <a:pt x="655" y="265"/>
                  </a:lnTo>
                  <a:lnTo>
                    <a:pt x="655" y="263"/>
                  </a:lnTo>
                  <a:lnTo>
                    <a:pt x="658" y="263"/>
                  </a:lnTo>
                  <a:lnTo>
                    <a:pt x="658" y="261"/>
                  </a:lnTo>
                  <a:lnTo>
                    <a:pt x="660" y="261"/>
                  </a:lnTo>
                  <a:lnTo>
                    <a:pt x="663" y="261"/>
                  </a:lnTo>
                  <a:lnTo>
                    <a:pt x="667" y="263"/>
                  </a:lnTo>
                  <a:lnTo>
                    <a:pt x="665" y="265"/>
                  </a:lnTo>
                  <a:lnTo>
                    <a:pt x="667" y="265"/>
                  </a:lnTo>
                  <a:lnTo>
                    <a:pt x="667" y="272"/>
                  </a:lnTo>
                  <a:lnTo>
                    <a:pt x="670" y="272"/>
                  </a:lnTo>
                  <a:lnTo>
                    <a:pt x="672" y="272"/>
                  </a:lnTo>
                  <a:lnTo>
                    <a:pt x="672" y="270"/>
                  </a:lnTo>
                  <a:lnTo>
                    <a:pt x="672" y="270"/>
                  </a:lnTo>
                  <a:lnTo>
                    <a:pt x="674" y="268"/>
                  </a:lnTo>
                  <a:lnTo>
                    <a:pt x="674" y="268"/>
                  </a:lnTo>
                  <a:lnTo>
                    <a:pt x="674" y="265"/>
                  </a:lnTo>
                  <a:lnTo>
                    <a:pt x="674" y="265"/>
                  </a:lnTo>
                  <a:lnTo>
                    <a:pt x="674" y="263"/>
                  </a:lnTo>
                  <a:lnTo>
                    <a:pt x="677" y="263"/>
                  </a:lnTo>
                  <a:lnTo>
                    <a:pt x="677" y="261"/>
                  </a:lnTo>
                  <a:lnTo>
                    <a:pt x="679" y="261"/>
                  </a:lnTo>
                  <a:lnTo>
                    <a:pt x="677" y="258"/>
                  </a:lnTo>
                  <a:lnTo>
                    <a:pt x="677" y="256"/>
                  </a:lnTo>
                  <a:lnTo>
                    <a:pt x="679" y="254"/>
                  </a:lnTo>
                  <a:lnTo>
                    <a:pt x="679" y="254"/>
                  </a:lnTo>
                  <a:lnTo>
                    <a:pt x="681" y="251"/>
                  </a:lnTo>
                  <a:lnTo>
                    <a:pt x="681" y="249"/>
                  </a:lnTo>
                  <a:lnTo>
                    <a:pt x="679" y="249"/>
                  </a:lnTo>
                  <a:lnTo>
                    <a:pt x="679" y="251"/>
                  </a:lnTo>
                  <a:lnTo>
                    <a:pt x="677" y="251"/>
                  </a:lnTo>
                  <a:lnTo>
                    <a:pt x="677" y="251"/>
                  </a:lnTo>
                  <a:lnTo>
                    <a:pt x="677" y="251"/>
                  </a:lnTo>
                  <a:lnTo>
                    <a:pt x="677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2" y="249"/>
                  </a:lnTo>
                  <a:lnTo>
                    <a:pt x="670" y="242"/>
                  </a:lnTo>
                  <a:lnTo>
                    <a:pt x="667" y="242"/>
                  </a:lnTo>
                  <a:lnTo>
                    <a:pt x="665" y="244"/>
                  </a:lnTo>
                  <a:lnTo>
                    <a:pt x="665" y="244"/>
                  </a:lnTo>
                  <a:lnTo>
                    <a:pt x="663" y="249"/>
                  </a:lnTo>
                  <a:lnTo>
                    <a:pt x="660" y="251"/>
                  </a:lnTo>
                  <a:lnTo>
                    <a:pt x="658" y="251"/>
                  </a:lnTo>
                  <a:lnTo>
                    <a:pt x="655" y="249"/>
                  </a:lnTo>
                  <a:lnTo>
                    <a:pt x="658" y="246"/>
                  </a:lnTo>
                  <a:lnTo>
                    <a:pt x="658" y="244"/>
                  </a:lnTo>
                  <a:lnTo>
                    <a:pt x="658" y="242"/>
                  </a:lnTo>
                  <a:lnTo>
                    <a:pt x="658" y="242"/>
                  </a:lnTo>
                  <a:lnTo>
                    <a:pt x="658" y="242"/>
                  </a:lnTo>
                  <a:lnTo>
                    <a:pt x="658" y="239"/>
                  </a:lnTo>
                  <a:lnTo>
                    <a:pt x="660" y="239"/>
                  </a:lnTo>
                  <a:lnTo>
                    <a:pt x="665" y="237"/>
                  </a:lnTo>
                  <a:lnTo>
                    <a:pt x="667" y="235"/>
                  </a:lnTo>
                  <a:lnTo>
                    <a:pt x="670" y="237"/>
                  </a:lnTo>
                  <a:lnTo>
                    <a:pt x="672" y="239"/>
                  </a:lnTo>
                  <a:lnTo>
                    <a:pt x="674" y="239"/>
                  </a:lnTo>
                  <a:lnTo>
                    <a:pt x="677" y="239"/>
                  </a:lnTo>
                  <a:lnTo>
                    <a:pt x="677" y="239"/>
                  </a:lnTo>
                  <a:lnTo>
                    <a:pt x="677" y="242"/>
                  </a:lnTo>
                  <a:lnTo>
                    <a:pt x="677" y="244"/>
                  </a:lnTo>
                  <a:lnTo>
                    <a:pt x="679" y="244"/>
                  </a:lnTo>
                  <a:lnTo>
                    <a:pt x="684" y="244"/>
                  </a:lnTo>
                  <a:lnTo>
                    <a:pt x="686" y="244"/>
                  </a:lnTo>
                  <a:lnTo>
                    <a:pt x="686" y="244"/>
                  </a:lnTo>
                  <a:lnTo>
                    <a:pt x="686" y="244"/>
                  </a:lnTo>
                  <a:lnTo>
                    <a:pt x="689" y="244"/>
                  </a:lnTo>
                  <a:lnTo>
                    <a:pt x="689" y="242"/>
                  </a:lnTo>
                  <a:lnTo>
                    <a:pt x="689" y="239"/>
                  </a:lnTo>
                  <a:lnTo>
                    <a:pt x="689" y="239"/>
                  </a:lnTo>
                  <a:lnTo>
                    <a:pt x="689" y="239"/>
                  </a:lnTo>
                  <a:lnTo>
                    <a:pt x="691" y="242"/>
                  </a:lnTo>
                  <a:lnTo>
                    <a:pt x="693" y="242"/>
                  </a:lnTo>
                  <a:lnTo>
                    <a:pt x="693" y="239"/>
                  </a:lnTo>
                  <a:lnTo>
                    <a:pt x="698" y="235"/>
                  </a:lnTo>
                  <a:lnTo>
                    <a:pt x="703" y="232"/>
                  </a:lnTo>
                  <a:lnTo>
                    <a:pt x="719" y="228"/>
                  </a:lnTo>
                  <a:lnTo>
                    <a:pt x="722" y="228"/>
                  </a:lnTo>
                  <a:lnTo>
                    <a:pt x="724" y="228"/>
                  </a:lnTo>
                  <a:lnTo>
                    <a:pt x="726" y="228"/>
                  </a:lnTo>
                  <a:lnTo>
                    <a:pt x="729" y="228"/>
                  </a:lnTo>
                  <a:lnTo>
                    <a:pt x="726" y="225"/>
                  </a:lnTo>
                  <a:lnTo>
                    <a:pt x="726" y="225"/>
                  </a:lnTo>
                  <a:lnTo>
                    <a:pt x="726" y="223"/>
                  </a:lnTo>
                  <a:lnTo>
                    <a:pt x="729" y="220"/>
                  </a:lnTo>
                  <a:lnTo>
                    <a:pt x="731" y="220"/>
                  </a:lnTo>
                  <a:lnTo>
                    <a:pt x="733" y="220"/>
                  </a:lnTo>
                  <a:lnTo>
                    <a:pt x="733" y="220"/>
                  </a:lnTo>
                  <a:lnTo>
                    <a:pt x="736" y="218"/>
                  </a:lnTo>
                  <a:lnTo>
                    <a:pt x="736" y="216"/>
                  </a:lnTo>
                  <a:lnTo>
                    <a:pt x="736" y="216"/>
                  </a:lnTo>
                  <a:lnTo>
                    <a:pt x="733" y="213"/>
                  </a:lnTo>
                  <a:lnTo>
                    <a:pt x="733" y="213"/>
                  </a:lnTo>
                  <a:lnTo>
                    <a:pt x="733" y="211"/>
                  </a:lnTo>
                  <a:lnTo>
                    <a:pt x="736" y="211"/>
                  </a:lnTo>
                  <a:lnTo>
                    <a:pt x="738" y="211"/>
                  </a:lnTo>
                  <a:lnTo>
                    <a:pt x="738" y="213"/>
                  </a:lnTo>
                  <a:lnTo>
                    <a:pt x="738" y="213"/>
                  </a:lnTo>
                  <a:lnTo>
                    <a:pt x="741" y="213"/>
                  </a:lnTo>
                  <a:lnTo>
                    <a:pt x="741" y="213"/>
                  </a:lnTo>
                  <a:lnTo>
                    <a:pt x="743" y="211"/>
                  </a:lnTo>
                  <a:lnTo>
                    <a:pt x="743" y="211"/>
                  </a:lnTo>
                  <a:lnTo>
                    <a:pt x="743" y="209"/>
                  </a:lnTo>
                  <a:lnTo>
                    <a:pt x="745" y="209"/>
                  </a:lnTo>
                  <a:lnTo>
                    <a:pt x="748" y="209"/>
                  </a:lnTo>
                  <a:lnTo>
                    <a:pt x="750" y="209"/>
                  </a:lnTo>
                  <a:lnTo>
                    <a:pt x="750" y="211"/>
                  </a:lnTo>
                  <a:lnTo>
                    <a:pt x="750" y="211"/>
                  </a:lnTo>
                  <a:lnTo>
                    <a:pt x="748" y="211"/>
                  </a:lnTo>
                  <a:lnTo>
                    <a:pt x="745" y="213"/>
                  </a:lnTo>
                  <a:lnTo>
                    <a:pt x="745" y="213"/>
                  </a:lnTo>
                  <a:lnTo>
                    <a:pt x="743" y="216"/>
                  </a:lnTo>
                  <a:lnTo>
                    <a:pt x="743" y="216"/>
                  </a:lnTo>
                  <a:lnTo>
                    <a:pt x="741" y="216"/>
                  </a:lnTo>
                  <a:lnTo>
                    <a:pt x="738" y="216"/>
                  </a:lnTo>
                  <a:lnTo>
                    <a:pt x="738" y="218"/>
                  </a:lnTo>
                  <a:lnTo>
                    <a:pt x="738" y="220"/>
                  </a:lnTo>
                  <a:lnTo>
                    <a:pt x="741" y="220"/>
                  </a:lnTo>
                  <a:lnTo>
                    <a:pt x="743" y="220"/>
                  </a:lnTo>
                  <a:lnTo>
                    <a:pt x="745" y="220"/>
                  </a:lnTo>
                  <a:lnTo>
                    <a:pt x="745" y="218"/>
                  </a:lnTo>
                  <a:lnTo>
                    <a:pt x="748" y="220"/>
                  </a:lnTo>
                  <a:lnTo>
                    <a:pt x="748" y="220"/>
                  </a:lnTo>
                  <a:lnTo>
                    <a:pt x="750" y="218"/>
                  </a:lnTo>
                  <a:lnTo>
                    <a:pt x="750" y="220"/>
                  </a:lnTo>
                  <a:lnTo>
                    <a:pt x="750" y="220"/>
                  </a:lnTo>
                  <a:lnTo>
                    <a:pt x="750" y="223"/>
                  </a:lnTo>
                  <a:lnTo>
                    <a:pt x="752" y="223"/>
                  </a:lnTo>
                  <a:lnTo>
                    <a:pt x="752" y="220"/>
                  </a:lnTo>
                  <a:lnTo>
                    <a:pt x="752" y="220"/>
                  </a:lnTo>
                  <a:lnTo>
                    <a:pt x="752" y="216"/>
                  </a:lnTo>
                  <a:lnTo>
                    <a:pt x="752" y="213"/>
                  </a:lnTo>
                  <a:lnTo>
                    <a:pt x="752" y="211"/>
                  </a:lnTo>
                  <a:lnTo>
                    <a:pt x="755" y="209"/>
                  </a:lnTo>
                  <a:lnTo>
                    <a:pt x="759" y="209"/>
                  </a:lnTo>
                  <a:lnTo>
                    <a:pt x="759" y="209"/>
                  </a:lnTo>
                  <a:lnTo>
                    <a:pt x="757" y="211"/>
                  </a:lnTo>
                  <a:lnTo>
                    <a:pt x="755" y="211"/>
                  </a:lnTo>
                  <a:lnTo>
                    <a:pt x="755" y="213"/>
                  </a:lnTo>
                  <a:lnTo>
                    <a:pt x="757" y="211"/>
                  </a:lnTo>
                  <a:lnTo>
                    <a:pt x="762" y="209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7" y="206"/>
                  </a:lnTo>
                  <a:lnTo>
                    <a:pt x="767" y="206"/>
                  </a:lnTo>
                  <a:lnTo>
                    <a:pt x="767" y="204"/>
                  </a:lnTo>
                  <a:lnTo>
                    <a:pt x="769" y="202"/>
                  </a:lnTo>
                  <a:lnTo>
                    <a:pt x="769" y="202"/>
                  </a:lnTo>
                  <a:lnTo>
                    <a:pt x="783" y="197"/>
                  </a:lnTo>
                  <a:lnTo>
                    <a:pt x="788" y="194"/>
                  </a:lnTo>
                  <a:lnTo>
                    <a:pt x="783" y="192"/>
                  </a:lnTo>
                  <a:lnTo>
                    <a:pt x="783" y="190"/>
                  </a:lnTo>
                  <a:lnTo>
                    <a:pt x="785" y="187"/>
                  </a:lnTo>
                  <a:lnTo>
                    <a:pt x="788" y="187"/>
                  </a:lnTo>
                  <a:lnTo>
                    <a:pt x="793" y="187"/>
                  </a:lnTo>
                  <a:lnTo>
                    <a:pt x="795" y="187"/>
                  </a:lnTo>
                  <a:lnTo>
                    <a:pt x="797" y="187"/>
                  </a:lnTo>
                  <a:lnTo>
                    <a:pt x="797" y="190"/>
                  </a:lnTo>
                  <a:lnTo>
                    <a:pt x="797" y="190"/>
                  </a:lnTo>
                  <a:lnTo>
                    <a:pt x="797" y="190"/>
                  </a:lnTo>
                  <a:lnTo>
                    <a:pt x="797" y="192"/>
                  </a:lnTo>
                  <a:lnTo>
                    <a:pt x="797" y="194"/>
                  </a:lnTo>
                  <a:lnTo>
                    <a:pt x="797" y="197"/>
                  </a:lnTo>
                  <a:lnTo>
                    <a:pt x="797" y="199"/>
                  </a:lnTo>
                  <a:lnTo>
                    <a:pt x="797" y="199"/>
                  </a:lnTo>
                  <a:lnTo>
                    <a:pt x="800" y="199"/>
                  </a:lnTo>
                  <a:lnTo>
                    <a:pt x="802" y="197"/>
                  </a:lnTo>
                  <a:lnTo>
                    <a:pt x="802" y="197"/>
                  </a:lnTo>
                  <a:lnTo>
                    <a:pt x="802" y="192"/>
                  </a:lnTo>
                  <a:lnTo>
                    <a:pt x="804" y="192"/>
                  </a:lnTo>
                  <a:lnTo>
                    <a:pt x="807" y="194"/>
                  </a:lnTo>
                  <a:lnTo>
                    <a:pt x="809" y="194"/>
                  </a:lnTo>
                  <a:lnTo>
                    <a:pt x="809" y="192"/>
                  </a:lnTo>
                  <a:lnTo>
                    <a:pt x="809" y="187"/>
                  </a:lnTo>
                  <a:lnTo>
                    <a:pt x="809" y="185"/>
                  </a:lnTo>
                  <a:lnTo>
                    <a:pt x="811" y="185"/>
                  </a:lnTo>
                  <a:lnTo>
                    <a:pt x="811" y="185"/>
                  </a:lnTo>
                  <a:lnTo>
                    <a:pt x="811" y="187"/>
                  </a:lnTo>
                  <a:lnTo>
                    <a:pt x="811" y="194"/>
                  </a:lnTo>
                  <a:lnTo>
                    <a:pt x="811" y="194"/>
                  </a:lnTo>
                  <a:lnTo>
                    <a:pt x="816" y="197"/>
                  </a:lnTo>
                  <a:lnTo>
                    <a:pt x="821" y="199"/>
                  </a:lnTo>
                  <a:lnTo>
                    <a:pt x="821" y="199"/>
                  </a:lnTo>
                  <a:lnTo>
                    <a:pt x="814" y="199"/>
                  </a:lnTo>
                  <a:lnTo>
                    <a:pt x="814" y="202"/>
                  </a:lnTo>
                  <a:lnTo>
                    <a:pt x="811" y="204"/>
                  </a:lnTo>
                  <a:lnTo>
                    <a:pt x="814" y="206"/>
                  </a:lnTo>
                  <a:lnTo>
                    <a:pt x="814" y="206"/>
                  </a:lnTo>
                  <a:lnTo>
                    <a:pt x="828" y="209"/>
                  </a:lnTo>
                  <a:lnTo>
                    <a:pt x="833" y="209"/>
                  </a:lnTo>
                  <a:lnTo>
                    <a:pt x="833" y="209"/>
                  </a:lnTo>
                  <a:lnTo>
                    <a:pt x="833" y="206"/>
                  </a:lnTo>
                  <a:lnTo>
                    <a:pt x="833" y="206"/>
                  </a:lnTo>
                  <a:lnTo>
                    <a:pt x="833" y="206"/>
                  </a:lnTo>
                  <a:lnTo>
                    <a:pt x="835" y="204"/>
                  </a:lnTo>
                  <a:lnTo>
                    <a:pt x="835" y="204"/>
                  </a:lnTo>
                  <a:lnTo>
                    <a:pt x="835" y="204"/>
                  </a:lnTo>
                  <a:lnTo>
                    <a:pt x="835" y="204"/>
                  </a:lnTo>
                  <a:lnTo>
                    <a:pt x="835" y="204"/>
                  </a:lnTo>
                  <a:lnTo>
                    <a:pt x="835" y="204"/>
                  </a:lnTo>
                  <a:lnTo>
                    <a:pt x="838" y="204"/>
                  </a:lnTo>
                  <a:lnTo>
                    <a:pt x="838" y="204"/>
                  </a:lnTo>
                  <a:lnTo>
                    <a:pt x="840" y="204"/>
                  </a:lnTo>
                  <a:lnTo>
                    <a:pt x="840" y="202"/>
                  </a:lnTo>
                  <a:lnTo>
                    <a:pt x="840" y="202"/>
                  </a:lnTo>
                  <a:lnTo>
                    <a:pt x="840" y="199"/>
                  </a:lnTo>
                  <a:lnTo>
                    <a:pt x="838" y="199"/>
                  </a:lnTo>
                  <a:lnTo>
                    <a:pt x="838" y="199"/>
                  </a:lnTo>
                  <a:lnTo>
                    <a:pt x="838" y="199"/>
                  </a:lnTo>
                  <a:lnTo>
                    <a:pt x="838" y="197"/>
                  </a:lnTo>
                  <a:lnTo>
                    <a:pt x="838" y="197"/>
                  </a:lnTo>
                  <a:lnTo>
                    <a:pt x="838" y="197"/>
                  </a:lnTo>
                  <a:lnTo>
                    <a:pt x="838" y="194"/>
                  </a:lnTo>
                  <a:lnTo>
                    <a:pt x="838" y="197"/>
                  </a:lnTo>
                  <a:lnTo>
                    <a:pt x="840" y="197"/>
                  </a:lnTo>
                  <a:lnTo>
                    <a:pt x="840" y="197"/>
                  </a:lnTo>
                  <a:lnTo>
                    <a:pt x="842" y="197"/>
                  </a:lnTo>
                  <a:lnTo>
                    <a:pt x="845" y="194"/>
                  </a:lnTo>
                  <a:lnTo>
                    <a:pt x="847" y="194"/>
                  </a:lnTo>
                  <a:lnTo>
                    <a:pt x="847" y="194"/>
                  </a:lnTo>
                  <a:lnTo>
                    <a:pt x="849" y="194"/>
                  </a:lnTo>
                  <a:lnTo>
                    <a:pt x="847" y="194"/>
                  </a:lnTo>
                  <a:lnTo>
                    <a:pt x="847" y="197"/>
                  </a:lnTo>
                  <a:lnTo>
                    <a:pt x="847" y="197"/>
                  </a:lnTo>
                  <a:lnTo>
                    <a:pt x="847" y="199"/>
                  </a:lnTo>
                  <a:lnTo>
                    <a:pt x="849" y="199"/>
                  </a:lnTo>
                  <a:lnTo>
                    <a:pt x="849" y="197"/>
                  </a:lnTo>
                  <a:lnTo>
                    <a:pt x="852" y="194"/>
                  </a:lnTo>
                  <a:lnTo>
                    <a:pt x="849" y="192"/>
                  </a:lnTo>
                  <a:lnTo>
                    <a:pt x="852" y="180"/>
                  </a:lnTo>
                  <a:lnTo>
                    <a:pt x="847" y="183"/>
                  </a:lnTo>
                  <a:lnTo>
                    <a:pt x="842" y="180"/>
                  </a:lnTo>
                  <a:lnTo>
                    <a:pt x="840" y="183"/>
                  </a:lnTo>
                  <a:lnTo>
                    <a:pt x="840" y="183"/>
                  </a:lnTo>
                  <a:lnTo>
                    <a:pt x="838" y="185"/>
                  </a:lnTo>
                  <a:lnTo>
                    <a:pt x="838" y="185"/>
                  </a:lnTo>
                  <a:lnTo>
                    <a:pt x="835" y="183"/>
                  </a:lnTo>
                  <a:lnTo>
                    <a:pt x="838" y="180"/>
                  </a:lnTo>
                  <a:lnTo>
                    <a:pt x="840" y="178"/>
                  </a:lnTo>
                  <a:lnTo>
                    <a:pt x="842" y="175"/>
                  </a:lnTo>
                  <a:lnTo>
                    <a:pt x="842" y="175"/>
                  </a:lnTo>
                  <a:lnTo>
                    <a:pt x="840" y="173"/>
                  </a:lnTo>
                  <a:lnTo>
                    <a:pt x="840" y="173"/>
                  </a:lnTo>
                  <a:lnTo>
                    <a:pt x="840" y="173"/>
                  </a:lnTo>
                  <a:lnTo>
                    <a:pt x="840" y="171"/>
                  </a:lnTo>
                  <a:lnTo>
                    <a:pt x="840" y="168"/>
                  </a:lnTo>
                  <a:lnTo>
                    <a:pt x="840" y="166"/>
                  </a:lnTo>
                  <a:lnTo>
                    <a:pt x="840" y="166"/>
                  </a:lnTo>
                  <a:lnTo>
                    <a:pt x="842" y="164"/>
                  </a:lnTo>
                  <a:lnTo>
                    <a:pt x="842" y="164"/>
                  </a:lnTo>
                  <a:lnTo>
                    <a:pt x="842" y="166"/>
                  </a:lnTo>
                  <a:lnTo>
                    <a:pt x="842" y="171"/>
                  </a:lnTo>
                  <a:lnTo>
                    <a:pt x="842" y="171"/>
                  </a:lnTo>
                  <a:lnTo>
                    <a:pt x="845" y="166"/>
                  </a:lnTo>
                  <a:lnTo>
                    <a:pt x="847" y="164"/>
                  </a:lnTo>
                  <a:lnTo>
                    <a:pt x="852" y="164"/>
                  </a:lnTo>
                  <a:lnTo>
                    <a:pt x="854" y="166"/>
                  </a:lnTo>
                  <a:lnTo>
                    <a:pt x="854" y="164"/>
                  </a:lnTo>
                  <a:lnTo>
                    <a:pt x="854" y="161"/>
                  </a:lnTo>
                  <a:lnTo>
                    <a:pt x="854" y="161"/>
                  </a:lnTo>
                  <a:lnTo>
                    <a:pt x="854" y="159"/>
                  </a:lnTo>
                  <a:lnTo>
                    <a:pt x="856" y="159"/>
                  </a:lnTo>
                  <a:lnTo>
                    <a:pt x="861" y="159"/>
                  </a:lnTo>
                  <a:lnTo>
                    <a:pt x="861" y="157"/>
                  </a:lnTo>
                  <a:lnTo>
                    <a:pt x="859" y="157"/>
                  </a:lnTo>
                  <a:lnTo>
                    <a:pt x="856" y="157"/>
                  </a:lnTo>
                  <a:lnTo>
                    <a:pt x="856" y="154"/>
                  </a:lnTo>
                  <a:lnTo>
                    <a:pt x="856" y="152"/>
                  </a:lnTo>
                  <a:lnTo>
                    <a:pt x="856" y="152"/>
                  </a:lnTo>
                  <a:lnTo>
                    <a:pt x="854" y="149"/>
                  </a:lnTo>
                  <a:lnTo>
                    <a:pt x="852" y="147"/>
                  </a:lnTo>
                  <a:lnTo>
                    <a:pt x="852" y="142"/>
                  </a:lnTo>
                  <a:lnTo>
                    <a:pt x="852" y="142"/>
                  </a:lnTo>
                  <a:lnTo>
                    <a:pt x="852" y="142"/>
                  </a:lnTo>
                  <a:lnTo>
                    <a:pt x="856" y="145"/>
                  </a:lnTo>
                  <a:lnTo>
                    <a:pt x="856" y="142"/>
                  </a:lnTo>
                  <a:lnTo>
                    <a:pt x="854" y="138"/>
                  </a:lnTo>
                  <a:lnTo>
                    <a:pt x="854" y="138"/>
                  </a:lnTo>
                  <a:lnTo>
                    <a:pt x="854" y="138"/>
                  </a:lnTo>
                  <a:lnTo>
                    <a:pt x="859" y="135"/>
                  </a:lnTo>
                  <a:lnTo>
                    <a:pt x="861" y="133"/>
                  </a:lnTo>
                  <a:lnTo>
                    <a:pt x="866" y="133"/>
                  </a:lnTo>
                  <a:lnTo>
                    <a:pt x="866" y="133"/>
                  </a:lnTo>
                  <a:lnTo>
                    <a:pt x="866" y="128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55" name="Freeform 55"/>
            <p:cNvSpPr/>
            <p:nvPr/>
          </p:nvSpPr>
          <p:spPr bwMode="auto">
            <a:xfrm>
              <a:off x="3781770" y="2196228"/>
              <a:ext cx="45050" cy="55587"/>
            </a:xfrm>
            <a:custGeom>
              <a:avLst/>
              <a:gdLst>
                <a:gd name="T0" fmla="*/ 26 w 52"/>
                <a:gd name="T1" fmla="*/ 7 h 64"/>
                <a:gd name="T2" fmla="*/ 52 w 52"/>
                <a:gd name="T3" fmla="*/ 0 h 64"/>
                <a:gd name="T4" fmla="*/ 47 w 52"/>
                <a:gd name="T5" fmla="*/ 7 h 64"/>
                <a:gd name="T6" fmla="*/ 42 w 52"/>
                <a:gd name="T7" fmla="*/ 17 h 64"/>
                <a:gd name="T8" fmla="*/ 40 w 52"/>
                <a:gd name="T9" fmla="*/ 19 h 64"/>
                <a:gd name="T10" fmla="*/ 42 w 52"/>
                <a:gd name="T11" fmla="*/ 26 h 64"/>
                <a:gd name="T12" fmla="*/ 42 w 52"/>
                <a:gd name="T13" fmla="*/ 26 h 64"/>
                <a:gd name="T14" fmla="*/ 45 w 52"/>
                <a:gd name="T15" fmla="*/ 29 h 64"/>
                <a:gd name="T16" fmla="*/ 45 w 52"/>
                <a:gd name="T17" fmla="*/ 31 h 64"/>
                <a:gd name="T18" fmla="*/ 50 w 52"/>
                <a:gd name="T19" fmla="*/ 31 h 64"/>
                <a:gd name="T20" fmla="*/ 52 w 52"/>
                <a:gd name="T21" fmla="*/ 31 h 64"/>
                <a:gd name="T22" fmla="*/ 52 w 52"/>
                <a:gd name="T23" fmla="*/ 31 h 64"/>
                <a:gd name="T24" fmla="*/ 52 w 52"/>
                <a:gd name="T25" fmla="*/ 33 h 64"/>
                <a:gd name="T26" fmla="*/ 52 w 52"/>
                <a:gd name="T27" fmla="*/ 36 h 64"/>
                <a:gd name="T28" fmla="*/ 47 w 52"/>
                <a:gd name="T29" fmla="*/ 36 h 64"/>
                <a:gd name="T30" fmla="*/ 45 w 52"/>
                <a:gd name="T31" fmla="*/ 38 h 64"/>
                <a:gd name="T32" fmla="*/ 45 w 52"/>
                <a:gd name="T33" fmla="*/ 40 h 64"/>
                <a:gd name="T34" fmla="*/ 45 w 52"/>
                <a:gd name="T35" fmla="*/ 40 h 64"/>
                <a:gd name="T36" fmla="*/ 45 w 52"/>
                <a:gd name="T37" fmla="*/ 43 h 64"/>
                <a:gd name="T38" fmla="*/ 45 w 52"/>
                <a:gd name="T39" fmla="*/ 43 h 64"/>
                <a:gd name="T40" fmla="*/ 45 w 52"/>
                <a:gd name="T41" fmla="*/ 45 h 64"/>
                <a:gd name="T42" fmla="*/ 45 w 52"/>
                <a:gd name="T43" fmla="*/ 48 h 64"/>
                <a:gd name="T44" fmla="*/ 42 w 52"/>
                <a:gd name="T45" fmla="*/ 59 h 64"/>
                <a:gd name="T46" fmla="*/ 42 w 52"/>
                <a:gd name="T47" fmla="*/ 62 h 64"/>
                <a:gd name="T48" fmla="*/ 40 w 52"/>
                <a:gd name="T49" fmla="*/ 64 h 64"/>
                <a:gd name="T50" fmla="*/ 40 w 52"/>
                <a:gd name="T51" fmla="*/ 64 h 64"/>
                <a:gd name="T52" fmla="*/ 38 w 52"/>
                <a:gd name="T53" fmla="*/ 64 h 64"/>
                <a:gd name="T54" fmla="*/ 28 w 52"/>
                <a:gd name="T55" fmla="*/ 59 h 64"/>
                <a:gd name="T56" fmla="*/ 16 w 52"/>
                <a:gd name="T57" fmla="*/ 55 h 64"/>
                <a:gd name="T58" fmla="*/ 14 w 52"/>
                <a:gd name="T59" fmla="*/ 55 h 64"/>
                <a:gd name="T60" fmla="*/ 12 w 52"/>
                <a:gd name="T61" fmla="*/ 55 h 64"/>
                <a:gd name="T62" fmla="*/ 12 w 52"/>
                <a:gd name="T63" fmla="*/ 52 h 64"/>
                <a:gd name="T64" fmla="*/ 12 w 52"/>
                <a:gd name="T65" fmla="*/ 50 h 64"/>
                <a:gd name="T66" fmla="*/ 12 w 52"/>
                <a:gd name="T67" fmla="*/ 50 h 64"/>
                <a:gd name="T68" fmla="*/ 14 w 52"/>
                <a:gd name="T69" fmla="*/ 45 h 64"/>
                <a:gd name="T70" fmla="*/ 16 w 52"/>
                <a:gd name="T71" fmla="*/ 43 h 64"/>
                <a:gd name="T72" fmla="*/ 16 w 52"/>
                <a:gd name="T73" fmla="*/ 40 h 64"/>
                <a:gd name="T74" fmla="*/ 16 w 52"/>
                <a:gd name="T75" fmla="*/ 33 h 64"/>
                <a:gd name="T76" fmla="*/ 16 w 52"/>
                <a:gd name="T77" fmla="*/ 33 h 64"/>
                <a:gd name="T78" fmla="*/ 14 w 52"/>
                <a:gd name="T79" fmla="*/ 33 h 64"/>
                <a:gd name="T80" fmla="*/ 14 w 52"/>
                <a:gd name="T81" fmla="*/ 33 h 64"/>
                <a:gd name="T82" fmla="*/ 12 w 52"/>
                <a:gd name="T83" fmla="*/ 33 h 64"/>
                <a:gd name="T84" fmla="*/ 12 w 52"/>
                <a:gd name="T85" fmla="*/ 33 h 64"/>
                <a:gd name="T86" fmla="*/ 9 w 52"/>
                <a:gd name="T87" fmla="*/ 31 h 64"/>
                <a:gd name="T88" fmla="*/ 7 w 52"/>
                <a:gd name="T89" fmla="*/ 31 h 64"/>
                <a:gd name="T90" fmla="*/ 7 w 52"/>
                <a:gd name="T91" fmla="*/ 29 h 64"/>
                <a:gd name="T92" fmla="*/ 5 w 52"/>
                <a:gd name="T93" fmla="*/ 26 h 64"/>
                <a:gd name="T94" fmla="*/ 2 w 52"/>
                <a:gd name="T95" fmla="*/ 26 h 64"/>
                <a:gd name="T96" fmla="*/ 2 w 52"/>
                <a:gd name="T97" fmla="*/ 24 h 64"/>
                <a:gd name="T98" fmla="*/ 0 w 52"/>
                <a:gd name="T99" fmla="*/ 19 h 64"/>
                <a:gd name="T100" fmla="*/ 0 w 52"/>
                <a:gd name="T101" fmla="*/ 17 h 64"/>
                <a:gd name="T102" fmla="*/ 0 w 52"/>
                <a:gd name="T103" fmla="*/ 14 h 64"/>
                <a:gd name="T104" fmla="*/ 0 w 52"/>
                <a:gd name="T105" fmla="*/ 10 h 64"/>
                <a:gd name="T106" fmla="*/ 2 w 52"/>
                <a:gd name="T107" fmla="*/ 7 h 64"/>
                <a:gd name="T108" fmla="*/ 5 w 52"/>
                <a:gd name="T109" fmla="*/ 7 h 64"/>
                <a:gd name="T110" fmla="*/ 24 w 52"/>
                <a:gd name="T111" fmla="*/ 7 h 64"/>
                <a:gd name="T112" fmla="*/ 26 w 52"/>
                <a:gd name="T113" fmla="*/ 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2" h="64">
                  <a:moveTo>
                    <a:pt x="26" y="7"/>
                  </a:moveTo>
                  <a:lnTo>
                    <a:pt x="26" y="7"/>
                  </a:lnTo>
                  <a:lnTo>
                    <a:pt x="33" y="3"/>
                  </a:lnTo>
                  <a:lnTo>
                    <a:pt x="52" y="0"/>
                  </a:lnTo>
                  <a:lnTo>
                    <a:pt x="50" y="5"/>
                  </a:lnTo>
                  <a:lnTo>
                    <a:pt x="47" y="7"/>
                  </a:lnTo>
                  <a:lnTo>
                    <a:pt x="42" y="14"/>
                  </a:lnTo>
                  <a:lnTo>
                    <a:pt x="42" y="17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22"/>
                  </a:lnTo>
                  <a:lnTo>
                    <a:pt x="42" y="26"/>
                  </a:lnTo>
                  <a:lnTo>
                    <a:pt x="42" y="26"/>
                  </a:lnTo>
                  <a:lnTo>
                    <a:pt x="42" y="26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5" y="31"/>
                  </a:lnTo>
                  <a:lnTo>
                    <a:pt x="47" y="31"/>
                  </a:lnTo>
                  <a:lnTo>
                    <a:pt x="50" y="31"/>
                  </a:lnTo>
                  <a:lnTo>
                    <a:pt x="50" y="31"/>
                  </a:lnTo>
                  <a:lnTo>
                    <a:pt x="52" y="31"/>
                  </a:lnTo>
                  <a:lnTo>
                    <a:pt x="52" y="31"/>
                  </a:lnTo>
                  <a:lnTo>
                    <a:pt x="52" y="31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6"/>
                  </a:lnTo>
                  <a:lnTo>
                    <a:pt x="52" y="36"/>
                  </a:lnTo>
                  <a:lnTo>
                    <a:pt x="47" y="36"/>
                  </a:lnTo>
                  <a:lnTo>
                    <a:pt x="45" y="36"/>
                  </a:lnTo>
                  <a:lnTo>
                    <a:pt x="45" y="38"/>
                  </a:lnTo>
                  <a:lnTo>
                    <a:pt x="45" y="38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3"/>
                  </a:lnTo>
                  <a:lnTo>
                    <a:pt x="45" y="43"/>
                  </a:lnTo>
                  <a:lnTo>
                    <a:pt x="45" y="43"/>
                  </a:lnTo>
                  <a:lnTo>
                    <a:pt x="45" y="45"/>
                  </a:lnTo>
                  <a:lnTo>
                    <a:pt x="45" y="45"/>
                  </a:lnTo>
                  <a:lnTo>
                    <a:pt x="45" y="48"/>
                  </a:lnTo>
                  <a:lnTo>
                    <a:pt x="45" y="48"/>
                  </a:lnTo>
                  <a:lnTo>
                    <a:pt x="45" y="50"/>
                  </a:lnTo>
                  <a:lnTo>
                    <a:pt x="42" y="59"/>
                  </a:lnTo>
                  <a:lnTo>
                    <a:pt x="42" y="62"/>
                  </a:lnTo>
                  <a:lnTo>
                    <a:pt x="42" y="62"/>
                  </a:lnTo>
                  <a:lnTo>
                    <a:pt x="42" y="64"/>
                  </a:lnTo>
                  <a:lnTo>
                    <a:pt x="40" y="64"/>
                  </a:lnTo>
                  <a:lnTo>
                    <a:pt x="40" y="64"/>
                  </a:lnTo>
                  <a:lnTo>
                    <a:pt x="40" y="64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28" y="59"/>
                  </a:lnTo>
                  <a:lnTo>
                    <a:pt x="19" y="57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14" y="55"/>
                  </a:lnTo>
                  <a:lnTo>
                    <a:pt x="14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6" y="43"/>
                  </a:lnTo>
                  <a:lnTo>
                    <a:pt x="16" y="43"/>
                  </a:lnTo>
                  <a:lnTo>
                    <a:pt x="16" y="40"/>
                  </a:lnTo>
                  <a:lnTo>
                    <a:pt x="16" y="40"/>
                  </a:lnTo>
                  <a:lnTo>
                    <a:pt x="16" y="38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9" y="33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5" y="29"/>
                  </a:lnTo>
                  <a:lnTo>
                    <a:pt x="5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7"/>
                  </a:lnTo>
                  <a:lnTo>
                    <a:pt x="2" y="7"/>
                  </a:lnTo>
                  <a:lnTo>
                    <a:pt x="5" y="7"/>
                  </a:lnTo>
                  <a:lnTo>
                    <a:pt x="7" y="7"/>
                  </a:lnTo>
                  <a:lnTo>
                    <a:pt x="24" y="7"/>
                  </a:lnTo>
                  <a:lnTo>
                    <a:pt x="26" y="7"/>
                  </a:lnTo>
                  <a:lnTo>
                    <a:pt x="26" y="7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56" name="Freeform 56"/>
            <p:cNvSpPr/>
            <p:nvPr/>
          </p:nvSpPr>
          <p:spPr bwMode="auto">
            <a:xfrm>
              <a:off x="3781770" y="2196228"/>
              <a:ext cx="45050" cy="55587"/>
            </a:xfrm>
            <a:custGeom>
              <a:avLst/>
              <a:gdLst>
                <a:gd name="T0" fmla="*/ 26 w 52"/>
                <a:gd name="T1" fmla="*/ 7 h 64"/>
                <a:gd name="T2" fmla="*/ 52 w 52"/>
                <a:gd name="T3" fmla="*/ 0 h 64"/>
                <a:gd name="T4" fmla="*/ 47 w 52"/>
                <a:gd name="T5" fmla="*/ 7 h 64"/>
                <a:gd name="T6" fmla="*/ 42 w 52"/>
                <a:gd name="T7" fmla="*/ 17 h 64"/>
                <a:gd name="T8" fmla="*/ 40 w 52"/>
                <a:gd name="T9" fmla="*/ 19 h 64"/>
                <a:gd name="T10" fmla="*/ 42 w 52"/>
                <a:gd name="T11" fmla="*/ 26 h 64"/>
                <a:gd name="T12" fmla="*/ 42 w 52"/>
                <a:gd name="T13" fmla="*/ 26 h 64"/>
                <a:gd name="T14" fmla="*/ 45 w 52"/>
                <a:gd name="T15" fmla="*/ 29 h 64"/>
                <a:gd name="T16" fmla="*/ 45 w 52"/>
                <a:gd name="T17" fmla="*/ 31 h 64"/>
                <a:gd name="T18" fmla="*/ 50 w 52"/>
                <a:gd name="T19" fmla="*/ 31 h 64"/>
                <a:gd name="T20" fmla="*/ 52 w 52"/>
                <a:gd name="T21" fmla="*/ 31 h 64"/>
                <a:gd name="T22" fmla="*/ 52 w 52"/>
                <a:gd name="T23" fmla="*/ 31 h 64"/>
                <a:gd name="T24" fmla="*/ 52 w 52"/>
                <a:gd name="T25" fmla="*/ 33 h 64"/>
                <a:gd name="T26" fmla="*/ 52 w 52"/>
                <a:gd name="T27" fmla="*/ 36 h 64"/>
                <a:gd name="T28" fmla="*/ 47 w 52"/>
                <a:gd name="T29" fmla="*/ 36 h 64"/>
                <a:gd name="T30" fmla="*/ 45 w 52"/>
                <a:gd name="T31" fmla="*/ 38 h 64"/>
                <a:gd name="T32" fmla="*/ 45 w 52"/>
                <a:gd name="T33" fmla="*/ 40 h 64"/>
                <a:gd name="T34" fmla="*/ 45 w 52"/>
                <a:gd name="T35" fmla="*/ 40 h 64"/>
                <a:gd name="T36" fmla="*/ 45 w 52"/>
                <a:gd name="T37" fmla="*/ 43 h 64"/>
                <a:gd name="T38" fmla="*/ 45 w 52"/>
                <a:gd name="T39" fmla="*/ 43 h 64"/>
                <a:gd name="T40" fmla="*/ 45 w 52"/>
                <a:gd name="T41" fmla="*/ 45 h 64"/>
                <a:gd name="T42" fmla="*/ 45 w 52"/>
                <a:gd name="T43" fmla="*/ 48 h 64"/>
                <a:gd name="T44" fmla="*/ 42 w 52"/>
                <a:gd name="T45" fmla="*/ 59 h 64"/>
                <a:gd name="T46" fmla="*/ 42 w 52"/>
                <a:gd name="T47" fmla="*/ 62 h 64"/>
                <a:gd name="T48" fmla="*/ 40 w 52"/>
                <a:gd name="T49" fmla="*/ 64 h 64"/>
                <a:gd name="T50" fmla="*/ 40 w 52"/>
                <a:gd name="T51" fmla="*/ 64 h 64"/>
                <a:gd name="T52" fmla="*/ 38 w 52"/>
                <a:gd name="T53" fmla="*/ 64 h 64"/>
                <a:gd name="T54" fmla="*/ 28 w 52"/>
                <a:gd name="T55" fmla="*/ 59 h 64"/>
                <a:gd name="T56" fmla="*/ 16 w 52"/>
                <a:gd name="T57" fmla="*/ 55 h 64"/>
                <a:gd name="T58" fmla="*/ 14 w 52"/>
                <a:gd name="T59" fmla="*/ 55 h 64"/>
                <a:gd name="T60" fmla="*/ 12 w 52"/>
                <a:gd name="T61" fmla="*/ 55 h 64"/>
                <a:gd name="T62" fmla="*/ 12 w 52"/>
                <a:gd name="T63" fmla="*/ 52 h 64"/>
                <a:gd name="T64" fmla="*/ 12 w 52"/>
                <a:gd name="T65" fmla="*/ 50 h 64"/>
                <a:gd name="T66" fmla="*/ 12 w 52"/>
                <a:gd name="T67" fmla="*/ 50 h 64"/>
                <a:gd name="T68" fmla="*/ 14 w 52"/>
                <a:gd name="T69" fmla="*/ 45 h 64"/>
                <a:gd name="T70" fmla="*/ 16 w 52"/>
                <a:gd name="T71" fmla="*/ 43 h 64"/>
                <a:gd name="T72" fmla="*/ 16 w 52"/>
                <a:gd name="T73" fmla="*/ 40 h 64"/>
                <a:gd name="T74" fmla="*/ 16 w 52"/>
                <a:gd name="T75" fmla="*/ 33 h 64"/>
                <a:gd name="T76" fmla="*/ 16 w 52"/>
                <a:gd name="T77" fmla="*/ 33 h 64"/>
                <a:gd name="T78" fmla="*/ 14 w 52"/>
                <a:gd name="T79" fmla="*/ 33 h 64"/>
                <a:gd name="T80" fmla="*/ 14 w 52"/>
                <a:gd name="T81" fmla="*/ 33 h 64"/>
                <a:gd name="T82" fmla="*/ 12 w 52"/>
                <a:gd name="T83" fmla="*/ 33 h 64"/>
                <a:gd name="T84" fmla="*/ 12 w 52"/>
                <a:gd name="T85" fmla="*/ 33 h 64"/>
                <a:gd name="T86" fmla="*/ 9 w 52"/>
                <a:gd name="T87" fmla="*/ 31 h 64"/>
                <a:gd name="T88" fmla="*/ 7 w 52"/>
                <a:gd name="T89" fmla="*/ 31 h 64"/>
                <a:gd name="T90" fmla="*/ 7 w 52"/>
                <a:gd name="T91" fmla="*/ 29 h 64"/>
                <a:gd name="T92" fmla="*/ 5 w 52"/>
                <a:gd name="T93" fmla="*/ 26 h 64"/>
                <a:gd name="T94" fmla="*/ 2 w 52"/>
                <a:gd name="T95" fmla="*/ 26 h 64"/>
                <a:gd name="T96" fmla="*/ 2 w 52"/>
                <a:gd name="T97" fmla="*/ 24 h 64"/>
                <a:gd name="T98" fmla="*/ 0 w 52"/>
                <a:gd name="T99" fmla="*/ 19 h 64"/>
                <a:gd name="T100" fmla="*/ 0 w 52"/>
                <a:gd name="T101" fmla="*/ 17 h 64"/>
                <a:gd name="T102" fmla="*/ 0 w 52"/>
                <a:gd name="T103" fmla="*/ 14 h 64"/>
                <a:gd name="T104" fmla="*/ 0 w 52"/>
                <a:gd name="T105" fmla="*/ 10 h 64"/>
                <a:gd name="T106" fmla="*/ 2 w 52"/>
                <a:gd name="T107" fmla="*/ 7 h 64"/>
                <a:gd name="T108" fmla="*/ 5 w 52"/>
                <a:gd name="T109" fmla="*/ 7 h 64"/>
                <a:gd name="T110" fmla="*/ 24 w 52"/>
                <a:gd name="T111" fmla="*/ 7 h 64"/>
                <a:gd name="T112" fmla="*/ 26 w 52"/>
                <a:gd name="T113" fmla="*/ 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2" h="64">
                  <a:moveTo>
                    <a:pt x="26" y="7"/>
                  </a:moveTo>
                  <a:lnTo>
                    <a:pt x="26" y="7"/>
                  </a:lnTo>
                  <a:lnTo>
                    <a:pt x="33" y="3"/>
                  </a:lnTo>
                  <a:lnTo>
                    <a:pt x="52" y="0"/>
                  </a:lnTo>
                  <a:lnTo>
                    <a:pt x="50" y="5"/>
                  </a:lnTo>
                  <a:lnTo>
                    <a:pt x="47" y="7"/>
                  </a:lnTo>
                  <a:lnTo>
                    <a:pt x="42" y="14"/>
                  </a:lnTo>
                  <a:lnTo>
                    <a:pt x="42" y="17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22"/>
                  </a:lnTo>
                  <a:lnTo>
                    <a:pt x="42" y="26"/>
                  </a:lnTo>
                  <a:lnTo>
                    <a:pt x="42" y="26"/>
                  </a:lnTo>
                  <a:lnTo>
                    <a:pt x="42" y="26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5" y="31"/>
                  </a:lnTo>
                  <a:lnTo>
                    <a:pt x="47" y="31"/>
                  </a:lnTo>
                  <a:lnTo>
                    <a:pt x="50" y="31"/>
                  </a:lnTo>
                  <a:lnTo>
                    <a:pt x="50" y="31"/>
                  </a:lnTo>
                  <a:lnTo>
                    <a:pt x="52" y="31"/>
                  </a:lnTo>
                  <a:lnTo>
                    <a:pt x="52" y="31"/>
                  </a:lnTo>
                  <a:lnTo>
                    <a:pt x="52" y="31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6"/>
                  </a:lnTo>
                  <a:lnTo>
                    <a:pt x="52" y="36"/>
                  </a:lnTo>
                  <a:lnTo>
                    <a:pt x="47" y="36"/>
                  </a:lnTo>
                  <a:lnTo>
                    <a:pt x="45" y="36"/>
                  </a:lnTo>
                  <a:lnTo>
                    <a:pt x="45" y="38"/>
                  </a:lnTo>
                  <a:lnTo>
                    <a:pt x="45" y="38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3"/>
                  </a:lnTo>
                  <a:lnTo>
                    <a:pt x="45" y="43"/>
                  </a:lnTo>
                  <a:lnTo>
                    <a:pt x="45" y="43"/>
                  </a:lnTo>
                  <a:lnTo>
                    <a:pt x="45" y="45"/>
                  </a:lnTo>
                  <a:lnTo>
                    <a:pt x="45" y="45"/>
                  </a:lnTo>
                  <a:lnTo>
                    <a:pt x="45" y="48"/>
                  </a:lnTo>
                  <a:lnTo>
                    <a:pt x="45" y="48"/>
                  </a:lnTo>
                  <a:lnTo>
                    <a:pt x="45" y="50"/>
                  </a:lnTo>
                  <a:lnTo>
                    <a:pt x="42" y="59"/>
                  </a:lnTo>
                  <a:lnTo>
                    <a:pt x="42" y="62"/>
                  </a:lnTo>
                  <a:lnTo>
                    <a:pt x="42" y="62"/>
                  </a:lnTo>
                  <a:lnTo>
                    <a:pt x="42" y="64"/>
                  </a:lnTo>
                  <a:lnTo>
                    <a:pt x="40" y="64"/>
                  </a:lnTo>
                  <a:lnTo>
                    <a:pt x="40" y="64"/>
                  </a:lnTo>
                  <a:lnTo>
                    <a:pt x="40" y="64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28" y="59"/>
                  </a:lnTo>
                  <a:lnTo>
                    <a:pt x="19" y="57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14" y="55"/>
                  </a:lnTo>
                  <a:lnTo>
                    <a:pt x="14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6" y="43"/>
                  </a:lnTo>
                  <a:lnTo>
                    <a:pt x="16" y="43"/>
                  </a:lnTo>
                  <a:lnTo>
                    <a:pt x="16" y="40"/>
                  </a:lnTo>
                  <a:lnTo>
                    <a:pt x="16" y="40"/>
                  </a:lnTo>
                  <a:lnTo>
                    <a:pt x="16" y="38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9" y="33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5" y="29"/>
                  </a:lnTo>
                  <a:lnTo>
                    <a:pt x="5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7"/>
                  </a:lnTo>
                  <a:lnTo>
                    <a:pt x="2" y="7"/>
                  </a:lnTo>
                  <a:lnTo>
                    <a:pt x="5" y="7"/>
                  </a:lnTo>
                  <a:lnTo>
                    <a:pt x="7" y="7"/>
                  </a:lnTo>
                  <a:lnTo>
                    <a:pt x="24" y="7"/>
                  </a:lnTo>
                  <a:lnTo>
                    <a:pt x="26" y="7"/>
                  </a:lnTo>
                  <a:lnTo>
                    <a:pt x="26" y="7"/>
                  </a:lnTo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57" name="Freeform 57"/>
            <p:cNvSpPr/>
            <p:nvPr/>
          </p:nvSpPr>
          <p:spPr bwMode="auto">
            <a:xfrm>
              <a:off x="3771374" y="2177988"/>
              <a:ext cx="123020" cy="198898"/>
            </a:xfrm>
            <a:custGeom>
              <a:avLst/>
              <a:gdLst>
                <a:gd name="T0" fmla="*/ 132 w 142"/>
                <a:gd name="T1" fmla="*/ 142 h 229"/>
                <a:gd name="T2" fmla="*/ 109 w 142"/>
                <a:gd name="T3" fmla="*/ 158 h 229"/>
                <a:gd name="T4" fmla="*/ 111 w 142"/>
                <a:gd name="T5" fmla="*/ 173 h 229"/>
                <a:gd name="T6" fmla="*/ 109 w 142"/>
                <a:gd name="T7" fmla="*/ 173 h 229"/>
                <a:gd name="T8" fmla="*/ 90 w 142"/>
                <a:gd name="T9" fmla="*/ 213 h 229"/>
                <a:gd name="T10" fmla="*/ 90 w 142"/>
                <a:gd name="T11" fmla="*/ 222 h 229"/>
                <a:gd name="T12" fmla="*/ 57 w 142"/>
                <a:gd name="T13" fmla="*/ 227 h 229"/>
                <a:gd name="T14" fmla="*/ 54 w 142"/>
                <a:gd name="T15" fmla="*/ 222 h 229"/>
                <a:gd name="T16" fmla="*/ 38 w 142"/>
                <a:gd name="T17" fmla="*/ 208 h 229"/>
                <a:gd name="T18" fmla="*/ 24 w 142"/>
                <a:gd name="T19" fmla="*/ 210 h 229"/>
                <a:gd name="T20" fmla="*/ 19 w 142"/>
                <a:gd name="T21" fmla="*/ 208 h 229"/>
                <a:gd name="T22" fmla="*/ 7 w 142"/>
                <a:gd name="T23" fmla="*/ 199 h 229"/>
                <a:gd name="T24" fmla="*/ 0 w 142"/>
                <a:gd name="T25" fmla="*/ 184 h 229"/>
                <a:gd name="T26" fmla="*/ 0 w 142"/>
                <a:gd name="T27" fmla="*/ 168 h 229"/>
                <a:gd name="T28" fmla="*/ 24 w 142"/>
                <a:gd name="T29" fmla="*/ 154 h 229"/>
                <a:gd name="T30" fmla="*/ 24 w 142"/>
                <a:gd name="T31" fmla="*/ 149 h 229"/>
                <a:gd name="T32" fmla="*/ 19 w 142"/>
                <a:gd name="T33" fmla="*/ 144 h 229"/>
                <a:gd name="T34" fmla="*/ 17 w 142"/>
                <a:gd name="T35" fmla="*/ 142 h 229"/>
                <a:gd name="T36" fmla="*/ 19 w 142"/>
                <a:gd name="T37" fmla="*/ 125 h 229"/>
                <a:gd name="T38" fmla="*/ 17 w 142"/>
                <a:gd name="T39" fmla="*/ 113 h 229"/>
                <a:gd name="T40" fmla="*/ 14 w 142"/>
                <a:gd name="T41" fmla="*/ 102 h 229"/>
                <a:gd name="T42" fmla="*/ 17 w 142"/>
                <a:gd name="T43" fmla="*/ 85 h 229"/>
                <a:gd name="T44" fmla="*/ 26 w 142"/>
                <a:gd name="T45" fmla="*/ 76 h 229"/>
                <a:gd name="T46" fmla="*/ 50 w 142"/>
                <a:gd name="T47" fmla="*/ 85 h 229"/>
                <a:gd name="T48" fmla="*/ 54 w 142"/>
                <a:gd name="T49" fmla="*/ 83 h 229"/>
                <a:gd name="T50" fmla="*/ 57 w 142"/>
                <a:gd name="T51" fmla="*/ 66 h 229"/>
                <a:gd name="T52" fmla="*/ 57 w 142"/>
                <a:gd name="T53" fmla="*/ 61 h 229"/>
                <a:gd name="T54" fmla="*/ 59 w 142"/>
                <a:gd name="T55" fmla="*/ 57 h 229"/>
                <a:gd name="T56" fmla="*/ 64 w 142"/>
                <a:gd name="T57" fmla="*/ 52 h 229"/>
                <a:gd name="T58" fmla="*/ 57 w 142"/>
                <a:gd name="T59" fmla="*/ 52 h 229"/>
                <a:gd name="T60" fmla="*/ 54 w 142"/>
                <a:gd name="T61" fmla="*/ 47 h 229"/>
                <a:gd name="T62" fmla="*/ 59 w 142"/>
                <a:gd name="T63" fmla="*/ 28 h 229"/>
                <a:gd name="T64" fmla="*/ 71 w 142"/>
                <a:gd name="T65" fmla="*/ 19 h 229"/>
                <a:gd name="T66" fmla="*/ 76 w 142"/>
                <a:gd name="T67" fmla="*/ 9 h 229"/>
                <a:gd name="T68" fmla="*/ 76 w 142"/>
                <a:gd name="T69" fmla="*/ 0 h 229"/>
                <a:gd name="T70" fmla="*/ 106 w 142"/>
                <a:gd name="T71" fmla="*/ 24 h 229"/>
                <a:gd name="T72" fmla="*/ 116 w 142"/>
                <a:gd name="T73" fmla="*/ 28 h 229"/>
                <a:gd name="T74" fmla="*/ 118 w 142"/>
                <a:gd name="T75" fmla="*/ 35 h 229"/>
                <a:gd name="T76" fmla="*/ 118 w 142"/>
                <a:gd name="T77" fmla="*/ 40 h 229"/>
                <a:gd name="T78" fmla="*/ 104 w 142"/>
                <a:gd name="T79" fmla="*/ 40 h 229"/>
                <a:gd name="T80" fmla="*/ 92 w 142"/>
                <a:gd name="T81" fmla="*/ 33 h 229"/>
                <a:gd name="T82" fmla="*/ 90 w 142"/>
                <a:gd name="T83" fmla="*/ 38 h 229"/>
                <a:gd name="T84" fmla="*/ 90 w 142"/>
                <a:gd name="T85" fmla="*/ 52 h 229"/>
                <a:gd name="T86" fmla="*/ 92 w 142"/>
                <a:gd name="T87" fmla="*/ 69 h 229"/>
                <a:gd name="T88" fmla="*/ 97 w 142"/>
                <a:gd name="T89" fmla="*/ 76 h 229"/>
                <a:gd name="T90" fmla="*/ 102 w 142"/>
                <a:gd name="T91" fmla="*/ 80 h 229"/>
                <a:gd name="T92" fmla="*/ 102 w 142"/>
                <a:gd name="T93" fmla="*/ 87 h 229"/>
                <a:gd name="T94" fmla="*/ 102 w 142"/>
                <a:gd name="T95" fmla="*/ 92 h 229"/>
                <a:gd name="T96" fmla="*/ 109 w 142"/>
                <a:gd name="T97" fmla="*/ 97 h 229"/>
                <a:gd name="T98" fmla="*/ 111 w 142"/>
                <a:gd name="T99" fmla="*/ 97 h 229"/>
                <a:gd name="T100" fmla="*/ 114 w 142"/>
                <a:gd name="T101" fmla="*/ 95 h 229"/>
                <a:gd name="T102" fmla="*/ 116 w 142"/>
                <a:gd name="T103" fmla="*/ 92 h 229"/>
                <a:gd name="T104" fmla="*/ 123 w 142"/>
                <a:gd name="T105" fmla="*/ 95 h 229"/>
                <a:gd name="T106" fmla="*/ 130 w 142"/>
                <a:gd name="T107" fmla="*/ 97 h 229"/>
                <a:gd name="T108" fmla="*/ 128 w 142"/>
                <a:gd name="T109" fmla="*/ 111 h 229"/>
                <a:gd name="T110" fmla="*/ 128 w 142"/>
                <a:gd name="T111" fmla="*/ 116 h 229"/>
                <a:gd name="T112" fmla="*/ 140 w 142"/>
                <a:gd name="T113" fmla="*/ 123 h 229"/>
                <a:gd name="T114" fmla="*/ 140 w 142"/>
                <a:gd name="T115" fmla="*/ 14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2" h="229">
                  <a:moveTo>
                    <a:pt x="140" y="140"/>
                  </a:moveTo>
                  <a:lnTo>
                    <a:pt x="140" y="140"/>
                  </a:lnTo>
                  <a:lnTo>
                    <a:pt x="140" y="140"/>
                  </a:lnTo>
                  <a:lnTo>
                    <a:pt x="140" y="142"/>
                  </a:lnTo>
                  <a:lnTo>
                    <a:pt x="137" y="142"/>
                  </a:lnTo>
                  <a:lnTo>
                    <a:pt x="132" y="142"/>
                  </a:lnTo>
                  <a:lnTo>
                    <a:pt x="128" y="144"/>
                  </a:lnTo>
                  <a:lnTo>
                    <a:pt x="118" y="149"/>
                  </a:lnTo>
                  <a:lnTo>
                    <a:pt x="114" y="156"/>
                  </a:lnTo>
                  <a:lnTo>
                    <a:pt x="111" y="156"/>
                  </a:lnTo>
                  <a:lnTo>
                    <a:pt x="109" y="156"/>
                  </a:lnTo>
                  <a:lnTo>
                    <a:pt x="109" y="158"/>
                  </a:lnTo>
                  <a:lnTo>
                    <a:pt x="111" y="161"/>
                  </a:lnTo>
                  <a:lnTo>
                    <a:pt x="111" y="163"/>
                  </a:lnTo>
                  <a:lnTo>
                    <a:pt x="109" y="166"/>
                  </a:lnTo>
                  <a:lnTo>
                    <a:pt x="109" y="168"/>
                  </a:lnTo>
                  <a:lnTo>
                    <a:pt x="111" y="170"/>
                  </a:lnTo>
                  <a:lnTo>
                    <a:pt x="111" y="173"/>
                  </a:lnTo>
                  <a:lnTo>
                    <a:pt x="114" y="173"/>
                  </a:lnTo>
                  <a:lnTo>
                    <a:pt x="111" y="173"/>
                  </a:lnTo>
                  <a:lnTo>
                    <a:pt x="111" y="173"/>
                  </a:lnTo>
                  <a:lnTo>
                    <a:pt x="106" y="170"/>
                  </a:lnTo>
                  <a:lnTo>
                    <a:pt x="106" y="173"/>
                  </a:lnTo>
                  <a:lnTo>
                    <a:pt x="109" y="173"/>
                  </a:lnTo>
                  <a:lnTo>
                    <a:pt x="109" y="173"/>
                  </a:lnTo>
                  <a:lnTo>
                    <a:pt x="95" y="196"/>
                  </a:lnTo>
                  <a:lnTo>
                    <a:pt x="95" y="199"/>
                  </a:lnTo>
                  <a:lnTo>
                    <a:pt x="92" y="201"/>
                  </a:lnTo>
                  <a:lnTo>
                    <a:pt x="90" y="210"/>
                  </a:lnTo>
                  <a:lnTo>
                    <a:pt x="90" y="213"/>
                  </a:lnTo>
                  <a:lnTo>
                    <a:pt x="90" y="215"/>
                  </a:lnTo>
                  <a:lnTo>
                    <a:pt x="90" y="215"/>
                  </a:lnTo>
                  <a:lnTo>
                    <a:pt x="90" y="218"/>
                  </a:lnTo>
                  <a:lnTo>
                    <a:pt x="90" y="218"/>
                  </a:lnTo>
                  <a:lnTo>
                    <a:pt x="90" y="222"/>
                  </a:lnTo>
                  <a:lnTo>
                    <a:pt x="90" y="222"/>
                  </a:lnTo>
                  <a:lnTo>
                    <a:pt x="78" y="225"/>
                  </a:lnTo>
                  <a:lnTo>
                    <a:pt x="76" y="225"/>
                  </a:lnTo>
                  <a:lnTo>
                    <a:pt x="59" y="229"/>
                  </a:lnTo>
                  <a:lnTo>
                    <a:pt x="59" y="229"/>
                  </a:lnTo>
                  <a:lnTo>
                    <a:pt x="57" y="227"/>
                  </a:lnTo>
                  <a:lnTo>
                    <a:pt x="57" y="227"/>
                  </a:lnTo>
                  <a:lnTo>
                    <a:pt x="57" y="227"/>
                  </a:lnTo>
                  <a:lnTo>
                    <a:pt x="54" y="227"/>
                  </a:lnTo>
                  <a:lnTo>
                    <a:pt x="54" y="227"/>
                  </a:lnTo>
                  <a:lnTo>
                    <a:pt x="54" y="225"/>
                  </a:lnTo>
                  <a:lnTo>
                    <a:pt x="54" y="225"/>
                  </a:lnTo>
                  <a:lnTo>
                    <a:pt x="54" y="222"/>
                  </a:lnTo>
                  <a:lnTo>
                    <a:pt x="52" y="222"/>
                  </a:lnTo>
                  <a:lnTo>
                    <a:pt x="43" y="220"/>
                  </a:lnTo>
                  <a:lnTo>
                    <a:pt x="40" y="220"/>
                  </a:lnTo>
                  <a:lnTo>
                    <a:pt x="38" y="218"/>
                  </a:lnTo>
                  <a:lnTo>
                    <a:pt x="38" y="210"/>
                  </a:lnTo>
                  <a:lnTo>
                    <a:pt x="38" y="208"/>
                  </a:lnTo>
                  <a:lnTo>
                    <a:pt x="36" y="208"/>
                  </a:lnTo>
                  <a:lnTo>
                    <a:pt x="36" y="208"/>
                  </a:lnTo>
                  <a:lnTo>
                    <a:pt x="36" y="208"/>
                  </a:lnTo>
                  <a:lnTo>
                    <a:pt x="33" y="208"/>
                  </a:lnTo>
                  <a:lnTo>
                    <a:pt x="24" y="210"/>
                  </a:lnTo>
                  <a:lnTo>
                    <a:pt x="24" y="210"/>
                  </a:lnTo>
                  <a:lnTo>
                    <a:pt x="24" y="210"/>
                  </a:lnTo>
                  <a:lnTo>
                    <a:pt x="21" y="210"/>
                  </a:lnTo>
                  <a:lnTo>
                    <a:pt x="19" y="208"/>
                  </a:lnTo>
                  <a:lnTo>
                    <a:pt x="19" y="208"/>
                  </a:lnTo>
                  <a:lnTo>
                    <a:pt x="19" y="208"/>
                  </a:lnTo>
                  <a:lnTo>
                    <a:pt x="19" y="208"/>
                  </a:lnTo>
                  <a:lnTo>
                    <a:pt x="17" y="203"/>
                  </a:lnTo>
                  <a:lnTo>
                    <a:pt x="17" y="203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2" y="201"/>
                  </a:lnTo>
                  <a:lnTo>
                    <a:pt x="7" y="199"/>
                  </a:lnTo>
                  <a:lnTo>
                    <a:pt x="7" y="199"/>
                  </a:lnTo>
                  <a:lnTo>
                    <a:pt x="5" y="196"/>
                  </a:lnTo>
                  <a:lnTo>
                    <a:pt x="2" y="194"/>
                  </a:lnTo>
                  <a:lnTo>
                    <a:pt x="2" y="192"/>
                  </a:lnTo>
                  <a:lnTo>
                    <a:pt x="0" y="189"/>
                  </a:lnTo>
                  <a:lnTo>
                    <a:pt x="0" y="184"/>
                  </a:lnTo>
                  <a:lnTo>
                    <a:pt x="0" y="180"/>
                  </a:lnTo>
                  <a:lnTo>
                    <a:pt x="0" y="177"/>
                  </a:lnTo>
                  <a:lnTo>
                    <a:pt x="0" y="173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0" y="168"/>
                  </a:lnTo>
                  <a:lnTo>
                    <a:pt x="2" y="168"/>
                  </a:lnTo>
                  <a:lnTo>
                    <a:pt x="2" y="168"/>
                  </a:lnTo>
                  <a:lnTo>
                    <a:pt x="2" y="166"/>
                  </a:lnTo>
                  <a:lnTo>
                    <a:pt x="21" y="154"/>
                  </a:lnTo>
                  <a:lnTo>
                    <a:pt x="24" y="154"/>
                  </a:lnTo>
                  <a:lnTo>
                    <a:pt x="24" y="154"/>
                  </a:lnTo>
                  <a:lnTo>
                    <a:pt x="24" y="151"/>
                  </a:lnTo>
                  <a:lnTo>
                    <a:pt x="24" y="151"/>
                  </a:lnTo>
                  <a:lnTo>
                    <a:pt x="24" y="151"/>
                  </a:lnTo>
                  <a:lnTo>
                    <a:pt x="24" y="149"/>
                  </a:lnTo>
                  <a:lnTo>
                    <a:pt x="24" y="149"/>
                  </a:lnTo>
                  <a:lnTo>
                    <a:pt x="24" y="149"/>
                  </a:lnTo>
                  <a:lnTo>
                    <a:pt x="24" y="147"/>
                  </a:lnTo>
                  <a:lnTo>
                    <a:pt x="24" y="147"/>
                  </a:lnTo>
                  <a:lnTo>
                    <a:pt x="24" y="147"/>
                  </a:lnTo>
                  <a:lnTo>
                    <a:pt x="24" y="147"/>
                  </a:lnTo>
                  <a:lnTo>
                    <a:pt x="21" y="144"/>
                  </a:lnTo>
                  <a:lnTo>
                    <a:pt x="19" y="144"/>
                  </a:lnTo>
                  <a:lnTo>
                    <a:pt x="19" y="144"/>
                  </a:lnTo>
                  <a:lnTo>
                    <a:pt x="19" y="144"/>
                  </a:lnTo>
                  <a:lnTo>
                    <a:pt x="19" y="144"/>
                  </a:lnTo>
                  <a:lnTo>
                    <a:pt x="17" y="142"/>
                  </a:lnTo>
                  <a:lnTo>
                    <a:pt x="17" y="142"/>
                  </a:lnTo>
                  <a:lnTo>
                    <a:pt x="17" y="142"/>
                  </a:lnTo>
                  <a:lnTo>
                    <a:pt x="17" y="142"/>
                  </a:lnTo>
                  <a:lnTo>
                    <a:pt x="17" y="140"/>
                  </a:lnTo>
                  <a:lnTo>
                    <a:pt x="17" y="137"/>
                  </a:lnTo>
                  <a:lnTo>
                    <a:pt x="17" y="137"/>
                  </a:lnTo>
                  <a:lnTo>
                    <a:pt x="17" y="135"/>
                  </a:lnTo>
                  <a:lnTo>
                    <a:pt x="19" y="125"/>
                  </a:lnTo>
                  <a:lnTo>
                    <a:pt x="19" y="121"/>
                  </a:lnTo>
                  <a:lnTo>
                    <a:pt x="19" y="121"/>
                  </a:lnTo>
                  <a:lnTo>
                    <a:pt x="19" y="121"/>
                  </a:lnTo>
                  <a:lnTo>
                    <a:pt x="19" y="118"/>
                  </a:lnTo>
                  <a:lnTo>
                    <a:pt x="17" y="116"/>
                  </a:lnTo>
                  <a:lnTo>
                    <a:pt x="17" y="113"/>
                  </a:lnTo>
                  <a:lnTo>
                    <a:pt x="17" y="111"/>
                  </a:lnTo>
                  <a:lnTo>
                    <a:pt x="17" y="111"/>
                  </a:lnTo>
                  <a:lnTo>
                    <a:pt x="17" y="111"/>
                  </a:lnTo>
                  <a:lnTo>
                    <a:pt x="17" y="109"/>
                  </a:lnTo>
                  <a:lnTo>
                    <a:pt x="14" y="104"/>
                  </a:lnTo>
                  <a:lnTo>
                    <a:pt x="14" y="102"/>
                  </a:lnTo>
                  <a:lnTo>
                    <a:pt x="14" y="102"/>
                  </a:lnTo>
                  <a:lnTo>
                    <a:pt x="14" y="92"/>
                  </a:lnTo>
                  <a:lnTo>
                    <a:pt x="14" y="90"/>
                  </a:lnTo>
                  <a:lnTo>
                    <a:pt x="14" y="85"/>
                  </a:lnTo>
                  <a:lnTo>
                    <a:pt x="17" y="85"/>
                  </a:lnTo>
                  <a:lnTo>
                    <a:pt x="17" y="85"/>
                  </a:lnTo>
                  <a:lnTo>
                    <a:pt x="17" y="83"/>
                  </a:lnTo>
                  <a:lnTo>
                    <a:pt x="21" y="78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6" y="76"/>
                  </a:lnTo>
                  <a:lnTo>
                    <a:pt x="26" y="76"/>
                  </a:lnTo>
                  <a:lnTo>
                    <a:pt x="28" y="76"/>
                  </a:lnTo>
                  <a:lnTo>
                    <a:pt x="28" y="76"/>
                  </a:lnTo>
                  <a:lnTo>
                    <a:pt x="31" y="78"/>
                  </a:lnTo>
                  <a:lnTo>
                    <a:pt x="40" y="80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2" y="85"/>
                  </a:lnTo>
                  <a:lnTo>
                    <a:pt x="52" y="85"/>
                  </a:lnTo>
                  <a:lnTo>
                    <a:pt x="52" y="85"/>
                  </a:lnTo>
                  <a:lnTo>
                    <a:pt x="54" y="85"/>
                  </a:lnTo>
                  <a:lnTo>
                    <a:pt x="54" y="83"/>
                  </a:lnTo>
                  <a:lnTo>
                    <a:pt x="54" y="83"/>
                  </a:lnTo>
                  <a:lnTo>
                    <a:pt x="54" y="80"/>
                  </a:lnTo>
                  <a:lnTo>
                    <a:pt x="57" y="71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7" y="66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7" y="64"/>
                  </a:lnTo>
                  <a:lnTo>
                    <a:pt x="57" y="64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7" y="59"/>
                  </a:lnTo>
                  <a:lnTo>
                    <a:pt x="57" y="59"/>
                  </a:lnTo>
                  <a:lnTo>
                    <a:pt x="57" y="57"/>
                  </a:lnTo>
                  <a:lnTo>
                    <a:pt x="59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4" y="52"/>
                  </a:lnTo>
                  <a:lnTo>
                    <a:pt x="64" y="52"/>
                  </a:lnTo>
                  <a:lnTo>
                    <a:pt x="64" y="52"/>
                  </a:lnTo>
                  <a:lnTo>
                    <a:pt x="62" y="52"/>
                  </a:lnTo>
                  <a:lnTo>
                    <a:pt x="62" y="52"/>
                  </a:lnTo>
                  <a:lnTo>
                    <a:pt x="59" y="52"/>
                  </a:lnTo>
                  <a:lnTo>
                    <a:pt x="57" y="52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4" y="47"/>
                  </a:lnTo>
                  <a:lnTo>
                    <a:pt x="54" y="47"/>
                  </a:lnTo>
                  <a:lnTo>
                    <a:pt x="54" y="47"/>
                  </a:lnTo>
                  <a:lnTo>
                    <a:pt x="52" y="43"/>
                  </a:lnTo>
                  <a:lnTo>
                    <a:pt x="52" y="40"/>
                  </a:lnTo>
                  <a:lnTo>
                    <a:pt x="52" y="40"/>
                  </a:lnTo>
                  <a:lnTo>
                    <a:pt x="54" y="38"/>
                  </a:lnTo>
                  <a:lnTo>
                    <a:pt x="54" y="35"/>
                  </a:lnTo>
                  <a:lnTo>
                    <a:pt x="59" y="28"/>
                  </a:lnTo>
                  <a:lnTo>
                    <a:pt x="62" y="26"/>
                  </a:lnTo>
                  <a:lnTo>
                    <a:pt x="64" y="21"/>
                  </a:lnTo>
                  <a:lnTo>
                    <a:pt x="69" y="21"/>
                  </a:lnTo>
                  <a:lnTo>
                    <a:pt x="69" y="19"/>
                  </a:lnTo>
                  <a:lnTo>
                    <a:pt x="71" y="19"/>
                  </a:lnTo>
                  <a:lnTo>
                    <a:pt x="71" y="19"/>
                  </a:lnTo>
                  <a:lnTo>
                    <a:pt x="71" y="19"/>
                  </a:lnTo>
                  <a:lnTo>
                    <a:pt x="71" y="17"/>
                  </a:lnTo>
                  <a:lnTo>
                    <a:pt x="73" y="14"/>
                  </a:lnTo>
                  <a:lnTo>
                    <a:pt x="73" y="14"/>
                  </a:lnTo>
                  <a:lnTo>
                    <a:pt x="73" y="12"/>
                  </a:lnTo>
                  <a:lnTo>
                    <a:pt x="76" y="9"/>
                  </a:lnTo>
                  <a:lnTo>
                    <a:pt x="76" y="9"/>
                  </a:lnTo>
                  <a:lnTo>
                    <a:pt x="76" y="9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5"/>
                  </a:lnTo>
                  <a:lnTo>
                    <a:pt x="76" y="0"/>
                  </a:lnTo>
                  <a:lnTo>
                    <a:pt x="85" y="5"/>
                  </a:lnTo>
                  <a:lnTo>
                    <a:pt x="97" y="12"/>
                  </a:lnTo>
                  <a:lnTo>
                    <a:pt x="102" y="17"/>
                  </a:lnTo>
                  <a:lnTo>
                    <a:pt x="104" y="19"/>
                  </a:lnTo>
                  <a:lnTo>
                    <a:pt x="104" y="21"/>
                  </a:lnTo>
                  <a:lnTo>
                    <a:pt x="106" y="24"/>
                  </a:lnTo>
                  <a:lnTo>
                    <a:pt x="109" y="26"/>
                  </a:lnTo>
                  <a:lnTo>
                    <a:pt x="114" y="26"/>
                  </a:lnTo>
                  <a:lnTo>
                    <a:pt x="114" y="26"/>
                  </a:lnTo>
                  <a:lnTo>
                    <a:pt x="116" y="26"/>
                  </a:lnTo>
                  <a:lnTo>
                    <a:pt x="116" y="28"/>
                  </a:lnTo>
                  <a:lnTo>
                    <a:pt x="116" y="28"/>
                  </a:lnTo>
                  <a:lnTo>
                    <a:pt x="116" y="31"/>
                  </a:lnTo>
                  <a:lnTo>
                    <a:pt x="116" y="31"/>
                  </a:lnTo>
                  <a:lnTo>
                    <a:pt x="116" y="31"/>
                  </a:lnTo>
                  <a:lnTo>
                    <a:pt x="116" y="33"/>
                  </a:lnTo>
                  <a:lnTo>
                    <a:pt x="118" y="33"/>
                  </a:lnTo>
                  <a:lnTo>
                    <a:pt x="118" y="35"/>
                  </a:lnTo>
                  <a:lnTo>
                    <a:pt x="118" y="35"/>
                  </a:lnTo>
                  <a:lnTo>
                    <a:pt x="121" y="38"/>
                  </a:lnTo>
                  <a:lnTo>
                    <a:pt x="121" y="38"/>
                  </a:lnTo>
                  <a:lnTo>
                    <a:pt x="121" y="38"/>
                  </a:lnTo>
                  <a:lnTo>
                    <a:pt x="118" y="38"/>
                  </a:lnTo>
                  <a:lnTo>
                    <a:pt x="118" y="40"/>
                  </a:lnTo>
                  <a:lnTo>
                    <a:pt x="118" y="40"/>
                  </a:lnTo>
                  <a:lnTo>
                    <a:pt x="118" y="40"/>
                  </a:lnTo>
                  <a:lnTo>
                    <a:pt x="118" y="40"/>
                  </a:lnTo>
                  <a:lnTo>
                    <a:pt x="111" y="40"/>
                  </a:lnTo>
                  <a:lnTo>
                    <a:pt x="111" y="40"/>
                  </a:lnTo>
                  <a:lnTo>
                    <a:pt x="104" y="40"/>
                  </a:lnTo>
                  <a:lnTo>
                    <a:pt x="104" y="40"/>
                  </a:lnTo>
                  <a:lnTo>
                    <a:pt x="102" y="40"/>
                  </a:lnTo>
                  <a:lnTo>
                    <a:pt x="102" y="40"/>
                  </a:lnTo>
                  <a:lnTo>
                    <a:pt x="95" y="35"/>
                  </a:lnTo>
                  <a:lnTo>
                    <a:pt x="92" y="35"/>
                  </a:lnTo>
                  <a:lnTo>
                    <a:pt x="92" y="33"/>
                  </a:lnTo>
                  <a:lnTo>
                    <a:pt x="92" y="35"/>
                  </a:lnTo>
                  <a:lnTo>
                    <a:pt x="90" y="35"/>
                  </a:lnTo>
                  <a:lnTo>
                    <a:pt x="90" y="35"/>
                  </a:lnTo>
                  <a:lnTo>
                    <a:pt x="90" y="35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90" y="40"/>
                  </a:lnTo>
                  <a:lnTo>
                    <a:pt x="92" y="40"/>
                  </a:lnTo>
                  <a:lnTo>
                    <a:pt x="92" y="43"/>
                  </a:lnTo>
                  <a:lnTo>
                    <a:pt x="92" y="45"/>
                  </a:lnTo>
                  <a:lnTo>
                    <a:pt x="90" y="50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4"/>
                  </a:lnTo>
                  <a:lnTo>
                    <a:pt x="92" y="59"/>
                  </a:lnTo>
                  <a:lnTo>
                    <a:pt x="92" y="61"/>
                  </a:lnTo>
                  <a:lnTo>
                    <a:pt x="92" y="66"/>
                  </a:lnTo>
                  <a:lnTo>
                    <a:pt x="92" y="69"/>
                  </a:lnTo>
                  <a:lnTo>
                    <a:pt x="92" y="69"/>
                  </a:lnTo>
                  <a:lnTo>
                    <a:pt x="95" y="71"/>
                  </a:lnTo>
                  <a:lnTo>
                    <a:pt x="95" y="71"/>
                  </a:lnTo>
                  <a:lnTo>
                    <a:pt x="95" y="71"/>
                  </a:lnTo>
                  <a:lnTo>
                    <a:pt x="95" y="73"/>
                  </a:lnTo>
                  <a:lnTo>
                    <a:pt x="97" y="76"/>
                  </a:lnTo>
                  <a:lnTo>
                    <a:pt x="97" y="78"/>
                  </a:lnTo>
                  <a:lnTo>
                    <a:pt x="97" y="78"/>
                  </a:lnTo>
                  <a:lnTo>
                    <a:pt x="97" y="78"/>
                  </a:lnTo>
                  <a:lnTo>
                    <a:pt x="97" y="78"/>
                  </a:lnTo>
                  <a:lnTo>
                    <a:pt x="102" y="80"/>
                  </a:lnTo>
                  <a:lnTo>
                    <a:pt x="102" y="80"/>
                  </a:lnTo>
                  <a:lnTo>
                    <a:pt x="102" y="80"/>
                  </a:lnTo>
                  <a:lnTo>
                    <a:pt x="102" y="83"/>
                  </a:lnTo>
                  <a:lnTo>
                    <a:pt x="102" y="85"/>
                  </a:lnTo>
                  <a:lnTo>
                    <a:pt x="102" y="85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102" y="90"/>
                  </a:lnTo>
                  <a:lnTo>
                    <a:pt x="102" y="90"/>
                  </a:lnTo>
                  <a:lnTo>
                    <a:pt x="102" y="92"/>
                  </a:lnTo>
                  <a:lnTo>
                    <a:pt x="102" y="92"/>
                  </a:lnTo>
                  <a:lnTo>
                    <a:pt x="102" y="92"/>
                  </a:lnTo>
                  <a:lnTo>
                    <a:pt x="106" y="95"/>
                  </a:lnTo>
                  <a:lnTo>
                    <a:pt x="106" y="95"/>
                  </a:lnTo>
                  <a:lnTo>
                    <a:pt x="106" y="95"/>
                  </a:lnTo>
                  <a:lnTo>
                    <a:pt x="109" y="95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9" y="99"/>
                  </a:lnTo>
                  <a:lnTo>
                    <a:pt x="111" y="99"/>
                  </a:lnTo>
                  <a:lnTo>
                    <a:pt x="111" y="99"/>
                  </a:lnTo>
                  <a:lnTo>
                    <a:pt x="111" y="99"/>
                  </a:lnTo>
                  <a:lnTo>
                    <a:pt x="111" y="97"/>
                  </a:lnTo>
                  <a:lnTo>
                    <a:pt x="114" y="97"/>
                  </a:lnTo>
                  <a:lnTo>
                    <a:pt x="114" y="97"/>
                  </a:lnTo>
                  <a:lnTo>
                    <a:pt x="114" y="97"/>
                  </a:lnTo>
                  <a:lnTo>
                    <a:pt x="114" y="95"/>
                  </a:lnTo>
                  <a:lnTo>
                    <a:pt x="114" y="95"/>
                  </a:lnTo>
                  <a:lnTo>
                    <a:pt x="114" y="95"/>
                  </a:lnTo>
                  <a:lnTo>
                    <a:pt x="114" y="92"/>
                  </a:lnTo>
                  <a:lnTo>
                    <a:pt x="114" y="92"/>
                  </a:lnTo>
                  <a:lnTo>
                    <a:pt x="114" y="92"/>
                  </a:lnTo>
                  <a:lnTo>
                    <a:pt x="116" y="92"/>
                  </a:lnTo>
                  <a:lnTo>
                    <a:pt x="116" y="92"/>
                  </a:lnTo>
                  <a:lnTo>
                    <a:pt x="116" y="92"/>
                  </a:lnTo>
                  <a:lnTo>
                    <a:pt x="118" y="92"/>
                  </a:lnTo>
                  <a:lnTo>
                    <a:pt x="121" y="95"/>
                  </a:lnTo>
                  <a:lnTo>
                    <a:pt x="121" y="95"/>
                  </a:lnTo>
                  <a:lnTo>
                    <a:pt x="121" y="95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25" y="95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30" y="95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9"/>
                  </a:lnTo>
                  <a:lnTo>
                    <a:pt x="130" y="99"/>
                  </a:lnTo>
                  <a:lnTo>
                    <a:pt x="130" y="99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11"/>
                  </a:lnTo>
                  <a:lnTo>
                    <a:pt x="128" y="111"/>
                  </a:lnTo>
                  <a:lnTo>
                    <a:pt x="128" y="113"/>
                  </a:lnTo>
                  <a:lnTo>
                    <a:pt x="128" y="113"/>
                  </a:lnTo>
                  <a:lnTo>
                    <a:pt x="128" y="113"/>
                  </a:lnTo>
                  <a:lnTo>
                    <a:pt x="128" y="116"/>
                  </a:lnTo>
                  <a:lnTo>
                    <a:pt x="128" y="116"/>
                  </a:lnTo>
                  <a:lnTo>
                    <a:pt x="128" y="116"/>
                  </a:lnTo>
                  <a:lnTo>
                    <a:pt x="130" y="118"/>
                  </a:lnTo>
                  <a:lnTo>
                    <a:pt x="137" y="121"/>
                  </a:lnTo>
                  <a:lnTo>
                    <a:pt x="137" y="121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5"/>
                  </a:lnTo>
                  <a:lnTo>
                    <a:pt x="142" y="125"/>
                  </a:lnTo>
                  <a:lnTo>
                    <a:pt x="142" y="128"/>
                  </a:lnTo>
                  <a:lnTo>
                    <a:pt x="142" y="130"/>
                  </a:lnTo>
                  <a:lnTo>
                    <a:pt x="140" y="137"/>
                  </a:lnTo>
                  <a:lnTo>
                    <a:pt x="140" y="140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59" name="Freeform 59"/>
            <p:cNvSpPr/>
            <p:nvPr/>
          </p:nvSpPr>
          <p:spPr bwMode="auto">
            <a:xfrm>
              <a:off x="3402314" y="3361822"/>
              <a:ext cx="514606" cy="614065"/>
            </a:xfrm>
            <a:custGeom>
              <a:avLst/>
              <a:gdLst>
                <a:gd name="T0" fmla="*/ 573 w 594"/>
                <a:gd name="T1" fmla="*/ 262 h 707"/>
                <a:gd name="T2" fmla="*/ 535 w 594"/>
                <a:gd name="T3" fmla="*/ 276 h 707"/>
                <a:gd name="T4" fmla="*/ 506 w 594"/>
                <a:gd name="T5" fmla="*/ 295 h 707"/>
                <a:gd name="T6" fmla="*/ 480 w 594"/>
                <a:gd name="T7" fmla="*/ 276 h 707"/>
                <a:gd name="T8" fmla="*/ 450 w 594"/>
                <a:gd name="T9" fmla="*/ 300 h 707"/>
                <a:gd name="T10" fmla="*/ 428 w 594"/>
                <a:gd name="T11" fmla="*/ 357 h 707"/>
                <a:gd name="T12" fmla="*/ 405 w 594"/>
                <a:gd name="T13" fmla="*/ 395 h 707"/>
                <a:gd name="T14" fmla="*/ 367 w 594"/>
                <a:gd name="T15" fmla="*/ 404 h 707"/>
                <a:gd name="T16" fmla="*/ 355 w 594"/>
                <a:gd name="T17" fmla="*/ 449 h 707"/>
                <a:gd name="T18" fmla="*/ 355 w 594"/>
                <a:gd name="T19" fmla="*/ 475 h 707"/>
                <a:gd name="T20" fmla="*/ 339 w 594"/>
                <a:gd name="T21" fmla="*/ 506 h 707"/>
                <a:gd name="T22" fmla="*/ 305 w 594"/>
                <a:gd name="T23" fmla="*/ 548 h 707"/>
                <a:gd name="T24" fmla="*/ 289 w 594"/>
                <a:gd name="T25" fmla="*/ 570 h 707"/>
                <a:gd name="T26" fmla="*/ 279 w 594"/>
                <a:gd name="T27" fmla="*/ 612 h 707"/>
                <a:gd name="T28" fmla="*/ 265 w 594"/>
                <a:gd name="T29" fmla="*/ 655 h 707"/>
                <a:gd name="T30" fmla="*/ 251 w 594"/>
                <a:gd name="T31" fmla="*/ 681 h 707"/>
                <a:gd name="T32" fmla="*/ 239 w 594"/>
                <a:gd name="T33" fmla="*/ 702 h 707"/>
                <a:gd name="T34" fmla="*/ 199 w 594"/>
                <a:gd name="T35" fmla="*/ 678 h 707"/>
                <a:gd name="T36" fmla="*/ 164 w 594"/>
                <a:gd name="T37" fmla="*/ 683 h 707"/>
                <a:gd name="T38" fmla="*/ 135 w 594"/>
                <a:gd name="T39" fmla="*/ 690 h 707"/>
                <a:gd name="T40" fmla="*/ 114 w 594"/>
                <a:gd name="T41" fmla="*/ 695 h 707"/>
                <a:gd name="T42" fmla="*/ 81 w 594"/>
                <a:gd name="T43" fmla="*/ 695 h 707"/>
                <a:gd name="T44" fmla="*/ 76 w 594"/>
                <a:gd name="T45" fmla="*/ 667 h 707"/>
                <a:gd name="T46" fmla="*/ 104 w 594"/>
                <a:gd name="T47" fmla="*/ 633 h 707"/>
                <a:gd name="T48" fmla="*/ 123 w 594"/>
                <a:gd name="T49" fmla="*/ 619 h 707"/>
                <a:gd name="T50" fmla="*/ 109 w 594"/>
                <a:gd name="T51" fmla="*/ 589 h 707"/>
                <a:gd name="T52" fmla="*/ 86 w 594"/>
                <a:gd name="T53" fmla="*/ 596 h 707"/>
                <a:gd name="T54" fmla="*/ 43 w 594"/>
                <a:gd name="T55" fmla="*/ 603 h 707"/>
                <a:gd name="T56" fmla="*/ 38 w 594"/>
                <a:gd name="T57" fmla="*/ 581 h 707"/>
                <a:gd name="T58" fmla="*/ 38 w 594"/>
                <a:gd name="T59" fmla="*/ 529 h 707"/>
                <a:gd name="T60" fmla="*/ 64 w 594"/>
                <a:gd name="T61" fmla="*/ 492 h 707"/>
                <a:gd name="T62" fmla="*/ 50 w 594"/>
                <a:gd name="T63" fmla="*/ 487 h 707"/>
                <a:gd name="T64" fmla="*/ 48 w 594"/>
                <a:gd name="T65" fmla="*/ 463 h 707"/>
                <a:gd name="T66" fmla="*/ 50 w 594"/>
                <a:gd name="T67" fmla="*/ 432 h 707"/>
                <a:gd name="T68" fmla="*/ 34 w 594"/>
                <a:gd name="T69" fmla="*/ 390 h 707"/>
                <a:gd name="T70" fmla="*/ 26 w 594"/>
                <a:gd name="T71" fmla="*/ 366 h 707"/>
                <a:gd name="T72" fmla="*/ 29 w 594"/>
                <a:gd name="T73" fmla="*/ 328 h 707"/>
                <a:gd name="T74" fmla="*/ 0 w 594"/>
                <a:gd name="T75" fmla="*/ 302 h 707"/>
                <a:gd name="T76" fmla="*/ 31 w 594"/>
                <a:gd name="T77" fmla="*/ 248 h 707"/>
                <a:gd name="T78" fmla="*/ 69 w 594"/>
                <a:gd name="T79" fmla="*/ 217 h 707"/>
                <a:gd name="T80" fmla="*/ 81 w 594"/>
                <a:gd name="T81" fmla="*/ 191 h 707"/>
                <a:gd name="T82" fmla="*/ 67 w 594"/>
                <a:gd name="T83" fmla="*/ 137 h 707"/>
                <a:gd name="T84" fmla="*/ 90 w 594"/>
                <a:gd name="T85" fmla="*/ 89 h 707"/>
                <a:gd name="T86" fmla="*/ 112 w 594"/>
                <a:gd name="T87" fmla="*/ 80 h 707"/>
                <a:gd name="T88" fmla="*/ 161 w 594"/>
                <a:gd name="T89" fmla="*/ 75 h 707"/>
                <a:gd name="T90" fmla="*/ 175 w 594"/>
                <a:gd name="T91" fmla="*/ 61 h 707"/>
                <a:gd name="T92" fmla="*/ 197 w 594"/>
                <a:gd name="T93" fmla="*/ 61 h 707"/>
                <a:gd name="T94" fmla="*/ 213 w 594"/>
                <a:gd name="T95" fmla="*/ 47 h 707"/>
                <a:gd name="T96" fmla="*/ 275 w 594"/>
                <a:gd name="T97" fmla="*/ 26 h 707"/>
                <a:gd name="T98" fmla="*/ 374 w 594"/>
                <a:gd name="T99" fmla="*/ 4 h 707"/>
                <a:gd name="T100" fmla="*/ 398 w 594"/>
                <a:gd name="T101" fmla="*/ 40 h 707"/>
                <a:gd name="T102" fmla="*/ 381 w 594"/>
                <a:gd name="T103" fmla="*/ 54 h 707"/>
                <a:gd name="T104" fmla="*/ 407 w 594"/>
                <a:gd name="T105" fmla="*/ 66 h 707"/>
                <a:gd name="T106" fmla="*/ 431 w 594"/>
                <a:gd name="T107" fmla="*/ 30 h 707"/>
                <a:gd name="T108" fmla="*/ 452 w 594"/>
                <a:gd name="T109" fmla="*/ 30 h 707"/>
                <a:gd name="T110" fmla="*/ 469 w 594"/>
                <a:gd name="T111" fmla="*/ 40 h 707"/>
                <a:gd name="T112" fmla="*/ 504 w 594"/>
                <a:gd name="T113" fmla="*/ 68 h 707"/>
                <a:gd name="T114" fmla="*/ 554 w 594"/>
                <a:gd name="T115" fmla="*/ 78 h 707"/>
                <a:gd name="T116" fmla="*/ 540 w 594"/>
                <a:gd name="T117" fmla="*/ 125 h 707"/>
                <a:gd name="T118" fmla="*/ 573 w 594"/>
                <a:gd name="T119" fmla="*/ 160 h 707"/>
                <a:gd name="T120" fmla="*/ 592 w 594"/>
                <a:gd name="T121" fmla="*/ 208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94" h="707">
                  <a:moveTo>
                    <a:pt x="594" y="229"/>
                  </a:moveTo>
                  <a:lnTo>
                    <a:pt x="594" y="229"/>
                  </a:lnTo>
                  <a:lnTo>
                    <a:pt x="594" y="231"/>
                  </a:lnTo>
                  <a:lnTo>
                    <a:pt x="594" y="231"/>
                  </a:lnTo>
                  <a:lnTo>
                    <a:pt x="594" y="231"/>
                  </a:lnTo>
                  <a:lnTo>
                    <a:pt x="589" y="236"/>
                  </a:lnTo>
                  <a:lnTo>
                    <a:pt x="584" y="238"/>
                  </a:lnTo>
                  <a:lnTo>
                    <a:pt x="580" y="243"/>
                  </a:lnTo>
                  <a:lnTo>
                    <a:pt x="580" y="243"/>
                  </a:lnTo>
                  <a:lnTo>
                    <a:pt x="577" y="246"/>
                  </a:lnTo>
                  <a:lnTo>
                    <a:pt x="577" y="246"/>
                  </a:lnTo>
                  <a:lnTo>
                    <a:pt x="577" y="246"/>
                  </a:lnTo>
                  <a:lnTo>
                    <a:pt x="580" y="248"/>
                  </a:lnTo>
                  <a:lnTo>
                    <a:pt x="580" y="248"/>
                  </a:lnTo>
                  <a:lnTo>
                    <a:pt x="582" y="250"/>
                  </a:lnTo>
                  <a:lnTo>
                    <a:pt x="582" y="250"/>
                  </a:lnTo>
                  <a:lnTo>
                    <a:pt x="582" y="253"/>
                  </a:lnTo>
                  <a:lnTo>
                    <a:pt x="580" y="255"/>
                  </a:lnTo>
                  <a:lnTo>
                    <a:pt x="580" y="260"/>
                  </a:lnTo>
                  <a:lnTo>
                    <a:pt x="580" y="260"/>
                  </a:lnTo>
                  <a:lnTo>
                    <a:pt x="580" y="262"/>
                  </a:lnTo>
                  <a:lnTo>
                    <a:pt x="580" y="262"/>
                  </a:lnTo>
                  <a:lnTo>
                    <a:pt x="577" y="262"/>
                  </a:lnTo>
                  <a:lnTo>
                    <a:pt x="573" y="262"/>
                  </a:lnTo>
                  <a:lnTo>
                    <a:pt x="558" y="267"/>
                  </a:lnTo>
                  <a:lnTo>
                    <a:pt x="558" y="267"/>
                  </a:lnTo>
                  <a:lnTo>
                    <a:pt x="556" y="267"/>
                  </a:lnTo>
                  <a:lnTo>
                    <a:pt x="556" y="267"/>
                  </a:lnTo>
                  <a:lnTo>
                    <a:pt x="554" y="267"/>
                  </a:lnTo>
                  <a:lnTo>
                    <a:pt x="554" y="267"/>
                  </a:lnTo>
                  <a:lnTo>
                    <a:pt x="554" y="267"/>
                  </a:lnTo>
                  <a:lnTo>
                    <a:pt x="551" y="267"/>
                  </a:lnTo>
                  <a:lnTo>
                    <a:pt x="551" y="269"/>
                  </a:lnTo>
                  <a:lnTo>
                    <a:pt x="549" y="272"/>
                  </a:lnTo>
                  <a:lnTo>
                    <a:pt x="549" y="272"/>
                  </a:lnTo>
                  <a:lnTo>
                    <a:pt x="547" y="272"/>
                  </a:lnTo>
                  <a:lnTo>
                    <a:pt x="547" y="272"/>
                  </a:lnTo>
                  <a:lnTo>
                    <a:pt x="547" y="274"/>
                  </a:lnTo>
                  <a:lnTo>
                    <a:pt x="547" y="274"/>
                  </a:lnTo>
                  <a:lnTo>
                    <a:pt x="547" y="274"/>
                  </a:lnTo>
                  <a:lnTo>
                    <a:pt x="544" y="274"/>
                  </a:lnTo>
                  <a:lnTo>
                    <a:pt x="544" y="276"/>
                  </a:lnTo>
                  <a:lnTo>
                    <a:pt x="544" y="276"/>
                  </a:lnTo>
                  <a:lnTo>
                    <a:pt x="540" y="274"/>
                  </a:lnTo>
                  <a:lnTo>
                    <a:pt x="537" y="274"/>
                  </a:lnTo>
                  <a:lnTo>
                    <a:pt x="537" y="276"/>
                  </a:lnTo>
                  <a:lnTo>
                    <a:pt x="535" y="276"/>
                  </a:lnTo>
                  <a:lnTo>
                    <a:pt x="535" y="276"/>
                  </a:lnTo>
                  <a:lnTo>
                    <a:pt x="530" y="276"/>
                  </a:lnTo>
                  <a:lnTo>
                    <a:pt x="530" y="276"/>
                  </a:lnTo>
                  <a:lnTo>
                    <a:pt x="530" y="276"/>
                  </a:lnTo>
                  <a:lnTo>
                    <a:pt x="528" y="276"/>
                  </a:lnTo>
                  <a:lnTo>
                    <a:pt x="523" y="279"/>
                  </a:lnTo>
                  <a:lnTo>
                    <a:pt x="521" y="279"/>
                  </a:lnTo>
                  <a:lnTo>
                    <a:pt x="521" y="279"/>
                  </a:lnTo>
                  <a:lnTo>
                    <a:pt x="518" y="279"/>
                  </a:lnTo>
                  <a:lnTo>
                    <a:pt x="514" y="281"/>
                  </a:lnTo>
                  <a:lnTo>
                    <a:pt x="514" y="281"/>
                  </a:lnTo>
                  <a:lnTo>
                    <a:pt x="514" y="281"/>
                  </a:lnTo>
                  <a:lnTo>
                    <a:pt x="514" y="281"/>
                  </a:lnTo>
                  <a:lnTo>
                    <a:pt x="511" y="283"/>
                  </a:lnTo>
                  <a:lnTo>
                    <a:pt x="511" y="283"/>
                  </a:lnTo>
                  <a:lnTo>
                    <a:pt x="511" y="286"/>
                  </a:lnTo>
                  <a:lnTo>
                    <a:pt x="511" y="286"/>
                  </a:lnTo>
                  <a:lnTo>
                    <a:pt x="511" y="288"/>
                  </a:lnTo>
                  <a:lnTo>
                    <a:pt x="511" y="290"/>
                  </a:lnTo>
                  <a:lnTo>
                    <a:pt x="511" y="290"/>
                  </a:lnTo>
                  <a:lnTo>
                    <a:pt x="509" y="293"/>
                  </a:lnTo>
                  <a:lnTo>
                    <a:pt x="509" y="293"/>
                  </a:lnTo>
                  <a:lnTo>
                    <a:pt x="509" y="293"/>
                  </a:lnTo>
                  <a:lnTo>
                    <a:pt x="506" y="295"/>
                  </a:lnTo>
                  <a:lnTo>
                    <a:pt x="506" y="295"/>
                  </a:lnTo>
                  <a:lnTo>
                    <a:pt x="504" y="295"/>
                  </a:lnTo>
                  <a:lnTo>
                    <a:pt x="504" y="295"/>
                  </a:lnTo>
                  <a:lnTo>
                    <a:pt x="504" y="295"/>
                  </a:lnTo>
                  <a:lnTo>
                    <a:pt x="502" y="295"/>
                  </a:lnTo>
                  <a:lnTo>
                    <a:pt x="502" y="293"/>
                  </a:lnTo>
                  <a:lnTo>
                    <a:pt x="499" y="293"/>
                  </a:lnTo>
                  <a:lnTo>
                    <a:pt x="499" y="293"/>
                  </a:lnTo>
                  <a:lnTo>
                    <a:pt x="497" y="293"/>
                  </a:lnTo>
                  <a:lnTo>
                    <a:pt x="495" y="293"/>
                  </a:lnTo>
                  <a:lnTo>
                    <a:pt x="490" y="290"/>
                  </a:lnTo>
                  <a:lnTo>
                    <a:pt x="490" y="290"/>
                  </a:lnTo>
                  <a:lnTo>
                    <a:pt x="488" y="288"/>
                  </a:lnTo>
                  <a:lnTo>
                    <a:pt x="488" y="288"/>
                  </a:lnTo>
                  <a:lnTo>
                    <a:pt x="488" y="286"/>
                  </a:lnTo>
                  <a:lnTo>
                    <a:pt x="485" y="286"/>
                  </a:lnTo>
                  <a:lnTo>
                    <a:pt x="485" y="283"/>
                  </a:lnTo>
                  <a:lnTo>
                    <a:pt x="485" y="283"/>
                  </a:lnTo>
                  <a:lnTo>
                    <a:pt x="485" y="283"/>
                  </a:lnTo>
                  <a:lnTo>
                    <a:pt x="483" y="281"/>
                  </a:lnTo>
                  <a:lnTo>
                    <a:pt x="483" y="281"/>
                  </a:lnTo>
                  <a:lnTo>
                    <a:pt x="483" y="279"/>
                  </a:lnTo>
                  <a:lnTo>
                    <a:pt x="483" y="279"/>
                  </a:lnTo>
                  <a:lnTo>
                    <a:pt x="483" y="276"/>
                  </a:lnTo>
                  <a:lnTo>
                    <a:pt x="480" y="276"/>
                  </a:lnTo>
                  <a:lnTo>
                    <a:pt x="480" y="276"/>
                  </a:lnTo>
                  <a:lnTo>
                    <a:pt x="480" y="276"/>
                  </a:lnTo>
                  <a:lnTo>
                    <a:pt x="480" y="274"/>
                  </a:lnTo>
                  <a:lnTo>
                    <a:pt x="478" y="274"/>
                  </a:lnTo>
                  <a:lnTo>
                    <a:pt x="478" y="274"/>
                  </a:lnTo>
                  <a:lnTo>
                    <a:pt x="478" y="274"/>
                  </a:lnTo>
                  <a:lnTo>
                    <a:pt x="476" y="276"/>
                  </a:lnTo>
                  <a:lnTo>
                    <a:pt x="473" y="279"/>
                  </a:lnTo>
                  <a:lnTo>
                    <a:pt x="473" y="279"/>
                  </a:lnTo>
                  <a:lnTo>
                    <a:pt x="471" y="279"/>
                  </a:lnTo>
                  <a:lnTo>
                    <a:pt x="469" y="281"/>
                  </a:lnTo>
                  <a:lnTo>
                    <a:pt x="466" y="281"/>
                  </a:lnTo>
                  <a:lnTo>
                    <a:pt x="466" y="281"/>
                  </a:lnTo>
                  <a:lnTo>
                    <a:pt x="464" y="283"/>
                  </a:lnTo>
                  <a:lnTo>
                    <a:pt x="457" y="288"/>
                  </a:lnTo>
                  <a:lnTo>
                    <a:pt x="454" y="288"/>
                  </a:lnTo>
                  <a:lnTo>
                    <a:pt x="454" y="288"/>
                  </a:lnTo>
                  <a:lnTo>
                    <a:pt x="452" y="288"/>
                  </a:lnTo>
                  <a:lnTo>
                    <a:pt x="452" y="288"/>
                  </a:lnTo>
                  <a:lnTo>
                    <a:pt x="450" y="288"/>
                  </a:lnTo>
                  <a:lnTo>
                    <a:pt x="450" y="288"/>
                  </a:lnTo>
                  <a:lnTo>
                    <a:pt x="450" y="298"/>
                  </a:lnTo>
                  <a:lnTo>
                    <a:pt x="450" y="298"/>
                  </a:lnTo>
                  <a:lnTo>
                    <a:pt x="450" y="300"/>
                  </a:lnTo>
                  <a:lnTo>
                    <a:pt x="450" y="300"/>
                  </a:lnTo>
                  <a:lnTo>
                    <a:pt x="447" y="300"/>
                  </a:lnTo>
                  <a:lnTo>
                    <a:pt x="443" y="307"/>
                  </a:lnTo>
                  <a:lnTo>
                    <a:pt x="438" y="312"/>
                  </a:lnTo>
                  <a:lnTo>
                    <a:pt x="436" y="314"/>
                  </a:lnTo>
                  <a:lnTo>
                    <a:pt x="428" y="326"/>
                  </a:lnTo>
                  <a:lnTo>
                    <a:pt x="428" y="328"/>
                  </a:lnTo>
                  <a:lnTo>
                    <a:pt x="426" y="331"/>
                  </a:lnTo>
                  <a:lnTo>
                    <a:pt x="426" y="333"/>
                  </a:lnTo>
                  <a:lnTo>
                    <a:pt x="426" y="335"/>
                  </a:lnTo>
                  <a:lnTo>
                    <a:pt x="426" y="338"/>
                  </a:lnTo>
                  <a:lnTo>
                    <a:pt x="428" y="340"/>
                  </a:lnTo>
                  <a:lnTo>
                    <a:pt x="428" y="343"/>
                  </a:lnTo>
                  <a:lnTo>
                    <a:pt x="428" y="343"/>
                  </a:lnTo>
                  <a:lnTo>
                    <a:pt x="428" y="343"/>
                  </a:lnTo>
                  <a:lnTo>
                    <a:pt x="428" y="345"/>
                  </a:lnTo>
                  <a:lnTo>
                    <a:pt x="428" y="345"/>
                  </a:lnTo>
                  <a:lnTo>
                    <a:pt x="426" y="350"/>
                  </a:lnTo>
                  <a:lnTo>
                    <a:pt x="426" y="350"/>
                  </a:lnTo>
                  <a:lnTo>
                    <a:pt x="426" y="350"/>
                  </a:lnTo>
                  <a:lnTo>
                    <a:pt x="426" y="354"/>
                  </a:lnTo>
                  <a:lnTo>
                    <a:pt x="426" y="354"/>
                  </a:lnTo>
                  <a:lnTo>
                    <a:pt x="426" y="354"/>
                  </a:lnTo>
                  <a:lnTo>
                    <a:pt x="428" y="357"/>
                  </a:lnTo>
                  <a:lnTo>
                    <a:pt x="428" y="354"/>
                  </a:lnTo>
                  <a:lnTo>
                    <a:pt x="428" y="354"/>
                  </a:lnTo>
                  <a:lnTo>
                    <a:pt x="428" y="354"/>
                  </a:lnTo>
                  <a:lnTo>
                    <a:pt x="428" y="354"/>
                  </a:lnTo>
                  <a:lnTo>
                    <a:pt x="431" y="354"/>
                  </a:lnTo>
                  <a:lnTo>
                    <a:pt x="431" y="357"/>
                  </a:lnTo>
                  <a:lnTo>
                    <a:pt x="431" y="357"/>
                  </a:lnTo>
                  <a:lnTo>
                    <a:pt x="431" y="359"/>
                  </a:lnTo>
                  <a:lnTo>
                    <a:pt x="431" y="359"/>
                  </a:lnTo>
                  <a:lnTo>
                    <a:pt x="431" y="359"/>
                  </a:lnTo>
                  <a:lnTo>
                    <a:pt x="433" y="361"/>
                  </a:lnTo>
                  <a:lnTo>
                    <a:pt x="433" y="361"/>
                  </a:lnTo>
                  <a:lnTo>
                    <a:pt x="433" y="364"/>
                  </a:lnTo>
                  <a:lnTo>
                    <a:pt x="433" y="364"/>
                  </a:lnTo>
                  <a:lnTo>
                    <a:pt x="428" y="369"/>
                  </a:lnTo>
                  <a:lnTo>
                    <a:pt x="426" y="371"/>
                  </a:lnTo>
                  <a:lnTo>
                    <a:pt x="426" y="373"/>
                  </a:lnTo>
                  <a:lnTo>
                    <a:pt x="424" y="376"/>
                  </a:lnTo>
                  <a:lnTo>
                    <a:pt x="421" y="378"/>
                  </a:lnTo>
                  <a:lnTo>
                    <a:pt x="419" y="385"/>
                  </a:lnTo>
                  <a:lnTo>
                    <a:pt x="414" y="390"/>
                  </a:lnTo>
                  <a:lnTo>
                    <a:pt x="412" y="390"/>
                  </a:lnTo>
                  <a:lnTo>
                    <a:pt x="405" y="395"/>
                  </a:lnTo>
                  <a:lnTo>
                    <a:pt x="405" y="395"/>
                  </a:lnTo>
                  <a:lnTo>
                    <a:pt x="402" y="397"/>
                  </a:lnTo>
                  <a:lnTo>
                    <a:pt x="402" y="397"/>
                  </a:lnTo>
                  <a:lnTo>
                    <a:pt x="402" y="395"/>
                  </a:lnTo>
                  <a:lnTo>
                    <a:pt x="400" y="395"/>
                  </a:lnTo>
                  <a:lnTo>
                    <a:pt x="398" y="395"/>
                  </a:lnTo>
                  <a:lnTo>
                    <a:pt x="398" y="395"/>
                  </a:lnTo>
                  <a:lnTo>
                    <a:pt x="398" y="395"/>
                  </a:lnTo>
                  <a:lnTo>
                    <a:pt x="395" y="397"/>
                  </a:lnTo>
                  <a:lnTo>
                    <a:pt x="393" y="397"/>
                  </a:lnTo>
                  <a:lnTo>
                    <a:pt x="393" y="397"/>
                  </a:lnTo>
                  <a:lnTo>
                    <a:pt x="386" y="397"/>
                  </a:lnTo>
                  <a:lnTo>
                    <a:pt x="383" y="397"/>
                  </a:lnTo>
                  <a:lnTo>
                    <a:pt x="383" y="397"/>
                  </a:lnTo>
                  <a:lnTo>
                    <a:pt x="381" y="397"/>
                  </a:lnTo>
                  <a:lnTo>
                    <a:pt x="379" y="399"/>
                  </a:lnTo>
                  <a:lnTo>
                    <a:pt x="376" y="399"/>
                  </a:lnTo>
                  <a:lnTo>
                    <a:pt x="376" y="399"/>
                  </a:lnTo>
                  <a:lnTo>
                    <a:pt x="376" y="399"/>
                  </a:lnTo>
                  <a:lnTo>
                    <a:pt x="374" y="399"/>
                  </a:lnTo>
                  <a:lnTo>
                    <a:pt x="374" y="399"/>
                  </a:lnTo>
                  <a:lnTo>
                    <a:pt x="372" y="399"/>
                  </a:lnTo>
                  <a:lnTo>
                    <a:pt x="369" y="402"/>
                  </a:lnTo>
                  <a:lnTo>
                    <a:pt x="369" y="402"/>
                  </a:lnTo>
                  <a:lnTo>
                    <a:pt x="367" y="404"/>
                  </a:lnTo>
                  <a:lnTo>
                    <a:pt x="367" y="404"/>
                  </a:lnTo>
                  <a:lnTo>
                    <a:pt x="367" y="404"/>
                  </a:lnTo>
                  <a:lnTo>
                    <a:pt x="365" y="404"/>
                  </a:lnTo>
                  <a:lnTo>
                    <a:pt x="362" y="406"/>
                  </a:lnTo>
                  <a:lnTo>
                    <a:pt x="357" y="411"/>
                  </a:lnTo>
                  <a:lnTo>
                    <a:pt x="357" y="413"/>
                  </a:lnTo>
                  <a:lnTo>
                    <a:pt x="357" y="413"/>
                  </a:lnTo>
                  <a:lnTo>
                    <a:pt x="355" y="428"/>
                  </a:lnTo>
                  <a:lnTo>
                    <a:pt x="355" y="430"/>
                  </a:lnTo>
                  <a:lnTo>
                    <a:pt x="353" y="430"/>
                  </a:lnTo>
                  <a:lnTo>
                    <a:pt x="353" y="432"/>
                  </a:lnTo>
                  <a:lnTo>
                    <a:pt x="353" y="432"/>
                  </a:lnTo>
                  <a:lnTo>
                    <a:pt x="353" y="435"/>
                  </a:lnTo>
                  <a:lnTo>
                    <a:pt x="353" y="435"/>
                  </a:lnTo>
                  <a:lnTo>
                    <a:pt x="353" y="437"/>
                  </a:lnTo>
                  <a:lnTo>
                    <a:pt x="353" y="437"/>
                  </a:lnTo>
                  <a:lnTo>
                    <a:pt x="353" y="440"/>
                  </a:lnTo>
                  <a:lnTo>
                    <a:pt x="353" y="440"/>
                  </a:lnTo>
                  <a:lnTo>
                    <a:pt x="353" y="442"/>
                  </a:lnTo>
                  <a:lnTo>
                    <a:pt x="355" y="442"/>
                  </a:lnTo>
                  <a:lnTo>
                    <a:pt x="355" y="444"/>
                  </a:lnTo>
                  <a:lnTo>
                    <a:pt x="355" y="444"/>
                  </a:lnTo>
                  <a:lnTo>
                    <a:pt x="355" y="447"/>
                  </a:lnTo>
                  <a:lnTo>
                    <a:pt x="355" y="449"/>
                  </a:lnTo>
                  <a:lnTo>
                    <a:pt x="355" y="454"/>
                  </a:lnTo>
                  <a:lnTo>
                    <a:pt x="357" y="458"/>
                  </a:lnTo>
                  <a:lnTo>
                    <a:pt x="360" y="458"/>
                  </a:lnTo>
                  <a:lnTo>
                    <a:pt x="360" y="461"/>
                  </a:lnTo>
                  <a:lnTo>
                    <a:pt x="362" y="461"/>
                  </a:lnTo>
                  <a:lnTo>
                    <a:pt x="362" y="461"/>
                  </a:lnTo>
                  <a:lnTo>
                    <a:pt x="365" y="461"/>
                  </a:lnTo>
                  <a:lnTo>
                    <a:pt x="365" y="461"/>
                  </a:lnTo>
                  <a:lnTo>
                    <a:pt x="365" y="461"/>
                  </a:lnTo>
                  <a:lnTo>
                    <a:pt x="365" y="461"/>
                  </a:lnTo>
                  <a:lnTo>
                    <a:pt x="365" y="463"/>
                  </a:lnTo>
                  <a:lnTo>
                    <a:pt x="362" y="470"/>
                  </a:lnTo>
                  <a:lnTo>
                    <a:pt x="362" y="473"/>
                  </a:lnTo>
                  <a:lnTo>
                    <a:pt x="362" y="475"/>
                  </a:lnTo>
                  <a:lnTo>
                    <a:pt x="362" y="475"/>
                  </a:lnTo>
                  <a:lnTo>
                    <a:pt x="360" y="475"/>
                  </a:lnTo>
                  <a:lnTo>
                    <a:pt x="360" y="477"/>
                  </a:lnTo>
                  <a:lnTo>
                    <a:pt x="360" y="477"/>
                  </a:lnTo>
                  <a:lnTo>
                    <a:pt x="357" y="477"/>
                  </a:lnTo>
                  <a:lnTo>
                    <a:pt x="357" y="477"/>
                  </a:lnTo>
                  <a:lnTo>
                    <a:pt x="357" y="477"/>
                  </a:lnTo>
                  <a:lnTo>
                    <a:pt x="355" y="477"/>
                  </a:lnTo>
                  <a:lnTo>
                    <a:pt x="355" y="475"/>
                  </a:lnTo>
                  <a:lnTo>
                    <a:pt x="355" y="475"/>
                  </a:lnTo>
                  <a:lnTo>
                    <a:pt x="355" y="475"/>
                  </a:lnTo>
                  <a:lnTo>
                    <a:pt x="353" y="473"/>
                  </a:lnTo>
                  <a:lnTo>
                    <a:pt x="353" y="473"/>
                  </a:lnTo>
                  <a:lnTo>
                    <a:pt x="353" y="473"/>
                  </a:lnTo>
                  <a:lnTo>
                    <a:pt x="353" y="473"/>
                  </a:lnTo>
                  <a:lnTo>
                    <a:pt x="350" y="473"/>
                  </a:lnTo>
                  <a:lnTo>
                    <a:pt x="350" y="473"/>
                  </a:lnTo>
                  <a:lnTo>
                    <a:pt x="350" y="473"/>
                  </a:lnTo>
                  <a:lnTo>
                    <a:pt x="348" y="477"/>
                  </a:lnTo>
                  <a:lnTo>
                    <a:pt x="346" y="480"/>
                  </a:lnTo>
                  <a:lnTo>
                    <a:pt x="346" y="480"/>
                  </a:lnTo>
                  <a:lnTo>
                    <a:pt x="343" y="482"/>
                  </a:lnTo>
                  <a:lnTo>
                    <a:pt x="336" y="487"/>
                  </a:lnTo>
                  <a:lnTo>
                    <a:pt x="336" y="489"/>
                  </a:lnTo>
                  <a:lnTo>
                    <a:pt x="336" y="489"/>
                  </a:lnTo>
                  <a:lnTo>
                    <a:pt x="336" y="494"/>
                  </a:lnTo>
                  <a:lnTo>
                    <a:pt x="339" y="496"/>
                  </a:lnTo>
                  <a:lnTo>
                    <a:pt x="339" y="496"/>
                  </a:lnTo>
                  <a:lnTo>
                    <a:pt x="339" y="499"/>
                  </a:lnTo>
                  <a:lnTo>
                    <a:pt x="339" y="501"/>
                  </a:lnTo>
                  <a:lnTo>
                    <a:pt x="339" y="501"/>
                  </a:lnTo>
                  <a:lnTo>
                    <a:pt x="339" y="503"/>
                  </a:lnTo>
                  <a:lnTo>
                    <a:pt x="339" y="503"/>
                  </a:lnTo>
                  <a:lnTo>
                    <a:pt x="339" y="506"/>
                  </a:lnTo>
                  <a:lnTo>
                    <a:pt x="339" y="506"/>
                  </a:lnTo>
                  <a:lnTo>
                    <a:pt x="339" y="508"/>
                  </a:lnTo>
                  <a:lnTo>
                    <a:pt x="336" y="518"/>
                  </a:lnTo>
                  <a:lnTo>
                    <a:pt x="331" y="522"/>
                  </a:lnTo>
                  <a:lnTo>
                    <a:pt x="329" y="527"/>
                  </a:lnTo>
                  <a:lnTo>
                    <a:pt x="327" y="529"/>
                  </a:lnTo>
                  <a:lnTo>
                    <a:pt x="327" y="529"/>
                  </a:lnTo>
                  <a:lnTo>
                    <a:pt x="324" y="532"/>
                  </a:lnTo>
                  <a:lnTo>
                    <a:pt x="322" y="534"/>
                  </a:lnTo>
                  <a:lnTo>
                    <a:pt x="320" y="534"/>
                  </a:lnTo>
                  <a:lnTo>
                    <a:pt x="320" y="534"/>
                  </a:lnTo>
                  <a:lnTo>
                    <a:pt x="320" y="534"/>
                  </a:lnTo>
                  <a:lnTo>
                    <a:pt x="313" y="534"/>
                  </a:lnTo>
                  <a:lnTo>
                    <a:pt x="310" y="534"/>
                  </a:lnTo>
                  <a:lnTo>
                    <a:pt x="310" y="534"/>
                  </a:lnTo>
                  <a:lnTo>
                    <a:pt x="310" y="536"/>
                  </a:lnTo>
                  <a:lnTo>
                    <a:pt x="308" y="536"/>
                  </a:lnTo>
                  <a:lnTo>
                    <a:pt x="303" y="541"/>
                  </a:lnTo>
                  <a:lnTo>
                    <a:pt x="303" y="541"/>
                  </a:lnTo>
                  <a:lnTo>
                    <a:pt x="303" y="541"/>
                  </a:lnTo>
                  <a:lnTo>
                    <a:pt x="303" y="544"/>
                  </a:lnTo>
                  <a:lnTo>
                    <a:pt x="303" y="546"/>
                  </a:lnTo>
                  <a:lnTo>
                    <a:pt x="303" y="548"/>
                  </a:lnTo>
                  <a:lnTo>
                    <a:pt x="305" y="548"/>
                  </a:lnTo>
                  <a:lnTo>
                    <a:pt x="305" y="551"/>
                  </a:lnTo>
                  <a:lnTo>
                    <a:pt x="305" y="551"/>
                  </a:lnTo>
                  <a:lnTo>
                    <a:pt x="305" y="551"/>
                  </a:lnTo>
                  <a:lnTo>
                    <a:pt x="305" y="553"/>
                  </a:lnTo>
                  <a:lnTo>
                    <a:pt x="305" y="553"/>
                  </a:lnTo>
                  <a:lnTo>
                    <a:pt x="305" y="553"/>
                  </a:lnTo>
                  <a:lnTo>
                    <a:pt x="303" y="553"/>
                  </a:lnTo>
                  <a:lnTo>
                    <a:pt x="301" y="553"/>
                  </a:lnTo>
                  <a:lnTo>
                    <a:pt x="301" y="553"/>
                  </a:lnTo>
                  <a:lnTo>
                    <a:pt x="301" y="555"/>
                  </a:lnTo>
                  <a:lnTo>
                    <a:pt x="301" y="555"/>
                  </a:lnTo>
                  <a:lnTo>
                    <a:pt x="301" y="555"/>
                  </a:lnTo>
                  <a:lnTo>
                    <a:pt x="298" y="560"/>
                  </a:lnTo>
                  <a:lnTo>
                    <a:pt x="298" y="560"/>
                  </a:lnTo>
                  <a:lnTo>
                    <a:pt x="296" y="560"/>
                  </a:lnTo>
                  <a:lnTo>
                    <a:pt x="296" y="560"/>
                  </a:lnTo>
                  <a:lnTo>
                    <a:pt x="296" y="560"/>
                  </a:lnTo>
                  <a:lnTo>
                    <a:pt x="294" y="563"/>
                  </a:lnTo>
                  <a:lnTo>
                    <a:pt x="294" y="563"/>
                  </a:lnTo>
                  <a:lnTo>
                    <a:pt x="294" y="563"/>
                  </a:lnTo>
                  <a:lnTo>
                    <a:pt x="291" y="565"/>
                  </a:lnTo>
                  <a:lnTo>
                    <a:pt x="291" y="567"/>
                  </a:lnTo>
                  <a:lnTo>
                    <a:pt x="289" y="570"/>
                  </a:lnTo>
                  <a:lnTo>
                    <a:pt x="289" y="570"/>
                  </a:lnTo>
                  <a:lnTo>
                    <a:pt x="289" y="570"/>
                  </a:lnTo>
                  <a:lnTo>
                    <a:pt x="289" y="572"/>
                  </a:lnTo>
                  <a:lnTo>
                    <a:pt x="289" y="572"/>
                  </a:lnTo>
                  <a:lnTo>
                    <a:pt x="289" y="574"/>
                  </a:lnTo>
                  <a:lnTo>
                    <a:pt x="291" y="577"/>
                  </a:lnTo>
                  <a:lnTo>
                    <a:pt x="291" y="577"/>
                  </a:lnTo>
                  <a:lnTo>
                    <a:pt x="291" y="577"/>
                  </a:lnTo>
                  <a:lnTo>
                    <a:pt x="291" y="579"/>
                  </a:lnTo>
                  <a:lnTo>
                    <a:pt x="291" y="579"/>
                  </a:lnTo>
                  <a:lnTo>
                    <a:pt x="289" y="581"/>
                  </a:lnTo>
                  <a:lnTo>
                    <a:pt x="289" y="581"/>
                  </a:lnTo>
                  <a:lnTo>
                    <a:pt x="287" y="584"/>
                  </a:lnTo>
                  <a:lnTo>
                    <a:pt x="287" y="586"/>
                  </a:lnTo>
                  <a:lnTo>
                    <a:pt x="287" y="586"/>
                  </a:lnTo>
                  <a:lnTo>
                    <a:pt x="284" y="593"/>
                  </a:lnTo>
                  <a:lnTo>
                    <a:pt x="282" y="598"/>
                  </a:lnTo>
                  <a:lnTo>
                    <a:pt x="282" y="600"/>
                  </a:lnTo>
                  <a:lnTo>
                    <a:pt x="282" y="603"/>
                  </a:lnTo>
                  <a:lnTo>
                    <a:pt x="282" y="605"/>
                  </a:lnTo>
                  <a:lnTo>
                    <a:pt x="282" y="607"/>
                  </a:lnTo>
                  <a:lnTo>
                    <a:pt x="282" y="607"/>
                  </a:lnTo>
                  <a:lnTo>
                    <a:pt x="279" y="610"/>
                  </a:lnTo>
                  <a:lnTo>
                    <a:pt x="279" y="612"/>
                  </a:lnTo>
                  <a:lnTo>
                    <a:pt x="279" y="612"/>
                  </a:lnTo>
                  <a:lnTo>
                    <a:pt x="277" y="615"/>
                  </a:lnTo>
                  <a:lnTo>
                    <a:pt x="277" y="615"/>
                  </a:lnTo>
                  <a:lnTo>
                    <a:pt x="272" y="619"/>
                  </a:lnTo>
                  <a:lnTo>
                    <a:pt x="272" y="622"/>
                  </a:lnTo>
                  <a:lnTo>
                    <a:pt x="270" y="622"/>
                  </a:lnTo>
                  <a:lnTo>
                    <a:pt x="268" y="624"/>
                  </a:lnTo>
                  <a:lnTo>
                    <a:pt x="265" y="624"/>
                  </a:lnTo>
                  <a:lnTo>
                    <a:pt x="265" y="626"/>
                  </a:lnTo>
                  <a:lnTo>
                    <a:pt x="265" y="629"/>
                  </a:lnTo>
                  <a:lnTo>
                    <a:pt x="268" y="638"/>
                  </a:lnTo>
                  <a:lnTo>
                    <a:pt x="268" y="641"/>
                  </a:lnTo>
                  <a:lnTo>
                    <a:pt x="268" y="641"/>
                  </a:lnTo>
                  <a:lnTo>
                    <a:pt x="268" y="645"/>
                  </a:lnTo>
                  <a:lnTo>
                    <a:pt x="268" y="648"/>
                  </a:lnTo>
                  <a:lnTo>
                    <a:pt x="270" y="650"/>
                  </a:lnTo>
                  <a:lnTo>
                    <a:pt x="270" y="650"/>
                  </a:lnTo>
                  <a:lnTo>
                    <a:pt x="270" y="652"/>
                  </a:lnTo>
                  <a:lnTo>
                    <a:pt x="268" y="652"/>
                  </a:lnTo>
                  <a:lnTo>
                    <a:pt x="268" y="655"/>
                  </a:lnTo>
                  <a:lnTo>
                    <a:pt x="268" y="655"/>
                  </a:lnTo>
                  <a:lnTo>
                    <a:pt x="265" y="655"/>
                  </a:lnTo>
                  <a:lnTo>
                    <a:pt x="265" y="655"/>
                  </a:lnTo>
                  <a:lnTo>
                    <a:pt x="265" y="655"/>
                  </a:lnTo>
                  <a:lnTo>
                    <a:pt x="265" y="655"/>
                  </a:lnTo>
                  <a:lnTo>
                    <a:pt x="270" y="660"/>
                  </a:lnTo>
                  <a:lnTo>
                    <a:pt x="270" y="662"/>
                  </a:lnTo>
                  <a:lnTo>
                    <a:pt x="270" y="662"/>
                  </a:lnTo>
                  <a:lnTo>
                    <a:pt x="272" y="664"/>
                  </a:lnTo>
                  <a:lnTo>
                    <a:pt x="272" y="667"/>
                  </a:lnTo>
                  <a:lnTo>
                    <a:pt x="272" y="667"/>
                  </a:lnTo>
                  <a:lnTo>
                    <a:pt x="270" y="667"/>
                  </a:lnTo>
                  <a:lnTo>
                    <a:pt x="270" y="667"/>
                  </a:lnTo>
                  <a:lnTo>
                    <a:pt x="268" y="667"/>
                  </a:lnTo>
                  <a:lnTo>
                    <a:pt x="265" y="667"/>
                  </a:lnTo>
                  <a:lnTo>
                    <a:pt x="263" y="667"/>
                  </a:lnTo>
                  <a:lnTo>
                    <a:pt x="261" y="667"/>
                  </a:lnTo>
                  <a:lnTo>
                    <a:pt x="258" y="667"/>
                  </a:lnTo>
                  <a:lnTo>
                    <a:pt x="256" y="667"/>
                  </a:lnTo>
                  <a:lnTo>
                    <a:pt x="256" y="669"/>
                  </a:lnTo>
                  <a:lnTo>
                    <a:pt x="253" y="669"/>
                  </a:lnTo>
                  <a:lnTo>
                    <a:pt x="253" y="671"/>
                  </a:lnTo>
                  <a:lnTo>
                    <a:pt x="253" y="671"/>
                  </a:lnTo>
                  <a:lnTo>
                    <a:pt x="253" y="674"/>
                  </a:lnTo>
                  <a:lnTo>
                    <a:pt x="253" y="676"/>
                  </a:lnTo>
                  <a:lnTo>
                    <a:pt x="253" y="678"/>
                  </a:lnTo>
                  <a:lnTo>
                    <a:pt x="253" y="678"/>
                  </a:lnTo>
                  <a:lnTo>
                    <a:pt x="251" y="681"/>
                  </a:lnTo>
                  <a:lnTo>
                    <a:pt x="251" y="681"/>
                  </a:lnTo>
                  <a:lnTo>
                    <a:pt x="251" y="683"/>
                  </a:lnTo>
                  <a:lnTo>
                    <a:pt x="251" y="683"/>
                  </a:lnTo>
                  <a:lnTo>
                    <a:pt x="251" y="683"/>
                  </a:lnTo>
                  <a:lnTo>
                    <a:pt x="253" y="683"/>
                  </a:lnTo>
                  <a:lnTo>
                    <a:pt x="253" y="688"/>
                  </a:lnTo>
                  <a:lnTo>
                    <a:pt x="256" y="688"/>
                  </a:lnTo>
                  <a:lnTo>
                    <a:pt x="256" y="688"/>
                  </a:lnTo>
                  <a:lnTo>
                    <a:pt x="256" y="688"/>
                  </a:lnTo>
                  <a:lnTo>
                    <a:pt x="256" y="690"/>
                  </a:lnTo>
                  <a:lnTo>
                    <a:pt x="256" y="695"/>
                  </a:lnTo>
                  <a:lnTo>
                    <a:pt x="256" y="697"/>
                  </a:lnTo>
                  <a:lnTo>
                    <a:pt x="256" y="704"/>
                  </a:lnTo>
                  <a:lnTo>
                    <a:pt x="258" y="704"/>
                  </a:lnTo>
                  <a:lnTo>
                    <a:pt x="256" y="704"/>
                  </a:lnTo>
                  <a:lnTo>
                    <a:pt x="256" y="704"/>
                  </a:lnTo>
                  <a:lnTo>
                    <a:pt x="256" y="704"/>
                  </a:lnTo>
                  <a:lnTo>
                    <a:pt x="253" y="704"/>
                  </a:lnTo>
                  <a:lnTo>
                    <a:pt x="251" y="704"/>
                  </a:lnTo>
                  <a:lnTo>
                    <a:pt x="246" y="707"/>
                  </a:lnTo>
                  <a:lnTo>
                    <a:pt x="244" y="707"/>
                  </a:lnTo>
                  <a:lnTo>
                    <a:pt x="244" y="707"/>
                  </a:lnTo>
                  <a:lnTo>
                    <a:pt x="242" y="707"/>
                  </a:lnTo>
                  <a:lnTo>
                    <a:pt x="239" y="702"/>
                  </a:lnTo>
                  <a:lnTo>
                    <a:pt x="239" y="702"/>
                  </a:lnTo>
                  <a:lnTo>
                    <a:pt x="232" y="697"/>
                  </a:lnTo>
                  <a:lnTo>
                    <a:pt x="232" y="697"/>
                  </a:lnTo>
                  <a:lnTo>
                    <a:pt x="227" y="693"/>
                  </a:lnTo>
                  <a:lnTo>
                    <a:pt x="227" y="690"/>
                  </a:lnTo>
                  <a:lnTo>
                    <a:pt x="227" y="690"/>
                  </a:lnTo>
                  <a:lnTo>
                    <a:pt x="227" y="688"/>
                  </a:lnTo>
                  <a:lnTo>
                    <a:pt x="225" y="688"/>
                  </a:lnTo>
                  <a:lnTo>
                    <a:pt x="225" y="688"/>
                  </a:lnTo>
                  <a:lnTo>
                    <a:pt x="220" y="686"/>
                  </a:lnTo>
                  <a:lnTo>
                    <a:pt x="220" y="686"/>
                  </a:lnTo>
                  <a:lnTo>
                    <a:pt x="220" y="683"/>
                  </a:lnTo>
                  <a:lnTo>
                    <a:pt x="218" y="683"/>
                  </a:lnTo>
                  <a:lnTo>
                    <a:pt x="216" y="676"/>
                  </a:lnTo>
                  <a:lnTo>
                    <a:pt x="216" y="676"/>
                  </a:lnTo>
                  <a:lnTo>
                    <a:pt x="213" y="676"/>
                  </a:lnTo>
                  <a:lnTo>
                    <a:pt x="213" y="676"/>
                  </a:lnTo>
                  <a:lnTo>
                    <a:pt x="211" y="674"/>
                  </a:lnTo>
                  <a:lnTo>
                    <a:pt x="211" y="674"/>
                  </a:lnTo>
                  <a:lnTo>
                    <a:pt x="208" y="674"/>
                  </a:lnTo>
                  <a:lnTo>
                    <a:pt x="201" y="676"/>
                  </a:lnTo>
                  <a:lnTo>
                    <a:pt x="201" y="676"/>
                  </a:lnTo>
                  <a:lnTo>
                    <a:pt x="201" y="678"/>
                  </a:lnTo>
                  <a:lnTo>
                    <a:pt x="201" y="678"/>
                  </a:lnTo>
                  <a:lnTo>
                    <a:pt x="199" y="678"/>
                  </a:lnTo>
                  <a:lnTo>
                    <a:pt x="199" y="678"/>
                  </a:lnTo>
                  <a:lnTo>
                    <a:pt x="197" y="676"/>
                  </a:lnTo>
                  <a:lnTo>
                    <a:pt x="197" y="676"/>
                  </a:lnTo>
                  <a:lnTo>
                    <a:pt x="194" y="676"/>
                  </a:lnTo>
                  <a:lnTo>
                    <a:pt x="194" y="676"/>
                  </a:lnTo>
                  <a:lnTo>
                    <a:pt x="194" y="676"/>
                  </a:lnTo>
                  <a:lnTo>
                    <a:pt x="192" y="676"/>
                  </a:lnTo>
                  <a:lnTo>
                    <a:pt x="192" y="676"/>
                  </a:lnTo>
                  <a:lnTo>
                    <a:pt x="190" y="676"/>
                  </a:lnTo>
                  <a:lnTo>
                    <a:pt x="190" y="678"/>
                  </a:lnTo>
                  <a:lnTo>
                    <a:pt x="180" y="683"/>
                  </a:lnTo>
                  <a:lnTo>
                    <a:pt x="180" y="683"/>
                  </a:lnTo>
                  <a:lnTo>
                    <a:pt x="178" y="686"/>
                  </a:lnTo>
                  <a:lnTo>
                    <a:pt x="178" y="686"/>
                  </a:lnTo>
                  <a:lnTo>
                    <a:pt x="175" y="686"/>
                  </a:lnTo>
                  <a:lnTo>
                    <a:pt x="173" y="686"/>
                  </a:lnTo>
                  <a:lnTo>
                    <a:pt x="171" y="686"/>
                  </a:lnTo>
                  <a:lnTo>
                    <a:pt x="171" y="686"/>
                  </a:lnTo>
                  <a:lnTo>
                    <a:pt x="166" y="683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4" y="683"/>
                  </a:lnTo>
                  <a:lnTo>
                    <a:pt x="164" y="683"/>
                  </a:lnTo>
                  <a:lnTo>
                    <a:pt x="164" y="683"/>
                  </a:lnTo>
                  <a:lnTo>
                    <a:pt x="164" y="683"/>
                  </a:lnTo>
                  <a:lnTo>
                    <a:pt x="161" y="683"/>
                  </a:lnTo>
                  <a:lnTo>
                    <a:pt x="161" y="683"/>
                  </a:lnTo>
                  <a:lnTo>
                    <a:pt x="152" y="686"/>
                  </a:lnTo>
                  <a:lnTo>
                    <a:pt x="152" y="686"/>
                  </a:lnTo>
                  <a:lnTo>
                    <a:pt x="152" y="686"/>
                  </a:lnTo>
                  <a:lnTo>
                    <a:pt x="149" y="686"/>
                  </a:lnTo>
                  <a:lnTo>
                    <a:pt x="149" y="688"/>
                  </a:lnTo>
                  <a:lnTo>
                    <a:pt x="145" y="693"/>
                  </a:lnTo>
                  <a:lnTo>
                    <a:pt x="145" y="695"/>
                  </a:lnTo>
                  <a:lnTo>
                    <a:pt x="145" y="695"/>
                  </a:lnTo>
                  <a:lnTo>
                    <a:pt x="142" y="695"/>
                  </a:lnTo>
                  <a:lnTo>
                    <a:pt x="142" y="695"/>
                  </a:lnTo>
                  <a:lnTo>
                    <a:pt x="142" y="695"/>
                  </a:lnTo>
                  <a:lnTo>
                    <a:pt x="140" y="695"/>
                  </a:lnTo>
                  <a:lnTo>
                    <a:pt x="140" y="695"/>
                  </a:lnTo>
                  <a:lnTo>
                    <a:pt x="140" y="693"/>
                  </a:lnTo>
                  <a:lnTo>
                    <a:pt x="138" y="693"/>
                  </a:lnTo>
                  <a:lnTo>
                    <a:pt x="138" y="693"/>
                  </a:lnTo>
                  <a:lnTo>
                    <a:pt x="138" y="690"/>
                  </a:lnTo>
                  <a:lnTo>
                    <a:pt x="138" y="690"/>
                  </a:lnTo>
                  <a:lnTo>
                    <a:pt x="138" y="690"/>
                  </a:lnTo>
                  <a:lnTo>
                    <a:pt x="135" y="690"/>
                  </a:lnTo>
                  <a:lnTo>
                    <a:pt x="133" y="690"/>
                  </a:lnTo>
                  <a:lnTo>
                    <a:pt x="130" y="688"/>
                  </a:lnTo>
                  <a:lnTo>
                    <a:pt x="130" y="688"/>
                  </a:lnTo>
                  <a:lnTo>
                    <a:pt x="128" y="688"/>
                  </a:lnTo>
                  <a:lnTo>
                    <a:pt x="126" y="690"/>
                  </a:lnTo>
                  <a:lnTo>
                    <a:pt x="126" y="690"/>
                  </a:lnTo>
                  <a:lnTo>
                    <a:pt x="126" y="693"/>
                  </a:lnTo>
                  <a:lnTo>
                    <a:pt x="123" y="695"/>
                  </a:lnTo>
                  <a:lnTo>
                    <a:pt x="123" y="697"/>
                  </a:lnTo>
                  <a:lnTo>
                    <a:pt x="123" y="697"/>
                  </a:lnTo>
                  <a:lnTo>
                    <a:pt x="123" y="697"/>
                  </a:lnTo>
                  <a:lnTo>
                    <a:pt x="123" y="697"/>
                  </a:lnTo>
                  <a:lnTo>
                    <a:pt x="123" y="700"/>
                  </a:lnTo>
                  <a:lnTo>
                    <a:pt x="121" y="700"/>
                  </a:lnTo>
                  <a:lnTo>
                    <a:pt x="121" y="700"/>
                  </a:lnTo>
                  <a:lnTo>
                    <a:pt x="119" y="697"/>
                  </a:lnTo>
                  <a:lnTo>
                    <a:pt x="119" y="697"/>
                  </a:lnTo>
                  <a:lnTo>
                    <a:pt x="116" y="697"/>
                  </a:lnTo>
                  <a:lnTo>
                    <a:pt x="116" y="697"/>
                  </a:lnTo>
                  <a:lnTo>
                    <a:pt x="116" y="695"/>
                  </a:lnTo>
                  <a:lnTo>
                    <a:pt x="116" y="695"/>
                  </a:lnTo>
                  <a:lnTo>
                    <a:pt x="116" y="695"/>
                  </a:lnTo>
                  <a:lnTo>
                    <a:pt x="114" y="695"/>
                  </a:lnTo>
                  <a:lnTo>
                    <a:pt x="114" y="695"/>
                  </a:lnTo>
                  <a:lnTo>
                    <a:pt x="112" y="695"/>
                  </a:lnTo>
                  <a:lnTo>
                    <a:pt x="107" y="697"/>
                  </a:lnTo>
                  <a:lnTo>
                    <a:pt x="104" y="697"/>
                  </a:lnTo>
                  <a:lnTo>
                    <a:pt x="104" y="697"/>
                  </a:lnTo>
                  <a:lnTo>
                    <a:pt x="102" y="697"/>
                  </a:lnTo>
                  <a:lnTo>
                    <a:pt x="100" y="697"/>
                  </a:lnTo>
                  <a:lnTo>
                    <a:pt x="97" y="697"/>
                  </a:lnTo>
                  <a:lnTo>
                    <a:pt x="95" y="697"/>
                  </a:lnTo>
                  <a:lnTo>
                    <a:pt x="95" y="697"/>
                  </a:lnTo>
                  <a:lnTo>
                    <a:pt x="93" y="697"/>
                  </a:lnTo>
                  <a:lnTo>
                    <a:pt x="93" y="700"/>
                  </a:lnTo>
                  <a:lnTo>
                    <a:pt x="90" y="702"/>
                  </a:lnTo>
                  <a:lnTo>
                    <a:pt x="90" y="702"/>
                  </a:lnTo>
                  <a:lnTo>
                    <a:pt x="88" y="702"/>
                  </a:lnTo>
                  <a:lnTo>
                    <a:pt x="88" y="702"/>
                  </a:lnTo>
                  <a:lnTo>
                    <a:pt x="88" y="702"/>
                  </a:lnTo>
                  <a:lnTo>
                    <a:pt x="88" y="702"/>
                  </a:lnTo>
                  <a:lnTo>
                    <a:pt x="86" y="702"/>
                  </a:lnTo>
                  <a:lnTo>
                    <a:pt x="86" y="702"/>
                  </a:lnTo>
                  <a:lnTo>
                    <a:pt x="83" y="702"/>
                  </a:lnTo>
                  <a:lnTo>
                    <a:pt x="83" y="702"/>
                  </a:lnTo>
                  <a:lnTo>
                    <a:pt x="83" y="700"/>
                  </a:lnTo>
                  <a:lnTo>
                    <a:pt x="81" y="695"/>
                  </a:lnTo>
                  <a:lnTo>
                    <a:pt x="81" y="695"/>
                  </a:lnTo>
                  <a:lnTo>
                    <a:pt x="78" y="693"/>
                  </a:lnTo>
                  <a:lnTo>
                    <a:pt x="74" y="690"/>
                  </a:lnTo>
                  <a:lnTo>
                    <a:pt x="71" y="690"/>
                  </a:lnTo>
                  <a:lnTo>
                    <a:pt x="71" y="690"/>
                  </a:lnTo>
                  <a:lnTo>
                    <a:pt x="69" y="688"/>
                  </a:lnTo>
                  <a:lnTo>
                    <a:pt x="69" y="686"/>
                  </a:lnTo>
                  <a:lnTo>
                    <a:pt x="67" y="686"/>
                  </a:lnTo>
                  <a:lnTo>
                    <a:pt x="67" y="683"/>
                  </a:lnTo>
                  <a:lnTo>
                    <a:pt x="67" y="683"/>
                  </a:lnTo>
                  <a:lnTo>
                    <a:pt x="67" y="683"/>
                  </a:lnTo>
                  <a:lnTo>
                    <a:pt x="62" y="683"/>
                  </a:lnTo>
                  <a:lnTo>
                    <a:pt x="57" y="681"/>
                  </a:lnTo>
                  <a:lnTo>
                    <a:pt x="57" y="681"/>
                  </a:lnTo>
                  <a:lnTo>
                    <a:pt x="57" y="678"/>
                  </a:lnTo>
                  <a:lnTo>
                    <a:pt x="57" y="678"/>
                  </a:lnTo>
                  <a:lnTo>
                    <a:pt x="57" y="678"/>
                  </a:lnTo>
                  <a:lnTo>
                    <a:pt x="57" y="678"/>
                  </a:lnTo>
                  <a:lnTo>
                    <a:pt x="60" y="676"/>
                  </a:lnTo>
                  <a:lnTo>
                    <a:pt x="60" y="676"/>
                  </a:lnTo>
                  <a:lnTo>
                    <a:pt x="69" y="671"/>
                  </a:lnTo>
                  <a:lnTo>
                    <a:pt x="71" y="671"/>
                  </a:lnTo>
                  <a:lnTo>
                    <a:pt x="74" y="669"/>
                  </a:lnTo>
                  <a:lnTo>
                    <a:pt x="76" y="667"/>
                  </a:lnTo>
                  <a:lnTo>
                    <a:pt x="76" y="667"/>
                  </a:lnTo>
                  <a:lnTo>
                    <a:pt x="76" y="664"/>
                  </a:lnTo>
                  <a:lnTo>
                    <a:pt x="78" y="660"/>
                  </a:lnTo>
                  <a:lnTo>
                    <a:pt x="78" y="660"/>
                  </a:lnTo>
                  <a:lnTo>
                    <a:pt x="81" y="657"/>
                  </a:lnTo>
                  <a:lnTo>
                    <a:pt x="83" y="657"/>
                  </a:lnTo>
                  <a:lnTo>
                    <a:pt x="83" y="655"/>
                  </a:lnTo>
                  <a:lnTo>
                    <a:pt x="83" y="655"/>
                  </a:lnTo>
                  <a:lnTo>
                    <a:pt x="86" y="652"/>
                  </a:lnTo>
                  <a:lnTo>
                    <a:pt x="86" y="648"/>
                  </a:lnTo>
                  <a:lnTo>
                    <a:pt x="86" y="645"/>
                  </a:lnTo>
                  <a:lnTo>
                    <a:pt x="86" y="645"/>
                  </a:lnTo>
                  <a:lnTo>
                    <a:pt x="88" y="643"/>
                  </a:lnTo>
                  <a:lnTo>
                    <a:pt x="88" y="643"/>
                  </a:lnTo>
                  <a:lnTo>
                    <a:pt x="88" y="641"/>
                  </a:lnTo>
                  <a:lnTo>
                    <a:pt x="88" y="641"/>
                  </a:lnTo>
                  <a:lnTo>
                    <a:pt x="90" y="641"/>
                  </a:lnTo>
                  <a:lnTo>
                    <a:pt x="90" y="641"/>
                  </a:lnTo>
                  <a:lnTo>
                    <a:pt x="93" y="641"/>
                  </a:lnTo>
                  <a:lnTo>
                    <a:pt x="93" y="641"/>
                  </a:lnTo>
                  <a:lnTo>
                    <a:pt x="93" y="641"/>
                  </a:lnTo>
                  <a:lnTo>
                    <a:pt x="95" y="641"/>
                  </a:lnTo>
                  <a:lnTo>
                    <a:pt x="95" y="638"/>
                  </a:lnTo>
                  <a:lnTo>
                    <a:pt x="102" y="636"/>
                  </a:lnTo>
                  <a:lnTo>
                    <a:pt x="104" y="633"/>
                  </a:lnTo>
                  <a:lnTo>
                    <a:pt x="107" y="633"/>
                  </a:lnTo>
                  <a:lnTo>
                    <a:pt x="107" y="633"/>
                  </a:lnTo>
                  <a:lnTo>
                    <a:pt x="109" y="631"/>
                  </a:lnTo>
                  <a:lnTo>
                    <a:pt x="114" y="631"/>
                  </a:lnTo>
                  <a:lnTo>
                    <a:pt x="116" y="631"/>
                  </a:lnTo>
                  <a:lnTo>
                    <a:pt x="116" y="631"/>
                  </a:lnTo>
                  <a:lnTo>
                    <a:pt x="121" y="629"/>
                  </a:lnTo>
                  <a:lnTo>
                    <a:pt x="121" y="629"/>
                  </a:lnTo>
                  <a:lnTo>
                    <a:pt x="121" y="629"/>
                  </a:lnTo>
                  <a:lnTo>
                    <a:pt x="123" y="629"/>
                  </a:lnTo>
                  <a:lnTo>
                    <a:pt x="126" y="629"/>
                  </a:lnTo>
                  <a:lnTo>
                    <a:pt x="126" y="626"/>
                  </a:lnTo>
                  <a:lnTo>
                    <a:pt x="126" y="626"/>
                  </a:lnTo>
                  <a:lnTo>
                    <a:pt x="128" y="626"/>
                  </a:lnTo>
                  <a:lnTo>
                    <a:pt x="128" y="626"/>
                  </a:lnTo>
                  <a:lnTo>
                    <a:pt x="128" y="626"/>
                  </a:lnTo>
                  <a:lnTo>
                    <a:pt x="128" y="624"/>
                  </a:lnTo>
                  <a:lnTo>
                    <a:pt x="128" y="624"/>
                  </a:lnTo>
                  <a:lnTo>
                    <a:pt x="123" y="622"/>
                  </a:lnTo>
                  <a:lnTo>
                    <a:pt x="123" y="622"/>
                  </a:lnTo>
                  <a:lnTo>
                    <a:pt x="123" y="622"/>
                  </a:lnTo>
                  <a:lnTo>
                    <a:pt x="123" y="622"/>
                  </a:lnTo>
                  <a:lnTo>
                    <a:pt x="123" y="622"/>
                  </a:lnTo>
                  <a:lnTo>
                    <a:pt x="123" y="619"/>
                  </a:lnTo>
                  <a:lnTo>
                    <a:pt x="128" y="610"/>
                  </a:lnTo>
                  <a:lnTo>
                    <a:pt x="128" y="610"/>
                  </a:lnTo>
                  <a:lnTo>
                    <a:pt x="128" y="607"/>
                  </a:lnTo>
                  <a:lnTo>
                    <a:pt x="128" y="607"/>
                  </a:lnTo>
                  <a:lnTo>
                    <a:pt x="126" y="605"/>
                  </a:lnTo>
                  <a:lnTo>
                    <a:pt x="126" y="605"/>
                  </a:lnTo>
                  <a:lnTo>
                    <a:pt x="126" y="605"/>
                  </a:lnTo>
                  <a:lnTo>
                    <a:pt x="126" y="605"/>
                  </a:lnTo>
                  <a:lnTo>
                    <a:pt x="126" y="603"/>
                  </a:lnTo>
                  <a:lnTo>
                    <a:pt x="123" y="603"/>
                  </a:lnTo>
                  <a:lnTo>
                    <a:pt x="123" y="603"/>
                  </a:lnTo>
                  <a:lnTo>
                    <a:pt x="116" y="600"/>
                  </a:lnTo>
                  <a:lnTo>
                    <a:pt x="116" y="598"/>
                  </a:lnTo>
                  <a:lnTo>
                    <a:pt x="114" y="598"/>
                  </a:lnTo>
                  <a:lnTo>
                    <a:pt x="112" y="596"/>
                  </a:lnTo>
                  <a:lnTo>
                    <a:pt x="112" y="596"/>
                  </a:lnTo>
                  <a:lnTo>
                    <a:pt x="112" y="596"/>
                  </a:lnTo>
                  <a:lnTo>
                    <a:pt x="112" y="596"/>
                  </a:lnTo>
                  <a:lnTo>
                    <a:pt x="112" y="593"/>
                  </a:lnTo>
                  <a:lnTo>
                    <a:pt x="109" y="591"/>
                  </a:lnTo>
                  <a:lnTo>
                    <a:pt x="109" y="589"/>
                  </a:lnTo>
                  <a:lnTo>
                    <a:pt x="109" y="589"/>
                  </a:lnTo>
                  <a:lnTo>
                    <a:pt x="109" y="589"/>
                  </a:lnTo>
                  <a:lnTo>
                    <a:pt x="109" y="589"/>
                  </a:lnTo>
                  <a:lnTo>
                    <a:pt x="107" y="586"/>
                  </a:lnTo>
                  <a:lnTo>
                    <a:pt x="107" y="586"/>
                  </a:lnTo>
                  <a:lnTo>
                    <a:pt x="104" y="586"/>
                  </a:lnTo>
                  <a:lnTo>
                    <a:pt x="104" y="586"/>
                  </a:lnTo>
                  <a:lnTo>
                    <a:pt x="104" y="589"/>
                  </a:lnTo>
                  <a:lnTo>
                    <a:pt x="104" y="589"/>
                  </a:lnTo>
                  <a:lnTo>
                    <a:pt x="102" y="591"/>
                  </a:lnTo>
                  <a:lnTo>
                    <a:pt x="102" y="591"/>
                  </a:lnTo>
                  <a:lnTo>
                    <a:pt x="102" y="591"/>
                  </a:lnTo>
                  <a:lnTo>
                    <a:pt x="100" y="591"/>
                  </a:lnTo>
                  <a:lnTo>
                    <a:pt x="100" y="591"/>
                  </a:lnTo>
                  <a:lnTo>
                    <a:pt x="100" y="591"/>
                  </a:lnTo>
                  <a:lnTo>
                    <a:pt x="100" y="591"/>
                  </a:lnTo>
                  <a:lnTo>
                    <a:pt x="97" y="591"/>
                  </a:lnTo>
                  <a:lnTo>
                    <a:pt x="95" y="591"/>
                  </a:lnTo>
                  <a:lnTo>
                    <a:pt x="95" y="589"/>
                  </a:lnTo>
                  <a:lnTo>
                    <a:pt x="95" y="589"/>
                  </a:lnTo>
                  <a:lnTo>
                    <a:pt x="93" y="589"/>
                  </a:lnTo>
                  <a:lnTo>
                    <a:pt x="93" y="591"/>
                  </a:lnTo>
                  <a:lnTo>
                    <a:pt x="93" y="591"/>
                  </a:lnTo>
                  <a:lnTo>
                    <a:pt x="90" y="591"/>
                  </a:lnTo>
                  <a:lnTo>
                    <a:pt x="90" y="593"/>
                  </a:lnTo>
                  <a:lnTo>
                    <a:pt x="88" y="596"/>
                  </a:lnTo>
                  <a:lnTo>
                    <a:pt x="86" y="596"/>
                  </a:lnTo>
                  <a:lnTo>
                    <a:pt x="86" y="598"/>
                  </a:lnTo>
                  <a:lnTo>
                    <a:pt x="83" y="598"/>
                  </a:lnTo>
                  <a:lnTo>
                    <a:pt x="81" y="598"/>
                  </a:lnTo>
                  <a:lnTo>
                    <a:pt x="78" y="598"/>
                  </a:lnTo>
                  <a:lnTo>
                    <a:pt x="78" y="598"/>
                  </a:lnTo>
                  <a:lnTo>
                    <a:pt x="76" y="600"/>
                  </a:lnTo>
                  <a:lnTo>
                    <a:pt x="76" y="600"/>
                  </a:lnTo>
                  <a:lnTo>
                    <a:pt x="76" y="600"/>
                  </a:lnTo>
                  <a:lnTo>
                    <a:pt x="74" y="600"/>
                  </a:lnTo>
                  <a:lnTo>
                    <a:pt x="74" y="600"/>
                  </a:lnTo>
                  <a:lnTo>
                    <a:pt x="69" y="600"/>
                  </a:lnTo>
                  <a:lnTo>
                    <a:pt x="64" y="600"/>
                  </a:lnTo>
                  <a:lnTo>
                    <a:pt x="62" y="598"/>
                  </a:lnTo>
                  <a:lnTo>
                    <a:pt x="60" y="598"/>
                  </a:lnTo>
                  <a:lnTo>
                    <a:pt x="60" y="598"/>
                  </a:lnTo>
                  <a:lnTo>
                    <a:pt x="57" y="598"/>
                  </a:lnTo>
                  <a:lnTo>
                    <a:pt x="57" y="598"/>
                  </a:lnTo>
                  <a:lnTo>
                    <a:pt x="55" y="598"/>
                  </a:lnTo>
                  <a:lnTo>
                    <a:pt x="55" y="598"/>
                  </a:lnTo>
                  <a:lnTo>
                    <a:pt x="52" y="598"/>
                  </a:lnTo>
                  <a:lnTo>
                    <a:pt x="48" y="600"/>
                  </a:lnTo>
                  <a:lnTo>
                    <a:pt x="45" y="600"/>
                  </a:lnTo>
                  <a:lnTo>
                    <a:pt x="43" y="603"/>
                  </a:lnTo>
                  <a:lnTo>
                    <a:pt x="43" y="603"/>
                  </a:lnTo>
                  <a:lnTo>
                    <a:pt x="43" y="603"/>
                  </a:lnTo>
                  <a:lnTo>
                    <a:pt x="41" y="600"/>
                  </a:lnTo>
                  <a:lnTo>
                    <a:pt x="41" y="600"/>
                  </a:lnTo>
                  <a:lnTo>
                    <a:pt x="41" y="600"/>
                  </a:lnTo>
                  <a:lnTo>
                    <a:pt x="41" y="600"/>
                  </a:lnTo>
                  <a:lnTo>
                    <a:pt x="41" y="598"/>
                  </a:lnTo>
                  <a:lnTo>
                    <a:pt x="41" y="598"/>
                  </a:lnTo>
                  <a:lnTo>
                    <a:pt x="41" y="596"/>
                  </a:lnTo>
                  <a:lnTo>
                    <a:pt x="43" y="593"/>
                  </a:lnTo>
                  <a:lnTo>
                    <a:pt x="43" y="593"/>
                  </a:lnTo>
                  <a:lnTo>
                    <a:pt x="43" y="591"/>
                  </a:lnTo>
                  <a:lnTo>
                    <a:pt x="43" y="589"/>
                  </a:lnTo>
                  <a:lnTo>
                    <a:pt x="43" y="586"/>
                  </a:lnTo>
                  <a:lnTo>
                    <a:pt x="43" y="586"/>
                  </a:lnTo>
                  <a:lnTo>
                    <a:pt x="41" y="584"/>
                  </a:lnTo>
                  <a:lnTo>
                    <a:pt x="43" y="581"/>
                  </a:lnTo>
                  <a:lnTo>
                    <a:pt x="43" y="581"/>
                  </a:lnTo>
                  <a:lnTo>
                    <a:pt x="43" y="581"/>
                  </a:lnTo>
                  <a:lnTo>
                    <a:pt x="43" y="579"/>
                  </a:lnTo>
                  <a:lnTo>
                    <a:pt x="41" y="579"/>
                  </a:lnTo>
                  <a:lnTo>
                    <a:pt x="41" y="581"/>
                  </a:lnTo>
                  <a:lnTo>
                    <a:pt x="41" y="581"/>
                  </a:lnTo>
                  <a:lnTo>
                    <a:pt x="38" y="581"/>
                  </a:lnTo>
                  <a:lnTo>
                    <a:pt x="38" y="581"/>
                  </a:lnTo>
                  <a:lnTo>
                    <a:pt x="38" y="581"/>
                  </a:lnTo>
                  <a:lnTo>
                    <a:pt x="34" y="579"/>
                  </a:lnTo>
                  <a:lnTo>
                    <a:pt x="34" y="577"/>
                  </a:lnTo>
                  <a:lnTo>
                    <a:pt x="31" y="577"/>
                  </a:lnTo>
                  <a:lnTo>
                    <a:pt x="34" y="572"/>
                  </a:lnTo>
                  <a:lnTo>
                    <a:pt x="34" y="570"/>
                  </a:lnTo>
                  <a:lnTo>
                    <a:pt x="36" y="567"/>
                  </a:lnTo>
                  <a:lnTo>
                    <a:pt x="38" y="563"/>
                  </a:lnTo>
                  <a:lnTo>
                    <a:pt x="38" y="563"/>
                  </a:lnTo>
                  <a:lnTo>
                    <a:pt x="38" y="560"/>
                  </a:lnTo>
                  <a:lnTo>
                    <a:pt x="38" y="560"/>
                  </a:lnTo>
                  <a:lnTo>
                    <a:pt x="38" y="558"/>
                  </a:lnTo>
                  <a:lnTo>
                    <a:pt x="38" y="558"/>
                  </a:lnTo>
                  <a:lnTo>
                    <a:pt x="36" y="555"/>
                  </a:lnTo>
                  <a:lnTo>
                    <a:pt x="34" y="553"/>
                  </a:lnTo>
                  <a:lnTo>
                    <a:pt x="31" y="551"/>
                  </a:lnTo>
                  <a:lnTo>
                    <a:pt x="31" y="548"/>
                  </a:lnTo>
                  <a:lnTo>
                    <a:pt x="31" y="548"/>
                  </a:lnTo>
                  <a:lnTo>
                    <a:pt x="31" y="544"/>
                  </a:lnTo>
                  <a:lnTo>
                    <a:pt x="31" y="541"/>
                  </a:lnTo>
                  <a:lnTo>
                    <a:pt x="31" y="539"/>
                  </a:lnTo>
                  <a:lnTo>
                    <a:pt x="31" y="539"/>
                  </a:lnTo>
                  <a:lnTo>
                    <a:pt x="36" y="534"/>
                  </a:lnTo>
                  <a:lnTo>
                    <a:pt x="38" y="529"/>
                  </a:lnTo>
                  <a:lnTo>
                    <a:pt x="38" y="527"/>
                  </a:lnTo>
                  <a:lnTo>
                    <a:pt x="41" y="525"/>
                  </a:lnTo>
                  <a:lnTo>
                    <a:pt x="43" y="522"/>
                  </a:lnTo>
                  <a:lnTo>
                    <a:pt x="45" y="520"/>
                  </a:lnTo>
                  <a:lnTo>
                    <a:pt x="45" y="518"/>
                  </a:lnTo>
                  <a:lnTo>
                    <a:pt x="45" y="518"/>
                  </a:lnTo>
                  <a:lnTo>
                    <a:pt x="45" y="515"/>
                  </a:lnTo>
                  <a:lnTo>
                    <a:pt x="45" y="510"/>
                  </a:lnTo>
                  <a:lnTo>
                    <a:pt x="45" y="506"/>
                  </a:lnTo>
                  <a:lnTo>
                    <a:pt x="45" y="503"/>
                  </a:lnTo>
                  <a:lnTo>
                    <a:pt x="48" y="501"/>
                  </a:lnTo>
                  <a:lnTo>
                    <a:pt x="50" y="499"/>
                  </a:lnTo>
                  <a:lnTo>
                    <a:pt x="50" y="499"/>
                  </a:lnTo>
                  <a:lnTo>
                    <a:pt x="50" y="499"/>
                  </a:lnTo>
                  <a:lnTo>
                    <a:pt x="52" y="496"/>
                  </a:lnTo>
                  <a:lnTo>
                    <a:pt x="52" y="496"/>
                  </a:lnTo>
                  <a:lnTo>
                    <a:pt x="55" y="496"/>
                  </a:lnTo>
                  <a:lnTo>
                    <a:pt x="55" y="496"/>
                  </a:lnTo>
                  <a:lnTo>
                    <a:pt x="57" y="496"/>
                  </a:lnTo>
                  <a:lnTo>
                    <a:pt x="57" y="496"/>
                  </a:lnTo>
                  <a:lnTo>
                    <a:pt x="57" y="494"/>
                  </a:lnTo>
                  <a:lnTo>
                    <a:pt x="57" y="494"/>
                  </a:lnTo>
                  <a:lnTo>
                    <a:pt x="60" y="494"/>
                  </a:lnTo>
                  <a:lnTo>
                    <a:pt x="64" y="492"/>
                  </a:lnTo>
                  <a:lnTo>
                    <a:pt x="67" y="492"/>
                  </a:lnTo>
                  <a:lnTo>
                    <a:pt x="69" y="489"/>
                  </a:lnTo>
                  <a:lnTo>
                    <a:pt x="71" y="489"/>
                  </a:lnTo>
                  <a:lnTo>
                    <a:pt x="71" y="487"/>
                  </a:lnTo>
                  <a:lnTo>
                    <a:pt x="71" y="487"/>
                  </a:lnTo>
                  <a:lnTo>
                    <a:pt x="71" y="487"/>
                  </a:lnTo>
                  <a:lnTo>
                    <a:pt x="71" y="484"/>
                  </a:lnTo>
                  <a:lnTo>
                    <a:pt x="71" y="484"/>
                  </a:lnTo>
                  <a:lnTo>
                    <a:pt x="69" y="482"/>
                  </a:lnTo>
                  <a:lnTo>
                    <a:pt x="69" y="482"/>
                  </a:lnTo>
                  <a:lnTo>
                    <a:pt x="67" y="482"/>
                  </a:lnTo>
                  <a:lnTo>
                    <a:pt x="67" y="482"/>
                  </a:lnTo>
                  <a:lnTo>
                    <a:pt x="67" y="480"/>
                  </a:lnTo>
                  <a:lnTo>
                    <a:pt x="64" y="480"/>
                  </a:lnTo>
                  <a:lnTo>
                    <a:pt x="64" y="480"/>
                  </a:lnTo>
                  <a:lnTo>
                    <a:pt x="64" y="480"/>
                  </a:lnTo>
                  <a:lnTo>
                    <a:pt x="62" y="480"/>
                  </a:lnTo>
                  <a:lnTo>
                    <a:pt x="60" y="480"/>
                  </a:lnTo>
                  <a:lnTo>
                    <a:pt x="57" y="482"/>
                  </a:lnTo>
                  <a:lnTo>
                    <a:pt x="52" y="484"/>
                  </a:lnTo>
                  <a:lnTo>
                    <a:pt x="52" y="487"/>
                  </a:lnTo>
                  <a:lnTo>
                    <a:pt x="50" y="487"/>
                  </a:lnTo>
                  <a:lnTo>
                    <a:pt x="50" y="487"/>
                  </a:lnTo>
                  <a:lnTo>
                    <a:pt x="50" y="487"/>
                  </a:lnTo>
                  <a:lnTo>
                    <a:pt x="48" y="484"/>
                  </a:lnTo>
                  <a:lnTo>
                    <a:pt x="48" y="484"/>
                  </a:lnTo>
                  <a:lnTo>
                    <a:pt x="48" y="484"/>
                  </a:lnTo>
                  <a:lnTo>
                    <a:pt x="45" y="484"/>
                  </a:lnTo>
                  <a:lnTo>
                    <a:pt x="45" y="482"/>
                  </a:lnTo>
                  <a:lnTo>
                    <a:pt x="45" y="482"/>
                  </a:lnTo>
                  <a:lnTo>
                    <a:pt x="45" y="484"/>
                  </a:lnTo>
                  <a:lnTo>
                    <a:pt x="43" y="484"/>
                  </a:lnTo>
                  <a:lnTo>
                    <a:pt x="43" y="484"/>
                  </a:lnTo>
                  <a:lnTo>
                    <a:pt x="41" y="484"/>
                  </a:lnTo>
                  <a:lnTo>
                    <a:pt x="41" y="487"/>
                  </a:lnTo>
                  <a:lnTo>
                    <a:pt x="41" y="487"/>
                  </a:lnTo>
                  <a:lnTo>
                    <a:pt x="41" y="487"/>
                  </a:lnTo>
                  <a:lnTo>
                    <a:pt x="38" y="487"/>
                  </a:lnTo>
                  <a:lnTo>
                    <a:pt x="38" y="487"/>
                  </a:lnTo>
                  <a:lnTo>
                    <a:pt x="38" y="487"/>
                  </a:lnTo>
                  <a:lnTo>
                    <a:pt x="36" y="484"/>
                  </a:lnTo>
                  <a:lnTo>
                    <a:pt x="36" y="482"/>
                  </a:lnTo>
                  <a:lnTo>
                    <a:pt x="38" y="480"/>
                  </a:lnTo>
                  <a:lnTo>
                    <a:pt x="45" y="473"/>
                  </a:lnTo>
                  <a:lnTo>
                    <a:pt x="45" y="473"/>
                  </a:lnTo>
                  <a:lnTo>
                    <a:pt x="45" y="470"/>
                  </a:lnTo>
                  <a:lnTo>
                    <a:pt x="45" y="468"/>
                  </a:lnTo>
                  <a:lnTo>
                    <a:pt x="48" y="463"/>
                  </a:lnTo>
                  <a:lnTo>
                    <a:pt x="48" y="463"/>
                  </a:lnTo>
                  <a:lnTo>
                    <a:pt x="48" y="461"/>
                  </a:lnTo>
                  <a:lnTo>
                    <a:pt x="48" y="461"/>
                  </a:lnTo>
                  <a:lnTo>
                    <a:pt x="48" y="458"/>
                  </a:lnTo>
                  <a:lnTo>
                    <a:pt x="48" y="456"/>
                  </a:lnTo>
                  <a:lnTo>
                    <a:pt x="50" y="456"/>
                  </a:lnTo>
                  <a:lnTo>
                    <a:pt x="50" y="456"/>
                  </a:lnTo>
                  <a:lnTo>
                    <a:pt x="52" y="451"/>
                  </a:lnTo>
                  <a:lnTo>
                    <a:pt x="55" y="449"/>
                  </a:lnTo>
                  <a:lnTo>
                    <a:pt x="55" y="449"/>
                  </a:lnTo>
                  <a:lnTo>
                    <a:pt x="57" y="447"/>
                  </a:lnTo>
                  <a:lnTo>
                    <a:pt x="57" y="447"/>
                  </a:lnTo>
                  <a:lnTo>
                    <a:pt x="57" y="447"/>
                  </a:lnTo>
                  <a:lnTo>
                    <a:pt x="55" y="444"/>
                  </a:lnTo>
                  <a:lnTo>
                    <a:pt x="57" y="444"/>
                  </a:lnTo>
                  <a:lnTo>
                    <a:pt x="57" y="442"/>
                  </a:lnTo>
                  <a:lnTo>
                    <a:pt x="57" y="437"/>
                  </a:lnTo>
                  <a:lnTo>
                    <a:pt x="57" y="435"/>
                  </a:lnTo>
                  <a:lnTo>
                    <a:pt x="57" y="435"/>
                  </a:lnTo>
                  <a:lnTo>
                    <a:pt x="57" y="432"/>
                  </a:lnTo>
                  <a:lnTo>
                    <a:pt x="52" y="432"/>
                  </a:lnTo>
                  <a:lnTo>
                    <a:pt x="50" y="432"/>
                  </a:lnTo>
                  <a:lnTo>
                    <a:pt x="50" y="432"/>
                  </a:lnTo>
                  <a:lnTo>
                    <a:pt x="50" y="432"/>
                  </a:lnTo>
                  <a:lnTo>
                    <a:pt x="48" y="432"/>
                  </a:lnTo>
                  <a:lnTo>
                    <a:pt x="48" y="430"/>
                  </a:lnTo>
                  <a:lnTo>
                    <a:pt x="48" y="430"/>
                  </a:lnTo>
                  <a:lnTo>
                    <a:pt x="48" y="430"/>
                  </a:lnTo>
                  <a:lnTo>
                    <a:pt x="45" y="430"/>
                  </a:lnTo>
                  <a:lnTo>
                    <a:pt x="43" y="428"/>
                  </a:lnTo>
                  <a:lnTo>
                    <a:pt x="41" y="428"/>
                  </a:lnTo>
                  <a:lnTo>
                    <a:pt x="36" y="425"/>
                  </a:lnTo>
                  <a:lnTo>
                    <a:pt x="36" y="425"/>
                  </a:lnTo>
                  <a:lnTo>
                    <a:pt x="36" y="425"/>
                  </a:lnTo>
                  <a:lnTo>
                    <a:pt x="34" y="425"/>
                  </a:lnTo>
                  <a:lnTo>
                    <a:pt x="34" y="423"/>
                  </a:lnTo>
                  <a:lnTo>
                    <a:pt x="34" y="423"/>
                  </a:lnTo>
                  <a:lnTo>
                    <a:pt x="31" y="423"/>
                  </a:lnTo>
                  <a:lnTo>
                    <a:pt x="31" y="416"/>
                  </a:lnTo>
                  <a:lnTo>
                    <a:pt x="29" y="402"/>
                  </a:lnTo>
                  <a:lnTo>
                    <a:pt x="29" y="399"/>
                  </a:lnTo>
                  <a:lnTo>
                    <a:pt x="29" y="399"/>
                  </a:lnTo>
                  <a:lnTo>
                    <a:pt x="31" y="397"/>
                  </a:lnTo>
                  <a:lnTo>
                    <a:pt x="34" y="395"/>
                  </a:lnTo>
                  <a:lnTo>
                    <a:pt x="34" y="395"/>
                  </a:lnTo>
                  <a:lnTo>
                    <a:pt x="34" y="395"/>
                  </a:lnTo>
                  <a:lnTo>
                    <a:pt x="34" y="395"/>
                  </a:lnTo>
                  <a:lnTo>
                    <a:pt x="34" y="390"/>
                  </a:lnTo>
                  <a:lnTo>
                    <a:pt x="34" y="387"/>
                  </a:lnTo>
                  <a:lnTo>
                    <a:pt x="36" y="387"/>
                  </a:lnTo>
                  <a:lnTo>
                    <a:pt x="36" y="385"/>
                  </a:lnTo>
                  <a:lnTo>
                    <a:pt x="36" y="385"/>
                  </a:lnTo>
                  <a:lnTo>
                    <a:pt x="38" y="383"/>
                  </a:lnTo>
                  <a:lnTo>
                    <a:pt x="38" y="383"/>
                  </a:lnTo>
                  <a:lnTo>
                    <a:pt x="36" y="383"/>
                  </a:lnTo>
                  <a:lnTo>
                    <a:pt x="36" y="383"/>
                  </a:lnTo>
                  <a:lnTo>
                    <a:pt x="34" y="380"/>
                  </a:lnTo>
                  <a:lnTo>
                    <a:pt x="34" y="380"/>
                  </a:lnTo>
                  <a:lnTo>
                    <a:pt x="34" y="380"/>
                  </a:lnTo>
                  <a:lnTo>
                    <a:pt x="34" y="378"/>
                  </a:lnTo>
                  <a:lnTo>
                    <a:pt x="31" y="376"/>
                  </a:lnTo>
                  <a:lnTo>
                    <a:pt x="31" y="376"/>
                  </a:lnTo>
                  <a:lnTo>
                    <a:pt x="31" y="376"/>
                  </a:lnTo>
                  <a:lnTo>
                    <a:pt x="29" y="373"/>
                  </a:lnTo>
                  <a:lnTo>
                    <a:pt x="29" y="373"/>
                  </a:lnTo>
                  <a:lnTo>
                    <a:pt x="29" y="371"/>
                  </a:lnTo>
                  <a:lnTo>
                    <a:pt x="29" y="371"/>
                  </a:lnTo>
                  <a:lnTo>
                    <a:pt x="26" y="371"/>
                  </a:lnTo>
                  <a:lnTo>
                    <a:pt x="26" y="366"/>
                  </a:lnTo>
                  <a:lnTo>
                    <a:pt x="26" y="366"/>
                  </a:lnTo>
                  <a:lnTo>
                    <a:pt x="26" y="366"/>
                  </a:lnTo>
                  <a:lnTo>
                    <a:pt x="26" y="366"/>
                  </a:lnTo>
                  <a:lnTo>
                    <a:pt x="24" y="366"/>
                  </a:lnTo>
                  <a:lnTo>
                    <a:pt x="24" y="366"/>
                  </a:lnTo>
                  <a:lnTo>
                    <a:pt x="24" y="366"/>
                  </a:lnTo>
                  <a:lnTo>
                    <a:pt x="24" y="366"/>
                  </a:lnTo>
                  <a:lnTo>
                    <a:pt x="22" y="366"/>
                  </a:lnTo>
                  <a:lnTo>
                    <a:pt x="22" y="366"/>
                  </a:lnTo>
                  <a:lnTo>
                    <a:pt x="22" y="366"/>
                  </a:lnTo>
                  <a:lnTo>
                    <a:pt x="22" y="364"/>
                  </a:lnTo>
                  <a:lnTo>
                    <a:pt x="22" y="364"/>
                  </a:lnTo>
                  <a:lnTo>
                    <a:pt x="22" y="359"/>
                  </a:lnTo>
                  <a:lnTo>
                    <a:pt x="22" y="357"/>
                  </a:lnTo>
                  <a:lnTo>
                    <a:pt x="24" y="354"/>
                  </a:lnTo>
                  <a:lnTo>
                    <a:pt x="24" y="352"/>
                  </a:lnTo>
                  <a:lnTo>
                    <a:pt x="29" y="350"/>
                  </a:lnTo>
                  <a:lnTo>
                    <a:pt x="31" y="347"/>
                  </a:lnTo>
                  <a:lnTo>
                    <a:pt x="34" y="343"/>
                  </a:lnTo>
                  <a:lnTo>
                    <a:pt x="34" y="340"/>
                  </a:lnTo>
                  <a:lnTo>
                    <a:pt x="34" y="340"/>
                  </a:lnTo>
                  <a:lnTo>
                    <a:pt x="34" y="338"/>
                  </a:lnTo>
                  <a:lnTo>
                    <a:pt x="34" y="335"/>
                  </a:lnTo>
                  <a:lnTo>
                    <a:pt x="36" y="335"/>
                  </a:lnTo>
                  <a:lnTo>
                    <a:pt x="34" y="333"/>
                  </a:lnTo>
                  <a:lnTo>
                    <a:pt x="31" y="331"/>
                  </a:lnTo>
                  <a:lnTo>
                    <a:pt x="29" y="328"/>
                  </a:lnTo>
                  <a:lnTo>
                    <a:pt x="29" y="328"/>
                  </a:lnTo>
                  <a:lnTo>
                    <a:pt x="26" y="328"/>
                  </a:lnTo>
                  <a:lnTo>
                    <a:pt x="24" y="328"/>
                  </a:lnTo>
                  <a:lnTo>
                    <a:pt x="22" y="328"/>
                  </a:lnTo>
                  <a:lnTo>
                    <a:pt x="22" y="331"/>
                  </a:lnTo>
                  <a:lnTo>
                    <a:pt x="19" y="331"/>
                  </a:lnTo>
                  <a:lnTo>
                    <a:pt x="19" y="331"/>
                  </a:lnTo>
                  <a:lnTo>
                    <a:pt x="17" y="333"/>
                  </a:lnTo>
                  <a:lnTo>
                    <a:pt x="15" y="333"/>
                  </a:lnTo>
                  <a:lnTo>
                    <a:pt x="12" y="333"/>
                  </a:lnTo>
                  <a:lnTo>
                    <a:pt x="12" y="333"/>
                  </a:lnTo>
                  <a:lnTo>
                    <a:pt x="8" y="331"/>
                  </a:lnTo>
                  <a:lnTo>
                    <a:pt x="5" y="328"/>
                  </a:lnTo>
                  <a:lnTo>
                    <a:pt x="5" y="328"/>
                  </a:lnTo>
                  <a:lnTo>
                    <a:pt x="5" y="328"/>
                  </a:lnTo>
                  <a:lnTo>
                    <a:pt x="5" y="326"/>
                  </a:lnTo>
                  <a:lnTo>
                    <a:pt x="5" y="326"/>
                  </a:lnTo>
                  <a:lnTo>
                    <a:pt x="5" y="321"/>
                  </a:lnTo>
                  <a:lnTo>
                    <a:pt x="3" y="314"/>
                  </a:lnTo>
                  <a:lnTo>
                    <a:pt x="3" y="307"/>
                  </a:lnTo>
                  <a:lnTo>
                    <a:pt x="3" y="305"/>
                  </a:lnTo>
                  <a:lnTo>
                    <a:pt x="3" y="305"/>
                  </a:lnTo>
                  <a:lnTo>
                    <a:pt x="3" y="305"/>
                  </a:lnTo>
                  <a:lnTo>
                    <a:pt x="0" y="302"/>
                  </a:lnTo>
                  <a:lnTo>
                    <a:pt x="0" y="300"/>
                  </a:lnTo>
                  <a:lnTo>
                    <a:pt x="0" y="300"/>
                  </a:lnTo>
                  <a:lnTo>
                    <a:pt x="3" y="298"/>
                  </a:lnTo>
                  <a:lnTo>
                    <a:pt x="3" y="295"/>
                  </a:lnTo>
                  <a:lnTo>
                    <a:pt x="5" y="293"/>
                  </a:lnTo>
                  <a:lnTo>
                    <a:pt x="8" y="283"/>
                  </a:lnTo>
                  <a:lnTo>
                    <a:pt x="12" y="281"/>
                  </a:lnTo>
                  <a:lnTo>
                    <a:pt x="12" y="279"/>
                  </a:lnTo>
                  <a:lnTo>
                    <a:pt x="17" y="274"/>
                  </a:lnTo>
                  <a:lnTo>
                    <a:pt x="19" y="272"/>
                  </a:lnTo>
                  <a:lnTo>
                    <a:pt x="19" y="269"/>
                  </a:lnTo>
                  <a:lnTo>
                    <a:pt x="22" y="267"/>
                  </a:lnTo>
                  <a:lnTo>
                    <a:pt x="22" y="267"/>
                  </a:lnTo>
                  <a:lnTo>
                    <a:pt x="22" y="264"/>
                  </a:lnTo>
                  <a:lnTo>
                    <a:pt x="22" y="257"/>
                  </a:lnTo>
                  <a:lnTo>
                    <a:pt x="22" y="255"/>
                  </a:lnTo>
                  <a:lnTo>
                    <a:pt x="22" y="255"/>
                  </a:lnTo>
                  <a:lnTo>
                    <a:pt x="24" y="250"/>
                  </a:lnTo>
                  <a:lnTo>
                    <a:pt x="24" y="250"/>
                  </a:lnTo>
                  <a:lnTo>
                    <a:pt x="26" y="250"/>
                  </a:lnTo>
                  <a:lnTo>
                    <a:pt x="26" y="248"/>
                  </a:lnTo>
                  <a:lnTo>
                    <a:pt x="26" y="248"/>
                  </a:lnTo>
                  <a:lnTo>
                    <a:pt x="31" y="248"/>
                  </a:lnTo>
                  <a:lnTo>
                    <a:pt x="31" y="248"/>
                  </a:lnTo>
                  <a:lnTo>
                    <a:pt x="31" y="248"/>
                  </a:lnTo>
                  <a:lnTo>
                    <a:pt x="34" y="248"/>
                  </a:lnTo>
                  <a:lnTo>
                    <a:pt x="36" y="248"/>
                  </a:lnTo>
                  <a:lnTo>
                    <a:pt x="38" y="246"/>
                  </a:lnTo>
                  <a:lnTo>
                    <a:pt x="43" y="246"/>
                  </a:lnTo>
                  <a:lnTo>
                    <a:pt x="48" y="246"/>
                  </a:lnTo>
                  <a:lnTo>
                    <a:pt x="57" y="241"/>
                  </a:lnTo>
                  <a:lnTo>
                    <a:pt x="60" y="238"/>
                  </a:lnTo>
                  <a:lnTo>
                    <a:pt x="60" y="236"/>
                  </a:lnTo>
                  <a:lnTo>
                    <a:pt x="60" y="236"/>
                  </a:lnTo>
                  <a:lnTo>
                    <a:pt x="60" y="231"/>
                  </a:lnTo>
                  <a:lnTo>
                    <a:pt x="60" y="231"/>
                  </a:lnTo>
                  <a:lnTo>
                    <a:pt x="60" y="229"/>
                  </a:lnTo>
                  <a:lnTo>
                    <a:pt x="60" y="227"/>
                  </a:lnTo>
                  <a:lnTo>
                    <a:pt x="62" y="227"/>
                  </a:lnTo>
                  <a:lnTo>
                    <a:pt x="62" y="227"/>
                  </a:lnTo>
                  <a:lnTo>
                    <a:pt x="64" y="224"/>
                  </a:lnTo>
                  <a:lnTo>
                    <a:pt x="64" y="224"/>
                  </a:lnTo>
                  <a:lnTo>
                    <a:pt x="67" y="222"/>
                  </a:lnTo>
                  <a:lnTo>
                    <a:pt x="67" y="222"/>
                  </a:lnTo>
                  <a:lnTo>
                    <a:pt x="69" y="222"/>
                  </a:lnTo>
                  <a:lnTo>
                    <a:pt x="69" y="220"/>
                  </a:lnTo>
                  <a:lnTo>
                    <a:pt x="69" y="217"/>
                  </a:lnTo>
                  <a:lnTo>
                    <a:pt x="69" y="217"/>
                  </a:lnTo>
                  <a:lnTo>
                    <a:pt x="69" y="217"/>
                  </a:lnTo>
                  <a:lnTo>
                    <a:pt x="76" y="215"/>
                  </a:lnTo>
                  <a:lnTo>
                    <a:pt x="78" y="215"/>
                  </a:lnTo>
                  <a:lnTo>
                    <a:pt x="78" y="215"/>
                  </a:lnTo>
                  <a:lnTo>
                    <a:pt x="81" y="212"/>
                  </a:lnTo>
                  <a:lnTo>
                    <a:pt x="81" y="212"/>
                  </a:lnTo>
                  <a:lnTo>
                    <a:pt x="83" y="210"/>
                  </a:lnTo>
                  <a:lnTo>
                    <a:pt x="83" y="210"/>
                  </a:lnTo>
                  <a:lnTo>
                    <a:pt x="86" y="205"/>
                  </a:lnTo>
                  <a:lnTo>
                    <a:pt x="88" y="203"/>
                  </a:lnTo>
                  <a:lnTo>
                    <a:pt x="88" y="203"/>
                  </a:lnTo>
                  <a:lnTo>
                    <a:pt x="88" y="201"/>
                  </a:lnTo>
                  <a:lnTo>
                    <a:pt x="88" y="201"/>
                  </a:lnTo>
                  <a:lnTo>
                    <a:pt x="88" y="201"/>
                  </a:lnTo>
                  <a:lnTo>
                    <a:pt x="86" y="198"/>
                  </a:lnTo>
                  <a:lnTo>
                    <a:pt x="86" y="198"/>
                  </a:lnTo>
                  <a:lnTo>
                    <a:pt x="86" y="196"/>
                  </a:lnTo>
                  <a:lnTo>
                    <a:pt x="86" y="196"/>
                  </a:lnTo>
                  <a:lnTo>
                    <a:pt x="86" y="196"/>
                  </a:lnTo>
                  <a:lnTo>
                    <a:pt x="81" y="193"/>
                  </a:lnTo>
                  <a:lnTo>
                    <a:pt x="81" y="193"/>
                  </a:lnTo>
                  <a:lnTo>
                    <a:pt x="81" y="193"/>
                  </a:lnTo>
                  <a:lnTo>
                    <a:pt x="81" y="191"/>
                  </a:lnTo>
                  <a:lnTo>
                    <a:pt x="81" y="191"/>
                  </a:lnTo>
                  <a:lnTo>
                    <a:pt x="81" y="186"/>
                  </a:lnTo>
                  <a:lnTo>
                    <a:pt x="81" y="186"/>
                  </a:lnTo>
                  <a:lnTo>
                    <a:pt x="81" y="184"/>
                  </a:lnTo>
                  <a:lnTo>
                    <a:pt x="78" y="184"/>
                  </a:lnTo>
                  <a:lnTo>
                    <a:pt x="74" y="184"/>
                  </a:lnTo>
                  <a:lnTo>
                    <a:pt x="74" y="182"/>
                  </a:lnTo>
                  <a:lnTo>
                    <a:pt x="74" y="179"/>
                  </a:lnTo>
                  <a:lnTo>
                    <a:pt x="71" y="179"/>
                  </a:lnTo>
                  <a:lnTo>
                    <a:pt x="67" y="177"/>
                  </a:lnTo>
                  <a:lnTo>
                    <a:pt x="74" y="172"/>
                  </a:lnTo>
                  <a:lnTo>
                    <a:pt x="74" y="170"/>
                  </a:lnTo>
                  <a:lnTo>
                    <a:pt x="76" y="165"/>
                  </a:lnTo>
                  <a:lnTo>
                    <a:pt x="76" y="163"/>
                  </a:lnTo>
                  <a:lnTo>
                    <a:pt x="76" y="160"/>
                  </a:lnTo>
                  <a:lnTo>
                    <a:pt x="76" y="158"/>
                  </a:lnTo>
                  <a:lnTo>
                    <a:pt x="76" y="158"/>
                  </a:lnTo>
                  <a:lnTo>
                    <a:pt x="78" y="149"/>
                  </a:lnTo>
                  <a:lnTo>
                    <a:pt x="78" y="146"/>
                  </a:lnTo>
                  <a:lnTo>
                    <a:pt x="78" y="144"/>
                  </a:lnTo>
                  <a:lnTo>
                    <a:pt x="78" y="144"/>
                  </a:lnTo>
                  <a:lnTo>
                    <a:pt x="76" y="141"/>
                  </a:lnTo>
                  <a:lnTo>
                    <a:pt x="76" y="141"/>
                  </a:lnTo>
                  <a:lnTo>
                    <a:pt x="69" y="137"/>
                  </a:lnTo>
                  <a:lnTo>
                    <a:pt x="67" y="137"/>
                  </a:lnTo>
                  <a:lnTo>
                    <a:pt x="67" y="134"/>
                  </a:lnTo>
                  <a:lnTo>
                    <a:pt x="67" y="134"/>
                  </a:lnTo>
                  <a:lnTo>
                    <a:pt x="64" y="132"/>
                  </a:lnTo>
                  <a:lnTo>
                    <a:pt x="64" y="132"/>
                  </a:lnTo>
                  <a:lnTo>
                    <a:pt x="64" y="130"/>
                  </a:lnTo>
                  <a:lnTo>
                    <a:pt x="64" y="130"/>
                  </a:lnTo>
                  <a:lnTo>
                    <a:pt x="62" y="130"/>
                  </a:lnTo>
                  <a:lnTo>
                    <a:pt x="62" y="130"/>
                  </a:lnTo>
                  <a:lnTo>
                    <a:pt x="62" y="127"/>
                  </a:lnTo>
                  <a:lnTo>
                    <a:pt x="60" y="127"/>
                  </a:lnTo>
                  <a:lnTo>
                    <a:pt x="57" y="125"/>
                  </a:lnTo>
                  <a:lnTo>
                    <a:pt x="55" y="125"/>
                  </a:lnTo>
                  <a:lnTo>
                    <a:pt x="52" y="125"/>
                  </a:lnTo>
                  <a:lnTo>
                    <a:pt x="52" y="125"/>
                  </a:lnTo>
                  <a:lnTo>
                    <a:pt x="52" y="120"/>
                  </a:lnTo>
                  <a:lnTo>
                    <a:pt x="52" y="120"/>
                  </a:lnTo>
                  <a:lnTo>
                    <a:pt x="52" y="108"/>
                  </a:lnTo>
                  <a:lnTo>
                    <a:pt x="64" y="97"/>
                  </a:lnTo>
                  <a:lnTo>
                    <a:pt x="71" y="92"/>
                  </a:lnTo>
                  <a:lnTo>
                    <a:pt x="76" y="92"/>
                  </a:lnTo>
                  <a:lnTo>
                    <a:pt x="81" y="92"/>
                  </a:lnTo>
                  <a:lnTo>
                    <a:pt x="83" y="92"/>
                  </a:lnTo>
                  <a:lnTo>
                    <a:pt x="83" y="92"/>
                  </a:lnTo>
                  <a:lnTo>
                    <a:pt x="90" y="89"/>
                  </a:lnTo>
                  <a:lnTo>
                    <a:pt x="90" y="89"/>
                  </a:lnTo>
                  <a:lnTo>
                    <a:pt x="93" y="89"/>
                  </a:lnTo>
                  <a:lnTo>
                    <a:pt x="93" y="89"/>
                  </a:lnTo>
                  <a:lnTo>
                    <a:pt x="95" y="89"/>
                  </a:lnTo>
                  <a:lnTo>
                    <a:pt x="95" y="89"/>
                  </a:lnTo>
                  <a:lnTo>
                    <a:pt x="95" y="89"/>
                  </a:lnTo>
                  <a:lnTo>
                    <a:pt x="95" y="85"/>
                  </a:lnTo>
                  <a:lnTo>
                    <a:pt x="95" y="82"/>
                  </a:lnTo>
                  <a:lnTo>
                    <a:pt x="95" y="80"/>
                  </a:lnTo>
                  <a:lnTo>
                    <a:pt x="95" y="80"/>
                  </a:lnTo>
                  <a:lnTo>
                    <a:pt x="95" y="78"/>
                  </a:lnTo>
                  <a:lnTo>
                    <a:pt x="97" y="75"/>
                  </a:lnTo>
                  <a:lnTo>
                    <a:pt x="100" y="75"/>
                  </a:lnTo>
                  <a:lnTo>
                    <a:pt x="100" y="75"/>
                  </a:lnTo>
                  <a:lnTo>
                    <a:pt x="102" y="75"/>
                  </a:lnTo>
                  <a:lnTo>
                    <a:pt x="102" y="75"/>
                  </a:lnTo>
                  <a:lnTo>
                    <a:pt x="102" y="75"/>
                  </a:lnTo>
                  <a:lnTo>
                    <a:pt x="104" y="75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7" y="80"/>
                  </a:lnTo>
                  <a:lnTo>
                    <a:pt x="107" y="80"/>
                  </a:lnTo>
                  <a:lnTo>
                    <a:pt x="112" y="80"/>
                  </a:lnTo>
                  <a:lnTo>
                    <a:pt x="114" y="80"/>
                  </a:lnTo>
                  <a:lnTo>
                    <a:pt x="116" y="78"/>
                  </a:lnTo>
                  <a:lnTo>
                    <a:pt x="116" y="80"/>
                  </a:lnTo>
                  <a:lnTo>
                    <a:pt x="116" y="80"/>
                  </a:lnTo>
                  <a:lnTo>
                    <a:pt x="119" y="80"/>
                  </a:lnTo>
                  <a:lnTo>
                    <a:pt x="119" y="80"/>
                  </a:lnTo>
                  <a:lnTo>
                    <a:pt x="119" y="80"/>
                  </a:lnTo>
                  <a:lnTo>
                    <a:pt x="119" y="82"/>
                  </a:lnTo>
                  <a:lnTo>
                    <a:pt x="121" y="82"/>
                  </a:lnTo>
                  <a:lnTo>
                    <a:pt x="121" y="82"/>
                  </a:lnTo>
                  <a:lnTo>
                    <a:pt x="142" y="75"/>
                  </a:lnTo>
                  <a:lnTo>
                    <a:pt x="147" y="75"/>
                  </a:lnTo>
                  <a:lnTo>
                    <a:pt x="149" y="73"/>
                  </a:lnTo>
                  <a:lnTo>
                    <a:pt x="152" y="73"/>
                  </a:lnTo>
                  <a:lnTo>
                    <a:pt x="152" y="73"/>
                  </a:lnTo>
                  <a:lnTo>
                    <a:pt x="152" y="75"/>
                  </a:lnTo>
                  <a:lnTo>
                    <a:pt x="152" y="75"/>
                  </a:lnTo>
                  <a:lnTo>
                    <a:pt x="152" y="78"/>
                  </a:lnTo>
                  <a:lnTo>
                    <a:pt x="152" y="78"/>
                  </a:lnTo>
                  <a:lnTo>
                    <a:pt x="154" y="78"/>
                  </a:lnTo>
                  <a:lnTo>
                    <a:pt x="154" y="78"/>
                  </a:lnTo>
                  <a:lnTo>
                    <a:pt x="156" y="78"/>
                  </a:lnTo>
                  <a:lnTo>
                    <a:pt x="156" y="78"/>
                  </a:lnTo>
                  <a:lnTo>
                    <a:pt x="161" y="75"/>
                  </a:lnTo>
                  <a:lnTo>
                    <a:pt x="161" y="75"/>
                  </a:lnTo>
                  <a:lnTo>
                    <a:pt x="164" y="75"/>
                  </a:lnTo>
                  <a:lnTo>
                    <a:pt x="164" y="75"/>
                  </a:lnTo>
                  <a:lnTo>
                    <a:pt x="164" y="73"/>
                  </a:lnTo>
                  <a:lnTo>
                    <a:pt x="164" y="73"/>
                  </a:lnTo>
                  <a:lnTo>
                    <a:pt x="166" y="68"/>
                  </a:lnTo>
                  <a:lnTo>
                    <a:pt x="166" y="66"/>
                  </a:lnTo>
                  <a:lnTo>
                    <a:pt x="166" y="66"/>
                  </a:lnTo>
                  <a:lnTo>
                    <a:pt x="168" y="66"/>
                  </a:lnTo>
                  <a:lnTo>
                    <a:pt x="171" y="63"/>
                  </a:lnTo>
                  <a:lnTo>
                    <a:pt x="171" y="61"/>
                  </a:lnTo>
                  <a:lnTo>
                    <a:pt x="171" y="61"/>
                  </a:lnTo>
                  <a:lnTo>
                    <a:pt x="171" y="61"/>
                  </a:lnTo>
                  <a:lnTo>
                    <a:pt x="171" y="61"/>
                  </a:lnTo>
                  <a:lnTo>
                    <a:pt x="171" y="61"/>
                  </a:lnTo>
                  <a:lnTo>
                    <a:pt x="171" y="61"/>
                  </a:lnTo>
                  <a:lnTo>
                    <a:pt x="171" y="59"/>
                  </a:lnTo>
                  <a:lnTo>
                    <a:pt x="171" y="59"/>
                  </a:lnTo>
                  <a:lnTo>
                    <a:pt x="171" y="59"/>
                  </a:lnTo>
                  <a:lnTo>
                    <a:pt x="171" y="59"/>
                  </a:lnTo>
                  <a:lnTo>
                    <a:pt x="173" y="59"/>
                  </a:lnTo>
                  <a:lnTo>
                    <a:pt x="173" y="59"/>
                  </a:lnTo>
                  <a:lnTo>
                    <a:pt x="173" y="61"/>
                  </a:lnTo>
                  <a:lnTo>
                    <a:pt x="175" y="61"/>
                  </a:lnTo>
                  <a:lnTo>
                    <a:pt x="175" y="61"/>
                  </a:lnTo>
                  <a:lnTo>
                    <a:pt x="175" y="61"/>
                  </a:lnTo>
                  <a:lnTo>
                    <a:pt x="178" y="61"/>
                  </a:lnTo>
                  <a:lnTo>
                    <a:pt x="178" y="61"/>
                  </a:lnTo>
                  <a:lnTo>
                    <a:pt x="178" y="61"/>
                  </a:lnTo>
                  <a:lnTo>
                    <a:pt x="178" y="61"/>
                  </a:lnTo>
                  <a:lnTo>
                    <a:pt x="178" y="59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80" y="56"/>
                  </a:lnTo>
                  <a:lnTo>
                    <a:pt x="180" y="54"/>
                  </a:lnTo>
                  <a:lnTo>
                    <a:pt x="180" y="54"/>
                  </a:lnTo>
                  <a:lnTo>
                    <a:pt x="182" y="54"/>
                  </a:lnTo>
                  <a:lnTo>
                    <a:pt x="185" y="54"/>
                  </a:lnTo>
                  <a:lnTo>
                    <a:pt x="187" y="54"/>
                  </a:lnTo>
                  <a:lnTo>
                    <a:pt x="192" y="54"/>
                  </a:lnTo>
                  <a:lnTo>
                    <a:pt x="194" y="54"/>
                  </a:lnTo>
                  <a:lnTo>
                    <a:pt x="194" y="54"/>
                  </a:lnTo>
                  <a:lnTo>
                    <a:pt x="194" y="56"/>
                  </a:lnTo>
                  <a:lnTo>
                    <a:pt x="194" y="56"/>
                  </a:lnTo>
                  <a:lnTo>
                    <a:pt x="194" y="56"/>
                  </a:lnTo>
                  <a:lnTo>
                    <a:pt x="197" y="59"/>
                  </a:lnTo>
                  <a:lnTo>
                    <a:pt x="197" y="61"/>
                  </a:lnTo>
                  <a:lnTo>
                    <a:pt x="197" y="61"/>
                  </a:lnTo>
                  <a:lnTo>
                    <a:pt x="199" y="61"/>
                  </a:lnTo>
                  <a:lnTo>
                    <a:pt x="199" y="59"/>
                  </a:lnTo>
                  <a:lnTo>
                    <a:pt x="199" y="56"/>
                  </a:lnTo>
                  <a:lnTo>
                    <a:pt x="201" y="56"/>
                  </a:lnTo>
                  <a:lnTo>
                    <a:pt x="201" y="54"/>
                  </a:lnTo>
                  <a:lnTo>
                    <a:pt x="201" y="52"/>
                  </a:lnTo>
                  <a:lnTo>
                    <a:pt x="201" y="49"/>
                  </a:lnTo>
                  <a:lnTo>
                    <a:pt x="201" y="49"/>
                  </a:lnTo>
                  <a:lnTo>
                    <a:pt x="201" y="49"/>
                  </a:lnTo>
                  <a:lnTo>
                    <a:pt x="201" y="49"/>
                  </a:lnTo>
                  <a:lnTo>
                    <a:pt x="199" y="47"/>
                  </a:lnTo>
                  <a:lnTo>
                    <a:pt x="199" y="47"/>
                  </a:lnTo>
                  <a:lnTo>
                    <a:pt x="199" y="44"/>
                  </a:lnTo>
                  <a:lnTo>
                    <a:pt x="199" y="44"/>
                  </a:lnTo>
                  <a:lnTo>
                    <a:pt x="197" y="44"/>
                  </a:lnTo>
                  <a:lnTo>
                    <a:pt x="197" y="44"/>
                  </a:lnTo>
                  <a:lnTo>
                    <a:pt x="197" y="42"/>
                  </a:lnTo>
                  <a:lnTo>
                    <a:pt x="194" y="42"/>
                  </a:lnTo>
                  <a:lnTo>
                    <a:pt x="194" y="42"/>
                  </a:lnTo>
                  <a:lnTo>
                    <a:pt x="197" y="42"/>
                  </a:lnTo>
                  <a:lnTo>
                    <a:pt x="206" y="42"/>
                  </a:lnTo>
                  <a:lnTo>
                    <a:pt x="213" y="44"/>
                  </a:lnTo>
                  <a:lnTo>
                    <a:pt x="213" y="44"/>
                  </a:lnTo>
                  <a:lnTo>
                    <a:pt x="213" y="47"/>
                  </a:lnTo>
                  <a:lnTo>
                    <a:pt x="216" y="47"/>
                  </a:lnTo>
                  <a:lnTo>
                    <a:pt x="218" y="49"/>
                  </a:lnTo>
                  <a:lnTo>
                    <a:pt x="218" y="49"/>
                  </a:lnTo>
                  <a:lnTo>
                    <a:pt x="218" y="49"/>
                  </a:lnTo>
                  <a:lnTo>
                    <a:pt x="220" y="47"/>
                  </a:lnTo>
                  <a:lnTo>
                    <a:pt x="225" y="44"/>
                  </a:lnTo>
                  <a:lnTo>
                    <a:pt x="227" y="44"/>
                  </a:lnTo>
                  <a:lnTo>
                    <a:pt x="232" y="40"/>
                  </a:lnTo>
                  <a:lnTo>
                    <a:pt x="235" y="37"/>
                  </a:lnTo>
                  <a:lnTo>
                    <a:pt x="237" y="35"/>
                  </a:lnTo>
                  <a:lnTo>
                    <a:pt x="237" y="33"/>
                  </a:lnTo>
                  <a:lnTo>
                    <a:pt x="237" y="33"/>
                  </a:lnTo>
                  <a:lnTo>
                    <a:pt x="239" y="26"/>
                  </a:lnTo>
                  <a:lnTo>
                    <a:pt x="239" y="26"/>
                  </a:lnTo>
                  <a:lnTo>
                    <a:pt x="242" y="21"/>
                  </a:lnTo>
                  <a:lnTo>
                    <a:pt x="244" y="16"/>
                  </a:lnTo>
                  <a:lnTo>
                    <a:pt x="246" y="18"/>
                  </a:lnTo>
                  <a:lnTo>
                    <a:pt x="251" y="18"/>
                  </a:lnTo>
                  <a:lnTo>
                    <a:pt x="261" y="18"/>
                  </a:lnTo>
                  <a:lnTo>
                    <a:pt x="270" y="18"/>
                  </a:lnTo>
                  <a:lnTo>
                    <a:pt x="272" y="21"/>
                  </a:lnTo>
                  <a:lnTo>
                    <a:pt x="272" y="21"/>
                  </a:lnTo>
                  <a:lnTo>
                    <a:pt x="272" y="26"/>
                  </a:lnTo>
                  <a:lnTo>
                    <a:pt x="275" y="26"/>
                  </a:lnTo>
                  <a:lnTo>
                    <a:pt x="287" y="35"/>
                  </a:lnTo>
                  <a:lnTo>
                    <a:pt x="291" y="37"/>
                  </a:lnTo>
                  <a:lnTo>
                    <a:pt x="303" y="35"/>
                  </a:lnTo>
                  <a:lnTo>
                    <a:pt x="305" y="35"/>
                  </a:lnTo>
                  <a:lnTo>
                    <a:pt x="313" y="33"/>
                  </a:lnTo>
                  <a:lnTo>
                    <a:pt x="317" y="30"/>
                  </a:lnTo>
                  <a:lnTo>
                    <a:pt x="322" y="30"/>
                  </a:lnTo>
                  <a:lnTo>
                    <a:pt x="329" y="33"/>
                  </a:lnTo>
                  <a:lnTo>
                    <a:pt x="331" y="33"/>
                  </a:lnTo>
                  <a:lnTo>
                    <a:pt x="336" y="33"/>
                  </a:lnTo>
                  <a:lnTo>
                    <a:pt x="339" y="30"/>
                  </a:lnTo>
                  <a:lnTo>
                    <a:pt x="346" y="23"/>
                  </a:lnTo>
                  <a:lnTo>
                    <a:pt x="350" y="21"/>
                  </a:lnTo>
                  <a:lnTo>
                    <a:pt x="353" y="21"/>
                  </a:lnTo>
                  <a:lnTo>
                    <a:pt x="360" y="21"/>
                  </a:lnTo>
                  <a:lnTo>
                    <a:pt x="362" y="21"/>
                  </a:lnTo>
                  <a:lnTo>
                    <a:pt x="365" y="18"/>
                  </a:lnTo>
                  <a:lnTo>
                    <a:pt x="367" y="18"/>
                  </a:lnTo>
                  <a:lnTo>
                    <a:pt x="369" y="16"/>
                  </a:lnTo>
                  <a:lnTo>
                    <a:pt x="369" y="11"/>
                  </a:lnTo>
                  <a:lnTo>
                    <a:pt x="372" y="9"/>
                  </a:lnTo>
                  <a:lnTo>
                    <a:pt x="374" y="7"/>
                  </a:lnTo>
                  <a:lnTo>
                    <a:pt x="374" y="7"/>
                  </a:lnTo>
                  <a:lnTo>
                    <a:pt x="374" y="4"/>
                  </a:lnTo>
                  <a:lnTo>
                    <a:pt x="374" y="4"/>
                  </a:lnTo>
                  <a:lnTo>
                    <a:pt x="374" y="4"/>
                  </a:lnTo>
                  <a:lnTo>
                    <a:pt x="376" y="4"/>
                  </a:lnTo>
                  <a:lnTo>
                    <a:pt x="381" y="0"/>
                  </a:lnTo>
                  <a:lnTo>
                    <a:pt x="381" y="0"/>
                  </a:lnTo>
                  <a:lnTo>
                    <a:pt x="383" y="0"/>
                  </a:lnTo>
                  <a:lnTo>
                    <a:pt x="386" y="0"/>
                  </a:lnTo>
                  <a:lnTo>
                    <a:pt x="388" y="0"/>
                  </a:lnTo>
                  <a:lnTo>
                    <a:pt x="391" y="0"/>
                  </a:lnTo>
                  <a:lnTo>
                    <a:pt x="393" y="0"/>
                  </a:lnTo>
                  <a:lnTo>
                    <a:pt x="398" y="2"/>
                  </a:lnTo>
                  <a:lnTo>
                    <a:pt x="398" y="4"/>
                  </a:lnTo>
                  <a:lnTo>
                    <a:pt x="407" y="14"/>
                  </a:lnTo>
                  <a:lnTo>
                    <a:pt x="409" y="16"/>
                  </a:lnTo>
                  <a:lnTo>
                    <a:pt x="409" y="16"/>
                  </a:lnTo>
                  <a:lnTo>
                    <a:pt x="409" y="16"/>
                  </a:lnTo>
                  <a:lnTo>
                    <a:pt x="409" y="18"/>
                  </a:lnTo>
                  <a:lnTo>
                    <a:pt x="409" y="18"/>
                  </a:lnTo>
                  <a:lnTo>
                    <a:pt x="409" y="18"/>
                  </a:lnTo>
                  <a:lnTo>
                    <a:pt x="407" y="26"/>
                  </a:lnTo>
                  <a:lnTo>
                    <a:pt x="398" y="40"/>
                  </a:lnTo>
                  <a:lnTo>
                    <a:pt x="398" y="40"/>
                  </a:lnTo>
                  <a:lnTo>
                    <a:pt x="398" y="40"/>
                  </a:lnTo>
                  <a:lnTo>
                    <a:pt x="398" y="40"/>
                  </a:lnTo>
                  <a:lnTo>
                    <a:pt x="395" y="40"/>
                  </a:lnTo>
                  <a:lnTo>
                    <a:pt x="395" y="40"/>
                  </a:lnTo>
                  <a:lnTo>
                    <a:pt x="395" y="40"/>
                  </a:lnTo>
                  <a:lnTo>
                    <a:pt x="395" y="40"/>
                  </a:lnTo>
                  <a:lnTo>
                    <a:pt x="393" y="37"/>
                  </a:lnTo>
                  <a:lnTo>
                    <a:pt x="393" y="37"/>
                  </a:lnTo>
                  <a:lnTo>
                    <a:pt x="393" y="37"/>
                  </a:lnTo>
                  <a:lnTo>
                    <a:pt x="393" y="40"/>
                  </a:lnTo>
                  <a:lnTo>
                    <a:pt x="391" y="40"/>
                  </a:lnTo>
                  <a:lnTo>
                    <a:pt x="391" y="40"/>
                  </a:lnTo>
                  <a:lnTo>
                    <a:pt x="391" y="42"/>
                  </a:lnTo>
                  <a:lnTo>
                    <a:pt x="391" y="44"/>
                  </a:lnTo>
                  <a:lnTo>
                    <a:pt x="388" y="44"/>
                  </a:lnTo>
                  <a:lnTo>
                    <a:pt x="388" y="44"/>
                  </a:lnTo>
                  <a:lnTo>
                    <a:pt x="388" y="44"/>
                  </a:lnTo>
                  <a:lnTo>
                    <a:pt x="386" y="42"/>
                  </a:lnTo>
                  <a:lnTo>
                    <a:pt x="386" y="42"/>
                  </a:lnTo>
                  <a:lnTo>
                    <a:pt x="386" y="42"/>
                  </a:lnTo>
                  <a:lnTo>
                    <a:pt x="383" y="42"/>
                  </a:lnTo>
                  <a:lnTo>
                    <a:pt x="383" y="44"/>
                  </a:lnTo>
                  <a:lnTo>
                    <a:pt x="381" y="52"/>
                  </a:lnTo>
                  <a:lnTo>
                    <a:pt x="381" y="54"/>
                  </a:lnTo>
                  <a:lnTo>
                    <a:pt x="381" y="54"/>
                  </a:lnTo>
                  <a:lnTo>
                    <a:pt x="381" y="54"/>
                  </a:lnTo>
                  <a:lnTo>
                    <a:pt x="381" y="56"/>
                  </a:lnTo>
                  <a:lnTo>
                    <a:pt x="381" y="56"/>
                  </a:lnTo>
                  <a:lnTo>
                    <a:pt x="381" y="56"/>
                  </a:lnTo>
                  <a:lnTo>
                    <a:pt x="386" y="59"/>
                  </a:lnTo>
                  <a:lnTo>
                    <a:pt x="386" y="61"/>
                  </a:lnTo>
                  <a:lnTo>
                    <a:pt x="388" y="63"/>
                  </a:lnTo>
                  <a:lnTo>
                    <a:pt x="388" y="66"/>
                  </a:lnTo>
                  <a:lnTo>
                    <a:pt x="391" y="66"/>
                  </a:lnTo>
                  <a:lnTo>
                    <a:pt x="391" y="66"/>
                  </a:lnTo>
                  <a:lnTo>
                    <a:pt x="391" y="66"/>
                  </a:lnTo>
                  <a:lnTo>
                    <a:pt x="393" y="66"/>
                  </a:lnTo>
                  <a:lnTo>
                    <a:pt x="393" y="66"/>
                  </a:lnTo>
                  <a:lnTo>
                    <a:pt x="393" y="66"/>
                  </a:lnTo>
                  <a:lnTo>
                    <a:pt x="393" y="63"/>
                  </a:lnTo>
                  <a:lnTo>
                    <a:pt x="393" y="63"/>
                  </a:lnTo>
                  <a:lnTo>
                    <a:pt x="393" y="63"/>
                  </a:lnTo>
                  <a:lnTo>
                    <a:pt x="395" y="63"/>
                  </a:lnTo>
                  <a:lnTo>
                    <a:pt x="395" y="63"/>
                  </a:lnTo>
                  <a:lnTo>
                    <a:pt x="395" y="63"/>
                  </a:lnTo>
                  <a:lnTo>
                    <a:pt x="400" y="66"/>
                  </a:lnTo>
                  <a:lnTo>
                    <a:pt x="400" y="66"/>
                  </a:lnTo>
                  <a:lnTo>
                    <a:pt x="402" y="66"/>
                  </a:lnTo>
                  <a:lnTo>
                    <a:pt x="405" y="66"/>
                  </a:lnTo>
                  <a:lnTo>
                    <a:pt x="407" y="66"/>
                  </a:lnTo>
                  <a:lnTo>
                    <a:pt x="407" y="66"/>
                  </a:lnTo>
                  <a:lnTo>
                    <a:pt x="407" y="66"/>
                  </a:lnTo>
                  <a:lnTo>
                    <a:pt x="407" y="66"/>
                  </a:lnTo>
                  <a:lnTo>
                    <a:pt x="414" y="59"/>
                  </a:lnTo>
                  <a:lnTo>
                    <a:pt x="417" y="54"/>
                  </a:lnTo>
                  <a:lnTo>
                    <a:pt x="417" y="52"/>
                  </a:lnTo>
                  <a:lnTo>
                    <a:pt x="419" y="52"/>
                  </a:lnTo>
                  <a:lnTo>
                    <a:pt x="419" y="52"/>
                  </a:lnTo>
                  <a:lnTo>
                    <a:pt x="424" y="49"/>
                  </a:lnTo>
                  <a:lnTo>
                    <a:pt x="431" y="47"/>
                  </a:lnTo>
                  <a:lnTo>
                    <a:pt x="433" y="44"/>
                  </a:lnTo>
                  <a:lnTo>
                    <a:pt x="433" y="44"/>
                  </a:lnTo>
                  <a:lnTo>
                    <a:pt x="433" y="44"/>
                  </a:lnTo>
                  <a:lnTo>
                    <a:pt x="433" y="42"/>
                  </a:lnTo>
                  <a:lnTo>
                    <a:pt x="433" y="42"/>
                  </a:lnTo>
                  <a:lnTo>
                    <a:pt x="433" y="40"/>
                  </a:lnTo>
                  <a:lnTo>
                    <a:pt x="433" y="37"/>
                  </a:lnTo>
                  <a:lnTo>
                    <a:pt x="436" y="37"/>
                  </a:lnTo>
                  <a:lnTo>
                    <a:pt x="436" y="35"/>
                  </a:lnTo>
                  <a:lnTo>
                    <a:pt x="433" y="33"/>
                  </a:lnTo>
                  <a:lnTo>
                    <a:pt x="433" y="33"/>
                  </a:lnTo>
                  <a:lnTo>
                    <a:pt x="433" y="30"/>
                  </a:lnTo>
                  <a:lnTo>
                    <a:pt x="431" y="30"/>
                  </a:lnTo>
                  <a:lnTo>
                    <a:pt x="431" y="30"/>
                  </a:lnTo>
                  <a:lnTo>
                    <a:pt x="431" y="30"/>
                  </a:lnTo>
                  <a:lnTo>
                    <a:pt x="431" y="30"/>
                  </a:lnTo>
                  <a:lnTo>
                    <a:pt x="431" y="28"/>
                  </a:lnTo>
                  <a:lnTo>
                    <a:pt x="431" y="28"/>
                  </a:lnTo>
                  <a:lnTo>
                    <a:pt x="433" y="26"/>
                  </a:lnTo>
                  <a:lnTo>
                    <a:pt x="436" y="21"/>
                  </a:lnTo>
                  <a:lnTo>
                    <a:pt x="438" y="21"/>
                  </a:lnTo>
                  <a:lnTo>
                    <a:pt x="438" y="18"/>
                  </a:lnTo>
                  <a:lnTo>
                    <a:pt x="440" y="18"/>
                  </a:lnTo>
                  <a:lnTo>
                    <a:pt x="440" y="18"/>
                  </a:lnTo>
                  <a:lnTo>
                    <a:pt x="443" y="18"/>
                  </a:lnTo>
                  <a:lnTo>
                    <a:pt x="445" y="18"/>
                  </a:lnTo>
                  <a:lnTo>
                    <a:pt x="445" y="18"/>
                  </a:lnTo>
                  <a:lnTo>
                    <a:pt x="450" y="21"/>
                  </a:lnTo>
                  <a:lnTo>
                    <a:pt x="450" y="21"/>
                  </a:lnTo>
                  <a:lnTo>
                    <a:pt x="450" y="23"/>
                  </a:lnTo>
                  <a:lnTo>
                    <a:pt x="450" y="23"/>
                  </a:lnTo>
                  <a:lnTo>
                    <a:pt x="450" y="26"/>
                  </a:lnTo>
                  <a:lnTo>
                    <a:pt x="450" y="26"/>
                  </a:lnTo>
                  <a:lnTo>
                    <a:pt x="450" y="28"/>
                  </a:lnTo>
                  <a:lnTo>
                    <a:pt x="450" y="28"/>
                  </a:lnTo>
                  <a:lnTo>
                    <a:pt x="450" y="28"/>
                  </a:lnTo>
                  <a:lnTo>
                    <a:pt x="450" y="30"/>
                  </a:lnTo>
                  <a:lnTo>
                    <a:pt x="452" y="30"/>
                  </a:lnTo>
                  <a:lnTo>
                    <a:pt x="452" y="30"/>
                  </a:lnTo>
                  <a:lnTo>
                    <a:pt x="452" y="30"/>
                  </a:lnTo>
                  <a:lnTo>
                    <a:pt x="454" y="30"/>
                  </a:lnTo>
                  <a:lnTo>
                    <a:pt x="454" y="30"/>
                  </a:lnTo>
                  <a:lnTo>
                    <a:pt x="454" y="30"/>
                  </a:lnTo>
                  <a:lnTo>
                    <a:pt x="457" y="30"/>
                  </a:lnTo>
                  <a:lnTo>
                    <a:pt x="459" y="30"/>
                  </a:lnTo>
                  <a:lnTo>
                    <a:pt x="459" y="30"/>
                  </a:lnTo>
                  <a:lnTo>
                    <a:pt x="459" y="30"/>
                  </a:lnTo>
                  <a:lnTo>
                    <a:pt x="462" y="30"/>
                  </a:lnTo>
                  <a:lnTo>
                    <a:pt x="462" y="30"/>
                  </a:lnTo>
                  <a:lnTo>
                    <a:pt x="462" y="30"/>
                  </a:lnTo>
                  <a:lnTo>
                    <a:pt x="464" y="33"/>
                  </a:lnTo>
                  <a:lnTo>
                    <a:pt x="464" y="33"/>
                  </a:lnTo>
                  <a:lnTo>
                    <a:pt x="464" y="33"/>
                  </a:lnTo>
                  <a:lnTo>
                    <a:pt x="466" y="30"/>
                  </a:lnTo>
                  <a:lnTo>
                    <a:pt x="469" y="30"/>
                  </a:lnTo>
                  <a:lnTo>
                    <a:pt x="469" y="30"/>
                  </a:lnTo>
                  <a:lnTo>
                    <a:pt x="469" y="30"/>
                  </a:lnTo>
                  <a:lnTo>
                    <a:pt x="471" y="30"/>
                  </a:lnTo>
                  <a:lnTo>
                    <a:pt x="471" y="30"/>
                  </a:lnTo>
                  <a:lnTo>
                    <a:pt x="469" y="37"/>
                  </a:lnTo>
                  <a:lnTo>
                    <a:pt x="469" y="37"/>
                  </a:lnTo>
                  <a:lnTo>
                    <a:pt x="469" y="40"/>
                  </a:lnTo>
                  <a:lnTo>
                    <a:pt x="471" y="40"/>
                  </a:lnTo>
                  <a:lnTo>
                    <a:pt x="471" y="42"/>
                  </a:lnTo>
                  <a:lnTo>
                    <a:pt x="471" y="42"/>
                  </a:lnTo>
                  <a:lnTo>
                    <a:pt x="473" y="47"/>
                  </a:lnTo>
                  <a:lnTo>
                    <a:pt x="478" y="54"/>
                  </a:lnTo>
                  <a:lnTo>
                    <a:pt x="480" y="54"/>
                  </a:lnTo>
                  <a:lnTo>
                    <a:pt x="483" y="56"/>
                  </a:lnTo>
                  <a:lnTo>
                    <a:pt x="483" y="56"/>
                  </a:lnTo>
                  <a:lnTo>
                    <a:pt x="483" y="59"/>
                  </a:lnTo>
                  <a:lnTo>
                    <a:pt x="483" y="59"/>
                  </a:lnTo>
                  <a:lnTo>
                    <a:pt x="485" y="61"/>
                  </a:lnTo>
                  <a:lnTo>
                    <a:pt x="485" y="61"/>
                  </a:lnTo>
                  <a:lnTo>
                    <a:pt x="488" y="61"/>
                  </a:lnTo>
                  <a:lnTo>
                    <a:pt x="488" y="61"/>
                  </a:lnTo>
                  <a:lnTo>
                    <a:pt x="492" y="61"/>
                  </a:lnTo>
                  <a:lnTo>
                    <a:pt x="495" y="61"/>
                  </a:lnTo>
                  <a:lnTo>
                    <a:pt x="495" y="61"/>
                  </a:lnTo>
                  <a:lnTo>
                    <a:pt x="497" y="61"/>
                  </a:lnTo>
                  <a:lnTo>
                    <a:pt x="497" y="61"/>
                  </a:lnTo>
                  <a:lnTo>
                    <a:pt x="499" y="61"/>
                  </a:lnTo>
                  <a:lnTo>
                    <a:pt x="502" y="66"/>
                  </a:lnTo>
                  <a:lnTo>
                    <a:pt x="502" y="68"/>
                  </a:lnTo>
                  <a:lnTo>
                    <a:pt x="504" y="68"/>
                  </a:lnTo>
                  <a:lnTo>
                    <a:pt x="504" y="68"/>
                  </a:lnTo>
                  <a:lnTo>
                    <a:pt x="506" y="68"/>
                  </a:lnTo>
                  <a:lnTo>
                    <a:pt x="511" y="68"/>
                  </a:lnTo>
                  <a:lnTo>
                    <a:pt x="516" y="68"/>
                  </a:lnTo>
                  <a:lnTo>
                    <a:pt x="516" y="68"/>
                  </a:lnTo>
                  <a:lnTo>
                    <a:pt x="518" y="68"/>
                  </a:lnTo>
                  <a:lnTo>
                    <a:pt x="525" y="70"/>
                  </a:lnTo>
                  <a:lnTo>
                    <a:pt x="528" y="70"/>
                  </a:lnTo>
                  <a:lnTo>
                    <a:pt x="530" y="70"/>
                  </a:lnTo>
                  <a:lnTo>
                    <a:pt x="532" y="68"/>
                  </a:lnTo>
                  <a:lnTo>
                    <a:pt x="535" y="68"/>
                  </a:lnTo>
                  <a:lnTo>
                    <a:pt x="537" y="68"/>
                  </a:lnTo>
                  <a:lnTo>
                    <a:pt x="540" y="68"/>
                  </a:lnTo>
                  <a:lnTo>
                    <a:pt x="540" y="68"/>
                  </a:lnTo>
                  <a:lnTo>
                    <a:pt x="542" y="68"/>
                  </a:lnTo>
                  <a:lnTo>
                    <a:pt x="544" y="70"/>
                  </a:lnTo>
                  <a:lnTo>
                    <a:pt x="551" y="73"/>
                  </a:lnTo>
                  <a:lnTo>
                    <a:pt x="551" y="73"/>
                  </a:lnTo>
                  <a:lnTo>
                    <a:pt x="551" y="73"/>
                  </a:lnTo>
                  <a:lnTo>
                    <a:pt x="554" y="75"/>
                  </a:lnTo>
                  <a:lnTo>
                    <a:pt x="554" y="75"/>
                  </a:lnTo>
                  <a:lnTo>
                    <a:pt x="554" y="78"/>
                  </a:lnTo>
                  <a:lnTo>
                    <a:pt x="554" y="78"/>
                  </a:lnTo>
                  <a:lnTo>
                    <a:pt x="554" y="78"/>
                  </a:lnTo>
                  <a:lnTo>
                    <a:pt x="554" y="78"/>
                  </a:lnTo>
                  <a:lnTo>
                    <a:pt x="554" y="80"/>
                  </a:lnTo>
                  <a:lnTo>
                    <a:pt x="554" y="82"/>
                  </a:lnTo>
                  <a:lnTo>
                    <a:pt x="554" y="85"/>
                  </a:lnTo>
                  <a:lnTo>
                    <a:pt x="554" y="87"/>
                  </a:lnTo>
                  <a:lnTo>
                    <a:pt x="561" y="89"/>
                  </a:lnTo>
                  <a:lnTo>
                    <a:pt x="561" y="89"/>
                  </a:lnTo>
                  <a:lnTo>
                    <a:pt x="561" y="94"/>
                  </a:lnTo>
                  <a:lnTo>
                    <a:pt x="561" y="94"/>
                  </a:lnTo>
                  <a:lnTo>
                    <a:pt x="561" y="94"/>
                  </a:lnTo>
                  <a:lnTo>
                    <a:pt x="561" y="97"/>
                  </a:lnTo>
                  <a:lnTo>
                    <a:pt x="561" y="97"/>
                  </a:lnTo>
                  <a:lnTo>
                    <a:pt x="558" y="99"/>
                  </a:lnTo>
                  <a:lnTo>
                    <a:pt x="558" y="99"/>
                  </a:lnTo>
                  <a:lnTo>
                    <a:pt x="556" y="104"/>
                  </a:lnTo>
                  <a:lnTo>
                    <a:pt x="554" y="104"/>
                  </a:lnTo>
                  <a:lnTo>
                    <a:pt x="554" y="104"/>
                  </a:lnTo>
                  <a:lnTo>
                    <a:pt x="554" y="104"/>
                  </a:lnTo>
                  <a:lnTo>
                    <a:pt x="547" y="106"/>
                  </a:lnTo>
                  <a:lnTo>
                    <a:pt x="544" y="106"/>
                  </a:lnTo>
                  <a:lnTo>
                    <a:pt x="544" y="111"/>
                  </a:lnTo>
                  <a:lnTo>
                    <a:pt x="544" y="113"/>
                  </a:lnTo>
                  <a:lnTo>
                    <a:pt x="544" y="115"/>
                  </a:lnTo>
                  <a:lnTo>
                    <a:pt x="540" y="123"/>
                  </a:lnTo>
                  <a:lnTo>
                    <a:pt x="540" y="125"/>
                  </a:lnTo>
                  <a:lnTo>
                    <a:pt x="540" y="125"/>
                  </a:lnTo>
                  <a:lnTo>
                    <a:pt x="540" y="125"/>
                  </a:lnTo>
                  <a:lnTo>
                    <a:pt x="540" y="127"/>
                  </a:lnTo>
                  <a:lnTo>
                    <a:pt x="542" y="130"/>
                  </a:lnTo>
                  <a:lnTo>
                    <a:pt x="544" y="132"/>
                  </a:lnTo>
                  <a:lnTo>
                    <a:pt x="544" y="132"/>
                  </a:lnTo>
                  <a:lnTo>
                    <a:pt x="547" y="137"/>
                  </a:lnTo>
                  <a:lnTo>
                    <a:pt x="554" y="139"/>
                  </a:lnTo>
                  <a:lnTo>
                    <a:pt x="563" y="146"/>
                  </a:lnTo>
                  <a:lnTo>
                    <a:pt x="566" y="149"/>
                  </a:lnTo>
                  <a:lnTo>
                    <a:pt x="566" y="149"/>
                  </a:lnTo>
                  <a:lnTo>
                    <a:pt x="566" y="149"/>
                  </a:lnTo>
                  <a:lnTo>
                    <a:pt x="566" y="151"/>
                  </a:lnTo>
                  <a:lnTo>
                    <a:pt x="566" y="151"/>
                  </a:lnTo>
                  <a:lnTo>
                    <a:pt x="566" y="151"/>
                  </a:lnTo>
                  <a:lnTo>
                    <a:pt x="566" y="153"/>
                  </a:lnTo>
                  <a:lnTo>
                    <a:pt x="568" y="153"/>
                  </a:lnTo>
                  <a:lnTo>
                    <a:pt x="568" y="153"/>
                  </a:lnTo>
                  <a:lnTo>
                    <a:pt x="570" y="153"/>
                  </a:lnTo>
                  <a:lnTo>
                    <a:pt x="570" y="156"/>
                  </a:lnTo>
                  <a:lnTo>
                    <a:pt x="573" y="158"/>
                  </a:lnTo>
                  <a:lnTo>
                    <a:pt x="573" y="158"/>
                  </a:lnTo>
                  <a:lnTo>
                    <a:pt x="573" y="160"/>
                  </a:lnTo>
                  <a:lnTo>
                    <a:pt x="573" y="160"/>
                  </a:lnTo>
                  <a:lnTo>
                    <a:pt x="573" y="165"/>
                  </a:lnTo>
                  <a:lnTo>
                    <a:pt x="575" y="165"/>
                  </a:lnTo>
                  <a:lnTo>
                    <a:pt x="575" y="165"/>
                  </a:lnTo>
                  <a:lnTo>
                    <a:pt x="577" y="167"/>
                  </a:lnTo>
                  <a:lnTo>
                    <a:pt x="580" y="167"/>
                  </a:lnTo>
                  <a:lnTo>
                    <a:pt x="582" y="170"/>
                  </a:lnTo>
                  <a:lnTo>
                    <a:pt x="584" y="179"/>
                  </a:lnTo>
                  <a:lnTo>
                    <a:pt x="587" y="182"/>
                  </a:lnTo>
                  <a:lnTo>
                    <a:pt x="587" y="182"/>
                  </a:lnTo>
                  <a:lnTo>
                    <a:pt x="587" y="182"/>
                  </a:lnTo>
                  <a:lnTo>
                    <a:pt x="587" y="182"/>
                  </a:lnTo>
                  <a:lnTo>
                    <a:pt x="589" y="184"/>
                  </a:lnTo>
                  <a:lnTo>
                    <a:pt x="589" y="184"/>
                  </a:lnTo>
                  <a:lnTo>
                    <a:pt x="589" y="186"/>
                  </a:lnTo>
                  <a:lnTo>
                    <a:pt x="589" y="189"/>
                  </a:lnTo>
                  <a:lnTo>
                    <a:pt x="587" y="193"/>
                  </a:lnTo>
                  <a:lnTo>
                    <a:pt x="587" y="193"/>
                  </a:lnTo>
                  <a:lnTo>
                    <a:pt x="587" y="196"/>
                  </a:lnTo>
                  <a:lnTo>
                    <a:pt x="589" y="201"/>
                  </a:lnTo>
                  <a:lnTo>
                    <a:pt x="589" y="201"/>
                  </a:lnTo>
                  <a:lnTo>
                    <a:pt x="589" y="203"/>
                  </a:lnTo>
                  <a:lnTo>
                    <a:pt x="592" y="205"/>
                  </a:lnTo>
                  <a:lnTo>
                    <a:pt x="592" y="205"/>
                  </a:lnTo>
                  <a:lnTo>
                    <a:pt x="592" y="208"/>
                  </a:lnTo>
                  <a:lnTo>
                    <a:pt x="592" y="208"/>
                  </a:lnTo>
                  <a:lnTo>
                    <a:pt x="592" y="208"/>
                  </a:lnTo>
                  <a:lnTo>
                    <a:pt x="589" y="208"/>
                  </a:lnTo>
                  <a:lnTo>
                    <a:pt x="589" y="210"/>
                  </a:lnTo>
                  <a:lnTo>
                    <a:pt x="589" y="210"/>
                  </a:lnTo>
                  <a:lnTo>
                    <a:pt x="589" y="210"/>
                  </a:lnTo>
                  <a:lnTo>
                    <a:pt x="589" y="210"/>
                  </a:lnTo>
                  <a:lnTo>
                    <a:pt x="592" y="212"/>
                  </a:lnTo>
                  <a:lnTo>
                    <a:pt x="592" y="212"/>
                  </a:lnTo>
                  <a:lnTo>
                    <a:pt x="592" y="212"/>
                  </a:lnTo>
                  <a:lnTo>
                    <a:pt x="592" y="224"/>
                  </a:lnTo>
                  <a:lnTo>
                    <a:pt x="594" y="229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61" name="Freeform 61"/>
            <p:cNvSpPr>
              <a:spLocks noEditPoints="1"/>
            </p:cNvSpPr>
            <p:nvPr/>
          </p:nvSpPr>
          <p:spPr bwMode="auto">
            <a:xfrm>
              <a:off x="3724592" y="2784236"/>
              <a:ext cx="540596" cy="502890"/>
            </a:xfrm>
            <a:custGeom>
              <a:avLst/>
              <a:gdLst>
                <a:gd name="T0" fmla="*/ 383 w 624"/>
                <a:gd name="T1" fmla="*/ 400 h 579"/>
                <a:gd name="T2" fmla="*/ 447 w 624"/>
                <a:gd name="T3" fmla="*/ 558 h 579"/>
                <a:gd name="T4" fmla="*/ 480 w 624"/>
                <a:gd name="T5" fmla="*/ 565 h 579"/>
                <a:gd name="T6" fmla="*/ 503 w 624"/>
                <a:gd name="T7" fmla="*/ 546 h 579"/>
                <a:gd name="T8" fmla="*/ 527 w 624"/>
                <a:gd name="T9" fmla="*/ 513 h 579"/>
                <a:gd name="T10" fmla="*/ 541 w 624"/>
                <a:gd name="T11" fmla="*/ 487 h 579"/>
                <a:gd name="T12" fmla="*/ 513 w 624"/>
                <a:gd name="T13" fmla="*/ 447 h 579"/>
                <a:gd name="T14" fmla="*/ 454 w 624"/>
                <a:gd name="T15" fmla="*/ 418 h 579"/>
                <a:gd name="T16" fmla="*/ 373 w 624"/>
                <a:gd name="T17" fmla="*/ 388 h 579"/>
                <a:gd name="T18" fmla="*/ 369 w 624"/>
                <a:gd name="T19" fmla="*/ 374 h 579"/>
                <a:gd name="T20" fmla="*/ 430 w 624"/>
                <a:gd name="T21" fmla="*/ 423 h 579"/>
                <a:gd name="T22" fmla="*/ 520 w 624"/>
                <a:gd name="T23" fmla="*/ 437 h 579"/>
                <a:gd name="T24" fmla="*/ 598 w 624"/>
                <a:gd name="T25" fmla="*/ 452 h 579"/>
                <a:gd name="T26" fmla="*/ 579 w 624"/>
                <a:gd name="T27" fmla="*/ 397 h 579"/>
                <a:gd name="T28" fmla="*/ 567 w 624"/>
                <a:gd name="T29" fmla="*/ 366 h 579"/>
                <a:gd name="T30" fmla="*/ 501 w 624"/>
                <a:gd name="T31" fmla="*/ 326 h 579"/>
                <a:gd name="T32" fmla="*/ 499 w 624"/>
                <a:gd name="T33" fmla="*/ 269 h 579"/>
                <a:gd name="T34" fmla="*/ 480 w 624"/>
                <a:gd name="T35" fmla="*/ 236 h 579"/>
                <a:gd name="T36" fmla="*/ 451 w 624"/>
                <a:gd name="T37" fmla="*/ 168 h 579"/>
                <a:gd name="T38" fmla="*/ 418 w 624"/>
                <a:gd name="T39" fmla="*/ 102 h 579"/>
                <a:gd name="T40" fmla="*/ 343 w 624"/>
                <a:gd name="T41" fmla="*/ 57 h 579"/>
                <a:gd name="T42" fmla="*/ 314 w 624"/>
                <a:gd name="T43" fmla="*/ 47 h 579"/>
                <a:gd name="T44" fmla="*/ 319 w 624"/>
                <a:gd name="T45" fmla="*/ 0 h 579"/>
                <a:gd name="T46" fmla="*/ 267 w 624"/>
                <a:gd name="T47" fmla="*/ 40 h 579"/>
                <a:gd name="T48" fmla="*/ 234 w 624"/>
                <a:gd name="T49" fmla="*/ 57 h 579"/>
                <a:gd name="T50" fmla="*/ 208 w 624"/>
                <a:gd name="T51" fmla="*/ 92 h 579"/>
                <a:gd name="T52" fmla="*/ 194 w 624"/>
                <a:gd name="T53" fmla="*/ 71 h 579"/>
                <a:gd name="T54" fmla="*/ 156 w 624"/>
                <a:gd name="T55" fmla="*/ 66 h 579"/>
                <a:gd name="T56" fmla="*/ 106 w 624"/>
                <a:gd name="T57" fmla="*/ 66 h 579"/>
                <a:gd name="T58" fmla="*/ 85 w 624"/>
                <a:gd name="T59" fmla="*/ 78 h 579"/>
                <a:gd name="T60" fmla="*/ 52 w 624"/>
                <a:gd name="T61" fmla="*/ 14 h 579"/>
                <a:gd name="T62" fmla="*/ 0 w 624"/>
                <a:gd name="T63" fmla="*/ 42 h 579"/>
                <a:gd name="T64" fmla="*/ 21 w 624"/>
                <a:gd name="T65" fmla="*/ 73 h 579"/>
                <a:gd name="T66" fmla="*/ 64 w 624"/>
                <a:gd name="T67" fmla="*/ 92 h 579"/>
                <a:gd name="T68" fmla="*/ 71 w 624"/>
                <a:gd name="T69" fmla="*/ 123 h 579"/>
                <a:gd name="T70" fmla="*/ 125 w 624"/>
                <a:gd name="T71" fmla="*/ 139 h 579"/>
                <a:gd name="T72" fmla="*/ 139 w 624"/>
                <a:gd name="T73" fmla="*/ 146 h 579"/>
                <a:gd name="T74" fmla="*/ 149 w 624"/>
                <a:gd name="T75" fmla="*/ 175 h 579"/>
                <a:gd name="T76" fmla="*/ 175 w 624"/>
                <a:gd name="T77" fmla="*/ 180 h 579"/>
                <a:gd name="T78" fmla="*/ 191 w 624"/>
                <a:gd name="T79" fmla="*/ 213 h 579"/>
                <a:gd name="T80" fmla="*/ 170 w 624"/>
                <a:gd name="T81" fmla="*/ 248 h 579"/>
                <a:gd name="T82" fmla="*/ 196 w 624"/>
                <a:gd name="T83" fmla="*/ 253 h 579"/>
                <a:gd name="T84" fmla="*/ 205 w 624"/>
                <a:gd name="T85" fmla="*/ 288 h 579"/>
                <a:gd name="T86" fmla="*/ 210 w 624"/>
                <a:gd name="T87" fmla="*/ 310 h 579"/>
                <a:gd name="T88" fmla="*/ 260 w 624"/>
                <a:gd name="T89" fmla="*/ 314 h 579"/>
                <a:gd name="T90" fmla="*/ 269 w 624"/>
                <a:gd name="T91" fmla="*/ 291 h 579"/>
                <a:gd name="T92" fmla="*/ 291 w 624"/>
                <a:gd name="T93" fmla="*/ 288 h 579"/>
                <a:gd name="T94" fmla="*/ 307 w 624"/>
                <a:gd name="T95" fmla="*/ 310 h 579"/>
                <a:gd name="T96" fmla="*/ 305 w 624"/>
                <a:gd name="T97" fmla="*/ 350 h 579"/>
                <a:gd name="T98" fmla="*/ 286 w 624"/>
                <a:gd name="T99" fmla="*/ 345 h 579"/>
                <a:gd name="T100" fmla="*/ 269 w 624"/>
                <a:gd name="T101" fmla="*/ 333 h 579"/>
                <a:gd name="T102" fmla="*/ 246 w 624"/>
                <a:gd name="T103" fmla="*/ 336 h 579"/>
                <a:gd name="T104" fmla="*/ 243 w 624"/>
                <a:gd name="T105" fmla="*/ 348 h 579"/>
                <a:gd name="T106" fmla="*/ 248 w 624"/>
                <a:gd name="T107" fmla="*/ 376 h 579"/>
                <a:gd name="T108" fmla="*/ 222 w 624"/>
                <a:gd name="T109" fmla="*/ 402 h 579"/>
                <a:gd name="T110" fmla="*/ 217 w 624"/>
                <a:gd name="T111" fmla="*/ 423 h 579"/>
                <a:gd name="T112" fmla="*/ 236 w 624"/>
                <a:gd name="T113" fmla="*/ 447 h 579"/>
                <a:gd name="T114" fmla="*/ 257 w 624"/>
                <a:gd name="T115" fmla="*/ 461 h 579"/>
                <a:gd name="T116" fmla="*/ 272 w 624"/>
                <a:gd name="T117" fmla="*/ 463 h 579"/>
                <a:gd name="T118" fmla="*/ 257 w 624"/>
                <a:gd name="T119" fmla="*/ 501 h 579"/>
                <a:gd name="T120" fmla="*/ 324 w 624"/>
                <a:gd name="T121" fmla="*/ 513 h 579"/>
                <a:gd name="T122" fmla="*/ 335 w 624"/>
                <a:gd name="T123" fmla="*/ 523 h 579"/>
                <a:gd name="T124" fmla="*/ 385 w 624"/>
                <a:gd name="T125" fmla="*/ 525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4" h="579">
                  <a:moveTo>
                    <a:pt x="380" y="397"/>
                  </a:moveTo>
                  <a:lnTo>
                    <a:pt x="380" y="397"/>
                  </a:lnTo>
                  <a:lnTo>
                    <a:pt x="380" y="397"/>
                  </a:lnTo>
                  <a:lnTo>
                    <a:pt x="380" y="392"/>
                  </a:lnTo>
                  <a:lnTo>
                    <a:pt x="380" y="392"/>
                  </a:lnTo>
                  <a:lnTo>
                    <a:pt x="383" y="390"/>
                  </a:lnTo>
                  <a:lnTo>
                    <a:pt x="383" y="388"/>
                  </a:lnTo>
                  <a:lnTo>
                    <a:pt x="380" y="388"/>
                  </a:lnTo>
                  <a:lnTo>
                    <a:pt x="376" y="385"/>
                  </a:lnTo>
                  <a:lnTo>
                    <a:pt x="371" y="383"/>
                  </a:lnTo>
                  <a:lnTo>
                    <a:pt x="371" y="378"/>
                  </a:lnTo>
                  <a:lnTo>
                    <a:pt x="376" y="376"/>
                  </a:lnTo>
                  <a:lnTo>
                    <a:pt x="380" y="376"/>
                  </a:lnTo>
                  <a:lnTo>
                    <a:pt x="383" y="378"/>
                  </a:lnTo>
                  <a:lnTo>
                    <a:pt x="385" y="381"/>
                  </a:lnTo>
                  <a:lnTo>
                    <a:pt x="390" y="395"/>
                  </a:lnTo>
                  <a:lnTo>
                    <a:pt x="390" y="400"/>
                  </a:lnTo>
                  <a:lnTo>
                    <a:pt x="392" y="404"/>
                  </a:lnTo>
                  <a:lnTo>
                    <a:pt x="392" y="404"/>
                  </a:lnTo>
                  <a:lnTo>
                    <a:pt x="392" y="404"/>
                  </a:lnTo>
                  <a:lnTo>
                    <a:pt x="387" y="402"/>
                  </a:lnTo>
                  <a:lnTo>
                    <a:pt x="385" y="400"/>
                  </a:lnTo>
                  <a:lnTo>
                    <a:pt x="383" y="400"/>
                  </a:lnTo>
                  <a:lnTo>
                    <a:pt x="383" y="400"/>
                  </a:lnTo>
                  <a:lnTo>
                    <a:pt x="380" y="400"/>
                  </a:lnTo>
                  <a:lnTo>
                    <a:pt x="380" y="400"/>
                  </a:lnTo>
                  <a:lnTo>
                    <a:pt x="380" y="397"/>
                  </a:lnTo>
                  <a:lnTo>
                    <a:pt x="380" y="397"/>
                  </a:lnTo>
                  <a:lnTo>
                    <a:pt x="380" y="397"/>
                  </a:lnTo>
                  <a:close/>
                  <a:moveTo>
                    <a:pt x="397" y="527"/>
                  </a:moveTo>
                  <a:lnTo>
                    <a:pt x="397" y="527"/>
                  </a:lnTo>
                  <a:lnTo>
                    <a:pt x="397" y="530"/>
                  </a:lnTo>
                  <a:lnTo>
                    <a:pt x="397" y="532"/>
                  </a:lnTo>
                  <a:lnTo>
                    <a:pt x="397" y="534"/>
                  </a:lnTo>
                  <a:lnTo>
                    <a:pt x="397" y="537"/>
                  </a:lnTo>
                  <a:lnTo>
                    <a:pt x="399" y="539"/>
                  </a:lnTo>
                  <a:lnTo>
                    <a:pt x="406" y="544"/>
                  </a:lnTo>
                  <a:lnTo>
                    <a:pt x="411" y="549"/>
                  </a:lnTo>
                  <a:lnTo>
                    <a:pt x="418" y="556"/>
                  </a:lnTo>
                  <a:lnTo>
                    <a:pt x="430" y="558"/>
                  </a:lnTo>
                  <a:lnTo>
                    <a:pt x="439" y="556"/>
                  </a:lnTo>
                  <a:lnTo>
                    <a:pt x="447" y="556"/>
                  </a:lnTo>
                  <a:lnTo>
                    <a:pt x="447" y="556"/>
                  </a:lnTo>
                  <a:lnTo>
                    <a:pt x="447" y="556"/>
                  </a:lnTo>
                  <a:lnTo>
                    <a:pt x="447" y="556"/>
                  </a:lnTo>
                  <a:lnTo>
                    <a:pt x="447" y="558"/>
                  </a:lnTo>
                  <a:lnTo>
                    <a:pt x="447" y="560"/>
                  </a:lnTo>
                  <a:lnTo>
                    <a:pt x="447" y="560"/>
                  </a:lnTo>
                  <a:lnTo>
                    <a:pt x="449" y="563"/>
                  </a:lnTo>
                  <a:lnTo>
                    <a:pt x="449" y="563"/>
                  </a:lnTo>
                  <a:lnTo>
                    <a:pt x="449" y="563"/>
                  </a:lnTo>
                  <a:lnTo>
                    <a:pt x="451" y="563"/>
                  </a:lnTo>
                  <a:lnTo>
                    <a:pt x="451" y="563"/>
                  </a:lnTo>
                  <a:lnTo>
                    <a:pt x="454" y="560"/>
                  </a:lnTo>
                  <a:lnTo>
                    <a:pt x="454" y="560"/>
                  </a:lnTo>
                  <a:lnTo>
                    <a:pt x="454" y="560"/>
                  </a:lnTo>
                  <a:lnTo>
                    <a:pt x="456" y="560"/>
                  </a:lnTo>
                  <a:lnTo>
                    <a:pt x="456" y="560"/>
                  </a:lnTo>
                  <a:lnTo>
                    <a:pt x="456" y="563"/>
                  </a:lnTo>
                  <a:lnTo>
                    <a:pt x="461" y="572"/>
                  </a:lnTo>
                  <a:lnTo>
                    <a:pt x="461" y="572"/>
                  </a:lnTo>
                  <a:lnTo>
                    <a:pt x="461" y="579"/>
                  </a:lnTo>
                  <a:lnTo>
                    <a:pt x="466" y="575"/>
                  </a:lnTo>
                  <a:lnTo>
                    <a:pt x="473" y="568"/>
                  </a:lnTo>
                  <a:lnTo>
                    <a:pt x="473" y="565"/>
                  </a:lnTo>
                  <a:lnTo>
                    <a:pt x="475" y="565"/>
                  </a:lnTo>
                  <a:lnTo>
                    <a:pt x="477" y="565"/>
                  </a:lnTo>
                  <a:lnTo>
                    <a:pt x="477" y="565"/>
                  </a:lnTo>
                  <a:lnTo>
                    <a:pt x="480" y="565"/>
                  </a:lnTo>
                  <a:lnTo>
                    <a:pt x="484" y="563"/>
                  </a:lnTo>
                  <a:lnTo>
                    <a:pt x="487" y="563"/>
                  </a:lnTo>
                  <a:lnTo>
                    <a:pt x="487" y="563"/>
                  </a:lnTo>
                  <a:lnTo>
                    <a:pt x="487" y="560"/>
                  </a:lnTo>
                  <a:lnTo>
                    <a:pt x="487" y="558"/>
                  </a:lnTo>
                  <a:lnTo>
                    <a:pt x="487" y="556"/>
                  </a:lnTo>
                  <a:lnTo>
                    <a:pt x="487" y="556"/>
                  </a:lnTo>
                  <a:lnTo>
                    <a:pt x="484" y="556"/>
                  </a:lnTo>
                  <a:lnTo>
                    <a:pt x="484" y="553"/>
                  </a:lnTo>
                  <a:lnTo>
                    <a:pt x="484" y="553"/>
                  </a:lnTo>
                  <a:lnTo>
                    <a:pt x="484" y="553"/>
                  </a:lnTo>
                  <a:lnTo>
                    <a:pt x="484" y="553"/>
                  </a:lnTo>
                  <a:lnTo>
                    <a:pt x="484" y="551"/>
                  </a:lnTo>
                  <a:lnTo>
                    <a:pt x="484" y="551"/>
                  </a:lnTo>
                  <a:lnTo>
                    <a:pt x="484" y="551"/>
                  </a:lnTo>
                  <a:lnTo>
                    <a:pt x="487" y="551"/>
                  </a:lnTo>
                  <a:lnTo>
                    <a:pt x="489" y="551"/>
                  </a:lnTo>
                  <a:lnTo>
                    <a:pt x="489" y="549"/>
                  </a:lnTo>
                  <a:lnTo>
                    <a:pt x="492" y="549"/>
                  </a:lnTo>
                  <a:lnTo>
                    <a:pt x="494" y="549"/>
                  </a:lnTo>
                  <a:lnTo>
                    <a:pt x="496" y="546"/>
                  </a:lnTo>
                  <a:lnTo>
                    <a:pt x="501" y="546"/>
                  </a:lnTo>
                  <a:lnTo>
                    <a:pt x="503" y="546"/>
                  </a:lnTo>
                  <a:lnTo>
                    <a:pt x="506" y="549"/>
                  </a:lnTo>
                  <a:lnTo>
                    <a:pt x="506" y="549"/>
                  </a:lnTo>
                  <a:lnTo>
                    <a:pt x="508" y="549"/>
                  </a:lnTo>
                  <a:lnTo>
                    <a:pt x="508" y="546"/>
                  </a:lnTo>
                  <a:lnTo>
                    <a:pt x="510" y="546"/>
                  </a:lnTo>
                  <a:lnTo>
                    <a:pt x="508" y="539"/>
                  </a:lnTo>
                  <a:lnTo>
                    <a:pt x="508" y="537"/>
                  </a:lnTo>
                  <a:lnTo>
                    <a:pt x="506" y="532"/>
                  </a:lnTo>
                  <a:lnTo>
                    <a:pt x="503" y="530"/>
                  </a:lnTo>
                  <a:lnTo>
                    <a:pt x="506" y="530"/>
                  </a:lnTo>
                  <a:lnTo>
                    <a:pt x="506" y="530"/>
                  </a:lnTo>
                  <a:lnTo>
                    <a:pt x="506" y="530"/>
                  </a:lnTo>
                  <a:lnTo>
                    <a:pt x="506" y="527"/>
                  </a:lnTo>
                  <a:lnTo>
                    <a:pt x="508" y="527"/>
                  </a:lnTo>
                  <a:lnTo>
                    <a:pt x="515" y="530"/>
                  </a:lnTo>
                  <a:lnTo>
                    <a:pt x="525" y="527"/>
                  </a:lnTo>
                  <a:lnTo>
                    <a:pt x="527" y="527"/>
                  </a:lnTo>
                  <a:lnTo>
                    <a:pt x="527" y="527"/>
                  </a:lnTo>
                  <a:lnTo>
                    <a:pt x="529" y="525"/>
                  </a:lnTo>
                  <a:lnTo>
                    <a:pt x="529" y="525"/>
                  </a:lnTo>
                  <a:lnTo>
                    <a:pt x="529" y="525"/>
                  </a:lnTo>
                  <a:lnTo>
                    <a:pt x="529" y="523"/>
                  </a:lnTo>
                  <a:lnTo>
                    <a:pt x="527" y="513"/>
                  </a:lnTo>
                  <a:lnTo>
                    <a:pt x="527" y="513"/>
                  </a:lnTo>
                  <a:lnTo>
                    <a:pt x="527" y="513"/>
                  </a:lnTo>
                  <a:lnTo>
                    <a:pt x="527" y="511"/>
                  </a:lnTo>
                  <a:lnTo>
                    <a:pt x="532" y="511"/>
                  </a:lnTo>
                  <a:lnTo>
                    <a:pt x="532" y="511"/>
                  </a:lnTo>
                  <a:lnTo>
                    <a:pt x="532" y="508"/>
                  </a:lnTo>
                  <a:lnTo>
                    <a:pt x="532" y="511"/>
                  </a:lnTo>
                  <a:lnTo>
                    <a:pt x="534" y="511"/>
                  </a:lnTo>
                  <a:lnTo>
                    <a:pt x="534" y="511"/>
                  </a:lnTo>
                  <a:lnTo>
                    <a:pt x="534" y="511"/>
                  </a:lnTo>
                  <a:lnTo>
                    <a:pt x="536" y="508"/>
                  </a:lnTo>
                  <a:lnTo>
                    <a:pt x="536" y="508"/>
                  </a:lnTo>
                  <a:lnTo>
                    <a:pt x="536" y="508"/>
                  </a:lnTo>
                  <a:lnTo>
                    <a:pt x="536" y="506"/>
                  </a:lnTo>
                  <a:lnTo>
                    <a:pt x="536" y="506"/>
                  </a:lnTo>
                  <a:lnTo>
                    <a:pt x="536" y="504"/>
                  </a:lnTo>
                  <a:lnTo>
                    <a:pt x="536" y="504"/>
                  </a:lnTo>
                  <a:lnTo>
                    <a:pt x="536" y="504"/>
                  </a:lnTo>
                  <a:lnTo>
                    <a:pt x="536" y="501"/>
                  </a:lnTo>
                  <a:lnTo>
                    <a:pt x="536" y="497"/>
                  </a:lnTo>
                  <a:lnTo>
                    <a:pt x="536" y="494"/>
                  </a:lnTo>
                  <a:lnTo>
                    <a:pt x="539" y="494"/>
                  </a:lnTo>
                  <a:lnTo>
                    <a:pt x="541" y="487"/>
                  </a:lnTo>
                  <a:lnTo>
                    <a:pt x="541" y="487"/>
                  </a:lnTo>
                  <a:lnTo>
                    <a:pt x="541" y="485"/>
                  </a:lnTo>
                  <a:lnTo>
                    <a:pt x="544" y="485"/>
                  </a:lnTo>
                  <a:lnTo>
                    <a:pt x="544" y="485"/>
                  </a:lnTo>
                  <a:lnTo>
                    <a:pt x="546" y="485"/>
                  </a:lnTo>
                  <a:lnTo>
                    <a:pt x="548" y="482"/>
                  </a:lnTo>
                  <a:lnTo>
                    <a:pt x="548" y="482"/>
                  </a:lnTo>
                  <a:lnTo>
                    <a:pt x="548" y="482"/>
                  </a:lnTo>
                  <a:lnTo>
                    <a:pt x="551" y="482"/>
                  </a:lnTo>
                  <a:lnTo>
                    <a:pt x="553" y="482"/>
                  </a:lnTo>
                  <a:lnTo>
                    <a:pt x="555" y="482"/>
                  </a:lnTo>
                  <a:lnTo>
                    <a:pt x="558" y="480"/>
                  </a:lnTo>
                  <a:lnTo>
                    <a:pt x="560" y="482"/>
                  </a:lnTo>
                  <a:lnTo>
                    <a:pt x="558" y="480"/>
                  </a:lnTo>
                  <a:lnTo>
                    <a:pt x="548" y="466"/>
                  </a:lnTo>
                  <a:lnTo>
                    <a:pt x="544" y="463"/>
                  </a:lnTo>
                  <a:lnTo>
                    <a:pt x="529" y="454"/>
                  </a:lnTo>
                  <a:lnTo>
                    <a:pt x="525" y="452"/>
                  </a:lnTo>
                  <a:lnTo>
                    <a:pt x="522" y="449"/>
                  </a:lnTo>
                  <a:lnTo>
                    <a:pt x="520" y="449"/>
                  </a:lnTo>
                  <a:lnTo>
                    <a:pt x="520" y="447"/>
                  </a:lnTo>
                  <a:lnTo>
                    <a:pt x="518" y="447"/>
                  </a:lnTo>
                  <a:lnTo>
                    <a:pt x="513" y="447"/>
                  </a:lnTo>
                  <a:lnTo>
                    <a:pt x="503" y="447"/>
                  </a:lnTo>
                  <a:lnTo>
                    <a:pt x="501" y="447"/>
                  </a:lnTo>
                  <a:lnTo>
                    <a:pt x="492" y="440"/>
                  </a:lnTo>
                  <a:lnTo>
                    <a:pt x="489" y="440"/>
                  </a:lnTo>
                  <a:lnTo>
                    <a:pt x="487" y="437"/>
                  </a:lnTo>
                  <a:lnTo>
                    <a:pt x="487" y="433"/>
                  </a:lnTo>
                  <a:lnTo>
                    <a:pt x="489" y="435"/>
                  </a:lnTo>
                  <a:lnTo>
                    <a:pt x="489" y="437"/>
                  </a:lnTo>
                  <a:lnTo>
                    <a:pt x="492" y="437"/>
                  </a:lnTo>
                  <a:lnTo>
                    <a:pt x="494" y="437"/>
                  </a:lnTo>
                  <a:lnTo>
                    <a:pt x="494" y="437"/>
                  </a:lnTo>
                  <a:lnTo>
                    <a:pt x="496" y="430"/>
                  </a:lnTo>
                  <a:lnTo>
                    <a:pt x="492" y="428"/>
                  </a:lnTo>
                  <a:lnTo>
                    <a:pt x="489" y="418"/>
                  </a:lnTo>
                  <a:lnTo>
                    <a:pt x="484" y="414"/>
                  </a:lnTo>
                  <a:lnTo>
                    <a:pt x="482" y="414"/>
                  </a:lnTo>
                  <a:lnTo>
                    <a:pt x="475" y="416"/>
                  </a:lnTo>
                  <a:lnTo>
                    <a:pt x="463" y="411"/>
                  </a:lnTo>
                  <a:lnTo>
                    <a:pt x="458" y="411"/>
                  </a:lnTo>
                  <a:lnTo>
                    <a:pt x="456" y="411"/>
                  </a:lnTo>
                  <a:lnTo>
                    <a:pt x="454" y="414"/>
                  </a:lnTo>
                  <a:lnTo>
                    <a:pt x="454" y="416"/>
                  </a:lnTo>
                  <a:lnTo>
                    <a:pt x="454" y="418"/>
                  </a:lnTo>
                  <a:lnTo>
                    <a:pt x="454" y="418"/>
                  </a:lnTo>
                  <a:lnTo>
                    <a:pt x="444" y="421"/>
                  </a:lnTo>
                  <a:lnTo>
                    <a:pt x="430" y="428"/>
                  </a:lnTo>
                  <a:lnTo>
                    <a:pt x="425" y="428"/>
                  </a:lnTo>
                  <a:lnTo>
                    <a:pt x="418" y="426"/>
                  </a:lnTo>
                  <a:lnTo>
                    <a:pt x="409" y="423"/>
                  </a:lnTo>
                  <a:lnTo>
                    <a:pt x="404" y="421"/>
                  </a:lnTo>
                  <a:lnTo>
                    <a:pt x="399" y="418"/>
                  </a:lnTo>
                  <a:lnTo>
                    <a:pt x="397" y="418"/>
                  </a:lnTo>
                  <a:lnTo>
                    <a:pt x="395" y="418"/>
                  </a:lnTo>
                  <a:lnTo>
                    <a:pt x="392" y="416"/>
                  </a:lnTo>
                  <a:lnTo>
                    <a:pt x="390" y="414"/>
                  </a:lnTo>
                  <a:lnTo>
                    <a:pt x="390" y="414"/>
                  </a:lnTo>
                  <a:lnTo>
                    <a:pt x="390" y="404"/>
                  </a:lnTo>
                  <a:lnTo>
                    <a:pt x="387" y="404"/>
                  </a:lnTo>
                  <a:lnTo>
                    <a:pt x="380" y="400"/>
                  </a:lnTo>
                  <a:lnTo>
                    <a:pt x="378" y="397"/>
                  </a:lnTo>
                  <a:lnTo>
                    <a:pt x="378" y="395"/>
                  </a:lnTo>
                  <a:lnTo>
                    <a:pt x="378" y="392"/>
                  </a:lnTo>
                  <a:lnTo>
                    <a:pt x="380" y="388"/>
                  </a:lnTo>
                  <a:lnTo>
                    <a:pt x="378" y="388"/>
                  </a:lnTo>
                  <a:lnTo>
                    <a:pt x="376" y="388"/>
                  </a:lnTo>
                  <a:lnTo>
                    <a:pt x="373" y="388"/>
                  </a:lnTo>
                  <a:lnTo>
                    <a:pt x="371" y="385"/>
                  </a:lnTo>
                  <a:lnTo>
                    <a:pt x="371" y="383"/>
                  </a:lnTo>
                  <a:lnTo>
                    <a:pt x="369" y="383"/>
                  </a:lnTo>
                  <a:lnTo>
                    <a:pt x="366" y="385"/>
                  </a:lnTo>
                  <a:lnTo>
                    <a:pt x="366" y="388"/>
                  </a:lnTo>
                  <a:lnTo>
                    <a:pt x="364" y="390"/>
                  </a:lnTo>
                  <a:lnTo>
                    <a:pt x="361" y="390"/>
                  </a:lnTo>
                  <a:lnTo>
                    <a:pt x="359" y="388"/>
                  </a:lnTo>
                  <a:lnTo>
                    <a:pt x="361" y="388"/>
                  </a:lnTo>
                  <a:lnTo>
                    <a:pt x="361" y="388"/>
                  </a:lnTo>
                  <a:lnTo>
                    <a:pt x="364" y="385"/>
                  </a:lnTo>
                  <a:lnTo>
                    <a:pt x="364" y="383"/>
                  </a:lnTo>
                  <a:lnTo>
                    <a:pt x="366" y="378"/>
                  </a:lnTo>
                  <a:lnTo>
                    <a:pt x="366" y="376"/>
                  </a:lnTo>
                  <a:lnTo>
                    <a:pt x="369" y="376"/>
                  </a:lnTo>
                  <a:lnTo>
                    <a:pt x="366" y="374"/>
                  </a:lnTo>
                  <a:lnTo>
                    <a:pt x="366" y="371"/>
                  </a:lnTo>
                  <a:lnTo>
                    <a:pt x="364" y="371"/>
                  </a:lnTo>
                  <a:lnTo>
                    <a:pt x="359" y="369"/>
                  </a:lnTo>
                  <a:lnTo>
                    <a:pt x="364" y="366"/>
                  </a:lnTo>
                  <a:lnTo>
                    <a:pt x="366" y="369"/>
                  </a:lnTo>
                  <a:lnTo>
                    <a:pt x="366" y="371"/>
                  </a:lnTo>
                  <a:lnTo>
                    <a:pt x="369" y="374"/>
                  </a:lnTo>
                  <a:lnTo>
                    <a:pt x="376" y="371"/>
                  </a:lnTo>
                  <a:lnTo>
                    <a:pt x="376" y="371"/>
                  </a:lnTo>
                  <a:lnTo>
                    <a:pt x="378" y="374"/>
                  </a:lnTo>
                  <a:lnTo>
                    <a:pt x="380" y="374"/>
                  </a:lnTo>
                  <a:lnTo>
                    <a:pt x="383" y="374"/>
                  </a:lnTo>
                  <a:lnTo>
                    <a:pt x="385" y="376"/>
                  </a:lnTo>
                  <a:lnTo>
                    <a:pt x="387" y="378"/>
                  </a:lnTo>
                  <a:lnTo>
                    <a:pt x="390" y="381"/>
                  </a:lnTo>
                  <a:lnTo>
                    <a:pt x="392" y="388"/>
                  </a:lnTo>
                  <a:lnTo>
                    <a:pt x="392" y="388"/>
                  </a:lnTo>
                  <a:lnTo>
                    <a:pt x="395" y="385"/>
                  </a:lnTo>
                  <a:lnTo>
                    <a:pt x="395" y="390"/>
                  </a:lnTo>
                  <a:lnTo>
                    <a:pt x="395" y="395"/>
                  </a:lnTo>
                  <a:lnTo>
                    <a:pt x="395" y="397"/>
                  </a:lnTo>
                  <a:lnTo>
                    <a:pt x="395" y="400"/>
                  </a:lnTo>
                  <a:lnTo>
                    <a:pt x="395" y="400"/>
                  </a:lnTo>
                  <a:lnTo>
                    <a:pt x="404" y="414"/>
                  </a:lnTo>
                  <a:lnTo>
                    <a:pt x="406" y="416"/>
                  </a:lnTo>
                  <a:lnTo>
                    <a:pt x="411" y="418"/>
                  </a:lnTo>
                  <a:lnTo>
                    <a:pt x="413" y="421"/>
                  </a:lnTo>
                  <a:lnTo>
                    <a:pt x="421" y="423"/>
                  </a:lnTo>
                  <a:lnTo>
                    <a:pt x="425" y="423"/>
                  </a:lnTo>
                  <a:lnTo>
                    <a:pt x="430" y="423"/>
                  </a:lnTo>
                  <a:lnTo>
                    <a:pt x="435" y="421"/>
                  </a:lnTo>
                  <a:lnTo>
                    <a:pt x="439" y="418"/>
                  </a:lnTo>
                  <a:lnTo>
                    <a:pt x="447" y="411"/>
                  </a:lnTo>
                  <a:lnTo>
                    <a:pt x="458" y="402"/>
                  </a:lnTo>
                  <a:lnTo>
                    <a:pt x="463" y="400"/>
                  </a:lnTo>
                  <a:lnTo>
                    <a:pt x="463" y="400"/>
                  </a:lnTo>
                  <a:lnTo>
                    <a:pt x="473" y="402"/>
                  </a:lnTo>
                  <a:lnTo>
                    <a:pt x="475" y="402"/>
                  </a:lnTo>
                  <a:lnTo>
                    <a:pt x="494" y="409"/>
                  </a:lnTo>
                  <a:lnTo>
                    <a:pt x="499" y="411"/>
                  </a:lnTo>
                  <a:lnTo>
                    <a:pt x="501" y="416"/>
                  </a:lnTo>
                  <a:lnTo>
                    <a:pt x="508" y="423"/>
                  </a:lnTo>
                  <a:lnTo>
                    <a:pt x="510" y="426"/>
                  </a:lnTo>
                  <a:lnTo>
                    <a:pt x="510" y="428"/>
                  </a:lnTo>
                  <a:lnTo>
                    <a:pt x="510" y="428"/>
                  </a:lnTo>
                  <a:lnTo>
                    <a:pt x="513" y="428"/>
                  </a:lnTo>
                  <a:lnTo>
                    <a:pt x="513" y="430"/>
                  </a:lnTo>
                  <a:lnTo>
                    <a:pt x="513" y="430"/>
                  </a:lnTo>
                  <a:lnTo>
                    <a:pt x="513" y="433"/>
                  </a:lnTo>
                  <a:lnTo>
                    <a:pt x="515" y="435"/>
                  </a:lnTo>
                  <a:lnTo>
                    <a:pt x="515" y="435"/>
                  </a:lnTo>
                  <a:lnTo>
                    <a:pt x="518" y="437"/>
                  </a:lnTo>
                  <a:lnTo>
                    <a:pt x="520" y="437"/>
                  </a:lnTo>
                  <a:lnTo>
                    <a:pt x="522" y="435"/>
                  </a:lnTo>
                  <a:lnTo>
                    <a:pt x="527" y="433"/>
                  </a:lnTo>
                  <a:lnTo>
                    <a:pt x="529" y="433"/>
                  </a:lnTo>
                  <a:lnTo>
                    <a:pt x="532" y="433"/>
                  </a:lnTo>
                  <a:lnTo>
                    <a:pt x="536" y="435"/>
                  </a:lnTo>
                  <a:lnTo>
                    <a:pt x="539" y="435"/>
                  </a:lnTo>
                  <a:lnTo>
                    <a:pt x="541" y="435"/>
                  </a:lnTo>
                  <a:lnTo>
                    <a:pt x="548" y="433"/>
                  </a:lnTo>
                  <a:lnTo>
                    <a:pt x="553" y="430"/>
                  </a:lnTo>
                  <a:lnTo>
                    <a:pt x="558" y="433"/>
                  </a:lnTo>
                  <a:lnTo>
                    <a:pt x="567" y="435"/>
                  </a:lnTo>
                  <a:lnTo>
                    <a:pt x="574" y="437"/>
                  </a:lnTo>
                  <a:lnTo>
                    <a:pt x="577" y="440"/>
                  </a:lnTo>
                  <a:lnTo>
                    <a:pt x="577" y="440"/>
                  </a:lnTo>
                  <a:lnTo>
                    <a:pt x="579" y="440"/>
                  </a:lnTo>
                  <a:lnTo>
                    <a:pt x="579" y="442"/>
                  </a:lnTo>
                  <a:lnTo>
                    <a:pt x="581" y="442"/>
                  </a:lnTo>
                  <a:lnTo>
                    <a:pt x="584" y="442"/>
                  </a:lnTo>
                  <a:lnTo>
                    <a:pt x="586" y="445"/>
                  </a:lnTo>
                  <a:lnTo>
                    <a:pt x="593" y="449"/>
                  </a:lnTo>
                  <a:lnTo>
                    <a:pt x="596" y="452"/>
                  </a:lnTo>
                  <a:lnTo>
                    <a:pt x="596" y="452"/>
                  </a:lnTo>
                  <a:lnTo>
                    <a:pt x="598" y="452"/>
                  </a:lnTo>
                  <a:lnTo>
                    <a:pt x="600" y="452"/>
                  </a:lnTo>
                  <a:lnTo>
                    <a:pt x="605" y="452"/>
                  </a:lnTo>
                  <a:lnTo>
                    <a:pt x="617" y="454"/>
                  </a:lnTo>
                  <a:lnTo>
                    <a:pt x="622" y="454"/>
                  </a:lnTo>
                  <a:lnTo>
                    <a:pt x="624" y="452"/>
                  </a:lnTo>
                  <a:lnTo>
                    <a:pt x="624" y="447"/>
                  </a:lnTo>
                  <a:lnTo>
                    <a:pt x="622" y="445"/>
                  </a:lnTo>
                  <a:lnTo>
                    <a:pt x="622" y="442"/>
                  </a:lnTo>
                  <a:lnTo>
                    <a:pt x="622" y="440"/>
                  </a:lnTo>
                  <a:lnTo>
                    <a:pt x="617" y="430"/>
                  </a:lnTo>
                  <a:lnTo>
                    <a:pt x="617" y="426"/>
                  </a:lnTo>
                  <a:lnTo>
                    <a:pt x="614" y="423"/>
                  </a:lnTo>
                  <a:lnTo>
                    <a:pt x="612" y="421"/>
                  </a:lnTo>
                  <a:lnTo>
                    <a:pt x="610" y="418"/>
                  </a:lnTo>
                  <a:lnTo>
                    <a:pt x="605" y="414"/>
                  </a:lnTo>
                  <a:lnTo>
                    <a:pt x="603" y="411"/>
                  </a:lnTo>
                  <a:lnTo>
                    <a:pt x="603" y="409"/>
                  </a:lnTo>
                  <a:lnTo>
                    <a:pt x="598" y="407"/>
                  </a:lnTo>
                  <a:lnTo>
                    <a:pt x="596" y="404"/>
                  </a:lnTo>
                  <a:lnTo>
                    <a:pt x="588" y="402"/>
                  </a:lnTo>
                  <a:lnTo>
                    <a:pt x="581" y="397"/>
                  </a:lnTo>
                  <a:lnTo>
                    <a:pt x="579" y="397"/>
                  </a:lnTo>
                  <a:lnTo>
                    <a:pt x="579" y="397"/>
                  </a:lnTo>
                  <a:lnTo>
                    <a:pt x="577" y="400"/>
                  </a:lnTo>
                  <a:lnTo>
                    <a:pt x="577" y="400"/>
                  </a:lnTo>
                  <a:lnTo>
                    <a:pt x="574" y="400"/>
                  </a:lnTo>
                  <a:lnTo>
                    <a:pt x="574" y="397"/>
                  </a:lnTo>
                  <a:lnTo>
                    <a:pt x="574" y="397"/>
                  </a:lnTo>
                  <a:lnTo>
                    <a:pt x="572" y="397"/>
                  </a:lnTo>
                  <a:lnTo>
                    <a:pt x="572" y="397"/>
                  </a:lnTo>
                  <a:lnTo>
                    <a:pt x="572" y="400"/>
                  </a:lnTo>
                  <a:lnTo>
                    <a:pt x="570" y="400"/>
                  </a:lnTo>
                  <a:lnTo>
                    <a:pt x="570" y="395"/>
                  </a:lnTo>
                  <a:lnTo>
                    <a:pt x="570" y="392"/>
                  </a:lnTo>
                  <a:lnTo>
                    <a:pt x="567" y="392"/>
                  </a:lnTo>
                  <a:lnTo>
                    <a:pt x="565" y="390"/>
                  </a:lnTo>
                  <a:lnTo>
                    <a:pt x="562" y="383"/>
                  </a:lnTo>
                  <a:lnTo>
                    <a:pt x="560" y="383"/>
                  </a:lnTo>
                  <a:lnTo>
                    <a:pt x="562" y="383"/>
                  </a:lnTo>
                  <a:lnTo>
                    <a:pt x="562" y="381"/>
                  </a:lnTo>
                  <a:lnTo>
                    <a:pt x="565" y="381"/>
                  </a:lnTo>
                  <a:lnTo>
                    <a:pt x="567" y="381"/>
                  </a:lnTo>
                  <a:lnTo>
                    <a:pt x="567" y="381"/>
                  </a:lnTo>
                  <a:lnTo>
                    <a:pt x="567" y="381"/>
                  </a:lnTo>
                  <a:lnTo>
                    <a:pt x="567" y="378"/>
                  </a:lnTo>
                  <a:lnTo>
                    <a:pt x="567" y="366"/>
                  </a:lnTo>
                  <a:lnTo>
                    <a:pt x="565" y="362"/>
                  </a:lnTo>
                  <a:lnTo>
                    <a:pt x="560" y="357"/>
                  </a:lnTo>
                  <a:lnTo>
                    <a:pt x="551" y="352"/>
                  </a:lnTo>
                  <a:lnTo>
                    <a:pt x="544" y="350"/>
                  </a:lnTo>
                  <a:lnTo>
                    <a:pt x="544" y="350"/>
                  </a:lnTo>
                  <a:lnTo>
                    <a:pt x="541" y="350"/>
                  </a:lnTo>
                  <a:lnTo>
                    <a:pt x="541" y="350"/>
                  </a:lnTo>
                  <a:lnTo>
                    <a:pt x="539" y="350"/>
                  </a:lnTo>
                  <a:lnTo>
                    <a:pt x="539" y="348"/>
                  </a:lnTo>
                  <a:lnTo>
                    <a:pt x="536" y="348"/>
                  </a:lnTo>
                  <a:lnTo>
                    <a:pt x="532" y="348"/>
                  </a:lnTo>
                  <a:lnTo>
                    <a:pt x="532" y="348"/>
                  </a:lnTo>
                  <a:lnTo>
                    <a:pt x="532" y="348"/>
                  </a:lnTo>
                  <a:lnTo>
                    <a:pt x="529" y="345"/>
                  </a:lnTo>
                  <a:lnTo>
                    <a:pt x="529" y="343"/>
                  </a:lnTo>
                  <a:lnTo>
                    <a:pt x="527" y="343"/>
                  </a:lnTo>
                  <a:lnTo>
                    <a:pt x="525" y="343"/>
                  </a:lnTo>
                  <a:lnTo>
                    <a:pt x="522" y="340"/>
                  </a:lnTo>
                  <a:lnTo>
                    <a:pt x="518" y="338"/>
                  </a:lnTo>
                  <a:lnTo>
                    <a:pt x="513" y="336"/>
                  </a:lnTo>
                  <a:lnTo>
                    <a:pt x="501" y="329"/>
                  </a:lnTo>
                  <a:lnTo>
                    <a:pt x="499" y="326"/>
                  </a:lnTo>
                  <a:lnTo>
                    <a:pt x="501" y="326"/>
                  </a:lnTo>
                  <a:lnTo>
                    <a:pt x="499" y="322"/>
                  </a:lnTo>
                  <a:lnTo>
                    <a:pt x="499" y="322"/>
                  </a:lnTo>
                  <a:lnTo>
                    <a:pt x="501" y="319"/>
                  </a:lnTo>
                  <a:lnTo>
                    <a:pt x="501" y="319"/>
                  </a:lnTo>
                  <a:lnTo>
                    <a:pt x="501" y="319"/>
                  </a:lnTo>
                  <a:lnTo>
                    <a:pt x="501" y="322"/>
                  </a:lnTo>
                  <a:lnTo>
                    <a:pt x="501" y="322"/>
                  </a:lnTo>
                  <a:lnTo>
                    <a:pt x="503" y="324"/>
                  </a:lnTo>
                  <a:lnTo>
                    <a:pt x="503" y="319"/>
                  </a:lnTo>
                  <a:lnTo>
                    <a:pt x="501" y="314"/>
                  </a:lnTo>
                  <a:lnTo>
                    <a:pt x="501" y="310"/>
                  </a:lnTo>
                  <a:lnTo>
                    <a:pt x="508" y="307"/>
                  </a:lnTo>
                  <a:lnTo>
                    <a:pt x="508" y="303"/>
                  </a:lnTo>
                  <a:lnTo>
                    <a:pt x="506" y="286"/>
                  </a:lnTo>
                  <a:lnTo>
                    <a:pt x="506" y="284"/>
                  </a:lnTo>
                  <a:lnTo>
                    <a:pt x="506" y="279"/>
                  </a:lnTo>
                  <a:lnTo>
                    <a:pt x="506" y="279"/>
                  </a:lnTo>
                  <a:lnTo>
                    <a:pt x="503" y="277"/>
                  </a:lnTo>
                  <a:lnTo>
                    <a:pt x="501" y="277"/>
                  </a:lnTo>
                  <a:lnTo>
                    <a:pt x="499" y="279"/>
                  </a:lnTo>
                  <a:lnTo>
                    <a:pt x="499" y="277"/>
                  </a:lnTo>
                  <a:lnTo>
                    <a:pt x="499" y="274"/>
                  </a:lnTo>
                  <a:lnTo>
                    <a:pt x="499" y="269"/>
                  </a:lnTo>
                  <a:lnTo>
                    <a:pt x="496" y="267"/>
                  </a:lnTo>
                  <a:lnTo>
                    <a:pt x="494" y="267"/>
                  </a:lnTo>
                  <a:lnTo>
                    <a:pt x="496" y="262"/>
                  </a:lnTo>
                  <a:lnTo>
                    <a:pt x="494" y="260"/>
                  </a:lnTo>
                  <a:lnTo>
                    <a:pt x="487" y="255"/>
                  </a:lnTo>
                  <a:lnTo>
                    <a:pt x="489" y="255"/>
                  </a:lnTo>
                  <a:lnTo>
                    <a:pt x="489" y="253"/>
                  </a:lnTo>
                  <a:lnTo>
                    <a:pt x="489" y="253"/>
                  </a:lnTo>
                  <a:lnTo>
                    <a:pt x="489" y="251"/>
                  </a:lnTo>
                  <a:lnTo>
                    <a:pt x="487" y="251"/>
                  </a:lnTo>
                  <a:lnTo>
                    <a:pt x="487" y="251"/>
                  </a:lnTo>
                  <a:lnTo>
                    <a:pt x="487" y="248"/>
                  </a:lnTo>
                  <a:lnTo>
                    <a:pt x="489" y="248"/>
                  </a:lnTo>
                  <a:lnTo>
                    <a:pt x="489" y="248"/>
                  </a:lnTo>
                  <a:lnTo>
                    <a:pt x="489" y="248"/>
                  </a:lnTo>
                  <a:lnTo>
                    <a:pt x="489" y="246"/>
                  </a:lnTo>
                  <a:lnTo>
                    <a:pt x="489" y="243"/>
                  </a:lnTo>
                  <a:lnTo>
                    <a:pt x="487" y="243"/>
                  </a:lnTo>
                  <a:lnTo>
                    <a:pt x="484" y="243"/>
                  </a:lnTo>
                  <a:lnTo>
                    <a:pt x="484" y="243"/>
                  </a:lnTo>
                  <a:lnTo>
                    <a:pt x="482" y="241"/>
                  </a:lnTo>
                  <a:lnTo>
                    <a:pt x="480" y="239"/>
                  </a:lnTo>
                  <a:lnTo>
                    <a:pt x="480" y="236"/>
                  </a:lnTo>
                  <a:lnTo>
                    <a:pt x="480" y="227"/>
                  </a:lnTo>
                  <a:lnTo>
                    <a:pt x="477" y="225"/>
                  </a:lnTo>
                  <a:lnTo>
                    <a:pt x="477" y="220"/>
                  </a:lnTo>
                  <a:lnTo>
                    <a:pt x="475" y="217"/>
                  </a:lnTo>
                  <a:lnTo>
                    <a:pt x="470" y="210"/>
                  </a:lnTo>
                  <a:lnTo>
                    <a:pt x="468" y="208"/>
                  </a:lnTo>
                  <a:lnTo>
                    <a:pt x="466" y="203"/>
                  </a:lnTo>
                  <a:lnTo>
                    <a:pt x="463" y="201"/>
                  </a:lnTo>
                  <a:lnTo>
                    <a:pt x="458" y="196"/>
                  </a:lnTo>
                  <a:lnTo>
                    <a:pt x="461" y="194"/>
                  </a:lnTo>
                  <a:lnTo>
                    <a:pt x="461" y="194"/>
                  </a:lnTo>
                  <a:lnTo>
                    <a:pt x="461" y="194"/>
                  </a:lnTo>
                  <a:lnTo>
                    <a:pt x="463" y="194"/>
                  </a:lnTo>
                  <a:lnTo>
                    <a:pt x="461" y="189"/>
                  </a:lnTo>
                  <a:lnTo>
                    <a:pt x="461" y="184"/>
                  </a:lnTo>
                  <a:lnTo>
                    <a:pt x="461" y="182"/>
                  </a:lnTo>
                  <a:lnTo>
                    <a:pt x="458" y="180"/>
                  </a:lnTo>
                  <a:lnTo>
                    <a:pt x="456" y="180"/>
                  </a:lnTo>
                  <a:lnTo>
                    <a:pt x="456" y="177"/>
                  </a:lnTo>
                  <a:lnTo>
                    <a:pt x="456" y="175"/>
                  </a:lnTo>
                  <a:lnTo>
                    <a:pt x="454" y="172"/>
                  </a:lnTo>
                  <a:lnTo>
                    <a:pt x="454" y="170"/>
                  </a:lnTo>
                  <a:lnTo>
                    <a:pt x="451" y="168"/>
                  </a:lnTo>
                  <a:lnTo>
                    <a:pt x="451" y="168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1"/>
                  </a:lnTo>
                  <a:lnTo>
                    <a:pt x="447" y="154"/>
                  </a:lnTo>
                  <a:lnTo>
                    <a:pt x="447" y="144"/>
                  </a:lnTo>
                  <a:lnTo>
                    <a:pt x="447" y="142"/>
                  </a:lnTo>
                  <a:lnTo>
                    <a:pt x="444" y="142"/>
                  </a:lnTo>
                  <a:lnTo>
                    <a:pt x="444" y="142"/>
                  </a:lnTo>
                  <a:lnTo>
                    <a:pt x="444" y="139"/>
                  </a:lnTo>
                  <a:lnTo>
                    <a:pt x="442" y="132"/>
                  </a:lnTo>
                  <a:lnTo>
                    <a:pt x="442" y="130"/>
                  </a:lnTo>
                  <a:lnTo>
                    <a:pt x="442" y="128"/>
                  </a:lnTo>
                  <a:lnTo>
                    <a:pt x="442" y="125"/>
                  </a:lnTo>
                  <a:lnTo>
                    <a:pt x="437" y="120"/>
                  </a:lnTo>
                  <a:lnTo>
                    <a:pt x="435" y="116"/>
                  </a:lnTo>
                  <a:lnTo>
                    <a:pt x="435" y="113"/>
                  </a:lnTo>
                  <a:lnTo>
                    <a:pt x="435" y="111"/>
                  </a:lnTo>
                  <a:lnTo>
                    <a:pt x="432" y="106"/>
                  </a:lnTo>
                  <a:lnTo>
                    <a:pt x="430" y="106"/>
                  </a:lnTo>
                  <a:lnTo>
                    <a:pt x="418" y="102"/>
                  </a:lnTo>
                  <a:lnTo>
                    <a:pt x="413" y="99"/>
                  </a:lnTo>
                  <a:lnTo>
                    <a:pt x="406" y="92"/>
                  </a:lnTo>
                  <a:lnTo>
                    <a:pt x="402" y="90"/>
                  </a:lnTo>
                  <a:lnTo>
                    <a:pt x="397" y="87"/>
                  </a:lnTo>
                  <a:lnTo>
                    <a:pt x="395" y="87"/>
                  </a:lnTo>
                  <a:lnTo>
                    <a:pt x="390" y="87"/>
                  </a:lnTo>
                  <a:lnTo>
                    <a:pt x="385" y="85"/>
                  </a:lnTo>
                  <a:lnTo>
                    <a:pt x="380" y="85"/>
                  </a:lnTo>
                  <a:lnTo>
                    <a:pt x="376" y="80"/>
                  </a:lnTo>
                  <a:lnTo>
                    <a:pt x="373" y="78"/>
                  </a:lnTo>
                  <a:lnTo>
                    <a:pt x="371" y="78"/>
                  </a:lnTo>
                  <a:lnTo>
                    <a:pt x="369" y="78"/>
                  </a:lnTo>
                  <a:lnTo>
                    <a:pt x="366" y="78"/>
                  </a:lnTo>
                  <a:lnTo>
                    <a:pt x="364" y="78"/>
                  </a:lnTo>
                  <a:lnTo>
                    <a:pt x="364" y="78"/>
                  </a:lnTo>
                  <a:lnTo>
                    <a:pt x="364" y="75"/>
                  </a:lnTo>
                  <a:lnTo>
                    <a:pt x="364" y="75"/>
                  </a:lnTo>
                  <a:lnTo>
                    <a:pt x="364" y="75"/>
                  </a:lnTo>
                  <a:lnTo>
                    <a:pt x="361" y="73"/>
                  </a:lnTo>
                  <a:lnTo>
                    <a:pt x="359" y="73"/>
                  </a:lnTo>
                  <a:lnTo>
                    <a:pt x="359" y="71"/>
                  </a:lnTo>
                  <a:lnTo>
                    <a:pt x="352" y="66"/>
                  </a:lnTo>
                  <a:lnTo>
                    <a:pt x="343" y="57"/>
                  </a:lnTo>
                  <a:lnTo>
                    <a:pt x="345" y="54"/>
                  </a:lnTo>
                  <a:lnTo>
                    <a:pt x="345" y="52"/>
                  </a:lnTo>
                  <a:lnTo>
                    <a:pt x="345" y="52"/>
                  </a:lnTo>
                  <a:lnTo>
                    <a:pt x="343" y="49"/>
                  </a:lnTo>
                  <a:lnTo>
                    <a:pt x="340" y="49"/>
                  </a:lnTo>
                  <a:lnTo>
                    <a:pt x="338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3" y="45"/>
                  </a:lnTo>
                  <a:lnTo>
                    <a:pt x="331" y="45"/>
                  </a:lnTo>
                  <a:lnTo>
                    <a:pt x="331" y="45"/>
                  </a:lnTo>
                  <a:lnTo>
                    <a:pt x="328" y="47"/>
                  </a:lnTo>
                  <a:lnTo>
                    <a:pt x="328" y="47"/>
                  </a:lnTo>
                  <a:lnTo>
                    <a:pt x="326" y="47"/>
                  </a:lnTo>
                  <a:lnTo>
                    <a:pt x="319" y="47"/>
                  </a:lnTo>
                  <a:lnTo>
                    <a:pt x="319" y="47"/>
                  </a:lnTo>
                  <a:lnTo>
                    <a:pt x="317" y="47"/>
                  </a:lnTo>
                  <a:lnTo>
                    <a:pt x="317" y="52"/>
                  </a:lnTo>
                  <a:lnTo>
                    <a:pt x="314" y="54"/>
                  </a:lnTo>
                  <a:lnTo>
                    <a:pt x="314" y="52"/>
                  </a:lnTo>
                  <a:lnTo>
                    <a:pt x="314" y="49"/>
                  </a:lnTo>
                  <a:lnTo>
                    <a:pt x="314" y="47"/>
                  </a:lnTo>
                  <a:lnTo>
                    <a:pt x="314" y="47"/>
                  </a:lnTo>
                  <a:lnTo>
                    <a:pt x="314" y="45"/>
                  </a:lnTo>
                  <a:lnTo>
                    <a:pt x="314" y="42"/>
                  </a:lnTo>
                  <a:lnTo>
                    <a:pt x="314" y="40"/>
                  </a:lnTo>
                  <a:lnTo>
                    <a:pt x="309" y="33"/>
                  </a:lnTo>
                  <a:lnTo>
                    <a:pt x="317" y="23"/>
                  </a:lnTo>
                  <a:lnTo>
                    <a:pt x="314" y="21"/>
                  </a:lnTo>
                  <a:lnTo>
                    <a:pt x="314" y="19"/>
                  </a:lnTo>
                  <a:lnTo>
                    <a:pt x="314" y="14"/>
                  </a:lnTo>
                  <a:lnTo>
                    <a:pt x="314" y="12"/>
                  </a:lnTo>
                  <a:lnTo>
                    <a:pt x="317" y="12"/>
                  </a:lnTo>
                  <a:lnTo>
                    <a:pt x="317" y="9"/>
                  </a:lnTo>
                  <a:lnTo>
                    <a:pt x="317" y="7"/>
                  </a:lnTo>
                  <a:lnTo>
                    <a:pt x="317" y="7"/>
                  </a:lnTo>
                  <a:lnTo>
                    <a:pt x="319" y="7"/>
                  </a:lnTo>
                  <a:lnTo>
                    <a:pt x="321" y="5"/>
                  </a:lnTo>
                  <a:lnTo>
                    <a:pt x="324" y="5"/>
                  </a:lnTo>
                  <a:lnTo>
                    <a:pt x="324" y="2"/>
                  </a:lnTo>
                  <a:lnTo>
                    <a:pt x="324" y="2"/>
                  </a:lnTo>
                  <a:lnTo>
                    <a:pt x="324" y="2"/>
                  </a:lnTo>
                  <a:lnTo>
                    <a:pt x="324" y="0"/>
                  </a:lnTo>
                  <a:lnTo>
                    <a:pt x="321" y="0"/>
                  </a:lnTo>
                  <a:lnTo>
                    <a:pt x="321" y="0"/>
                  </a:lnTo>
                  <a:lnTo>
                    <a:pt x="319" y="0"/>
                  </a:lnTo>
                  <a:lnTo>
                    <a:pt x="319" y="0"/>
                  </a:lnTo>
                  <a:lnTo>
                    <a:pt x="314" y="0"/>
                  </a:lnTo>
                  <a:lnTo>
                    <a:pt x="312" y="0"/>
                  </a:lnTo>
                  <a:lnTo>
                    <a:pt x="305" y="7"/>
                  </a:lnTo>
                  <a:lnTo>
                    <a:pt x="302" y="7"/>
                  </a:lnTo>
                  <a:lnTo>
                    <a:pt x="288" y="7"/>
                  </a:lnTo>
                  <a:lnTo>
                    <a:pt x="281" y="9"/>
                  </a:lnTo>
                  <a:lnTo>
                    <a:pt x="279" y="9"/>
                  </a:lnTo>
                  <a:lnTo>
                    <a:pt x="279" y="9"/>
                  </a:lnTo>
                  <a:lnTo>
                    <a:pt x="276" y="9"/>
                  </a:lnTo>
                  <a:lnTo>
                    <a:pt x="276" y="9"/>
                  </a:lnTo>
                  <a:lnTo>
                    <a:pt x="276" y="12"/>
                  </a:lnTo>
                  <a:lnTo>
                    <a:pt x="276" y="12"/>
                  </a:lnTo>
                  <a:lnTo>
                    <a:pt x="276" y="12"/>
                  </a:lnTo>
                  <a:lnTo>
                    <a:pt x="276" y="16"/>
                  </a:lnTo>
                  <a:lnTo>
                    <a:pt x="274" y="23"/>
                  </a:lnTo>
                  <a:lnTo>
                    <a:pt x="274" y="23"/>
                  </a:lnTo>
                  <a:lnTo>
                    <a:pt x="274" y="26"/>
                  </a:lnTo>
                  <a:lnTo>
                    <a:pt x="269" y="31"/>
                  </a:lnTo>
                  <a:lnTo>
                    <a:pt x="267" y="35"/>
                  </a:lnTo>
                  <a:lnTo>
                    <a:pt x="267" y="38"/>
                  </a:lnTo>
                  <a:lnTo>
                    <a:pt x="267" y="38"/>
                  </a:lnTo>
                  <a:lnTo>
                    <a:pt x="267" y="40"/>
                  </a:lnTo>
                  <a:lnTo>
                    <a:pt x="267" y="40"/>
                  </a:lnTo>
                  <a:lnTo>
                    <a:pt x="267" y="42"/>
                  </a:lnTo>
                  <a:lnTo>
                    <a:pt x="267" y="45"/>
                  </a:lnTo>
                  <a:lnTo>
                    <a:pt x="267" y="47"/>
                  </a:lnTo>
                  <a:lnTo>
                    <a:pt x="265" y="47"/>
                  </a:lnTo>
                  <a:lnTo>
                    <a:pt x="265" y="47"/>
                  </a:lnTo>
                  <a:lnTo>
                    <a:pt x="265" y="47"/>
                  </a:lnTo>
                  <a:lnTo>
                    <a:pt x="265" y="47"/>
                  </a:lnTo>
                  <a:lnTo>
                    <a:pt x="265" y="49"/>
                  </a:lnTo>
                  <a:lnTo>
                    <a:pt x="262" y="54"/>
                  </a:lnTo>
                  <a:lnTo>
                    <a:pt x="260" y="54"/>
                  </a:lnTo>
                  <a:lnTo>
                    <a:pt x="260" y="54"/>
                  </a:lnTo>
                  <a:lnTo>
                    <a:pt x="257" y="57"/>
                  </a:lnTo>
                  <a:lnTo>
                    <a:pt x="257" y="57"/>
                  </a:lnTo>
                  <a:lnTo>
                    <a:pt x="255" y="57"/>
                  </a:lnTo>
                  <a:lnTo>
                    <a:pt x="255" y="57"/>
                  </a:lnTo>
                  <a:lnTo>
                    <a:pt x="253" y="57"/>
                  </a:lnTo>
                  <a:lnTo>
                    <a:pt x="248" y="52"/>
                  </a:lnTo>
                  <a:lnTo>
                    <a:pt x="246" y="52"/>
                  </a:lnTo>
                  <a:lnTo>
                    <a:pt x="243" y="52"/>
                  </a:lnTo>
                  <a:lnTo>
                    <a:pt x="241" y="54"/>
                  </a:lnTo>
                  <a:lnTo>
                    <a:pt x="234" y="54"/>
                  </a:lnTo>
                  <a:lnTo>
                    <a:pt x="234" y="57"/>
                  </a:lnTo>
                  <a:lnTo>
                    <a:pt x="231" y="57"/>
                  </a:lnTo>
                  <a:lnTo>
                    <a:pt x="231" y="57"/>
                  </a:lnTo>
                  <a:lnTo>
                    <a:pt x="231" y="57"/>
                  </a:lnTo>
                  <a:lnTo>
                    <a:pt x="231" y="59"/>
                  </a:lnTo>
                  <a:lnTo>
                    <a:pt x="231" y="59"/>
                  </a:lnTo>
                  <a:lnTo>
                    <a:pt x="231" y="59"/>
                  </a:lnTo>
                  <a:lnTo>
                    <a:pt x="231" y="61"/>
                  </a:lnTo>
                  <a:lnTo>
                    <a:pt x="231" y="61"/>
                  </a:lnTo>
                  <a:lnTo>
                    <a:pt x="231" y="61"/>
                  </a:lnTo>
                  <a:lnTo>
                    <a:pt x="231" y="64"/>
                  </a:lnTo>
                  <a:lnTo>
                    <a:pt x="229" y="66"/>
                  </a:lnTo>
                  <a:lnTo>
                    <a:pt x="229" y="66"/>
                  </a:lnTo>
                  <a:lnTo>
                    <a:pt x="229" y="68"/>
                  </a:lnTo>
                  <a:lnTo>
                    <a:pt x="227" y="71"/>
                  </a:lnTo>
                  <a:lnTo>
                    <a:pt x="227" y="80"/>
                  </a:lnTo>
                  <a:lnTo>
                    <a:pt x="227" y="83"/>
                  </a:lnTo>
                  <a:lnTo>
                    <a:pt x="227" y="85"/>
                  </a:lnTo>
                  <a:lnTo>
                    <a:pt x="224" y="87"/>
                  </a:lnTo>
                  <a:lnTo>
                    <a:pt x="220" y="90"/>
                  </a:lnTo>
                  <a:lnTo>
                    <a:pt x="217" y="92"/>
                  </a:lnTo>
                  <a:lnTo>
                    <a:pt x="217" y="92"/>
                  </a:lnTo>
                  <a:lnTo>
                    <a:pt x="215" y="90"/>
                  </a:lnTo>
                  <a:lnTo>
                    <a:pt x="208" y="92"/>
                  </a:lnTo>
                  <a:lnTo>
                    <a:pt x="203" y="92"/>
                  </a:lnTo>
                  <a:lnTo>
                    <a:pt x="198" y="94"/>
                  </a:lnTo>
                  <a:lnTo>
                    <a:pt x="198" y="92"/>
                  </a:lnTo>
                  <a:lnTo>
                    <a:pt x="198" y="92"/>
                  </a:lnTo>
                  <a:lnTo>
                    <a:pt x="198" y="92"/>
                  </a:lnTo>
                  <a:lnTo>
                    <a:pt x="198" y="90"/>
                  </a:lnTo>
                  <a:lnTo>
                    <a:pt x="198" y="87"/>
                  </a:lnTo>
                  <a:lnTo>
                    <a:pt x="198" y="87"/>
                  </a:lnTo>
                  <a:lnTo>
                    <a:pt x="198" y="87"/>
                  </a:lnTo>
                  <a:lnTo>
                    <a:pt x="198" y="85"/>
                  </a:lnTo>
                  <a:lnTo>
                    <a:pt x="198" y="85"/>
                  </a:lnTo>
                  <a:lnTo>
                    <a:pt x="196" y="85"/>
                  </a:lnTo>
                  <a:lnTo>
                    <a:pt x="196" y="83"/>
                  </a:lnTo>
                  <a:lnTo>
                    <a:pt x="196" y="80"/>
                  </a:lnTo>
                  <a:lnTo>
                    <a:pt x="196" y="80"/>
                  </a:lnTo>
                  <a:lnTo>
                    <a:pt x="196" y="78"/>
                  </a:lnTo>
                  <a:lnTo>
                    <a:pt x="196" y="78"/>
                  </a:lnTo>
                  <a:lnTo>
                    <a:pt x="198" y="75"/>
                  </a:lnTo>
                  <a:lnTo>
                    <a:pt x="198" y="73"/>
                  </a:lnTo>
                  <a:lnTo>
                    <a:pt x="196" y="73"/>
                  </a:lnTo>
                  <a:lnTo>
                    <a:pt x="196" y="73"/>
                  </a:lnTo>
                  <a:lnTo>
                    <a:pt x="196" y="73"/>
                  </a:lnTo>
                  <a:lnTo>
                    <a:pt x="194" y="71"/>
                  </a:lnTo>
                  <a:lnTo>
                    <a:pt x="191" y="71"/>
                  </a:lnTo>
                  <a:lnTo>
                    <a:pt x="191" y="71"/>
                  </a:lnTo>
                  <a:lnTo>
                    <a:pt x="191" y="71"/>
                  </a:lnTo>
                  <a:lnTo>
                    <a:pt x="191" y="68"/>
                  </a:lnTo>
                  <a:lnTo>
                    <a:pt x="191" y="68"/>
                  </a:lnTo>
                  <a:lnTo>
                    <a:pt x="191" y="64"/>
                  </a:lnTo>
                  <a:lnTo>
                    <a:pt x="189" y="61"/>
                  </a:lnTo>
                  <a:lnTo>
                    <a:pt x="189" y="61"/>
                  </a:lnTo>
                  <a:lnTo>
                    <a:pt x="189" y="59"/>
                  </a:lnTo>
                  <a:lnTo>
                    <a:pt x="186" y="59"/>
                  </a:lnTo>
                  <a:lnTo>
                    <a:pt x="186" y="59"/>
                  </a:lnTo>
                  <a:lnTo>
                    <a:pt x="179" y="59"/>
                  </a:lnTo>
                  <a:lnTo>
                    <a:pt x="175" y="57"/>
                  </a:lnTo>
                  <a:lnTo>
                    <a:pt x="172" y="54"/>
                  </a:lnTo>
                  <a:lnTo>
                    <a:pt x="172" y="54"/>
                  </a:lnTo>
                  <a:lnTo>
                    <a:pt x="170" y="54"/>
                  </a:lnTo>
                  <a:lnTo>
                    <a:pt x="168" y="57"/>
                  </a:lnTo>
                  <a:lnTo>
                    <a:pt x="163" y="57"/>
                  </a:lnTo>
                  <a:lnTo>
                    <a:pt x="158" y="57"/>
                  </a:lnTo>
                  <a:lnTo>
                    <a:pt x="158" y="59"/>
                  </a:lnTo>
                  <a:lnTo>
                    <a:pt x="156" y="59"/>
                  </a:lnTo>
                  <a:lnTo>
                    <a:pt x="156" y="64"/>
                  </a:lnTo>
                  <a:lnTo>
                    <a:pt x="156" y="66"/>
                  </a:lnTo>
                  <a:lnTo>
                    <a:pt x="156" y="73"/>
                  </a:lnTo>
                  <a:lnTo>
                    <a:pt x="156" y="73"/>
                  </a:lnTo>
                  <a:lnTo>
                    <a:pt x="156" y="75"/>
                  </a:lnTo>
                  <a:lnTo>
                    <a:pt x="156" y="75"/>
                  </a:lnTo>
                  <a:lnTo>
                    <a:pt x="153" y="75"/>
                  </a:lnTo>
                  <a:lnTo>
                    <a:pt x="153" y="75"/>
                  </a:lnTo>
                  <a:lnTo>
                    <a:pt x="149" y="73"/>
                  </a:lnTo>
                  <a:lnTo>
                    <a:pt x="146" y="73"/>
                  </a:lnTo>
                  <a:lnTo>
                    <a:pt x="144" y="73"/>
                  </a:lnTo>
                  <a:lnTo>
                    <a:pt x="142" y="73"/>
                  </a:lnTo>
                  <a:lnTo>
                    <a:pt x="142" y="75"/>
                  </a:lnTo>
                  <a:lnTo>
                    <a:pt x="134" y="83"/>
                  </a:lnTo>
                  <a:lnTo>
                    <a:pt x="134" y="83"/>
                  </a:lnTo>
                  <a:lnTo>
                    <a:pt x="132" y="83"/>
                  </a:lnTo>
                  <a:lnTo>
                    <a:pt x="132" y="83"/>
                  </a:lnTo>
                  <a:lnTo>
                    <a:pt x="132" y="83"/>
                  </a:lnTo>
                  <a:lnTo>
                    <a:pt x="130" y="83"/>
                  </a:lnTo>
                  <a:lnTo>
                    <a:pt x="120" y="80"/>
                  </a:lnTo>
                  <a:lnTo>
                    <a:pt x="118" y="78"/>
                  </a:lnTo>
                  <a:lnTo>
                    <a:pt x="111" y="68"/>
                  </a:lnTo>
                  <a:lnTo>
                    <a:pt x="106" y="66"/>
                  </a:lnTo>
                  <a:lnTo>
                    <a:pt x="106" y="66"/>
                  </a:lnTo>
                  <a:lnTo>
                    <a:pt x="106" y="66"/>
                  </a:lnTo>
                  <a:lnTo>
                    <a:pt x="104" y="66"/>
                  </a:lnTo>
                  <a:lnTo>
                    <a:pt x="101" y="68"/>
                  </a:lnTo>
                  <a:lnTo>
                    <a:pt x="99" y="68"/>
                  </a:lnTo>
                  <a:lnTo>
                    <a:pt x="99" y="68"/>
                  </a:lnTo>
                  <a:lnTo>
                    <a:pt x="99" y="68"/>
                  </a:lnTo>
                  <a:lnTo>
                    <a:pt x="97" y="71"/>
                  </a:lnTo>
                  <a:lnTo>
                    <a:pt x="97" y="73"/>
                  </a:lnTo>
                  <a:lnTo>
                    <a:pt x="94" y="73"/>
                  </a:lnTo>
                  <a:lnTo>
                    <a:pt x="94" y="73"/>
                  </a:lnTo>
                  <a:lnTo>
                    <a:pt x="94" y="75"/>
                  </a:lnTo>
                  <a:lnTo>
                    <a:pt x="94" y="80"/>
                  </a:lnTo>
                  <a:lnTo>
                    <a:pt x="94" y="80"/>
                  </a:lnTo>
                  <a:lnTo>
                    <a:pt x="94" y="83"/>
                  </a:lnTo>
                  <a:lnTo>
                    <a:pt x="94" y="83"/>
                  </a:lnTo>
                  <a:lnTo>
                    <a:pt x="92" y="83"/>
                  </a:lnTo>
                  <a:lnTo>
                    <a:pt x="92" y="83"/>
                  </a:lnTo>
                  <a:lnTo>
                    <a:pt x="92" y="85"/>
                  </a:lnTo>
                  <a:lnTo>
                    <a:pt x="90" y="85"/>
                  </a:lnTo>
                  <a:lnTo>
                    <a:pt x="90" y="85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85" y="80"/>
                  </a:lnTo>
                  <a:lnTo>
                    <a:pt x="85" y="78"/>
                  </a:lnTo>
                  <a:lnTo>
                    <a:pt x="85" y="75"/>
                  </a:lnTo>
                  <a:lnTo>
                    <a:pt x="85" y="73"/>
                  </a:lnTo>
                  <a:lnTo>
                    <a:pt x="85" y="71"/>
                  </a:lnTo>
                  <a:lnTo>
                    <a:pt x="85" y="71"/>
                  </a:lnTo>
                  <a:lnTo>
                    <a:pt x="85" y="71"/>
                  </a:lnTo>
                  <a:lnTo>
                    <a:pt x="85" y="68"/>
                  </a:lnTo>
                  <a:lnTo>
                    <a:pt x="85" y="68"/>
                  </a:lnTo>
                  <a:lnTo>
                    <a:pt x="85" y="68"/>
                  </a:lnTo>
                  <a:lnTo>
                    <a:pt x="75" y="47"/>
                  </a:lnTo>
                  <a:lnTo>
                    <a:pt x="73" y="45"/>
                  </a:lnTo>
                  <a:lnTo>
                    <a:pt x="71" y="42"/>
                  </a:lnTo>
                  <a:lnTo>
                    <a:pt x="68" y="40"/>
                  </a:lnTo>
                  <a:lnTo>
                    <a:pt x="68" y="40"/>
                  </a:lnTo>
                  <a:lnTo>
                    <a:pt x="68" y="38"/>
                  </a:lnTo>
                  <a:lnTo>
                    <a:pt x="66" y="35"/>
                  </a:lnTo>
                  <a:lnTo>
                    <a:pt x="66" y="31"/>
                  </a:lnTo>
                  <a:lnTo>
                    <a:pt x="66" y="28"/>
                  </a:lnTo>
                  <a:lnTo>
                    <a:pt x="66" y="28"/>
                  </a:lnTo>
                  <a:lnTo>
                    <a:pt x="66" y="28"/>
                  </a:lnTo>
                  <a:lnTo>
                    <a:pt x="66" y="28"/>
                  </a:lnTo>
                  <a:lnTo>
                    <a:pt x="64" y="26"/>
                  </a:lnTo>
                  <a:lnTo>
                    <a:pt x="64" y="26"/>
                  </a:lnTo>
                  <a:lnTo>
                    <a:pt x="52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47" y="16"/>
                  </a:lnTo>
                  <a:lnTo>
                    <a:pt x="47" y="16"/>
                  </a:lnTo>
                  <a:lnTo>
                    <a:pt x="47" y="16"/>
                  </a:lnTo>
                  <a:lnTo>
                    <a:pt x="45" y="16"/>
                  </a:lnTo>
                  <a:lnTo>
                    <a:pt x="40" y="16"/>
                  </a:lnTo>
                  <a:lnTo>
                    <a:pt x="30" y="16"/>
                  </a:lnTo>
                  <a:lnTo>
                    <a:pt x="28" y="16"/>
                  </a:lnTo>
                  <a:lnTo>
                    <a:pt x="23" y="19"/>
                  </a:lnTo>
                  <a:lnTo>
                    <a:pt x="19" y="19"/>
                  </a:lnTo>
                  <a:lnTo>
                    <a:pt x="16" y="19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1" y="21"/>
                  </a:lnTo>
                  <a:lnTo>
                    <a:pt x="9" y="21"/>
                  </a:lnTo>
                  <a:lnTo>
                    <a:pt x="4" y="28"/>
                  </a:lnTo>
                  <a:lnTo>
                    <a:pt x="4" y="38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0" y="4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4" y="54"/>
                  </a:lnTo>
                  <a:lnTo>
                    <a:pt x="4" y="54"/>
                  </a:lnTo>
                  <a:lnTo>
                    <a:pt x="7" y="57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4"/>
                  </a:lnTo>
                  <a:lnTo>
                    <a:pt x="14" y="64"/>
                  </a:lnTo>
                  <a:lnTo>
                    <a:pt x="14" y="64"/>
                  </a:lnTo>
                  <a:lnTo>
                    <a:pt x="14" y="64"/>
                  </a:lnTo>
                  <a:lnTo>
                    <a:pt x="21" y="71"/>
                  </a:lnTo>
                  <a:lnTo>
                    <a:pt x="21" y="71"/>
                  </a:lnTo>
                  <a:lnTo>
                    <a:pt x="21" y="73"/>
                  </a:lnTo>
                  <a:lnTo>
                    <a:pt x="23" y="73"/>
                  </a:lnTo>
                  <a:lnTo>
                    <a:pt x="23" y="73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6" y="75"/>
                  </a:lnTo>
                  <a:lnTo>
                    <a:pt x="35" y="78"/>
                  </a:lnTo>
                  <a:lnTo>
                    <a:pt x="42" y="80"/>
                  </a:lnTo>
                  <a:lnTo>
                    <a:pt x="42" y="83"/>
                  </a:lnTo>
                  <a:lnTo>
                    <a:pt x="45" y="83"/>
                  </a:lnTo>
                  <a:lnTo>
                    <a:pt x="45" y="85"/>
                  </a:lnTo>
                  <a:lnTo>
                    <a:pt x="45" y="87"/>
                  </a:lnTo>
                  <a:lnTo>
                    <a:pt x="47" y="90"/>
                  </a:lnTo>
                  <a:lnTo>
                    <a:pt x="47" y="90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56" y="90"/>
                  </a:lnTo>
                  <a:lnTo>
                    <a:pt x="59" y="90"/>
                  </a:lnTo>
                  <a:lnTo>
                    <a:pt x="59" y="90"/>
                  </a:lnTo>
                  <a:lnTo>
                    <a:pt x="61" y="90"/>
                  </a:lnTo>
                  <a:lnTo>
                    <a:pt x="61" y="90"/>
                  </a:lnTo>
                  <a:lnTo>
                    <a:pt x="61" y="90"/>
                  </a:lnTo>
                  <a:lnTo>
                    <a:pt x="64" y="92"/>
                  </a:lnTo>
                  <a:lnTo>
                    <a:pt x="66" y="94"/>
                  </a:lnTo>
                  <a:lnTo>
                    <a:pt x="66" y="97"/>
                  </a:lnTo>
                  <a:lnTo>
                    <a:pt x="66" y="97"/>
                  </a:lnTo>
                  <a:lnTo>
                    <a:pt x="66" y="97"/>
                  </a:lnTo>
                  <a:lnTo>
                    <a:pt x="66" y="97"/>
                  </a:lnTo>
                  <a:lnTo>
                    <a:pt x="64" y="99"/>
                  </a:lnTo>
                  <a:lnTo>
                    <a:pt x="64" y="102"/>
                  </a:lnTo>
                  <a:lnTo>
                    <a:pt x="64" y="104"/>
                  </a:lnTo>
                  <a:lnTo>
                    <a:pt x="64" y="104"/>
                  </a:lnTo>
                  <a:lnTo>
                    <a:pt x="64" y="106"/>
                  </a:lnTo>
                  <a:lnTo>
                    <a:pt x="64" y="106"/>
                  </a:lnTo>
                  <a:lnTo>
                    <a:pt x="66" y="106"/>
                  </a:lnTo>
                  <a:lnTo>
                    <a:pt x="68" y="109"/>
                  </a:lnTo>
                  <a:lnTo>
                    <a:pt x="68" y="111"/>
                  </a:lnTo>
                  <a:lnTo>
                    <a:pt x="68" y="111"/>
                  </a:lnTo>
                  <a:lnTo>
                    <a:pt x="68" y="111"/>
                  </a:lnTo>
                  <a:lnTo>
                    <a:pt x="68" y="116"/>
                  </a:lnTo>
                  <a:lnTo>
                    <a:pt x="68" y="118"/>
                  </a:lnTo>
                  <a:lnTo>
                    <a:pt x="68" y="118"/>
                  </a:lnTo>
                  <a:lnTo>
                    <a:pt x="68" y="118"/>
                  </a:lnTo>
                  <a:lnTo>
                    <a:pt x="68" y="120"/>
                  </a:lnTo>
                  <a:lnTo>
                    <a:pt x="71" y="120"/>
                  </a:lnTo>
                  <a:lnTo>
                    <a:pt x="71" y="123"/>
                  </a:lnTo>
                  <a:lnTo>
                    <a:pt x="82" y="130"/>
                  </a:lnTo>
                  <a:lnTo>
                    <a:pt x="85" y="130"/>
                  </a:lnTo>
                  <a:lnTo>
                    <a:pt x="87" y="132"/>
                  </a:lnTo>
                  <a:lnTo>
                    <a:pt x="92" y="135"/>
                  </a:lnTo>
                  <a:lnTo>
                    <a:pt x="94" y="135"/>
                  </a:lnTo>
                  <a:lnTo>
                    <a:pt x="101" y="132"/>
                  </a:lnTo>
                  <a:lnTo>
                    <a:pt x="104" y="135"/>
                  </a:lnTo>
                  <a:lnTo>
                    <a:pt x="106" y="135"/>
                  </a:lnTo>
                  <a:lnTo>
                    <a:pt x="108" y="137"/>
                  </a:lnTo>
                  <a:lnTo>
                    <a:pt x="108" y="137"/>
                  </a:lnTo>
                  <a:lnTo>
                    <a:pt x="111" y="139"/>
                  </a:lnTo>
                  <a:lnTo>
                    <a:pt x="111" y="139"/>
                  </a:lnTo>
                  <a:lnTo>
                    <a:pt x="111" y="142"/>
                  </a:lnTo>
                  <a:lnTo>
                    <a:pt x="113" y="142"/>
                  </a:lnTo>
                  <a:lnTo>
                    <a:pt x="116" y="142"/>
                  </a:lnTo>
                  <a:lnTo>
                    <a:pt x="116" y="142"/>
                  </a:lnTo>
                  <a:lnTo>
                    <a:pt x="120" y="139"/>
                  </a:lnTo>
                  <a:lnTo>
                    <a:pt x="120" y="137"/>
                  </a:lnTo>
                  <a:lnTo>
                    <a:pt x="120" y="137"/>
                  </a:lnTo>
                  <a:lnTo>
                    <a:pt x="123" y="137"/>
                  </a:lnTo>
                  <a:lnTo>
                    <a:pt x="123" y="137"/>
                  </a:lnTo>
                  <a:lnTo>
                    <a:pt x="125" y="139"/>
                  </a:lnTo>
                  <a:lnTo>
                    <a:pt x="125" y="139"/>
                  </a:lnTo>
                  <a:lnTo>
                    <a:pt x="125" y="139"/>
                  </a:lnTo>
                  <a:lnTo>
                    <a:pt x="127" y="142"/>
                  </a:lnTo>
                  <a:lnTo>
                    <a:pt x="127" y="142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4" y="146"/>
                  </a:lnTo>
                  <a:lnTo>
                    <a:pt x="134" y="146"/>
                  </a:lnTo>
                  <a:lnTo>
                    <a:pt x="134" y="146"/>
                  </a:lnTo>
                  <a:lnTo>
                    <a:pt x="134" y="146"/>
                  </a:lnTo>
                  <a:lnTo>
                    <a:pt x="134" y="144"/>
                  </a:lnTo>
                  <a:lnTo>
                    <a:pt x="134" y="144"/>
                  </a:lnTo>
                  <a:lnTo>
                    <a:pt x="134" y="144"/>
                  </a:lnTo>
                  <a:lnTo>
                    <a:pt x="134" y="144"/>
                  </a:lnTo>
                  <a:lnTo>
                    <a:pt x="137" y="144"/>
                  </a:lnTo>
                  <a:lnTo>
                    <a:pt x="137" y="144"/>
                  </a:lnTo>
                  <a:lnTo>
                    <a:pt x="137" y="144"/>
                  </a:lnTo>
                  <a:lnTo>
                    <a:pt x="139" y="146"/>
                  </a:lnTo>
                  <a:lnTo>
                    <a:pt x="139" y="146"/>
                  </a:lnTo>
                  <a:lnTo>
                    <a:pt x="139" y="146"/>
                  </a:lnTo>
                  <a:lnTo>
                    <a:pt x="139" y="146"/>
                  </a:lnTo>
                  <a:lnTo>
                    <a:pt x="142" y="154"/>
                  </a:lnTo>
                  <a:lnTo>
                    <a:pt x="142" y="154"/>
                  </a:lnTo>
                  <a:lnTo>
                    <a:pt x="142" y="154"/>
                  </a:lnTo>
                  <a:lnTo>
                    <a:pt x="142" y="156"/>
                  </a:lnTo>
                  <a:lnTo>
                    <a:pt x="142" y="156"/>
                  </a:lnTo>
                  <a:lnTo>
                    <a:pt x="142" y="156"/>
                  </a:lnTo>
                  <a:lnTo>
                    <a:pt x="142" y="158"/>
                  </a:lnTo>
                  <a:lnTo>
                    <a:pt x="144" y="161"/>
                  </a:lnTo>
                  <a:lnTo>
                    <a:pt x="144" y="161"/>
                  </a:lnTo>
                  <a:lnTo>
                    <a:pt x="144" y="161"/>
                  </a:lnTo>
                  <a:lnTo>
                    <a:pt x="144" y="161"/>
                  </a:lnTo>
                  <a:lnTo>
                    <a:pt x="144" y="161"/>
                  </a:lnTo>
                  <a:lnTo>
                    <a:pt x="146" y="161"/>
                  </a:lnTo>
                  <a:lnTo>
                    <a:pt x="146" y="161"/>
                  </a:lnTo>
                  <a:lnTo>
                    <a:pt x="149" y="161"/>
                  </a:lnTo>
                  <a:lnTo>
                    <a:pt x="149" y="161"/>
                  </a:lnTo>
                  <a:lnTo>
                    <a:pt x="149" y="161"/>
                  </a:lnTo>
                  <a:lnTo>
                    <a:pt x="151" y="163"/>
                  </a:lnTo>
                  <a:lnTo>
                    <a:pt x="151" y="163"/>
                  </a:lnTo>
                  <a:lnTo>
                    <a:pt x="149" y="165"/>
                  </a:lnTo>
                  <a:lnTo>
                    <a:pt x="149" y="168"/>
                  </a:lnTo>
                  <a:lnTo>
                    <a:pt x="149" y="175"/>
                  </a:lnTo>
                  <a:lnTo>
                    <a:pt x="149" y="177"/>
                  </a:lnTo>
                  <a:lnTo>
                    <a:pt x="149" y="177"/>
                  </a:lnTo>
                  <a:lnTo>
                    <a:pt x="149" y="177"/>
                  </a:lnTo>
                  <a:lnTo>
                    <a:pt x="149" y="180"/>
                  </a:lnTo>
                  <a:lnTo>
                    <a:pt x="149" y="180"/>
                  </a:lnTo>
                  <a:lnTo>
                    <a:pt x="149" y="180"/>
                  </a:lnTo>
                  <a:lnTo>
                    <a:pt x="146" y="180"/>
                  </a:lnTo>
                  <a:lnTo>
                    <a:pt x="146" y="182"/>
                  </a:lnTo>
                  <a:lnTo>
                    <a:pt x="146" y="182"/>
                  </a:lnTo>
                  <a:lnTo>
                    <a:pt x="149" y="182"/>
                  </a:lnTo>
                  <a:lnTo>
                    <a:pt x="151" y="182"/>
                  </a:lnTo>
                  <a:lnTo>
                    <a:pt x="158" y="182"/>
                  </a:lnTo>
                  <a:lnTo>
                    <a:pt x="160" y="182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5" y="182"/>
                  </a:lnTo>
                  <a:lnTo>
                    <a:pt x="165" y="182"/>
                  </a:lnTo>
                  <a:lnTo>
                    <a:pt x="168" y="182"/>
                  </a:lnTo>
                  <a:lnTo>
                    <a:pt x="170" y="182"/>
                  </a:lnTo>
                  <a:lnTo>
                    <a:pt x="172" y="182"/>
                  </a:lnTo>
                  <a:lnTo>
                    <a:pt x="172" y="180"/>
                  </a:lnTo>
                  <a:lnTo>
                    <a:pt x="175" y="180"/>
                  </a:lnTo>
                  <a:lnTo>
                    <a:pt x="175" y="180"/>
                  </a:lnTo>
                  <a:lnTo>
                    <a:pt x="184" y="180"/>
                  </a:lnTo>
                  <a:lnTo>
                    <a:pt x="189" y="177"/>
                  </a:lnTo>
                  <a:lnTo>
                    <a:pt x="189" y="177"/>
                  </a:lnTo>
                  <a:lnTo>
                    <a:pt x="191" y="177"/>
                  </a:lnTo>
                  <a:lnTo>
                    <a:pt x="191" y="177"/>
                  </a:lnTo>
                  <a:lnTo>
                    <a:pt x="194" y="177"/>
                  </a:lnTo>
                  <a:lnTo>
                    <a:pt x="194" y="180"/>
                  </a:lnTo>
                  <a:lnTo>
                    <a:pt x="196" y="182"/>
                  </a:lnTo>
                  <a:lnTo>
                    <a:pt x="198" y="184"/>
                  </a:lnTo>
                  <a:lnTo>
                    <a:pt x="198" y="184"/>
                  </a:lnTo>
                  <a:lnTo>
                    <a:pt x="198" y="187"/>
                  </a:lnTo>
                  <a:lnTo>
                    <a:pt x="198" y="187"/>
                  </a:lnTo>
                  <a:lnTo>
                    <a:pt x="198" y="187"/>
                  </a:lnTo>
                  <a:lnTo>
                    <a:pt x="198" y="189"/>
                  </a:lnTo>
                  <a:lnTo>
                    <a:pt x="196" y="189"/>
                  </a:lnTo>
                  <a:lnTo>
                    <a:pt x="196" y="194"/>
                  </a:lnTo>
                  <a:lnTo>
                    <a:pt x="194" y="194"/>
                  </a:lnTo>
                  <a:lnTo>
                    <a:pt x="194" y="196"/>
                  </a:lnTo>
                  <a:lnTo>
                    <a:pt x="191" y="196"/>
                  </a:lnTo>
                  <a:lnTo>
                    <a:pt x="191" y="196"/>
                  </a:lnTo>
                  <a:lnTo>
                    <a:pt x="191" y="198"/>
                  </a:lnTo>
                  <a:lnTo>
                    <a:pt x="189" y="208"/>
                  </a:lnTo>
                  <a:lnTo>
                    <a:pt x="191" y="213"/>
                  </a:lnTo>
                  <a:lnTo>
                    <a:pt x="191" y="213"/>
                  </a:lnTo>
                  <a:lnTo>
                    <a:pt x="191" y="215"/>
                  </a:lnTo>
                  <a:lnTo>
                    <a:pt x="191" y="215"/>
                  </a:lnTo>
                  <a:lnTo>
                    <a:pt x="191" y="215"/>
                  </a:lnTo>
                  <a:lnTo>
                    <a:pt x="189" y="217"/>
                  </a:lnTo>
                  <a:lnTo>
                    <a:pt x="189" y="217"/>
                  </a:lnTo>
                  <a:lnTo>
                    <a:pt x="186" y="215"/>
                  </a:lnTo>
                  <a:lnTo>
                    <a:pt x="186" y="215"/>
                  </a:lnTo>
                  <a:lnTo>
                    <a:pt x="184" y="215"/>
                  </a:lnTo>
                  <a:lnTo>
                    <a:pt x="184" y="215"/>
                  </a:lnTo>
                  <a:lnTo>
                    <a:pt x="184" y="215"/>
                  </a:lnTo>
                  <a:lnTo>
                    <a:pt x="182" y="220"/>
                  </a:lnTo>
                  <a:lnTo>
                    <a:pt x="177" y="234"/>
                  </a:lnTo>
                  <a:lnTo>
                    <a:pt x="175" y="239"/>
                  </a:lnTo>
                  <a:lnTo>
                    <a:pt x="175" y="241"/>
                  </a:lnTo>
                  <a:lnTo>
                    <a:pt x="170" y="243"/>
                  </a:lnTo>
                  <a:lnTo>
                    <a:pt x="170" y="243"/>
                  </a:lnTo>
                  <a:lnTo>
                    <a:pt x="170" y="246"/>
                  </a:lnTo>
                  <a:lnTo>
                    <a:pt x="170" y="246"/>
                  </a:lnTo>
                  <a:lnTo>
                    <a:pt x="170" y="246"/>
                  </a:lnTo>
                  <a:lnTo>
                    <a:pt x="170" y="248"/>
                  </a:lnTo>
                  <a:lnTo>
                    <a:pt x="170" y="248"/>
                  </a:lnTo>
                  <a:lnTo>
                    <a:pt x="170" y="248"/>
                  </a:lnTo>
                  <a:lnTo>
                    <a:pt x="170" y="248"/>
                  </a:lnTo>
                  <a:lnTo>
                    <a:pt x="172" y="251"/>
                  </a:lnTo>
                  <a:lnTo>
                    <a:pt x="175" y="253"/>
                  </a:lnTo>
                  <a:lnTo>
                    <a:pt x="175" y="253"/>
                  </a:lnTo>
                  <a:lnTo>
                    <a:pt x="175" y="253"/>
                  </a:lnTo>
                  <a:lnTo>
                    <a:pt x="175" y="253"/>
                  </a:lnTo>
                  <a:lnTo>
                    <a:pt x="175" y="255"/>
                  </a:lnTo>
                  <a:lnTo>
                    <a:pt x="175" y="255"/>
                  </a:lnTo>
                  <a:lnTo>
                    <a:pt x="175" y="255"/>
                  </a:lnTo>
                  <a:lnTo>
                    <a:pt x="177" y="258"/>
                  </a:lnTo>
                  <a:lnTo>
                    <a:pt x="177" y="258"/>
                  </a:lnTo>
                  <a:lnTo>
                    <a:pt x="186" y="260"/>
                  </a:lnTo>
                  <a:lnTo>
                    <a:pt x="186" y="260"/>
                  </a:lnTo>
                  <a:lnTo>
                    <a:pt x="186" y="258"/>
                  </a:lnTo>
                  <a:lnTo>
                    <a:pt x="186" y="258"/>
                  </a:lnTo>
                  <a:lnTo>
                    <a:pt x="191" y="258"/>
                  </a:lnTo>
                  <a:lnTo>
                    <a:pt x="194" y="255"/>
                  </a:lnTo>
                  <a:lnTo>
                    <a:pt x="194" y="255"/>
                  </a:lnTo>
                  <a:lnTo>
                    <a:pt x="194" y="255"/>
                  </a:lnTo>
                  <a:lnTo>
                    <a:pt x="194" y="255"/>
                  </a:lnTo>
                  <a:lnTo>
                    <a:pt x="194" y="255"/>
                  </a:lnTo>
                  <a:lnTo>
                    <a:pt x="194" y="253"/>
                  </a:lnTo>
                  <a:lnTo>
                    <a:pt x="196" y="253"/>
                  </a:lnTo>
                  <a:lnTo>
                    <a:pt x="196" y="253"/>
                  </a:lnTo>
                  <a:lnTo>
                    <a:pt x="196" y="251"/>
                  </a:lnTo>
                  <a:lnTo>
                    <a:pt x="196" y="251"/>
                  </a:lnTo>
                  <a:lnTo>
                    <a:pt x="196" y="251"/>
                  </a:lnTo>
                  <a:lnTo>
                    <a:pt x="198" y="253"/>
                  </a:lnTo>
                  <a:lnTo>
                    <a:pt x="198" y="253"/>
                  </a:lnTo>
                  <a:lnTo>
                    <a:pt x="201" y="255"/>
                  </a:lnTo>
                  <a:lnTo>
                    <a:pt x="201" y="255"/>
                  </a:lnTo>
                  <a:lnTo>
                    <a:pt x="201" y="255"/>
                  </a:lnTo>
                  <a:lnTo>
                    <a:pt x="201" y="258"/>
                  </a:lnTo>
                  <a:lnTo>
                    <a:pt x="201" y="258"/>
                  </a:lnTo>
                  <a:lnTo>
                    <a:pt x="201" y="258"/>
                  </a:lnTo>
                  <a:lnTo>
                    <a:pt x="201" y="260"/>
                  </a:lnTo>
                  <a:lnTo>
                    <a:pt x="201" y="265"/>
                  </a:lnTo>
                  <a:lnTo>
                    <a:pt x="201" y="267"/>
                  </a:lnTo>
                  <a:lnTo>
                    <a:pt x="201" y="269"/>
                  </a:lnTo>
                  <a:lnTo>
                    <a:pt x="205" y="279"/>
                  </a:lnTo>
                  <a:lnTo>
                    <a:pt x="205" y="279"/>
                  </a:lnTo>
                  <a:lnTo>
                    <a:pt x="205" y="281"/>
                  </a:lnTo>
                  <a:lnTo>
                    <a:pt x="210" y="284"/>
                  </a:lnTo>
                  <a:lnTo>
                    <a:pt x="210" y="284"/>
                  </a:lnTo>
                  <a:lnTo>
                    <a:pt x="210" y="286"/>
                  </a:lnTo>
                  <a:lnTo>
                    <a:pt x="205" y="288"/>
                  </a:lnTo>
                  <a:lnTo>
                    <a:pt x="203" y="288"/>
                  </a:lnTo>
                  <a:lnTo>
                    <a:pt x="203" y="288"/>
                  </a:lnTo>
                  <a:lnTo>
                    <a:pt x="203" y="291"/>
                  </a:lnTo>
                  <a:lnTo>
                    <a:pt x="203" y="291"/>
                  </a:lnTo>
                  <a:lnTo>
                    <a:pt x="203" y="293"/>
                  </a:lnTo>
                  <a:lnTo>
                    <a:pt x="203" y="293"/>
                  </a:lnTo>
                  <a:lnTo>
                    <a:pt x="203" y="295"/>
                  </a:lnTo>
                  <a:lnTo>
                    <a:pt x="203" y="295"/>
                  </a:lnTo>
                  <a:lnTo>
                    <a:pt x="205" y="298"/>
                  </a:lnTo>
                  <a:lnTo>
                    <a:pt x="205" y="298"/>
                  </a:lnTo>
                  <a:lnTo>
                    <a:pt x="205" y="298"/>
                  </a:lnTo>
                  <a:lnTo>
                    <a:pt x="208" y="300"/>
                  </a:lnTo>
                  <a:lnTo>
                    <a:pt x="208" y="300"/>
                  </a:lnTo>
                  <a:lnTo>
                    <a:pt x="208" y="303"/>
                  </a:lnTo>
                  <a:lnTo>
                    <a:pt x="208" y="303"/>
                  </a:lnTo>
                  <a:lnTo>
                    <a:pt x="208" y="303"/>
                  </a:lnTo>
                  <a:lnTo>
                    <a:pt x="208" y="305"/>
                  </a:lnTo>
                  <a:lnTo>
                    <a:pt x="208" y="305"/>
                  </a:lnTo>
                  <a:lnTo>
                    <a:pt x="208" y="307"/>
                  </a:lnTo>
                  <a:lnTo>
                    <a:pt x="208" y="307"/>
                  </a:lnTo>
                  <a:lnTo>
                    <a:pt x="210" y="310"/>
                  </a:lnTo>
                  <a:lnTo>
                    <a:pt x="210" y="310"/>
                  </a:lnTo>
                  <a:lnTo>
                    <a:pt x="210" y="310"/>
                  </a:lnTo>
                  <a:lnTo>
                    <a:pt x="217" y="314"/>
                  </a:lnTo>
                  <a:lnTo>
                    <a:pt x="217" y="314"/>
                  </a:lnTo>
                  <a:lnTo>
                    <a:pt x="217" y="314"/>
                  </a:lnTo>
                  <a:lnTo>
                    <a:pt x="217" y="314"/>
                  </a:lnTo>
                  <a:lnTo>
                    <a:pt x="217" y="317"/>
                  </a:lnTo>
                  <a:lnTo>
                    <a:pt x="220" y="317"/>
                  </a:lnTo>
                  <a:lnTo>
                    <a:pt x="222" y="317"/>
                  </a:lnTo>
                  <a:lnTo>
                    <a:pt x="222" y="317"/>
                  </a:lnTo>
                  <a:lnTo>
                    <a:pt x="224" y="314"/>
                  </a:lnTo>
                  <a:lnTo>
                    <a:pt x="224" y="314"/>
                  </a:lnTo>
                  <a:lnTo>
                    <a:pt x="241" y="317"/>
                  </a:lnTo>
                  <a:lnTo>
                    <a:pt x="241" y="317"/>
                  </a:lnTo>
                  <a:lnTo>
                    <a:pt x="243" y="317"/>
                  </a:lnTo>
                  <a:lnTo>
                    <a:pt x="243" y="314"/>
                  </a:lnTo>
                  <a:lnTo>
                    <a:pt x="246" y="314"/>
                  </a:lnTo>
                  <a:lnTo>
                    <a:pt x="246" y="314"/>
                  </a:lnTo>
                  <a:lnTo>
                    <a:pt x="248" y="314"/>
                  </a:lnTo>
                  <a:lnTo>
                    <a:pt x="257" y="317"/>
                  </a:lnTo>
                  <a:lnTo>
                    <a:pt x="257" y="317"/>
                  </a:lnTo>
                  <a:lnTo>
                    <a:pt x="260" y="317"/>
                  </a:lnTo>
                  <a:lnTo>
                    <a:pt x="260" y="314"/>
                  </a:lnTo>
                  <a:lnTo>
                    <a:pt x="260" y="314"/>
                  </a:lnTo>
                  <a:lnTo>
                    <a:pt x="260" y="314"/>
                  </a:lnTo>
                  <a:lnTo>
                    <a:pt x="260" y="314"/>
                  </a:lnTo>
                  <a:lnTo>
                    <a:pt x="260" y="312"/>
                  </a:lnTo>
                  <a:lnTo>
                    <a:pt x="260" y="310"/>
                  </a:lnTo>
                  <a:lnTo>
                    <a:pt x="260" y="310"/>
                  </a:lnTo>
                  <a:lnTo>
                    <a:pt x="260" y="310"/>
                  </a:lnTo>
                  <a:lnTo>
                    <a:pt x="260" y="310"/>
                  </a:lnTo>
                  <a:lnTo>
                    <a:pt x="260" y="307"/>
                  </a:lnTo>
                  <a:lnTo>
                    <a:pt x="260" y="307"/>
                  </a:lnTo>
                  <a:lnTo>
                    <a:pt x="262" y="303"/>
                  </a:lnTo>
                  <a:lnTo>
                    <a:pt x="262" y="303"/>
                  </a:lnTo>
                  <a:lnTo>
                    <a:pt x="262" y="303"/>
                  </a:lnTo>
                  <a:lnTo>
                    <a:pt x="262" y="300"/>
                  </a:lnTo>
                  <a:lnTo>
                    <a:pt x="262" y="300"/>
                  </a:lnTo>
                  <a:lnTo>
                    <a:pt x="262" y="300"/>
                  </a:lnTo>
                  <a:lnTo>
                    <a:pt x="262" y="300"/>
                  </a:lnTo>
                  <a:lnTo>
                    <a:pt x="265" y="300"/>
                  </a:lnTo>
                  <a:lnTo>
                    <a:pt x="267" y="300"/>
                  </a:lnTo>
                  <a:lnTo>
                    <a:pt x="267" y="300"/>
                  </a:lnTo>
                  <a:lnTo>
                    <a:pt x="267" y="298"/>
                  </a:lnTo>
                  <a:lnTo>
                    <a:pt x="267" y="298"/>
                  </a:lnTo>
                  <a:lnTo>
                    <a:pt x="267" y="293"/>
                  </a:lnTo>
                  <a:lnTo>
                    <a:pt x="267" y="293"/>
                  </a:lnTo>
                  <a:lnTo>
                    <a:pt x="269" y="291"/>
                  </a:lnTo>
                  <a:lnTo>
                    <a:pt x="269" y="291"/>
                  </a:lnTo>
                  <a:lnTo>
                    <a:pt x="269" y="291"/>
                  </a:lnTo>
                  <a:lnTo>
                    <a:pt x="269" y="291"/>
                  </a:lnTo>
                  <a:lnTo>
                    <a:pt x="269" y="291"/>
                  </a:lnTo>
                  <a:lnTo>
                    <a:pt x="272" y="288"/>
                  </a:lnTo>
                  <a:lnTo>
                    <a:pt x="272" y="288"/>
                  </a:lnTo>
                  <a:lnTo>
                    <a:pt x="272" y="286"/>
                  </a:lnTo>
                  <a:lnTo>
                    <a:pt x="272" y="286"/>
                  </a:lnTo>
                  <a:lnTo>
                    <a:pt x="272" y="286"/>
                  </a:lnTo>
                  <a:lnTo>
                    <a:pt x="274" y="286"/>
                  </a:lnTo>
                  <a:lnTo>
                    <a:pt x="274" y="286"/>
                  </a:lnTo>
                  <a:lnTo>
                    <a:pt x="276" y="286"/>
                  </a:lnTo>
                  <a:lnTo>
                    <a:pt x="276" y="286"/>
                  </a:lnTo>
                  <a:lnTo>
                    <a:pt x="279" y="286"/>
                  </a:lnTo>
                  <a:lnTo>
                    <a:pt x="279" y="286"/>
                  </a:lnTo>
                  <a:lnTo>
                    <a:pt x="279" y="286"/>
                  </a:lnTo>
                  <a:lnTo>
                    <a:pt x="283" y="286"/>
                  </a:lnTo>
                  <a:lnTo>
                    <a:pt x="286" y="286"/>
                  </a:lnTo>
                  <a:lnTo>
                    <a:pt x="288" y="286"/>
                  </a:lnTo>
                  <a:lnTo>
                    <a:pt x="288" y="286"/>
                  </a:lnTo>
                  <a:lnTo>
                    <a:pt x="288" y="286"/>
                  </a:lnTo>
                  <a:lnTo>
                    <a:pt x="291" y="286"/>
                  </a:lnTo>
                  <a:lnTo>
                    <a:pt x="291" y="288"/>
                  </a:lnTo>
                  <a:lnTo>
                    <a:pt x="291" y="288"/>
                  </a:lnTo>
                  <a:lnTo>
                    <a:pt x="291" y="288"/>
                  </a:lnTo>
                  <a:lnTo>
                    <a:pt x="291" y="288"/>
                  </a:lnTo>
                  <a:lnTo>
                    <a:pt x="291" y="291"/>
                  </a:lnTo>
                  <a:lnTo>
                    <a:pt x="291" y="293"/>
                  </a:lnTo>
                  <a:lnTo>
                    <a:pt x="291" y="293"/>
                  </a:lnTo>
                  <a:lnTo>
                    <a:pt x="291" y="293"/>
                  </a:lnTo>
                  <a:lnTo>
                    <a:pt x="293" y="293"/>
                  </a:lnTo>
                  <a:lnTo>
                    <a:pt x="293" y="295"/>
                  </a:lnTo>
                  <a:lnTo>
                    <a:pt x="293" y="295"/>
                  </a:lnTo>
                  <a:lnTo>
                    <a:pt x="295" y="295"/>
                  </a:lnTo>
                  <a:lnTo>
                    <a:pt x="295" y="298"/>
                  </a:lnTo>
                  <a:lnTo>
                    <a:pt x="295" y="298"/>
                  </a:lnTo>
                  <a:lnTo>
                    <a:pt x="298" y="300"/>
                  </a:lnTo>
                  <a:lnTo>
                    <a:pt x="300" y="300"/>
                  </a:lnTo>
                  <a:lnTo>
                    <a:pt x="300" y="303"/>
                  </a:lnTo>
                  <a:lnTo>
                    <a:pt x="302" y="303"/>
                  </a:lnTo>
                  <a:lnTo>
                    <a:pt x="302" y="303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7"/>
                  </a:lnTo>
                  <a:lnTo>
                    <a:pt x="307" y="310"/>
                  </a:lnTo>
                  <a:lnTo>
                    <a:pt x="307" y="310"/>
                  </a:lnTo>
                  <a:lnTo>
                    <a:pt x="307" y="312"/>
                  </a:lnTo>
                  <a:lnTo>
                    <a:pt x="309" y="314"/>
                  </a:lnTo>
                  <a:lnTo>
                    <a:pt x="309" y="314"/>
                  </a:lnTo>
                  <a:lnTo>
                    <a:pt x="309" y="317"/>
                  </a:lnTo>
                  <a:lnTo>
                    <a:pt x="312" y="317"/>
                  </a:lnTo>
                  <a:lnTo>
                    <a:pt x="312" y="319"/>
                  </a:lnTo>
                  <a:lnTo>
                    <a:pt x="312" y="319"/>
                  </a:lnTo>
                  <a:lnTo>
                    <a:pt x="312" y="326"/>
                  </a:lnTo>
                  <a:lnTo>
                    <a:pt x="312" y="329"/>
                  </a:lnTo>
                  <a:lnTo>
                    <a:pt x="312" y="331"/>
                  </a:lnTo>
                  <a:lnTo>
                    <a:pt x="312" y="336"/>
                  </a:lnTo>
                  <a:lnTo>
                    <a:pt x="309" y="338"/>
                  </a:lnTo>
                  <a:lnTo>
                    <a:pt x="307" y="338"/>
                  </a:lnTo>
                  <a:lnTo>
                    <a:pt x="307" y="340"/>
                  </a:lnTo>
                  <a:lnTo>
                    <a:pt x="307" y="343"/>
                  </a:lnTo>
                  <a:lnTo>
                    <a:pt x="307" y="345"/>
                  </a:lnTo>
                  <a:lnTo>
                    <a:pt x="305" y="345"/>
                  </a:lnTo>
                  <a:lnTo>
                    <a:pt x="305" y="348"/>
                  </a:lnTo>
                  <a:lnTo>
                    <a:pt x="305" y="348"/>
                  </a:lnTo>
                  <a:lnTo>
                    <a:pt x="305" y="348"/>
                  </a:lnTo>
                  <a:lnTo>
                    <a:pt x="305" y="348"/>
                  </a:lnTo>
                  <a:lnTo>
                    <a:pt x="305" y="350"/>
                  </a:lnTo>
                  <a:lnTo>
                    <a:pt x="300" y="355"/>
                  </a:lnTo>
                  <a:lnTo>
                    <a:pt x="298" y="355"/>
                  </a:lnTo>
                  <a:lnTo>
                    <a:pt x="298" y="355"/>
                  </a:lnTo>
                  <a:lnTo>
                    <a:pt x="298" y="352"/>
                  </a:lnTo>
                  <a:lnTo>
                    <a:pt x="298" y="352"/>
                  </a:lnTo>
                  <a:lnTo>
                    <a:pt x="295" y="352"/>
                  </a:lnTo>
                  <a:lnTo>
                    <a:pt x="295" y="352"/>
                  </a:lnTo>
                  <a:lnTo>
                    <a:pt x="295" y="350"/>
                  </a:lnTo>
                  <a:lnTo>
                    <a:pt x="293" y="350"/>
                  </a:lnTo>
                  <a:lnTo>
                    <a:pt x="293" y="350"/>
                  </a:lnTo>
                  <a:lnTo>
                    <a:pt x="293" y="348"/>
                  </a:lnTo>
                  <a:lnTo>
                    <a:pt x="293" y="348"/>
                  </a:lnTo>
                  <a:lnTo>
                    <a:pt x="293" y="348"/>
                  </a:lnTo>
                  <a:lnTo>
                    <a:pt x="293" y="348"/>
                  </a:lnTo>
                  <a:lnTo>
                    <a:pt x="291" y="348"/>
                  </a:lnTo>
                  <a:lnTo>
                    <a:pt x="291" y="345"/>
                  </a:lnTo>
                  <a:lnTo>
                    <a:pt x="291" y="345"/>
                  </a:lnTo>
                  <a:lnTo>
                    <a:pt x="288" y="348"/>
                  </a:lnTo>
                  <a:lnTo>
                    <a:pt x="288" y="345"/>
                  </a:lnTo>
                  <a:lnTo>
                    <a:pt x="286" y="345"/>
                  </a:lnTo>
                  <a:lnTo>
                    <a:pt x="286" y="345"/>
                  </a:lnTo>
                  <a:lnTo>
                    <a:pt x="286" y="345"/>
                  </a:lnTo>
                  <a:lnTo>
                    <a:pt x="286" y="345"/>
                  </a:lnTo>
                  <a:lnTo>
                    <a:pt x="283" y="340"/>
                  </a:lnTo>
                  <a:lnTo>
                    <a:pt x="283" y="340"/>
                  </a:lnTo>
                  <a:lnTo>
                    <a:pt x="283" y="340"/>
                  </a:lnTo>
                  <a:lnTo>
                    <a:pt x="281" y="340"/>
                  </a:lnTo>
                  <a:lnTo>
                    <a:pt x="281" y="340"/>
                  </a:lnTo>
                  <a:lnTo>
                    <a:pt x="281" y="340"/>
                  </a:lnTo>
                  <a:lnTo>
                    <a:pt x="279" y="340"/>
                  </a:lnTo>
                  <a:lnTo>
                    <a:pt x="279" y="340"/>
                  </a:lnTo>
                  <a:lnTo>
                    <a:pt x="279" y="338"/>
                  </a:lnTo>
                  <a:lnTo>
                    <a:pt x="279" y="338"/>
                  </a:lnTo>
                  <a:lnTo>
                    <a:pt x="279" y="338"/>
                  </a:lnTo>
                  <a:lnTo>
                    <a:pt x="279" y="336"/>
                  </a:lnTo>
                  <a:lnTo>
                    <a:pt x="279" y="336"/>
                  </a:lnTo>
                  <a:lnTo>
                    <a:pt x="279" y="336"/>
                  </a:lnTo>
                  <a:lnTo>
                    <a:pt x="279" y="336"/>
                  </a:lnTo>
                  <a:lnTo>
                    <a:pt x="276" y="336"/>
                  </a:lnTo>
                  <a:lnTo>
                    <a:pt x="272" y="336"/>
                  </a:lnTo>
                  <a:lnTo>
                    <a:pt x="272" y="336"/>
                  </a:lnTo>
                  <a:lnTo>
                    <a:pt x="272" y="336"/>
                  </a:lnTo>
                  <a:lnTo>
                    <a:pt x="269" y="336"/>
                  </a:lnTo>
                  <a:lnTo>
                    <a:pt x="269" y="336"/>
                  </a:lnTo>
                  <a:lnTo>
                    <a:pt x="269" y="333"/>
                  </a:lnTo>
                  <a:lnTo>
                    <a:pt x="269" y="333"/>
                  </a:lnTo>
                  <a:lnTo>
                    <a:pt x="269" y="333"/>
                  </a:lnTo>
                  <a:lnTo>
                    <a:pt x="267" y="333"/>
                  </a:lnTo>
                  <a:lnTo>
                    <a:pt x="265" y="336"/>
                  </a:lnTo>
                  <a:lnTo>
                    <a:pt x="265" y="336"/>
                  </a:lnTo>
                  <a:lnTo>
                    <a:pt x="265" y="333"/>
                  </a:lnTo>
                  <a:lnTo>
                    <a:pt x="262" y="333"/>
                  </a:lnTo>
                  <a:lnTo>
                    <a:pt x="262" y="333"/>
                  </a:lnTo>
                  <a:lnTo>
                    <a:pt x="262" y="333"/>
                  </a:lnTo>
                  <a:lnTo>
                    <a:pt x="260" y="333"/>
                  </a:lnTo>
                  <a:lnTo>
                    <a:pt x="260" y="333"/>
                  </a:lnTo>
                  <a:lnTo>
                    <a:pt x="257" y="333"/>
                  </a:lnTo>
                  <a:lnTo>
                    <a:pt x="257" y="333"/>
                  </a:lnTo>
                  <a:lnTo>
                    <a:pt x="257" y="333"/>
                  </a:lnTo>
                  <a:lnTo>
                    <a:pt x="255" y="333"/>
                  </a:lnTo>
                  <a:lnTo>
                    <a:pt x="255" y="336"/>
                  </a:lnTo>
                  <a:lnTo>
                    <a:pt x="253" y="336"/>
                  </a:lnTo>
                  <a:lnTo>
                    <a:pt x="253" y="336"/>
                  </a:lnTo>
                  <a:lnTo>
                    <a:pt x="250" y="336"/>
                  </a:lnTo>
                  <a:lnTo>
                    <a:pt x="250" y="336"/>
                  </a:lnTo>
                  <a:lnTo>
                    <a:pt x="250" y="336"/>
                  </a:lnTo>
                  <a:lnTo>
                    <a:pt x="250" y="336"/>
                  </a:lnTo>
                  <a:lnTo>
                    <a:pt x="248" y="336"/>
                  </a:lnTo>
                  <a:lnTo>
                    <a:pt x="246" y="336"/>
                  </a:lnTo>
                  <a:lnTo>
                    <a:pt x="246" y="336"/>
                  </a:lnTo>
                  <a:lnTo>
                    <a:pt x="246" y="336"/>
                  </a:lnTo>
                  <a:lnTo>
                    <a:pt x="243" y="336"/>
                  </a:lnTo>
                  <a:lnTo>
                    <a:pt x="243" y="336"/>
                  </a:lnTo>
                  <a:lnTo>
                    <a:pt x="243" y="336"/>
                  </a:lnTo>
                  <a:lnTo>
                    <a:pt x="241" y="336"/>
                  </a:lnTo>
                  <a:lnTo>
                    <a:pt x="241" y="336"/>
                  </a:lnTo>
                  <a:lnTo>
                    <a:pt x="241" y="336"/>
                  </a:lnTo>
                  <a:lnTo>
                    <a:pt x="238" y="336"/>
                  </a:lnTo>
                  <a:lnTo>
                    <a:pt x="238" y="336"/>
                  </a:lnTo>
                  <a:lnTo>
                    <a:pt x="238" y="338"/>
                  </a:lnTo>
                  <a:lnTo>
                    <a:pt x="238" y="338"/>
                  </a:lnTo>
                  <a:lnTo>
                    <a:pt x="238" y="340"/>
                  </a:lnTo>
                  <a:lnTo>
                    <a:pt x="238" y="340"/>
                  </a:lnTo>
                  <a:lnTo>
                    <a:pt x="241" y="343"/>
                  </a:lnTo>
                  <a:lnTo>
                    <a:pt x="241" y="343"/>
                  </a:lnTo>
                  <a:lnTo>
                    <a:pt x="243" y="343"/>
                  </a:lnTo>
                  <a:lnTo>
                    <a:pt x="243" y="343"/>
                  </a:lnTo>
                  <a:lnTo>
                    <a:pt x="243" y="345"/>
                  </a:lnTo>
                  <a:lnTo>
                    <a:pt x="243" y="345"/>
                  </a:lnTo>
                  <a:lnTo>
                    <a:pt x="243" y="348"/>
                  </a:lnTo>
                  <a:lnTo>
                    <a:pt x="243" y="348"/>
                  </a:lnTo>
                  <a:lnTo>
                    <a:pt x="243" y="348"/>
                  </a:lnTo>
                  <a:lnTo>
                    <a:pt x="243" y="350"/>
                  </a:lnTo>
                  <a:lnTo>
                    <a:pt x="243" y="350"/>
                  </a:lnTo>
                  <a:lnTo>
                    <a:pt x="243" y="350"/>
                  </a:lnTo>
                  <a:lnTo>
                    <a:pt x="246" y="350"/>
                  </a:lnTo>
                  <a:lnTo>
                    <a:pt x="250" y="350"/>
                  </a:lnTo>
                  <a:lnTo>
                    <a:pt x="250" y="352"/>
                  </a:lnTo>
                  <a:lnTo>
                    <a:pt x="250" y="352"/>
                  </a:lnTo>
                  <a:lnTo>
                    <a:pt x="250" y="352"/>
                  </a:lnTo>
                  <a:lnTo>
                    <a:pt x="250" y="352"/>
                  </a:lnTo>
                  <a:lnTo>
                    <a:pt x="250" y="355"/>
                  </a:lnTo>
                  <a:lnTo>
                    <a:pt x="250" y="357"/>
                  </a:lnTo>
                  <a:lnTo>
                    <a:pt x="250" y="359"/>
                  </a:lnTo>
                  <a:lnTo>
                    <a:pt x="250" y="362"/>
                  </a:lnTo>
                  <a:lnTo>
                    <a:pt x="253" y="364"/>
                  </a:lnTo>
                  <a:lnTo>
                    <a:pt x="253" y="366"/>
                  </a:lnTo>
                  <a:lnTo>
                    <a:pt x="253" y="366"/>
                  </a:lnTo>
                  <a:lnTo>
                    <a:pt x="253" y="369"/>
                  </a:lnTo>
                  <a:lnTo>
                    <a:pt x="253" y="369"/>
                  </a:lnTo>
                  <a:lnTo>
                    <a:pt x="253" y="371"/>
                  </a:lnTo>
                  <a:lnTo>
                    <a:pt x="250" y="371"/>
                  </a:lnTo>
                  <a:lnTo>
                    <a:pt x="250" y="371"/>
                  </a:lnTo>
                  <a:lnTo>
                    <a:pt x="250" y="374"/>
                  </a:lnTo>
                  <a:lnTo>
                    <a:pt x="248" y="376"/>
                  </a:lnTo>
                  <a:lnTo>
                    <a:pt x="248" y="376"/>
                  </a:lnTo>
                  <a:lnTo>
                    <a:pt x="250" y="376"/>
                  </a:lnTo>
                  <a:lnTo>
                    <a:pt x="250" y="376"/>
                  </a:lnTo>
                  <a:lnTo>
                    <a:pt x="250" y="378"/>
                  </a:lnTo>
                  <a:lnTo>
                    <a:pt x="250" y="378"/>
                  </a:lnTo>
                  <a:lnTo>
                    <a:pt x="250" y="378"/>
                  </a:lnTo>
                  <a:lnTo>
                    <a:pt x="250" y="381"/>
                  </a:lnTo>
                  <a:lnTo>
                    <a:pt x="248" y="383"/>
                  </a:lnTo>
                  <a:lnTo>
                    <a:pt x="243" y="385"/>
                  </a:lnTo>
                  <a:lnTo>
                    <a:pt x="243" y="385"/>
                  </a:lnTo>
                  <a:lnTo>
                    <a:pt x="236" y="388"/>
                  </a:lnTo>
                  <a:lnTo>
                    <a:pt x="234" y="388"/>
                  </a:lnTo>
                  <a:lnTo>
                    <a:pt x="231" y="388"/>
                  </a:lnTo>
                  <a:lnTo>
                    <a:pt x="231" y="388"/>
                  </a:lnTo>
                  <a:lnTo>
                    <a:pt x="231" y="390"/>
                  </a:lnTo>
                  <a:lnTo>
                    <a:pt x="231" y="390"/>
                  </a:lnTo>
                  <a:lnTo>
                    <a:pt x="231" y="392"/>
                  </a:lnTo>
                  <a:lnTo>
                    <a:pt x="231" y="395"/>
                  </a:lnTo>
                  <a:lnTo>
                    <a:pt x="231" y="395"/>
                  </a:lnTo>
                  <a:lnTo>
                    <a:pt x="231" y="395"/>
                  </a:lnTo>
                  <a:lnTo>
                    <a:pt x="231" y="395"/>
                  </a:lnTo>
                  <a:lnTo>
                    <a:pt x="229" y="397"/>
                  </a:lnTo>
                  <a:lnTo>
                    <a:pt x="222" y="402"/>
                  </a:lnTo>
                  <a:lnTo>
                    <a:pt x="220" y="402"/>
                  </a:lnTo>
                  <a:lnTo>
                    <a:pt x="217" y="407"/>
                  </a:lnTo>
                  <a:lnTo>
                    <a:pt x="217" y="407"/>
                  </a:lnTo>
                  <a:lnTo>
                    <a:pt x="217" y="409"/>
                  </a:lnTo>
                  <a:lnTo>
                    <a:pt x="217" y="409"/>
                  </a:lnTo>
                  <a:lnTo>
                    <a:pt x="217" y="409"/>
                  </a:lnTo>
                  <a:lnTo>
                    <a:pt x="220" y="411"/>
                  </a:lnTo>
                  <a:lnTo>
                    <a:pt x="220" y="411"/>
                  </a:lnTo>
                  <a:lnTo>
                    <a:pt x="220" y="411"/>
                  </a:lnTo>
                  <a:lnTo>
                    <a:pt x="220" y="414"/>
                  </a:lnTo>
                  <a:lnTo>
                    <a:pt x="220" y="414"/>
                  </a:lnTo>
                  <a:lnTo>
                    <a:pt x="220" y="414"/>
                  </a:lnTo>
                  <a:lnTo>
                    <a:pt x="217" y="414"/>
                  </a:lnTo>
                  <a:lnTo>
                    <a:pt x="217" y="416"/>
                  </a:lnTo>
                  <a:lnTo>
                    <a:pt x="217" y="416"/>
                  </a:lnTo>
                  <a:lnTo>
                    <a:pt x="215" y="416"/>
                  </a:lnTo>
                  <a:lnTo>
                    <a:pt x="215" y="416"/>
                  </a:lnTo>
                  <a:lnTo>
                    <a:pt x="215" y="418"/>
                  </a:lnTo>
                  <a:lnTo>
                    <a:pt x="215" y="418"/>
                  </a:lnTo>
                  <a:lnTo>
                    <a:pt x="215" y="418"/>
                  </a:lnTo>
                  <a:lnTo>
                    <a:pt x="215" y="418"/>
                  </a:lnTo>
                  <a:lnTo>
                    <a:pt x="215" y="421"/>
                  </a:lnTo>
                  <a:lnTo>
                    <a:pt x="217" y="423"/>
                  </a:lnTo>
                  <a:lnTo>
                    <a:pt x="217" y="423"/>
                  </a:lnTo>
                  <a:lnTo>
                    <a:pt x="220" y="426"/>
                  </a:lnTo>
                  <a:lnTo>
                    <a:pt x="220" y="426"/>
                  </a:lnTo>
                  <a:lnTo>
                    <a:pt x="222" y="428"/>
                  </a:lnTo>
                  <a:lnTo>
                    <a:pt x="222" y="428"/>
                  </a:lnTo>
                  <a:lnTo>
                    <a:pt x="224" y="428"/>
                  </a:lnTo>
                  <a:lnTo>
                    <a:pt x="224" y="428"/>
                  </a:lnTo>
                  <a:lnTo>
                    <a:pt x="224" y="428"/>
                  </a:lnTo>
                  <a:lnTo>
                    <a:pt x="227" y="428"/>
                  </a:lnTo>
                  <a:lnTo>
                    <a:pt x="227" y="428"/>
                  </a:lnTo>
                  <a:lnTo>
                    <a:pt x="227" y="428"/>
                  </a:lnTo>
                  <a:lnTo>
                    <a:pt x="229" y="430"/>
                  </a:lnTo>
                  <a:lnTo>
                    <a:pt x="229" y="433"/>
                  </a:lnTo>
                  <a:lnTo>
                    <a:pt x="229" y="433"/>
                  </a:lnTo>
                  <a:lnTo>
                    <a:pt x="227" y="440"/>
                  </a:lnTo>
                  <a:lnTo>
                    <a:pt x="229" y="442"/>
                  </a:lnTo>
                  <a:lnTo>
                    <a:pt x="229" y="442"/>
                  </a:lnTo>
                  <a:lnTo>
                    <a:pt x="231" y="445"/>
                  </a:lnTo>
                  <a:lnTo>
                    <a:pt x="234" y="445"/>
                  </a:lnTo>
                  <a:lnTo>
                    <a:pt x="234" y="445"/>
                  </a:lnTo>
                  <a:lnTo>
                    <a:pt x="234" y="445"/>
                  </a:lnTo>
                  <a:lnTo>
                    <a:pt x="236" y="447"/>
                  </a:lnTo>
                  <a:lnTo>
                    <a:pt x="236" y="447"/>
                  </a:lnTo>
                  <a:lnTo>
                    <a:pt x="236" y="447"/>
                  </a:lnTo>
                  <a:lnTo>
                    <a:pt x="236" y="447"/>
                  </a:lnTo>
                  <a:lnTo>
                    <a:pt x="238" y="449"/>
                  </a:lnTo>
                  <a:lnTo>
                    <a:pt x="246" y="449"/>
                  </a:lnTo>
                  <a:lnTo>
                    <a:pt x="250" y="452"/>
                  </a:lnTo>
                  <a:lnTo>
                    <a:pt x="250" y="452"/>
                  </a:lnTo>
                  <a:lnTo>
                    <a:pt x="253" y="454"/>
                  </a:lnTo>
                  <a:lnTo>
                    <a:pt x="253" y="454"/>
                  </a:lnTo>
                  <a:lnTo>
                    <a:pt x="253" y="454"/>
                  </a:lnTo>
                  <a:lnTo>
                    <a:pt x="250" y="454"/>
                  </a:lnTo>
                  <a:lnTo>
                    <a:pt x="250" y="456"/>
                  </a:lnTo>
                  <a:lnTo>
                    <a:pt x="250" y="456"/>
                  </a:lnTo>
                  <a:lnTo>
                    <a:pt x="250" y="456"/>
                  </a:lnTo>
                  <a:lnTo>
                    <a:pt x="248" y="459"/>
                  </a:lnTo>
                  <a:lnTo>
                    <a:pt x="250" y="459"/>
                  </a:lnTo>
                  <a:lnTo>
                    <a:pt x="250" y="459"/>
                  </a:lnTo>
                  <a:lnTo>
                    <a:pt x="250" y="461"/>
                  </a:lnTo>
                  <a:lnTo>
                    <a:pt x="250" y="461"/>
                  </a:lnTo>
                  <a:lnTo>
                    <a:pt x="255" y="461"/>
                  </a:lnTo>
                  <a:lnTo>
                    <a:pt x="257" y="461"/>
                  </a:lnTo>
                  <a:lnTo>
                    <a:pt x="257" y="461"/>
                  </a:lnTo>
                  <a:lnTo>
                    <a:pt x="257" y="461"/>
                  </a:lnTo>
                  <a:lnTo>
                    <a:pt x="257" y="461"/>
                  </a:lnTo>
                  <a:lnTo>
                    <a:pt x="260" y="461"/>
                  </a:lnTo>
                  <a:lnTo>
                    <a:pt x="260" y="461"/>
                  </a:lnTo>
                  <a:lnTo>
                    <a:pt x="260" y="459"/>
                  </a:lnTo>
                  <a:lnTo>
                    <a:pt x="260" y="459"/>
                  </a:lnTo>
                  <a:lnTo>
                    <a:pt x="260" y="459"/>
                  </a:lnTo>
                  <a:lnTo>
                    <a:pt x="262" y="456"/>
                  </a:lnTo>
                  <a:lnTo>
                    <a:pt x="262" y="456"/>
                  </a:lnTo>
                  <a:lnTo>
                    <a:pt x="262" y="456"/>
                  </a:lnTo>
                  <a:lnTo>
                    <a:pt x="265" y="456"/>
                  </a:lnTo>
                  <a:lnTo>
                    <a:pt x="265" y="459"/>
                  </a:lnTo>
                  <a:lnTo>
                    <a:pt x="265" y="459"/>
                  </a:lnTo>
                  <a:lnTo>
                    <a:pt x="265" y="461"/>
                  </a:lnTo>
                  <a:lnTo>
                    <a:pt x="265" y="463"/>
                  </a:lnTo>
                  <a:lnTo>
                    <a:pt x="265" y="463"/>
                  </a:lnTo>
                  <a:lnTo>
                    <a:pt x="267" y="463"/>
                  </a:lnTo>
                  <a:lnTo>
                    <a:pt x="267" y="463"/>
                  </a:lnTo>
                  <a:lnTo>
                    <a:pt x="267" y="463"/>
                  </a:lnTo>
                  <a:lnTo>
                    <a:pt x="267" y="463"/>
                  </a:lnTo>
                  <a:lnTo>
                    <a:pt x="269" y="463"/>
                  </a:lnTo>
                  <a:lnTo>
                    <a:pt x="269" y="463"/>
                  </a:lnTo>
                  <a:lnTo>
                    <a:pt x="269" y="463"/>
                  </a:lnTo>
                  <a:lnTo>
                    <a:pt x="272" y="463"/>
                  </a:lnTo>
                  <a:lnTo>
                    <a:pt x="272" y="463"/>
                  </a:lnTo>
                  <a:lnTo>
                    <a:pt x="272" y="463"/>
                  </a:lnTo>
                  <a:lnTo>
                    <a:pt x="272" y="463"/>
                  </a:lnTo>
                  <a:lnTo>
                    <a:pt x="274" y="463"/>
                  </a:lnTo>
                  <a:lnTo>
                    <a:pt x="274" y="466"/>
                  </a:lnTo>
                  <a:lnTo>
                    <a:pt x="274" y="466"/>
                  </a:lnTo>
                  <a:lnTo>
                    <a:pt x="274" y="471"/>
                  </a:lnTo>
                  <a:lnTo>
                    <a:pt x="274" y="471"/>
                  </a:lnTo>
                  <a:lnTo>
                    <a:pt x="274" y="471"/>
                  </a:lnTo>
                  <a:lnTo>
                    <a:pt x="274" y="471"/>
                  </a:lnTo>
                  <a:lnTo>
                    <a:pt x="274" y="473"/>
                  </a:lnTo>
                  <a:lnTo>
                    <a:pt x="274" y="475"/>
                  </a:lnTo>
                  <a:lnTo>
                    <a:pt x="274" y="475"/>
                  </a:lnTo>
                  <a:lnTo>
                    <a:pt x="274" y="478"/>
                  </a:lnTo>
                  <a:lnTo>
                    <a:pt x="267" y="494"/>
                  </a:lnTo>
                  <a:lnTo>
                    <a:pt x="267" y="494"/>
                  </a:lnTo>
                  <a:lnTo>
                    <a:pt x="267" y="497"/>
                  </a:lnTo>
                  <a:lnTo>
                    <a:pt x="265" y="497"/>
                  </a:lnTo>
                  <a:lnTo>
                    <a:pt x="265" y="497"/>
                  </a:lnTo>
                  <a:lnTo>
                    <a:pt x="260" y="499"/>
                  </a:lnTo>
                  <a:lnTo>
                    <a:pt x="257" y="499"/>
                  </a:lnTo>
                  <a:lnTo>
                    <a:pt x="257" y="499"/>
                  </a:lnTo>
                  <a:lnTo>
                    <a:pt x="257" y="501"/>
                  </a:lnTo>
                  <a:lnTo>
                    <a:pt x="257" y="501"/>
                  </a:lnTo>
                  <a:lnTo>
                    <a:pt x="257" y="504"/>
                  </a:lnTo>
                  <a:lnTo>
                    <a:pt x="257" y="504"/>
                  </a:lnTo>
                  <a:lnTo>
                    <a:pt x="257" y="506"/>
                  </a:lnTo>
                  <a:lnTo>
                    <a:pt x="260" y="508"/>
                  </a:lnTo>
                  <a:lnTo>
                    <a:pt x="260" y="511"/>
                  </a:lnTo>
                  <a:lnTo>
                    <a:pt x="260" y="511"/>
                  </a:lnTo>
                  <a:lnTo>
                    <a:pt x="262" y="513"/>
                  </a:lnTo>
                  <a:lnTo>
                    <a:pt x="262" y="513"/>
                  </a:lnTo>
                  <a:lnTo>
                    <a:pt x="265" y="513"/>
                  </a:lnTo>
                  <a:lnTo>
                    <a:pt x="265" y="515"/>
                  </a:lnTo>
                  <a:lnTo>
                    <a:pt x="265" y="515"/>
                  </a:lnTo>
                  <a:lnTo>
                    <a:pt x="265" y="515"/>
                  </a:lnTo>
                  <a:lnTo>
                    <a:pt x="267" y="515"/>
                  </a:lnTo>
                  <a:lnTo>
                    <a:pt x="298" y="515"/>
                  </a:lnTo>
                  <a:lnTo>
                    <a:pt x="300" y="513"/>
                  </a:lnTo>
                  <a:lnTo>
                    <a:pt x="307" y="508"/>
                  </a:lnTo>
                  <a:lnTo>
                    <a:pt x="309" y="508"/>
                  </a:lnTo>
                  <a:lnTo>
                    <a:pt x="317" y="513"/>
                  </a:lnTo>
                  <a:lnTo>
                    <a:pt x="317" y="513"/>
                  </a:lnTo>
                  <a:lnTo>
                    <a:pt x="319" y="513"/>
                  </a:lnTo>
                  <a:lnTo>
                    <a:pt x="321" y="511"/>
                  </a:lnTo>
                  <a:lnTo>
                    <a:pt x="321" y="511"/>
                  </a:lnTo>
                  <a:lnTo>
                    <a:pt x="324" y="513"/>
                  </a:lnTo>
                  <a:lnTo>
                    <a:pt x="324" y="513"/>
                  </a:lnTo>
                  <a:lnTo>
                    <a:pt x="324" y="511"/>
                  </a:lnTo>
                  <a:lnTo>
                    <a:pt x="326" y="511"/>
                  </a:lnTo>
                  <a:lnTo>
                    <a:pt x="326" y="511"/>
                  </a:lnTo>
                  <a:lnTo>
                    <a:pt x="326" y="511"/>
                  </a:lnTo>
                  <a:lnTo>
                    <a:pt x="326" y="508"/>
                  </a:lnTo>
                  <a:lnTo>
                    <a:pt x="328" y="508"/>
                  </a:lnTo>
                  <a:lnTo>
                    <a:pt x="328" y="508"/>
                  </a:lnTo>
                  <a:lnTo>
                    <a:pt x="328" y="508"/>
                  </a:lnTo>
                  <a:lnTo>
                    <a:pt x="328" y="511"/>
                  </a:lnTo>
                  <a:lnTo>
                    <a:pt x="328" y="511"/>
                  </a:lnTo>
                  <a:lnTo>
                    <a:pt x="328" y="511"/>
                  </a:lnTo>
                  <a:lnTo>
                    <a:pt x="331" y="513"/>
                  </a:lnTo>
                  <a:lnTo>
                    <a:pt x="331" y="513"/>
                  </a:lnTo>
                  <a:lnTo>
                    <a:pt x="331" y="513"/>
                  </a:lnTo>
                  <a:lnTo>
                    <a:pt x="328" y="518"/>
                  </a:lnTo>
                  <a:lnTo>
                    <a:pt x="328" y="520"/>
                  </a:lnTo>
                  <a:lnTo>
                    <a:pt x="331" y="520"/>
                  </a:lnTo>
                  <a:lnTo>
                    <a:pt x="331" y="520"/>
                  </a:lnTo>
                  <a:lnTo>
                    <a:pt x="331" y="523"/>
                  </a:lnTo>
                  <a:lnTo>
                    <a:pt x="331" y="523"/>
                  </a:lnTo>
                  <a:lnTo>
                    <a:pt x="333" y="523"/>
                  </a:lnTo>
                  <a:lnTo>
                    <a:pt x="335" y="523"/>
                  </a:lnTo>
                  <a:lnTo>
                    <a:pt x="343" y="525"/>
                  </a:lnTo>
                  <a:lnTo>
                    <a:pt x="343" y="527"/>
                  </a:lnTo>
                  <a:lnTo>
                    <a:pt x="345" y="527"/>
                  </a:lnTo>
                  <a:lnTo>
                    <a:pt x="350" y="527"/>
                  </a:lnTo>
                  <a:lnTo>
                    <a:pt x="350" y="527"/>
                  </a:lnTo>
                  <a:lnTo>
                    <a:pt x="352" y="530"/>
                  </a:lnTo>
                  <a:lnTo>
                    <a:pt x="354" y="530"/>
                  </a:lnTo>
                  <a:lnTo>
                    <a:pt x="357" y="530"/>
                  </a:lnTo>
                  <a:lnTo>
                    <a:pt x="361" y="530"/>
                  </a:lnTo>
                  <a:lnTo>
                    <a:pt x="364" y="527"/>
                  </a:lnTo>
                  <a:lnTo>
                    <a:pt x="364" y="525"/>
                  </a:lnTo>
                  <a:lnTo>
                    <a:pt x="366" y="525"/>
                  </a:lnTo>
                  <a:lnTo>
                    <a:pt x="369" y="525"/>
                  </a:lnTo>
                  <a:lnTo>
                    <a:pt x="371" y="525"/>
                  </a:lnTo>
                  <a:lnTo>
                    <a:pt x="373" y="525"/>
                  </a:lnTo>
                  <a:lnTo>
                    <a:pt x="376" y="525"/>
                  </a:lnTo>
                  <a:lnTo>
                    <a:pt x="376" y="525"/>
                  </a:lnTo>
                  <a:lnTo>
                    <a:pt x="378" y="525"/>
                  </a:lnTo>
                  <a:lnTo>
                    <a:pt x="378" y="525"/>
                  </a:lnTo>
                  <a:lnTo>
                    <a:pt x="380" y="527"/>
                  </a:lnTo>
                  <a:lnTo>
                    <a:pt x="380" y="527"/>
                  </a:lnTo>
                  <a:lnTo>
                    <a:pt x="383" y="525"/>
                  </a:lnTo>
                  <a:lnTo>
                    <a:pt x="385" y="525"/>
                  </a:lnTo>
                  <a:lnTo>
                    <a:pt x="387" y="525"/>
                  </a:lnTo>
                  <a:lnTo>
                    <a:pt x="390" y="525"/>
                  </a:lnTo>
                  <a:lnTo>
                    <a:pt x="392" y="525"/>
                  </a:lnTo>
                  <a:lnTo>
                    <a:pt x="395" y="525"/>
                  </a:lnTo>
                  <a:lnTo>
                    <a:pt x="397" y="527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63" name="Freeform 63"/>
            <p:cNvSpPr>
              <a:spLocks noEditPoints="1"/>
            </p:cNvSpPr>
            <p:nvPr/>
          </p:nvSpPr>
          <p:spPr bwMode="auto">
            <a:xfrm>
              <a:off x="4160360" y="3163792"/>
              <a:ext cx="104827" cy="129414"/>
            </a:xfrm>
            <a:custGeom>
              <a:avLst/>
              <a:gdLst>
                <a:gd name="T0" fmla="*/ 109 w 121"/>
                <a:gd name="T1" fmla="*/ 64 h 149"/>
                <a:gd name="T2" fmla="*/ 88 w 121"/>
                <a:gd name="T3" fmla="*/ 52 h 149"/>
                <a:gd name="T4" fmla="*/ 88 w 121"/>
                <a:gd name="T5" fmla="*/ 50 h 149"/>
                <a:gd name="T6" fmla="*/ 107 w 121"/>
                <a:gd name="T7" fmla="*/ 60 h 149"/>
                <a:gd name="T8" fmla="*/ 119 w 121"/>
                <a:gd name="T9" fmla="*/ 107 h 149"/>
                <a:gd name="T10" fmla="*/ 90 w 121"/>
                <a:gd name="T11" fmla="*/ 64 h 149"/>
                <a:gd name="T12" fmla="*/ 59 w 121"/>
                <a:gd name="T13" fmla="*/ 45 h 149"/>
                <a:gd name="T14" fmla="*/ 50 w 121"/>
                <a:gd name="T15" fmla="*/ 45 h 149"/>
                <a:gd name="T16" fmla="*/ 45 w 121"/>
                <a:gd name="T17" fmla="*/ 45 h 149"/>
                <a:gd name="T18" fmla="*/ 38 w 121"/>
                <a:gd name="T19" fmla="*/ 48 h 149"/>
                <a:gd name="T20" fmla="*/ 33 w 121"/>
                <a:gd name="T21" fmla="*/ 57 h 149"/>
                <a:gd name="T22" fmla="*/ 33 w 121"/>
                <a:gd name="T23" fmla="*/ 67 h 149"/>
                <a:gd name="T24" fmla="*/ 33 w 121"/>
                <a:gd name="T25" fmla="*/ 71 h 149"/>
                <a:gd name="T26" fmla="*/ 31 w 121"/>
                <a:gd name="T27" fmla="*/ 74 h 149"/>
                <a:gd name="T28" fmla="*/ 29 w 121"/>
                <a:gd name="T29" fmla="*/ 74 h 149"/>
                <a:gd name="T30" fmla="*/ 24 w 121"/>
                <a:gd name="T31" fmla="*/ 76 h 149"/>
                <a:gd name="T32" fmla="*/ 26 w 121"/>
                <a:gd name="T33" fmla="*/ 88 h 149"/>
                <a:gd name="T34" fmla="*/ 22 w 121"/>
                <a:gd name="T35" fmla="*/ 90 h 149"/>
                <a:gd name="T36" fmla="*/ 3 w 121"/>
                <a:gd name="T37" fmla="*/ 93 h 149"/>
                <a:gd name="T38" fmla="*/ 3 w 121"/>
                <a:gd name="T39" fmla="*/ 95 h 149"/>
                <a:gd name="T40" fmla="*/ 10 w 121"/>
                <a:gd name="T41" fmla="*/ 107 h 149"/>
                <a:gd name="T42" fmla="*/ 15 w 121"/>
                <a:gd name="T43" fmla="*/ 109 h 149"/>
                <a:gd name="T44" fmla="*/ 15 w 121"/>
                <a:gd name="T45" fmla="*/ 114 h 149"/>
                <a:gd name="T46" fmla="*/ 17 w 121"/>
                <a:gd name="T47" fmla="*/ 121 h 149"/>
                <a:gd name="T48" fmla="*/ 15 w 121"/>
                <a:gd name="T49" fmla="*/ 123 h 149"/>
                <a:gd name="T50" fmla="*/ 17 w 121"/>
                <a:gd name="T51" fmla="*/ 128 h 149"/>
                <a:gd name="T52" fmla="*/ 17 w 121"/>
                <a:gd name="T53" fmla="*/ 131 h 149"/>
                <a:gd name="T54" fmla="*/ 22 w 121"/>
                <a:gd name="T55" fmla="*/ 135 h 149"/>
                <a:gd name="T56" fmla="*/ 24 w 121"/>
                <a:gd name="T57" fmla="*/ 133 h 149"/>
                <a:gd name="T58" fmla="*/ 26 w 121"/>
                <a:gd name="T59" fmla="*/ 131 h 149"/>
                <a:gd name="T60" fmla="*/ 29 w 121"/>
                <a:gd name="T61" fmla="*/ 131 h 149"/>
                <a:gd name="T62" fmla="*/ 33 w 121"/>
                <a:gd name="T63" fmla="*/ 135 h 149"/>
                <a:gd name="T64" fmla="*/ 38 w 121"/>
                <a:gd name="T65" fmla="*/ 138 h 149"/>
                <a:gd name="T66" fmla="*/ 43 w 121"/>
                <a:gd name="T67" fmla="*/ 138 h 149"/>
                <a:gd name="T68" fmla="*/ 45 w 121"/>
                <a:gd name="T69" fmla="*/ 140 h 149"/>
                <a:gd name="T70" fmla="*/ 57 w 121"/>
                <a:gd name="T71" fmla="*/ 149 h 149"/>
                <a:gd name="T72" fmla="*/ 74 w 121"/>
                <a:gd name="T73" fmla="*/ 133 h 149"/>
                <a:gd name="T74" fmla="*/ 111 w 121"/>
                <a:gd name="T75" fmla="*/ 128 h 149"/>
                <a:gd name="T76" fmla="*/ 121 w 121"/>
                <a:gd name="T77" fmla="*/ 112 h 149"/>
                <a:gd name="T78" fmla="*/ 121 w 121"/>
                <a:gd name="T79" fmla="*/ 64 h 149"/>
                <a:gd name="T80" fmla="*/ 114 w 121"/>
                <a:gd name="T81" fmla="*/ 69 h 149"/>
                <a:gd name="T82" fmla="*/ 111 w 121"/>
                <a:gd name="T83" fmla="*/ 60 h 149"/>
                <a:gd name="T84" fmla="*/ 41 w 121"/>
                <a:gd name="T85" fmla="*/ 5 h 149"/>
                <a:gd name="T86" fmla="*/ 41 w 121"/>
                <a:gd name="T87" fmla="*/ 3 h 149"/>
                <a:gd name="T88" fmla="*/ 59 w 121"/>
                <a:gd name="T89" fmla="*/ 3 h 149"/>
                <a:gd name="T90" fmla="*/ 74 w 121"/>
                <a:gd name="T91" fmla="*/ 12 h 149"/>
                <a:gd name="T92" fmla="*/ 74 w 121"/>
                <a:gd name="T93" fmla="*/ 17 h 149"/>
                <a:gd name="T94" fmla="*/ 83 w 121"/>
                <a:gd name="T95" fmla="*/ 22 h 149"/>
                <a:gd name="T96" fmla="*/ 93 w 121"/>
                <a:gd name="T97" fmla="*/ 29 h 149"/>
                <a:gd name="T98" fmla="*/ 116 w 121"/>
                <a:gd name="T99" fmla="*/ 36 h 149"/>
                <a:gd name="T100" fmla="*/ 114 w 121"/>
                <a:gd name="T101" fmla="*/ 48 h 149"/>
                <a:gd name="T102" fmla="*/ 102 w 121"/>
                <a:gd name="T103" fmla="*/ 43 h 149"/>
                <a:gd name="T104" fmla="*/ 83 w 121"/>
                <a:gd name="T105" fmla="*/ 38 h 149"/>
                <a:gd name="T106" fmla="*/ 64 w 121"/>
                <a:gd name="T107" fmla="*/ 29 h 149"/>
                <a:gd name="T108" fmla="*/ 52 w 121"/>
                <a:gd name="T109" fmla="*/ 19 h 149"/>
                <a:gd name="T110" fmla="*/ 43 w 121"/>
                <a:gd name="T111" fmla="*/ 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1" h="149">
                  <a:moveTo>
                    <a:pt x="107" y="60"/>
                  </a:moveTo>
                  <a:lnTo>
                    <a:pt x="107" y="60"/>
                  </a:lnTo>
                  <a:lnTo>
                    <a:pt x="109" y="62"/>
                  </a:lnTo>
                  <a:lnTo>
                    <a:pt x="109" y="64"/>
                  </a:lnTo>
                  <a:lnTo>
                    <a:pt x="107" y="67"/>
                  </a:lnTo>
                  <a:lnTo>
                    <a:pt x="104" y="64"/>
                  </a:lnTo>
                  <a:lnTo>
                    <a:pt x="102" y="62"/>
                  </a:lnTo>
                  <a:lnTo>
                    <a:pt x="88" y="52"/>
                  </a:lnTo>
                  <a:lnTo>
                    <a:pt x="85" y="50"/>
                  </a:lnTo>
                  <a:lnTo>
                    <a:pt x="85" y="50"/>
                  </a:lnTo>
                  <a:lnTo>
                    <a:pt x="88" y="50"/>
                  </a:lnTo>
                  <a:lnTo>
                    <a:pt x="88" y="50"/>
                  </a:lnTo>
                  <a:lnTo>
                    <a:pt x="97" y="52"/>
                  </a:lnTo>
                  <a:lnTo>
                    <a:pt x="102" y="55"/>
                  </a:lnTo>
                  <a:lnTo>
                    <a:pt x="104" y="57"/>
                  </a:lnTo>
                  <a:lnTo>
                    <a:pt x="107" y="60"/>
                  </a:lnTo>
                  <a:lnTo>
                    <a:pt x="107" y="60"/>
                  </a:lnTo>
                  <a:close/>
                  <a:moveTo>
                    <a:pt x="121" y="112"/>
                  </a:moveTo>
                  <a:lnTo>
                    <a:pt x="121" y="112"/>
                  </a:lnTo>
                  <a:lnTo>
                    <a:pt x="119" y="107"/>
                  </a:lnTo>
                  <a:lnTo>
                    <a:pt x="104" y="81"/>
                  </a:lnTo>
                  <a:lnTo>
                    <a:pt x="100" y="71"/>
                  </a:lnTo>
                  <a:lnTo>
                    <a:pt x="95" y="67"/>
                  </a:lnTo>
                  <a:lnTo>
                    <a:pt x="90" y="64"/>
                  </a:lnTo>
                  <a:lnTo>
                    <a:pt x="81" y="60"/>
                  </a:lnTo>
                  <a:lnTo>
                    <a:pt x="69" y="52"/>
                  </a:lnTo>
                  <a:lnTo>
                    <a:pt x="67" y="50"/>
                  </a:lnTo>
                  <a:lnTo>
                    <a:pt x="59" y="45"/>
                  </a:lnTo>
                  <a:lnTo>
                    <a:pt x="57" y="45"/>
                  </a:lnTo>
                  <a:lnTo>
                    <a:pt x="55" y="43"/>
                  </a:lnTo>
                  <a:lnTo>
                    <a:pt x="52" y="45"/>
                  </a:lnTo>
                  <a:lnTo>
                    <a:pt x="50" y="45"/>
                  </a:lnTo>
                  <a:lnTo>
                    <a:pt x="48" y="45"/>
                  </a:lnTo>
                  <a:lnTo>
                    <a:pt x="45" y="45"/>
                  </a:lnTo>
                  <a:lnTo>
                    <a:pt x="45" y="45"/>
                  </a:lnTo>
                  <a:lnTo>
                    <a:pt x="45" y="45"/>
                  </a:lnTo>
                  <a:lnTo>
                    <a:pt x="43" y="48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38" y="48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36" y="57"/>
                  </a:lnTo>
                  <a:lnTo>
                    <a:pt x="33" y="57"/>
                  </a:lnTo>
                  <a:lnTo>
                    <a:pt x="33" y="60"/>
                  </a:lnTo>
                  <a:lnTo>
                    <a:pt x="33" y="64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1" y="74"/>
                  </a:lnTo>
                  <a:lnTo>
                    <a:pt x="31" y="74"/>
                  </a:lnTo>
                  <a:lnTo>
                    <a:pt x="31" y="74"/>
                  </a:lnTo>
                  <a:lnTo>
                    <a:pt x="29" y="74"/>
                  </a:lnTo>
                  <a:lnTo>
                    <a:pt x="29" y="71"/>
                  </a:lnTo>
                  <a:lnTo>
                    <a:pt x="29" y="74"/>
                  </a:lnTo>
                  <a:lnTo>
                    <a:pt x="29" y="74"/>
                  </a:lnTo>
                  <a:lnTo>
                    <a:pt x="24" y="74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6" y="86"/>
                  </a:lnTo>
                  <a:lnTo>
                    <a:pt x="26" y="88"/>
                  </a:lnTo>
                  <a:lnTo>
                    <a:pt x="26" y="88"/>
                  </a:lnTo>
                  <a:lnTo>
                    <a:pt x="26" y="88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2" y="90"/>
                  </a:lnTo>
                  <a:lnTo>
                    <a:pt x="12" y="93"/>
                  </a:lnTo>
                  <a:lnTo>
                    <a:pt x="5" y="90"/>
                  </a:lnTo>
                  <a:lnTo>
                    <a:pt x="3" y="90"/>
                  </a:lnTo>
                  <a:lnTo>
                    <a:pt x="3" y="93"/>
                  </a:lnTo>
                  <a:lnTo>
                    <a:pt x="3" y="93"/>
                  </a:lnTo>
                  <a:lnTo>
                    <a:pt x="3" y="93"/>
                  </a:lnTo>
                  <a:lnTo>
                    <a:pt x="0" y="93"/>
                  </a:lnTo>
                  <a:lnTo>
                    <a:pt x="3" y="95"/>
                  </a:lnTo>
                  <a:lnTo>
                    <a:pt x="5" y="100"/>
                  </a:lnTo>
                  <a:lnTo>
                    <a:pt x="5" y="102"/>
                  </a:lnTo>
                  <a:lnTo>
                    <a:pt x="7" y="109"/>
                  </a:lnTo>
                  <a:lnTo>
                    <a:pt x="10" y="107"/>
                  </a:lnTo>
                  <a:lnTo>
                    <a:pt x="12" y="109"/>
                  </a:lnTo>
                  <a:lnTo>
                    <a:pt x="15" y="109"/>
                  </a:lnTo>
                  <a:lnTo>
                    <a:pt x="15" y="109"/>
                  </a:lnTo>
                  <a:lnTo>
                    <a:pt x="15" y="109"/>
                  </a:lnTo>
                  <a:lnTo>
                    <a:pt x="17" y="112"/>
                  </a:lnTo>
                  <a:lnTo>
                    <a:pt x="17" y="112"/>
                  </a:lnTo>
                  <a:lnTo>
                    <a:pt x="15" y="114"/>
                  </a:lnTo>
                  <a:lnTo>
                    <a:pt x="15" y="114"/>
                  </a:lnTo>
                  <a:lnTo>
                    <a:pt x="15" y="114"/>
                  </a:lnTo>
                  <a:lnTo>
                    <a:pt x="17" y="119"/>
                  </a:lnTo>
                  <a:lnTo>
                    <a:pt x="17" y="119"/>
                  </a:lnTo>
                  <a:lnTo>
                    <a:pt x="17" y="121"/>
                  </a:lnTo>
                  <a:lnTo>
                    <a:pt x="17" y="121"/>
                  </a:lnTo>
                  <a:lnTo>
                    <a:pt x="17" y="121"/>
                  </a:lnTo>
                  <a:lnTo>
                    <a:pt x="15" y="123"/>
                  </a:lnTo>
                  <a:lnTo>
                    <a:pt x="15" y="123"/>
                  </a:lnTo>
                  <a:lnTo>
                    <a:pt x="15" y="123"/>
                  </a:lnTo>
                  <a:lnTo>
                    <a:pt x="15" y="123"/>
                  </a:lnTo>
                  <a:lnTo>
                    <a:pt x="17" y="126"/>
                  </a:lnTo>
                  <a:lnTo>
                    <a:pt x="17" y="128"/>
                  </a:lnTo>
                  <a:lnTo>
                    <a:pt x="17" y="128"/>
                  </a:lnTo>
                  <a:lnTo>
                    <a:pt x="17" y="128"/>
                  </a:lnTo>
                  <a:lnTo>
                    <a:pt x="17" y="131"/>
                  </a:lnTo>
                  <a:lnTo>
                    <a:pt x="17" y="131"/>
                  </a:lnTo>
                  <a:lnTo>
                    <a:pt x="17" y="133"/>
                  </a:lnTo>
                  <a:lnTo>
                    <a:pt x="17" y="133"/>
                  </a:lnTo>
                  <a:lnTo>
                    <a:pt x="17" y="133"/>
                  </a:lnTo>
                  <a:lnTo>
                    <a:pt x="22" y="135"/>
                  </a:lnTo>
                  <a:lnTo>
                    <a:pt x="22" y="135"/>
                  </a:lnTo>
                  <a:lnTo>
                    <a:pt x="24" y="135"/>
                  </a:lnTo>
                  <a:lnTo>
                    <a:pt x="24" y="135"/>
                  </a:lnTo>
                  <a:lnTo>
                    <a:pt x="24" y="133"/>
                  </a:lnTo>
                  <a:lnTo>
                    <a:pt x="24" y="133"/>
                  </a:lnTo>
                  <a:lnTo>
                    <a:pt x="24" y="133"/>
                  </a:lnTo>
                  <a:lnTo>
                    <a:pt x="26" y="131"/>
                  </a:lnTo>
                  <a:lnTo>
                    <a:pt x="26" y="131"/>
                  </a:lnTo>
                  <a:lnTo>
                    <a:pt x="26" y="131"/>
                  </a:lnTo>
                  <a:lnTo>
                    <a:pt x="26" y="131"/>
                  </a:lnTo>
                  <a:lnTo>
                    <a:pt x="29" y="131"/>
                  </a:lnTo>
                  <a:lnTo>
                    <a:pt x="29" y="131"/>
                  </a:lnTo>
                  <a:lnTo>
                    <a:pt x="31" y="131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3" y="138"/>
                  </a:lnTo>
                  <a:lnTo>
                    <a:pt x="36" y="138"/>
                  </a:lnTo>
                  <a:lnTo>
                    <a:pt x="38" y="138"/>
                  </a:lnTo>
                  <a:lnTo>
                    <a:pt x="38" y="138"/>
                  </a:lnTo>
                  <a:lnTo>
                    <a:pt x="41" y="138"/>
                  </a:lnTo>
                  <a:lnTo>
                    <a:pt x="41" y="138"/>
                  </a:lnTo>
                  <a:lnTo>
                    <a:pt x="41" y="138"/>
                  </a:lnTo>
                  <a:lnTo>
                    <a:pt x="43" y="138"/>
                  </a:lnTo>
                  <a:lnTo>
                    <a:pt x="43" y="138"/>
                  </a:lnTo>
                  <a:lnTo>
                    <a:pt x="45" y="140"/>
                  </a:lnTo>
                  <a:lnTo>
                    <a:pt x="45" y="140"/>
                  </a:lnTo>
                  <a:lnTo>
                    <a:pt x="45" y="140"/>
                  </a:lnTo>
                  <a:lnTo>
                    <a:pt x="48" y="142"/>
                  </a:lnTo>
                  <a:lnTo>
                    <a:pt x="50" y="145"/>
                  </a:lnTo>
                  <a:lnTo>
                    <a:pt x="50" y="149"/>
                  </a:lnTo>
                  <a:lnTo>
                    <a:pt x="57" y="149"/>
                  </a:lnTo>
                  <a:lnTo>
                    <a:pt x="59" y="147"/>
                  </a:lnTo>
                  <a:lnTo>
                    <a:pt x="64" y="138"/>
                  </a:lnTo>
                  <a:lnTo>
                    <a:pt x="71" y="133"/>
                  </a:lnTo>
                  <a:lnTo>
                    <a:pt x="74" y="133"/>
                  </a:lnTo>
                  <a:lnTo>
                    <a:pt x="76" y="133"/>
                  </a:lnTo>
                  <a:lnTo>
                    <a:pt x="81" y="128"/>
                  </a:lnTo>
                  <a:lnTo>
                    <a:pt x="102" y="126"/>
                  </a:lnTo>
                  <a:lnTo>
                    <a:pt x="111" y="128"/>
                  </a:lnTo>
                  <a:lnTo>
                    <a:pt x="119" y="126"/>
                  </a:lnTo>
                  <a:lnTo>
                    <a:pt x="121" y="123"/>
                  </a:lnTo>
                  <a:lnTo>
                    <a:pt x="121" y="119"/>
                  </a:lnTo>
                  <a:lnTo>
                    <a:pt x="121" y="112"/>
                  </a:lnTo>
                  <a:close/>
                  <a:moveTo>
                    <a:pt x="119" y="60"/>
                  </a:moveTo>
                  <a:lnTo>
                    <a:pt x="119" y="60"/>
                  </a:lnTo>
                  <a:lnTo>
                    <a:pt x="119" y="62"/>
                  </a:lnTo>
                  <a:lnTo>
                    <a:pt x="121" y="64"/>
                  </a:lnTo>
                  <a:lnTo>
                    <a:pt x="119" y="67"/>
                  </a:lnTo>
                  <a:lnTo>
                    <a:pt x="119" y="67"/>
                  </a:lnTo>
                  <a:lnTo>
                    <a:pt x="116" y="69"/>
                  </a:lnTo>
                  <a:lnTo>
                    <a:pt x="114" y="69"/>
                  </a:lnTo>
                  <a:lnTo>
                    <a:pt x="114" y="69"/>
                  </a:lnTo>
                  <a:lnTo>
                    <a:pt x="111" y="67"/>
                  </a:lnTo>
                  <a:lnTo>
                    <a:pt x="109" y="60"/>
                  </a:lnTo>
                  <a:lnTo>
                    <a:pt x="111" y="60"/>
                  </a:lnTo>
                  <a:lnTo>
                    <a:pt x="114" y="60"/>
                  </a:lnTo>
                  <a:lnTo>
                    <a:pt x="116" y="60"/>
                  </a:lnTo>
                  <a:lnTo>
                    <a:pt x="119" y="60"/>
                  </a:lnTo>
                  <a:close/>
                  <a:moveTo>
                    <a:pt x="41" y="5"/>
                  </a:moveTo>
                  <a:lnTo>
                    <a:pt x="41" y="5"/>
                  </a:lnTo>
                  <a:lnTo>
                    <a:pt x="38" y="5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8" y="0"/>
                  </a:lnTo>
                  <a:lnTo>
                    <a:pt x="55" y="0"/>
                  </a:lnTo>
                  <a:lnTo>
                    <a:pt x="57" y="0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69" y="8"/>
                  </a:lnTo>
                  <a:lnTo>
                    <a:pt x="71" y="10"/>
                  </a:lnTo>
                  <a:lnTo>
                    <a:pt x="74" y="12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1" y="17"/>
                  </a:lnTo>
                  <a:lnTo>
                    <a:pt x="74" y="17"/>
                  </a:lnTo>
                  <a:lnTo>
                    <a:pt x="76" y="19"/>
                  </a:lnTo>
                  <a:lnTo>
                    <a:pt x="81" y="19"/>
                  </a:lnTo>
                  <a:lnTo>
                    <a:pt x="83" y="22"/>
                  </a:lnTo>
                  <a:lnTo>
                    <a:pt x="83" y="22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8" y="26"/>
                  </a:lnTo>
                  <a:lnTo>
                    <a:pt x="93" y="29"/>
                  </a:lnTo>
                  <a:lnTo>
                    <a:pt x="95" y="29"/>
                  </a:lnTo>
                  <a:lnTo>
                    <a:pt x="97" y="29"/>
                  </a:lnTo>
                  <a:lnTo>
                    <a:pt x="104" y="34"/>
                  </a:lnTo>
                  <a:lnTo>
                    <a:pt x="116" y="36"/>
                  </a:lnTo>
                  <a:lnTo>
                    <a:pt x="119" y="38"/>
                  </a:lnTo>
                  <a:lnTo>
                    <a:pt x="116" y="45"/>
                  </a:lnTo>
                  <a:lnTo>
                    <a:pt x="116" y="45"/>
                  </a:lnTo>
                  <a:lnTo>
                    <a:pt x="114" y="48"/>
                  </a:lnTo>
                  <a:lnTo>
                    <a:pt x="111" y="48"/>
                  </a:lnTo>
                  <a:lnTo>
                    <a:pt x="109" y="48"/>
                  </a:lnTo>
                  <a:lnTo>
                    <a:pt x="107" y="48"/>
                  </a:lnTo>
                  <a:lnTo>
                    <a:pt x="102" y="43"/>
                  </a:lnTo>
                  <a:lnTo>
                    <a:pt x="100" y="45"/>
                  </a:lnTo>
                  <a:lnTo>
                    <a:pt x="97" y="43"/>
                  </a:lnTo>
                  <a:lnTo>
                    <a:pt x="93" y="41"/>
                  </a:lnTo>
                  <a:lnTo>
                    <a:pt x="83" y="38"/>
                  </a:lnTo>
                  <a:lnTo>
                    <a:pt x="81" y="38"/>
                  </a:lnTo>
                  <a:lnTo>
                    <a:pt x="78" y="38"/>
                  </a:lnTo>
                  <a:lnTo>
                    <a:pt x="74" y="31"/>
                  </a:lnTo>
                  <a:lnTo>
                    <a:pt x="64" y="29"/>
                  </a:lnTo>
                  <a:lnTo>
                    <a:pt x="62" y="29"/>
                  </a:lnTo>
                  <a:lnTo>
                    <a:pt x="57" y="24"/>
                  </a:lnTo>
                  <a:lnTo>
                    <a:pt x="52" y="22"/>
                  </a:lnTo>
                  <a:lnTo>
                    <a:pt x="52" y="19"/>
                  </a:lnTo>
                  <a:lnTo>
                    <a:pt x="50" y="17"/>
                  </a:lnTo>
                  <a:lnTo>
                    <a:pt x="43" y="10"/>
                  </a:lnTo>
                  <a:lnTo>
                    <a:pt x="43" y="8"/>
                  </a:lnTo>
                  <a:lnTo>
                    <a:pt x="43" y="8"/>
                  </a:lnTo>
                  <a:lnTo>
                    <a:pt x="41" y="5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64" name="Freeform 64"/>
            <p:cNvSpPr>
              <a:spLocks noEditPoints="1"/>
            </p:cNvSpPr>
            <p:nvPr/>
          </p:nvSpPr>
          <p:spPr bwMode="auto">
            <a:xfrm>
              <a:off x="4160360" y="3163792"/>
              <a:ext cx="104827" cy="129414"/>
            </a:xfrm>
            <a:custGeom>
              <a:avLst/>
              <a:gdLst>
                <a:gd name="T0" fmla="*/ 109 w 121"/>
                <a:gd name="T1" fmla="*/ 64 h 149"/>
                <a:gd name="T2" fmla="*/ 88 w 121"/>
                <a:gd name="T3" fmla="*/ 52 h 149"/>
                <a:gd name="T4" fmla="*/ 88 w 121"/>
                <a:gd name="T5" fmla="*/ 50 h 149"/>
                <a:gd name="T6" fmla="*/ 107 w 121"/>
                <a:gd name="T7" fmla="*/ 60 h 149"/>
                <a:gd name="T8" fmla="*/ 119 w 121"/>
                <a:gd name="T9" fmla="*/ 107 h 149"/>
                <a:gd name="T10" fmla="*/ 90 w 121"/>
                <a:gd name="T11" fmla="*/ 64 h 149"/>
                <a:gd name="T12" fmla="*/ 59 w 121"/>
                <a:gd name="T13" fmla="*/ 45 h 149"/>
                <a:gd name="T14" fmla="*/ 50 w 121"/>
                <a:gd name="T15" fmla="*/ 45 h 149"/>
                <a:gd name="T16" fmla="*/ 45 w 121"/>
                <a:gd name="T17" fmla="*/ 45 h 149"/>
                <a:gd name="T18" fmla="*/ 38 w 121"/>
                <a:gd name="T19" fmla="*/ 48 h 149"/>
                <a:gd name="T20" fmla="*/ 33 w 121"/>
                <a:gd name="T21" fmla="*/ 57 h 149"/>
                <a:gd name="T22" fmla="*/ 33 w 121"/>
                <a:gd name="T23" fmla="*/ 67 h 149"/>
                <a:gd name="T24" fmla="*/ 33 w 121"/>
                <a:gd name="T25" fmla="*/ 71 h 149"/>
                <a:gd name="T26" fmla="*/ 31 w 121"/>
                <a:gd name="T27" fmla="*/ 74 h 149"/>
                <a:gd name="T28" fmla="*/ 29 w 121"/>
                <a:gd name="T29" fmla="*/ 74 h 149"/>
                <a:gd name="T30" fmla="*/ 24 w 121"/>
                <a:gd name="T31" fmla="*/ 76 h 149"/>
                <a:gd name="T32" fmla="*/ 26 w 121"/>
                <a:gd name="T33" fmla="*/ 88 h 149"/>
                <a:gd name="T34" fmla="*/ 22 w 121"/>
                <a:gd name="T35" fmla="*/ 90 h 149"/>
                <a:gd name="T36" fmla="*/ 3 w 121"/>
                <a:gd name="T37" fmla="*/ 93 h 149"/>
                <a:gd name="T38" fmla="*/ 3 w 121"/>
                <a:gd name="T39" fmla="*/ 95 h 149"/>
                <a:gd name="T40" fmla="*/ 10 w 121"/>
                <a:gd name="T41" fmla="*/ 107 h 149"/>
                <a:gd name="T42" fmla="*/ 15 w 121"/>
                <a:gd name="T43" fmla="*/ 109 h 149"/>
                <a:gd name="T44" fmla="*/ 15 w 121"/>
                <a:gd name="T45" fmla="*/ 114 h 149"/>
                <a:gd name="T46" fmla="*/ 17 w 121"/>
                <a:gd name="T47" fmla="*/ 121 h 149"/>
                <a:gd name="T48" fmla="*/ 15 w 121"/>
                <a:gd name="T49" fmla="*/ 123 h 149"/>
                <a:gd name="T50" fmla="*/ 17 w 121"/>
                <a:gd name="T51" fmla="*/ 128 h 149"/>
                <a:gd name="T52" fmla="*/ 17 w 121"/>
                <a:gd name="T53" fmla="*/ 131 h 149"/>
                <a:gd name="T54" fmla="*/ 22 w 121"/>
                <a:gd name="T55" fmla="*/ 135 h 149"/>
                <a:gd name="T56" fmla="*/ 24 w 121"/>
                <a:gd name="T57" fmla="*/ 133 h 149"/>
                <a:gd name="T58" fmla="*/ 26 w 121"/>
                <a:gd name="T59" fmla="*/ 131 h 149"/>
                <a:gd name="T60" fmla="*/ 29 w 121"/>
                <a:gd name="T61" fmla="*/ 131 h 149"/>
                <a:gd name="T62" fmla="*/ 33 w 121"/>
                <a:gd name="T63" fmla="*/ 135 h 149"/>
                <a:gd name="T64" fmla="*/ 38 w 121"/>
                <a:gd name="T65" fmla="*/ 138 h 149"/>
                <a:gd name="T66" fmla="*/ 43 w 121"/>
                <a:gd name="T67" fmla="*/ 138 h 149"/>
                <a:gd name="T68" fmla="*/ 45 w 121"/>
                <a:gd name="T69" fmla="*/ 140 h 149"/>
                <a:gd name="T70" fmla="*/ 57 w 121"/>
                <a:gd name="T71" fmla="*/ 149 h 149"/>
                <a:gd name="T72" fmla="*/ 74 w 121"/>
                <a:gd name="T73" fmla="*/ 133 h 149"/>
                <a:gd name="T74" fmla="*/ 111 w 121"/>
                <a:gd name="T75" fmla="*/ 128 h 149"/>
                <a:gd name="T76" fmla="*/ 121 w 121"/>
                <a:gd name="T77" fmla="*/ 112 h 149"/>
                <a:gd name="T78" fmla="*/ 121 w 121"/>
                <a:gd name="T79" fmla="*/ 64 h 149"/>
                <a:gd name="T80" fmla="*/ 114 w 121"/>
                <a:gd name="T81" fmla="*/ 69 h 149"/>
                <a:gd name="T82" fmla="*/ 111 w 121"/>
                <a:gd name="T83" fmla="*/ 60 h 149"/>
                <a:gd name="T84" fmla="*/ 41 w 121"/>
                <a:gd name="T85" fmla="*/ 5 h 149"/>
                <a:gd name="T86" fmla="*/ 41 w 121"/>
                <a:gd name="T87" fmla="*/ 3 h 149"/>
                <a:gd name="T88" fmla="*/ 59 w 121"/>
                <a:gd name="T89" fmla="*/ 3 h 149"/>
                <a:gd name="T90" fmla="*/ 74 w 121"/>
                <a:gd name="T91" fmla="*/ 12 h 149"/>
                <a:gd name="T92" fmla="*/ 74 w 121"/>
                <a:gd name="T93" fmla="*/ 17 h 149"/>
                <a:gd name="T94" fmla="*/ 83 w 121"/>
                <a:gd name="T95" fmla="*/ 22 h 149"/>
                <a:gd name="T96" fmla="*/ 93 w 121"/>
                <a:gd name="T97" fmla="*/ 29 h 149"/>
                <a:gd name="T98" fmla="*/ 116 w 121"/>
                <a:gd name="T99" fmla="*/ 36 h 149"/>
                <a:gd name="T100" fmla="*/ 114 w 121"/>
                <a:gd name="T101" fmla="*/ 48 h 149"/>
                <a:gd name="T102" fmla="*/ 102 w 121"/>
                <a:gd name="T103" fmla="*/ 43 h 149"/>
                <a:gd name="T104" fmla="*/ 83 w 121"/>
                <a:gd name="T105" fmla="*/ 38 h 149"/>
                <a:gd name="T106" fmla="*/ 64 w 121"/>
                <a:gd name="T107" fmla="*/ 29 h 149"/>
                <a:gd name="T108" fmla="*/ 52 w 121"/>
                <a:gd name="T109" fmla="*/ 19 h 149"/>
                <a:gd name="T110" fmla="*/ 43 w 121"/>
                <a:gd name="T111" fmla="*/ 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1" h="149">
                  <a:moveTo>
                    <a:pt x="107" y="60"/>
                  </a:moveTo>
                  <a:lnTo>
                    <a:pt x="107" y="60"/>
                  </a:lnTo>
                  <a:lnTo>
                    <a:pt x="109" y="62"/>
                  </a:lnTo>
                  <a:lnTo>
                    <a:pt x="109" y="64"/>
                  </a:lnTo>
                  <a:lnTo>
                    <a:pt x="107" y="67"/>
                  </a:lnTo>
                  <a:lnTo>
                    <a:pt x="104" y="64"/>
                  </a:lnTo>
                  <a:lnTo>
                    <a:pt x="102" y="62"/>
                  </a:lnTo>
                  <a:lnTo>
                    <a:pt x="88" y="52"/>
                  </a:lnTo>
                  <a:lnTo>
                    <a:pt x="85" y="50"/>
                  </a:lnTo>
                  <a:lnTo>
                    <a:pt x="85" y="50"/>
                  </a:lnTo>
                  <a:lnTo>
                    <a:pt x="88" y="50"/>
                  </a:lnTo>
                  <a:lnTo>
                    <a:pt x="88" y="50"/>
                  </a:lnTo>
                  <a:lnTo>
                    <a:pt x="97" y="52"/>
                  </a:lnTo>
                  <a:lnTo>
                    <a:pt x="102" y="55"/>
                  </a:lnTo>
                  <a:lnTo>
                    <a:pt x="104" y="57"/>
                  </a:lnTo>
                  <a:lnTo>
                    <a:pt x="107" y="60"/>
                  </a:lnTo>
                  <a:lnTo>
                    <a:pt x="107" y="60"/>
                  </a:lnTo>
                  <a:moveTo>
                    <a:pt x="121" y="112"/>
                  </a:moveTo>
                  <a:lnTo>
                    <a:pt x="121" y="112"/>
                  </a:lnTo>
                  <a:lnTo>
                    <a:pt x="119" y="107"/>
                  </a:lnTo>
                  <a:lnTo>
                    <a:pt x="104" y="81"/>
                  </a:lnTo>
                  <a:lnTo>
                    <a:pt x="100" y="71"/>
                  </a:lnTo>
                  <a:lnTo>
                    <a:pt x="95" y="67"/>
                  </a:lnTo>
                  <a:lnTo>
                    <a:pt x="90" y="64"/>
                  </a:lnTo>
                  <a:lnTo>
                    <a:pt x="81" y="60"/>
                  </a:lnTo>
                  <a:lnTo>
                    <a:pt x="69" y="52"/>
                  </a:lnTo>
                  <a:lnTo>
                    <a:pt x="67" y="50"/>
                  </a:lnTo>
                  <a:lnTo>
                    <a:pt x="59" y="45"/>
                  </a:lnTo>
                  <a:lnTo>
                    <a:pt x="57" y="45"/>
                  </a:lnTo>
                  <a:lnTo>
                    <a:pt x="55" y="43"/>
                  </a:lnTo>
                  <a:lnTo>
                    <a:pt x="52" y="45"/>
                  </a:lnTo>
                  <a:lnTo>
                    <a:pt x="50" y="45"/>
                  </a:lnTo>
                  <a:lnTo>
                    <a:pt x="48" y="45"/>
                  </a:lnTo>
                  <a:lnTo>
                    <a:pt x="45" y="45"/>
                  </a:lnTo>
                  <a:lnTo>
                    <a:pt x="45" y="45"/>
                  </a:lnTo>
                  <a:lnTo>
                    <a:pt x="45" y="45"/>
                  </a:lnTo>
                  <a:lnTo>
                    <a:pt x="43" y="48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38" y="48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36" y="57"/>
                  </a:lnTo>
                  <a:lnTo>
                    <a:pt x="33" y="57"/>
                  </a:lnTo>
                  <a:lnTo>
                    <a:pt x="33" y="60"/>
                  </a:lnTo>
                  <a:lnTo>
                    <a:pt x="33" y="64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1" y="74"/>
                  </a:lnTo>
                  <a:lnTo>
                    <a:pt x="31" y="74"/>
                  </a:lnTo>
                  <a:lnTo>
                    <a:pt x="31" y="74"/>
                  </a:lnTo>
                  <a:lnTo>
                    <a:pt x="29" y="74"/>
                  </a:lnTo>
                  <a:lnTo>
                    <a:pt x="29" y="71"/>
                  </a:lnTo>
                  <a:lnTo>
                    <a:pt x="29" y="74"/>
                  </a:lnTo>
                  <a:lnTo>
                    <a:pt x="29" y="74"/>
                  </a:lnTo>
                  <a:lnTo>
                    <a:pt x="24" y="74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6" y="86"/>
                  </a:lnTo>
                  <a:lnTo>
                    <a:pt x="26" y="88"/>
                  </a:lnTo>
                  <a:lnTo>
                    <a:pt x="26" y="88"/>
                  </a:lnTo>
                  <a:lnTo>
                    <a:pt x="26" y="88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2" y="90"/>
                  </a:lnTo>
                  <a:lnTo>
                    <a:pt x="12" y="93"/>
                  </a:lnTo>
                  <a:lnTo>
                    <a:pt x="5" y="90"/>
                  </a:lnTo>
                  <a:lnTo>
                    <a:pt x="3" y="90"/>
                  </a:lnTo>
                  <a:lnTo>
                    <a:pt x="3" y="93"/>
                  </a:lnTo>
                  <a:lnTo>
                    <a:pt x="3" y="93"/>
                  </a:lnTo>
                  <a:lnTo>
                    <a:pt x="3" y="93"/>
                  </a:lnTo>
                  <a:lnTo>
                    <a:pt x="0" y="93"/>
                  </a:lnTo>
                  <a:lnTo>
                    <a:pt x="3" y="95"/>
                  </a:lnTo>
                  <a:lnTo>
                    <a:pt x="5" y="100"/>
                  </a:lnTo>
                  <a:lnTo>
                    <a:pt x="5" y="102"/>
                  </a:lnTo>
                  <a:lnTo>
                    <a:pt x="7" y="109"/>
                  </a:lnTo>
                  <a:lnTo>
                    <a:pt x="10" y="107"/>
                  </a:lnTo>
                  <a:lnTo>
                    <a:pt x="12" y="109"/>
                  </a:lnTo>
                  <a:lnTo>
                    <a:pt x="15" y="109"/>
                  </a:lnTo>
                  <a:lnTo>
                    <a:pt x="15" y="109"/>
                  </a:lnTo>
                  <a:lnTo>
                    <a:pt x="15" y="109"/>
                  </a:lnTo>
                  <a:lnTo>
                    <a:pt x="17" y="112"/>
                  </a:lnTo>
                  <a:lnTo>
                    <a:pt x="17" y="112"/>
                  </a:lnTo>
                  <a:lnTo>
                    <a:pt x="15" y="114"/>
                  </a:lnTo>
                  <a:lnTo>
                    <a:pt x="15" y="114"/>
                  </a:lnTo>
                  <a:lnTo>
                    <a:pt x="15" y="114"/>
                  </a:lnTo>
                  <a:lnTo>
                    <a:pt x="17" y="119"/>
                  </a:lnTo>
                  <a:lnTo>
                    <a:pt x="17" y="119"/>
                  </a:lnTo>
                  <a:lnTo>
                    <a:pt x="17" y="121"/>
                  </a:lnTo>
                  <a:lnTo>
                    <a:pt x="17" y="121"/>
                  </a:lnTo>
                  <a:lnTo>
                    <a:pt x="17" y="121"/>
                  </a:lnTo>
                  <a:lnTo>
                    <a:pt x="15" y="123"/>
                  </a:lnTo>
                  <a:lnTo>
                    <a:pt x="15" y="123"/>
                  </a:lnTo>
                  <a:lnTo>
                    <a:pt x="15" y="123"/>
                  </a:lnTo>
                  <a:lnTo>
                    <a:pt x="15" y="123"/>
                  </a:lnTo>
                  <a:lnTo>
                    <a:pt x="17" y="126"/>
                  </a:lnTo>
                  <a:lnTo>
                    <a:pt x="17" y="128"/>
                  </a:lnTo>
                  <a:lnTo>
                    <a:pt x="17" y="128"/>
                  </a:lnTo>
                  <a:lnTo>
                    <a:pt x="17" y="128"/>
                  </a:lnTo>
                  <a:lnTo>
                    <a:pt x="17" y="131"/>
                  </a:lnTo>
                  <a:lnTo>
                    <a:pt x="17" y="131"/>
                  </a:lnTo>
                  <a:lnTo>
                    <a:pt x="17" y="133"/>
                  </a:lnTo>
                  <a:lnTo>
                    <a:pt x="17" y="133"/>
                  </a:lnTo>
                  <a:lnTo>
                    <a:pt x="17" y="133"/>
                  </a:lnTo>
                  <a:lnTo>
                    <a:pt x="22" y="135"/>
                  </a:lnTo>
                  <a:lnTo>
                    <a:pt x="22" y="135"/>
                  </a:lnTo>
                  <a:lnTo>
                    <a:pt x="24" y="135"/>
                  </a:lnTo>
                  <a:lnTo>
                    <a:pt x="24" y="135"/>
                  </a:lnTo>
                  <a:lnTo>
                    <a:pt x="24" y="133"/>
                  </a:lnTo>
                  <a:lnTo>
                    <a:pt x="24" y="133"/>
                  </a:lnTo>
                  <a:lnTo>
                    <a:pt x="24" y="133"/>
                  </a:lnTo>
                  <a:lnTo>
                    <a:pt x="26" y="131"/>
                  </a:lnTo>
                  <a:lnTo>
                    <a:pt x="26" y="131"/>
                  </a:lnTo>
                  <a:lnTo>
                    <a:pt x="26" y="131"/>
                  </a:lnTo>
                  <a:lnTo>
                    <a:pt x="26" y="131"/>
                  </a:lnTo>
                  <a:lnTo>
                    <a:pt x="29" y="131"/>
                  </a:lnTo>
                  <a:lnTo>
                    <a:pt x="29" y="131"/>
                  </a:lnTo>
                  <a:lnTo>
                    <a:pt x="31" y="131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3" y="138"/>
                  </a:lnTo>
                  <a:lnTo>
                    <a:pt x="36" y="138"/>
                  </a:lnTo>
                  <a:lnTo>
                    <a:pt x="38" y="138"/>
                  </a:lnTo>
                  <a:lnTo>
                    <a:pt x="38" y="138"/>
                  </a:lnTo>
                  <a:lnTo>
                    <a:pt x="41" y="138"/>
                  </a:lnTo>
                  <a:lnTo>
                    <a:pt x="41" y="138"/>
                  </a:lnTo>
                  <a:lnTo>
                    <a:pt x="41" y="138"/>
                  </a:lnTo>
                  <a:lnTo>
                    <a:pt x="43" y="138"/>
                  </a:lnTo>
                  <a:lnTo>
                    <a:pt x="43" y="138"/>
                  </a:lnTo>
                  <a:lnTo>
                    <a:pt x="45" y="140"/>
                  </a:lnTo>
                  <a:lnTo>
                    <a:pt x="45" y="140"/>
                  </a:lnTo>
                  <a:lnTo>
                    <a:pt x="45" y="140"/>
                  </a:lnTo>
                  <a:lnTo>
                    <a:pt x="48" y="142"/>
                  </a:lnTo>
                  <a:lnTo>
                    <a:pt x="50" y="145"/>
                  </a:lnTo>
                  <a:lnTo>
                    <a:pt x="50" y="149"/>
                  </a:lnTo>
                  <a:lnTo>
                    <a:pt x="57" y="149"/>
                  </a:lnTo>
                  <a:lnTo>
                    <a:pt x="59" y="147"/>
                  </a:lnTo>
                  <a:lnTo>
                    <a:pt x="64" y="138"/>
                  </a:lnTo>
                  <a:lnTo>
                    <a:pt x="71" y="133"/>
                  </a:lnTo>
                  <a:lnTo>
                    <a:pt x="74" y="133"/>
                  </a:lnTo>
                  <a:lnTo>
                    <a:pt x="76" y="133"/>
                  </a:lnTo>
                  <a:lnTo>
                    <a:pt x="81" y="128"/>
                  </a:lnTo>
                  <a:lnTo>
                    <a:pt x="102" y="126"/>
                  </a:lnTo>
                  <a:lnTo>
                    <a:pt x="111" y="128"/>
                  </a:lnTo>
                  <a:lnTo>
                    <a:pt x="119" y="126"/>
                  </a:lnTo>
                  <a:lnTo>
                    <a:pt x="121" y="123"/>
                  </a:lnTo>
                  <a:lnTo>
                    <a:pt x="121" y="119"/>
                  </a:lnTo>
                  <a:lnTo>
                    <a:pt x="121" y="112"/>
                  </a:lnTo>
                  <a:moveTo>
                    <a:pt x="119" y="60"/>
                  </a:moveTo>
                  <a:lnTo>
                    <a:pt x="119" y="60"/>
                  </a:lnTo>
                  <a:lnTo>
                    <a:pt x="119" y="62"/>
                  </a:lnTo>
                  <a:lnTo>
                    <a:pt x="121" y="64"/>
                  </a:lnTo>
                  <a:lnTo>
                    <a:pt x="119" y="67"/>
                  </a:lnTo>
                  <a:lnTo>
                    <a:pt x="119" y="67"/>
                  </a:lnTo>
                  <a:lnTo>
                    <a:pt x="116" y="69"/>
                  </a:lnTo>
                  <a:lnTo>
                    <a:pt x="114" y="69"/>
                  </a:lnTo>
                  <a:lnTo>
                    <a:pt x="114" y="69"/>
                  </a:lnTo>
                  <a:lnTo>
                    <a:pt x="111" y="67"/>
                  </a:lnTo>
                  <a:lnTo>
                    <a:pt x="109" y="60"/>
                  </a:lnTo>
                  <a:lnTo>
                    <a:pt x="111" y="60"/>
                  </a:lnTo>
                  <a:lnTo>
                    <a:pt x="114" y="60"/>
                  </a:lnTo>
                  <a:lnTo>
                    <a:pt x="116" y="60"/>
                  </a:lnTo>
                  <a:lnTo>
                    <a:pt x="119" y="60"/>
                  </a:lnTo>
                  <a:moveTo>
                    <a:pt x="41" y="5"/>
                  </a:moveTo>
                  <a:lnTo>
                    <a:pt x="41" y="5"/>
                  </a:lnTo>
                  <a:lnTo>
                    <a:pt x="38" y="5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8" y="0"/>
                  </a:lnTo>
                  <a:lnTo>
                    <a:pt x="55" y="0"/>
                  </a:lnTo>
                  <a:lnTo>
                    <a:pt x="57" y="0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69" y="8"/>
                  </a:lnTo>
                  <a:lnTo>
                    <a:pt x="71" y="10"/>
                  </a:lnTo>
                  <a:lnTo>
                    <a:pt x="74" y="12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1" y="17"/>
                  </a:lnTo>
                  <a:lnTo>
                    <a:pt x="74" y="17"/>
                  </a:lnTo>
                  <a:lnTo>
                    <a:pt x="76" y="19"/>
                  </a:lnTo>
                  <a:lnTo>
                    <a:pt x="81" y="19"/>
                  </a:lnTo>
                  <a:lnTo>
                    <a:pt x="83" y="22"/>
                  </a:lnTo>
                  <a:lnTo>
                    <a:pt x="83" y="22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8" y="26"/>
                  </a:lnTo>
                  <a:lnTo>
                    <a:pt x="93" y="29"/>
                  </a:lnTo>
                  <a:lnTo>
                    <a:pt x="95" y="29"/>
                  </a:lnTo>
                  <a:lnTo>
                    <a:pt x="97" y="29"/>
                  </a:lnTo>
                  <a:lnTo>
                    <a:pt x="104" y="34"/>
                  </a:lnTo>
                  <a:lnTo>
                    <a:pt x="116" y="36"/>
                  </a:lnTo>
                  <a:lnTo>
                    <a:pt x="119" y="38"/>
                  </a:lnTo>
                  <a:lnTo>
                    <a:pt x="116" y="45"/>
                  </a:lnTo>
                  <a:lnTo>
                    <a:pt x="116" y="45"/>
                  </a:lnTo>
                  <a:lnTo>
                    <a:pt x="114" y="48"/>
                  </a:lnTo>
                  <a:lnTo>
                    <a:pt x="111" y="48"/>
                  </a:lnTo>
                  <a:lnTo>
                    <a:pt x="109" y="48"/>
                  </a:lnTo>
                  <a:lnTo>
                    <a:pt x="107" y="48"/>
                  </a:lnTo>
                  <a:lnTo>
                    <a:pt x="102" y="43"/>
                  </a:lnTo>
                  <a:lnTo>
                    <a:pt x="100" y="45"/>
                  </a:lnTo>
                  <a:lnTo>
                    <a:pt x="97" y="43"/>
                  </a:lnTo>
                  <a:lnTo>
                    <a:pt x="93" y="41"/>
                  </a:lnTo>
                  <a:lnTo>
                    <a:pt x="83" y="38"/>
                  </a:lnTo>
                  <a:lnTo>
                    <a:pt x="81" y="38"/>
                  </a:lnTo>
                  <a:lnTo>
                    <a:pt x="78" y="38"/>
                  </a:lnTo>
                  <a:lnTo>
                    <a:pt x="74" y="31"/>
                  </a:lnTo>
                  <a:lnTo>
                    <a:pt x="64" y="29"/>
                  </a:lnTo>
                  <a:lnTo>
                    <a:pt x="62" y="29"/>
                  </a:lnTo>
                  <a:lnTo>
                    <a:pt x="57" y="24"/>
                  </a:lnTo>
                  <a:lnTo>
                    <a:pt x="52" y="22"/>
                  </a:lnTo>
                  <a:lnTo>
                    <a:pt x="52" y="19"/>
                  </a:lnTo>
                  <a:lnTo>
                    <a:pt x="50" y="17"/>
                  </a:lnTo>
                  <a:lnTo>
                    <a:pt x="43" y="10"/>
                  </a:lnTo>
                  <a:lnTo>
                    <a:pt x="43" y="8"/>
                  </a:lnTo>
                  <a:lnTo>
                    <a:pt x="43" y="8"/>
                  </a:lnTo>
                  <a:lnTo>
                    <a:pt x="41" y="5"/>
                  </a:lnTo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65" name="Freeform 65"/>
            <p:cNvSpPr>
              <a:spLocks noEditPoints="1"/>
            </p:cNvSpPr>
            <p:nvPr/>
          </p:nvSpPr>
          <p:spPr bwMode="auto">
            <a:xfrm>
              <a:off x="3870137" y="3240225"/>
              <a:ext cx="460893" cy="454251"/>
            </a:xfrm>
            <a:custGeom>
              <a:avLst/>
              <a:gdLst>
                <a:gd name="T0" fmla="*/ 470 w 532"/>
                <a:gd name="T1" fmla="*/ 161 h 523"/>
                <a:gd name="T2" fmla="*/ 458 w 532"/>
                <a:gd name="T3" fmla="*/ 267 h 523"/>
                <a:gd name="T4" fmla="*/ 373 w 532"/>
                <a:gd name="T5" fmla="*/ 421 h 523"/>
                <a:gd name="T6" fmla="*/ 376 w 532"/>
                <a:gd name="T7" fmla="*/ 433 h 523"/>
                <a:gd name="T8" fmla="*/ 532 w 532"/>
                <a:gd name="T9" fmla="*/ 54 h 523"/>
                <a:gd name="T10" fmla="*/ 487 w 532"/>
                <a:gd name="T11" fmla="*/ 118 h 523"/>
                <a:gd name="T12" fmla="*/ 503 w 532"/>
                <a:gd name="T13" fmla="*/ 92 h 523"/>
                <a:gd name="T14" fmla="*/ 513 w 532"/>
                <a:gd name="T15" fmla="*/ 156 h 523"/>
                <a:gd name="T16" fmla="*/ 458 w 532"/>
                <a:gd name="T17" fmla="*/ 154 h 523"/>
                <a:gd name="T18" fmla="*/ 477 w 532"/>
                <a:gd name="T19" fmla="*/ 187 h 523"/>
                <a:gd name="T20" fmla="*/ 494 w 532"/>
                <a:gd name="T21" fmla="*/ 151 h 523"/>
                <a:gd name="T22" fmla="*/ 482 w 532"/>
                <a:gd name="T23" fmla="*/ 132 h 523"/>
                <a:gd name="T24" fmla="*/ 215 w 532"/>
                <a:gd name="T25" fmla="*/ 0 h 523"/>
                <a:gd name="T26" fmla="*/ 177 w 532"/>
                <a:gd name="T27" fmla="*/ 57 h 523"/>
                <a:gd name="T28" fmla="*/ 156 w 532"/>
                <a:gd name="T29" fmla="*/ 71 h 523"/>
                <a:gd name="T30" fmla="*/ 160 w 532"/>
                <a:gd name="T31" fmla="*/ 95 h 523"/>
                <a:gd name="T32" fmla="*/ 125 w 532"/>
                <a:gd name="T33" fmla="*/ 113 h 523"/>
                <a:gd name="T34" fmla="*/ 104 w 532"/>
                <a:gd name="T35" fmla="*/ 137 h 523"/>
                <a:gd name="T36" fmla="*/ 87 w 532"/>
                <a:gd name="T37" fmla="*/ 187 h 523"/>
                <a:gd name="T38" fmla="*/ 35 w 532"/>
                <a:gd name="T39" fmla="*/ 222 h 523"/>
                <a:gd name="T40" fmla="*/ 4 w 532"/>
                <a:gd name="T41" fmla="*/ 272 h 523"/>
                <a:gd name="T42" fmla="*/ 49 w 532"/>
                <a:gd name="T43" fmla="*/ 324 h 523"/>
                <a:gd name="T44" fmla="*/ 61 w 532"/>
                <a:gd name="T45" fmla="*/ 378 h 523"/>
                <a:gd name="T46" fmla="*/ 89 w 532"/>
                <a:gd name="T47" fmla="*/ 393 h 523"/>
                <a:gd name="T48" fmla="*/ 101 w 532"/>
                <a:gd name="T49" fmla="*/ 457 h 523"/>
                <a:gd name="T50" fmla="*/ 125 w 532"/>
                <a:gd name="T51" fmla="*/ 485 h 523"/>
                <a:gd name="T52" fmla="*/ 165 w 532"/>
                <a:gd name="T53" fmla="*/ 480 h 523"/>
                <a:gd name="T54" fmla="*/ 189 w 532"/>
                <a:gd name="T55" fmla="*/ 466 h 523"/>
                <a:gd name="T56" fmla="*/ 208 w 532"/>
                <a:gd name="T57" fmla="*/ 501 h 523"/>
                <a:gd name="T58" fmla="*/ 243 w 532"/>
                <a:gd name="T59" fmla="*/ 501 h 523"/>
                <a:gd name="T60" fmla="*/ 293 w 532"/>
                <a:gd name="T61" fmla="*/ 520 h 523"/>
                <a:gd name="T62" fmla="*/ 305 w 532"/>
                <a:gd name="T63" fmla="*/ 494 h 523"/>
                <a:gd name="T64" fmla="*/ 316 w 532"/>
                <a:gd name="T65" fmla="*/ 459 h 523"/>
                <a:gd name="T66" fmla="*/ 307 w 532"/>
                <a:gd name="T67" fmla="*/ 412 h 523"/>
                <a:gd name="T68" fmla="*/ 359 w 532"/>
                <a:gd name="T69" fmla="*/ 395 h 523"/>
                <a:gd name="T70" fmla="*/ 380 w 532"/>
                <a:gd name="T71" fmla="*/ 371 h 523"/>
                <a:gd name="T72" fmla="*/ 404 w 532"/>
                <a:gd name="T73" fmla="*/ 378 h 523"/>
                <a:gd name="T74" fmla="*/ 428 w 532"/>
                <a:gd name="T75" fmla="*/ 367 h 523"/>
                <a:gd name="T76" fmla="*/ 392 w 532"/>
                <a:gd name="T77" fmla="*/ 319 h 523"/>
                <a:gd name="T78" fmla="*/ 392 w 532"/>
                <a:gd name="T79" fmla="*/ 319 h 523"/>
                <a:gd name="T80" fmla="*/ 430 w 532"/>
                <a:gd name="T81" fmla="*/ 300 h 523"/>
                <a:gd name="T82" fmla="*/ 442 w 532"/>
                <a:gd name="T83" fmla="*/ 291 h 523"/>
                <a:gd name="T84" fmla="*/ 430 w 532"/>
                <a:gd name="T85" fmla="*/ 274 h 523"/>
                <a:gd name="T86" fmla="*/ 418 w 532"/>
                <a:gd name="T87" fmla="*/ 253 h 523"/>
                <a:gd name="T88" fmla="*/ 442 w 532"/>
                <a:gd name="T89" fmla="*/ 255 h 523"/>
                <a:gd name="T90" fmla="*/ 451 w 532"/>
                <a:gd name="T91" fmla="*/ 248 h 523"/>
                <a:gd name="T92" fmla="*/ 463 w 532"/>
                <a:gd name="T93" fmla="*/ 241 h 523"/>
                <a:gd name="T94" fmla="*/ 463 w 532"/>
                <a:gd name="T95" fmla="*/ 215 h 523"/>
                <a:gd name="T96" fmla="*/ 454 w 532"/>
                <a:gd name="T97" fmla="*/ 213 h 523"/>
                <a:gd name="T98" fmla="*/ 420 w 532"/>
                <a:gd name="T99" fmla="*/ 222 h 523"/>
                <a:gd name="T100" fmla="*/ 406 w 532"/>
                <a:gd name="T101" fmla="*/ 215 h 523"/>
                <a:gd name="T102" fmla="*/ 480 w 532"/>
                <a:gd name="T103" fmla="*/ 170 h 523"/>
                <a:gd name="T104" fmla="*/ 425 w 532"/>
                <a:gd name="T105" fmla="*/ 144 h 523"/>
                <a:gd name="T106" fmla="*/ 312 w 532"/>
                <a:gd name="T107" fmla="*/ 135 h 523"/>
                <a:gd name="T108" fmla="*/ 276 w 532"/>
                <a:gd name="T109" fmla="*/ 125 h 523"/>
                <a:gd name="T110" fmla="*/ 333 w 532"/>
                <a:gd name="T111" fmla="*/ 106 h 523"/>
                <a:gd name="T112" fmla="*/ 371 w 532"/>
                <a:gd name="T113" fmla="*/ 69 h 523"/>
                <a:gd name="T114" fmla="*/ 359 w 532"/>
                <a:gd name="T115" fmla="*/ 45 h 523"/>
                <a:gd name="T116" fmla="*/ 350 w 532"/>
                <a:gd name="T117" fmla="*/ 21 h 523"/>
                <a:gd name="T118" fmla="*/ 312 w 532"/>
                <a:gd name="T119" fmla="*/ 40 h 523"/>
                <a:gd name="T120" fmla="*/ 243 w 532"/>
                <a:gd name="T121" fmla="*/ 24 h 523"/>
                <a:gd name="T122" fmla="*/ 373 w 532"/>
                <a:gd name="T123" fmla="*/ 402 h 523"/>
                <a:gd name="T124" fmla="*/ 461 w 532"/>
                <a:gd name="T125" fmla="*/ 267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32" h="523">
                  <a:moveTo>
                    <a:pt x="510" y="118"/>
                  </a:moveTo>
                  <a:lnTo>
                    <a:pt x="510" y="118"/>
                  </a:lnTo>
                  <a:lnTo>
                    <a:pt x="508" y="118"/>
                  </a:lnTo>
                  <a:lnTo>
                    <a:pt x="508" y="118"/>
                  </a:lnTo>
                  <a:lnTo>
                    <a:pt x="506" y="118"/>
                  </a:lnTo>
                  <a:lnTo>
                    <a:pt x="506" y="121"/>
                  </a:lnTo>
                  <a:lnTo>
                    <a:pt x="503" y="118"/>
                  </a:lnTo>
                  <a:lnTo>
                    <a:pt x="503" y="118"/>
                  </a:lnTo>
                  <a:lnTo>
                    <a:pt x="506" y="118"/>
                  </a:lnTo>
                  <a:lnTo>
                    <a:pt x="506" y="118"/>
                  </a:lnTo>
                  <a:lnTo>
                    <a:pt x="508" y="116"/>
                  </a:lnTo>
                  <a:lnTo>
                    <a:pt x="508" y="116"/>
                  </a:lnTo>
                  <a:lnTo>
                    <a:pt x="510" y="113"/>
                  </a:lnTo>
                  <a:lnTo>
                    <a:pt x="510" y="113"/>
                  </a:lnTo>
                  <a:lnTo>
                    <a:pt x="510" y="113"/>
                  </a:lnTo>
                  <a:lnTo>
                    <a:pt x="515" y="113"/>
                  </a:lnTo>
                  <a:lnTo>
                    <a:pt x="517" y="113"/>
                  </a:lnTo>
                  <a:lnTo>
                    <a:pt x="520" y="116"/>
                  </a:lnTo>
                  <a:lnTo>
                    <a:pt x="520" y="116"/>
                  </a:lnTo>
                  <a:lnTo>
                    <a:pt x="520" y="118"/>
                  </a:lnTo>
                  <a:lnTo>
                    <a:pt x="517" y="118"/>
                  </a:lnTo>
                  <a:lnTo>
                    <a:pt x="517" y="118"/>
                  </a:lnTo>
                  <a:lnTo>
                    <a:pt x="515" y="116"/>
                  </a:lnTo>
                  <a:lnTo>
                    <a:pt x="515" y="116"/>
                  </a:lnTo>
                  <a:lnTo>
                    <a:pt x="515" y="116"/>
                  </a:lnTo>
                  <a:lnTo>
                    <a:pt x="513" y="118"/>
                  </a:lnTo>
                  <a:lnTo>
                    <a:pt x="513" y="118"/>
                  </a:lnTo>
                  <a:lnTo>
                    <a:pt x="510" y="118"/>
                  </a:lnTo>
                  <a:close/>
                  <a:moveTo>
                    <a:pt x="470" y="161"/>
                  </a:moveTo>
                  <a:lnTo>
                    <a:pt x="470" y="161"/>
                  </a:lnTo>
                  <a:lnTo>
                    <a:pt x="470" y="161"/>
                  </a:lnTo>
                  <a:lnTo>
                    <a:pt x="470" y="163"/>
                  </a:lnTo>
                  <a:lnTo>
                    <a:pt x="470" y="166"/>
                  </a:lnTo>
                  <a:lnTo>
                    <a:pt x="465" y="163"/>
                  </a:lnTo>
                  <a:lnTo>
                    <a:pt x="463" y="161"/>
                  </a:lnTo>
                  <a:lnTo>
                    <a:pt x="465" y="158"/>
                  </a:lnTo>
                  <a:lnTo>
                    <a:pt x="465" y="158"/>
                  </a:lnTo>
                  <a:lnTo>
                    <a:pt x="468" y="158"/>
                  </a:lnTo>
                  <a:lnTo>
                    <a:pt x="468" y="158"/>
                  </a:lnTo>
                  <a:lnTo>
                    <a:pt x="468" y="158"/>
                  </a:lnTo>
                  <a:lnTo>
                    <a:pt x="468" y="158"/>
                  </a:lnTo>
                  <a:lnTo>
                    <a:pt x="470" y="161"/>
                  </a:lnTo>
                  <a:close/>
                  <a:moveTo>
                    <a:pt x="508" y="177"/>
                  </a:moveTo>
                  <a:lnTo>
                    <a:pt x="508" y="177"/>
                  </a:lnTo>
                  <a:lnTo>
                    <a:pt x="510" y="180"/>
                  </a:lnTo>
                  <a:lnTo>
                    <a:pt x="508" y="180"/>
                  </a:lnTo>
                  <a:lnTo>
                    <a:pt x="508" y="180"/>
                  </a:lnTo>
                  <a:lnTo>
                    <a:pt x="506" y="177"/>
                  </a:lnTo>
                  <a:lnTo>
                    <a:pt x="503" y="177"/>
                  </a:lnTo>
                  <a:lnTo>
                    <a:pt x="501" y="175"/>
                  </a:lnTo>
                  <a:lnTo>
                    <a:pt x="501" y="173"/>
                  </a:lnTo>
                  <a:lnTo>
                    <a:pt x="499" y="173"/>
                  </a:lnTo>
                  <a:lnTo>
                    <a:pt x="499" y="173"/>
                  </a:lnTo>
                  <a:lnTo>
                    <a:pt x="501" y="170"/>
                  </a:lnTo>
                  <a:lnTo>
                    <a:pt x="503" y="170"/>
                  </a:lnTo>
                  <a:lnTo>
                    <a:pt x="506" y="170"/>
                  </a:lnTo>
                  <a:lnTo>
                    <a:pt x="508" y="173"/>
                  </a:lnTo>
                  <a:lnTo>
                    <a:pt x="508" y="173"/>
                  </a:lnTo>
                  <a:lnTo>
                    <a:pt x="508" y="175"/>
                  </a:lnTo>
                  <a:lnTo>
                    <a:pt x="508" y="177"/>
                  </a:lnTo>
                  <a:close/>
                  <a:moveTo>
                    <a:pt x="458" y="267"/>
                  </a:moveTo>
                  <a:lnTo>
                    <a:pt x="458" y="267"/>
                  </a:lnTo>
                  <a:lnTo>
                    <a:pt x="458" y="267"/>
                  </a:lnTo>
                  <a:lnTo>
                    <a:pt x="458" y="270"/>
                  </a:lnTo>
                  <a:lnTo>
                    <a:pt x="456" y="270"/>
                  </a:lnTo>
                  <a:lnTo>
                    <a:pt x="456" y="270"/>
                  </a:lnTo>
                  <a:lnTo>
                    <a:pt x="454" y="270"/>
                  </a:lnTo>
                  <a:lnTo>
                    <a:pt x="454" y="270"/>
                  </a:lnTo>
                  <a:lnTo>
                    <a:pt x="451" y="267"/>
                  </a:lnTo>
                  <a:lnTo>
                    <a:pt x="451" y="267"/>
                  </a:lnTo>
                  <a:lnTo>
                    <a:pt x="449" y="267"/>
                  </a:lnTo>
                  <a:lnTo>
                    <a:pt x="449" y="267"/>
                  </a:lnTo>
                  <a:lnTo>
                    <a:pt x="449" y="267"/>
                  </a:lnTo>
                  <a:lnTo>
                    <a:pt x="449" y="265"/>
                  </a:lnTo>
                  <a:lnTo>
                    <a:pt x="449" y="265"/>
                  </a:lnTo>
                  <a:lnTo>
                    <a:pt x="449" y="263"/>
                  </a:lnTo>
                  <a:lnTo>
                    <a:pt x="449" y="263"/>
                  </a:lnTo>
                  <a:lnTo>
                    <a:pt x="456" y="265"/>
                  </a:lnTo>
                  <a:lnTo>
                    <a:pt x="456" y="265"/>
                  </a:lnTo>
                  <a:lnTo>
                    <a:pt x="458" y="265"/>
                  </a:lnTo>
                  <a:lnTo>
                    <a:pt x="458" y="267"/>
                  </a:lnTo>
                  <a:close/>
                  <a:moveTo>
                    <a:pt x="361" y="421"/>
                  </a:moveTo>
                  <a:lnTo>
                    <a:pt x="361" y="421"/>
                  </a:lnTo>
                  <a:lnTo>
                    <a:pt x="361" y="421"/>
                  </a:lnTo>
                  <a:lnTo>
                    <a:pt x="361" y="419"/>
                  </a:lnTo>
                  <a:lnTo>
                    <a:pt x="364" y="416"/>
                  </a:lnTo>
                  <a:lnTo>
                    <a:pt x="364" y="416"/>
                  </a:lnTo>
                  <a:lnTo>
                    <a:pt x="366" y="416"/>
                  </a:lnTo>
                  <a:lnTo>
                    <a:pt x="366" y="416"/>
                  </a:lnTo>
                  <a:lnTo>
                    <a:pt x="371" y="416"/>
                  </a:lnTo>
                  <a:lnTo>
                    <a:pt x="371" y="419"/>
                  </a:lnTo>
                  <a:lnTo>
                    <a:pt x="373" y="419"/>
                  </a:lnTo>
                  <a:lnTo>
                    <a:pt x="373" y="421"/>
                  </a:lnTo>
                  <a:lnTo>
                    <a:pt x="371" y="421"/>
                  </a:lnTo>
                  <a:lnTo>
                    <a:pt x="368" y="421"/>
                  </a:lnTo>
                  <a:lnTo>
                    <a:pt x="368" y="421"/>
                  </a:lnTo>
                  <a:lnTo>
                    <a:pt x="366" y="421"/>
                  </a:lnTo>
                  <a:lnTo>
                    <a:pt x="366" y="421"/>
                  </a:lnTo>
                  <a:lnTo>
                    <a:pt x="361" y="421"/>
                  </a:lnTo>
                  <a:lnTo>
                    <a:pt x="361" y="421"/>
                  </a:lnTo>
                  <a:close/>
                  <a:moveTo>
                    <a:pt x="380" y="433"/>
                  </a:moveTo>
                  <a:lnTo>
                    <a:pt x="380" y="433"/>
                  </a:lnTo>
                  <a:lnTo>
                    <a:pt x="380" y="433"/>
                  </a:lnTo>
                  <a:lnTo>
                    <a:pt x="380" y="435"/>
                  </a:lnTo>
                  <a:lnTo>
                    <a:pt x="378" y="435"/>
                  </a:lnTo>
                  <a:lnTo>
                    <a:pt x="378" y="435"/>
                  </a:lnTo>
                  <a:lnTo>
                    <a:pt x="378" y="435"/>
                  </a:lnTo>
                  <a:lnTo>
                    <a:pt x="378" y="435"/>
                  </a:lnTo>
                  <a:lnTo>
                    <a:pt x="378" y="435"/>
                  </a:lnTo>
                  <a:lnTo>
                    <a:pt x="378" y="438"/>
                  </a:lnTo>
                  <a:lnTo>
                    <a:pt x="378" y="438"/>
                  </a:lnTo>
                  <a:lnTo>
                    <a:pt x="376" y="438"/>
                  </a:lnTo>
                  <a:lnTo>
                    <a:pt x="373" y="438"/>
                  </a:lnTo>
                  <a:lnTo>
                    <a:pt x="373" y="438"/>
                  </a:lnTo>
                  <a:lnTo>
                    <a:pt x="373" y="438"/>
                  </a:lnTo>
                  <a:lnTo>
                    <a:pt x="371" y="438"/>
                  </a:lnTo>
                  <a:lnTo>
                    <a:pt x="368" y="438"/>
                  </a:lnTo>
                  <a:lnTo>
                    <a:pt x="368" y="438"/>
                  </a:lnTo>
                  <a:lnTo>
                    <a:pt x="371" y="435"/>
                  </a:lnTo>
                  <a:lnTo>
                    <a:pt x="373" y="435"/>
                  </a:lnTo>
                  <a:lnTo>
                    <a:pt x="376" y="435"/>
                  </a:lnTo>
                  <a:lnTo>
                    <a:pt x="376" y="435"/>
                  </a:lnTo>
                  <a:lnTo>
                    <a:pt x="376" y="433"/>
                  </a:lnTo>
                  <a:lnTo>
                    <a:pt x="376" y="433"/>
                  </a:lnTo>
                  <a:lnTo>
                    <a:pt x="376" y="433"/>
                  </a:lnTo>
                  <a:lnTo>
                    <a:pt x="376" y="433"/>
                  </a:lnTo>
                  <a:lnTo>
                    <a:pt x="378" y="433"/>
                  </a:lnTo>
                  <a:lnTo>
                    <a:pt x="380" y="433"/>
                  </a:lnTo>
                  <a:close/>
                  <a:moveTo>
                    <a:pt x="532" y="54"/>
                  </a:moveTo>
                  <a:lnTo>
                    <a:pt x="532" y="54"/>
                  </a:lnTo>
                  <a:lnTo>
                    <a:pt x="532" y="57"/>
                  </a:lnTo>
                  <a:lnTo>
                    <a:pt x="532" y="57"/>
                  </a:lnTo>
                  <a:lnTo>
                    <a:pt x="527" y="57"/>
                  </a:lnTo>
                  <a:lnTo>
                    <a:pt x="527" y="57"/>
                  </a:lnTo>
                  <a:lnTo>
                    <a:pt x="525" y="57"/>
                  </a:lnTo>
                  <a:lnTo>
                    <a:pt x="525" y="57"/>
                  </a:lnTo>
                  <a:lnTo>
                    <a:pt x="525" y="59"/>
                  </a:lnTo>
                  <a:lnTo>
                    <a:pt x="525" y="59"/>
                  </a:lnTo>
                  <a:lnTo>
                    <a:pt x="522" y="59"/>
                  </a:lnTo>
                  <a:lnTo>
                    <a:pt x="522" y="59"/>
                  </a:lnTo>
                  <a:lnTo>
                    <a:pt x="520" y="59"/>
                  </a:lnTo>
                  <a:lnTo>
                    <a:pt x="520" y="57"/>
                  </a:lnTo>
                  <a:lnTo>
                    <a:pt x="520" y="57"/>
                  </a:lnTo>
                  <a:lnTo>
                    <a:pt x="520" y="54"/>
                  </a:lnTo>
                  <a:lnTo>
                    <a:pt x="520" y="52"/>
                  </a:lnTo>
                  <a:lnTo>
                    <a:pt x="520" y="52"/>
                  </a:lnTo>
                  <a:lnTo>
                    <a:pt x="522" y="52"/>
                  </a:lnTo>
                  <a:lnTo>
                    <a:pt x="525" y="54"/>
                  </a:lnTo>
                  <a:lnTo>
                    <a:pt x="525" y="54"/>
                  </a:lnTo>
                  <a:lnTo>
                    <a:pt x="527" y="57"/>
                  </a:lnTo>
                  <a:lnTo>
                    <a:pt x="527" y="54"/>
                  </a:lnTo>
                  <a:lnTo>
                    <a:pt x="529" y="54"/>
                  </a:lnTo>
                  <a:lnTo>
                    <a:pt x="529" y="54"/>
                  </a:lnTo>
                  <a:lnTo>
                    <a:pt x="532" y="54"/>
                  </a:lnTo>
                  <a:lnTo>
                    <a:pt x="532" y="54"/>
                  </a:lnTo>
                  <a:lnTo>
                    <a:pt x="532" y="54"/>
                  </a:lnTo>
                  <a:close/>
                  <a:moveTo>
                    <a:pt x="484" y="116"/>
                  </a:moveTo>
                  <a:lnTo>
                    <a:pt x="484" y="116"/>
                  </a:lnTo>
                  <a:lnTo>
                    <a:pt x="480" y="113"/>
                  </a:lnTo>
                  <a:lnTo>
                    <a:pt x="482" y="111"/>
                  </a:lnTo>
                  <a:lnTo>
                    <a:pt x="482" y="111"/>
                  </a:lnTo>
                  <a:lnTo>
                    <a:pt x="482" y="111"/>
                  </a:lnTo>
                  <a:lnTo>
                    <a:pt x="484" y="109"/>
                  </a:lnTo>
                  <a:lnTo>
                    <a:pt x="484" y="109"/>
                  </a:lnTo>
                  <a:lnTo>
                    <a:pt x="489" y="109"/>
                  </a:lnTo>
                  <a:lnTo>
                    <a:pt x="489" y="109"/>
                  </a:lnTo>
                  <a:lnTo>
                    <a:pt x="491" y="106"/>
                  </a:lnTo>
                  <a:lnTo>
                    <a:pt x="494" y="106"/>
                  </a:lnTo>
                  <a:lnTo>
                    <a:pt x="496" y="104"/>
                  </a:lnTo>
                  <a:lnTo>
                    <a:pt x="499" y="106"/>
                  </a:lnTo>
                  <a:lnTo>
                    <a:pt x="496" y="109"/>
                  </a:lnTo>
                  <a:lnTo>
                    <a:pt x="496" y="109"/>
                  </a:lnTo>
                  <a:lnTo>
                    <a:pt x="499" y="109"/>
                  </a:lnTo>
                  <a:lnTo>
                    <a:pt x="499" y="109"/>
                  </a:lnTo>
                  <a:lnTo>
                    <a:pt x="496" y="111"/>
                  </a:lnTo>
                  <a:lnTo>
                    <a:pt x="496" y="113"/>
                  </a:lnTo>
                  <a:lnTo>
                    <a:pt x="499" y="113"/>
                  </a:lnTo>
                  <a:lnTo>
                    <a:pt x="499" y="113"/>
                  </a:lnTo>
                  <a:lnTo>
                    <a:pt x="496" y="116"/>
                  </a:lnTo>
                  <a:lnTo>
                    <a:pt x="496" y="116"/>
                  </a:lnTo>
                  <a:lnTo>
                    <a:pt x="496" y="118"/>
                  </a:lnTo>
                  <a:lnTo>
                    <a:pt x="496" y="118"/>
                  </a:lnTo>
                  <a:lnTo>
                    <a:pt x="496" y="118"/>
                  </a:lnTo>
                  <a:lnTo>
                    <a:pt x="494" y="118"/>
                  </a:lnTo>
                  <a:lnTo>
                    <a:pt x="491" y="118"/>
                  </a:lnTo>
                  <a:lnTo>
                    <a:pt x="487" y="118"/>
                  </a:lnTo>
                  <a:lnTo>
                    <a:pt x="484" y="116"/>
                  </a:lnTo>
                  <a:close/>
                  <a:moveTo>
                    <a:pt x="503" y="92"/>
                  </a:moveTo>
                  <a:lnTo>
                    <a:pt x="503" y="92"/>
                  </a:lnTo>
                  <a:lnTo>
                    <a:pt x="503" y="92"/>
                  </a:lnTo>
                  <a:lnTo>
                    <a:pt x="503" y="92"/>
                  </a:lnTo>
                  <a:lnTo>
                    <a:pt x="503" y="90"/>
                  </a:lnTo>
                  <a:lnTo>
                    <a:pt x="503" y="90"/>
                  </a:lnTo>
                  <a:lnTo>
                    <a:pt x="503" y="87"/>
                  </a:lnTo>
                  <a:lnTo>
                    <a:pt x="503" y="87"/>
                  </a:lnTo>
                  <a:lnTo>
                    <a:pt x="503" y="87"/>
                  </a:lnTo>
                  <a:lnTo>
                    <a:pt x="503" y="87"/>
                  </a:lnTo>
                  <a:lnTo>
                    <a:pt x="506" y="87"/>
                  </a:lnTo>
                  <a:lnTo>
                    <a:pt x="506" y="87"/>
                  </a:lnTo>
                  <a:lnTo>
                    <a:pt x="508" y="87"/>
                  </a:lnTo>
                  <a:lnTo>
                    <a:pt x="510" y="90"/>
                  </a:lnTo>
                  <a:lnTo>
                    <a:pt x="513" y="90"/>
                  </a:lnTo>
                  <a:lnTo>
                    <a:pt x="515" y="87"/>
                  </a:lnTo>
                  <a:lnTo>
                    <a:pt x="515" y="90"/>
                  </a:lnTo>
                  <a:lnTo>
                    <a:pt x="515" y="90"/>
                  </a:lnTo>
                  <a:lnTo>
                    <a:pt x="515" y="90"/>
                  </a:lnTo>
                  <a:lnTo>
                    <a:pt x="517" y="90"/>
                  </a:lnTo>
                  <a:lnTo>
                    <a:pt x="520" y="90"/>
                  </a:lnTo>
                  <a:lnTo>
                    <a:pt x="520" y="92"/>
                  </a:lnTo>
                  <a:lnTo>
                    <a:pt x="520" y="95"/>
                  </a:lnTo>
                  <a:lnTo>
                    <a:pt x="517" y="95"/>
                  </a:lnTo>
                  <a:lnTo>
                    <a:pt x="513" y="92"/>
                  </a:lnTo>
                  <a:lnTo>
                    <a:pt x="513" y="92"/>
                  </a:lnTo>
                  <a:lnTo>
                    <a:pt x="506" y="95"/>
                  </a:lnTo>
                  <a:lnTo>
                    <a:pt x="503" y="95"/>
                  </a:lnTo>
                  <a:lnTo>
                    <a:pt x="503" y="92"/>
                  </a:lnTo>
                  <a:lnTo>
                    <a:pt x="503" y="92"/>
                  </a:lnTo>
                  <a:close/>
                  <a:moveTo>
                    <a:pt x="517" y="161"/>
                  </a:moveTo>
                  <a:lnTo>
                    <a:pt x="517" y="161"/>
                  </a:lnTo>
                  <a:lnTo>
                    <a:pt x="520" y="161"/>
                  </a:lnTo>
                  <a:lnTo>
                    <a:pt x="520" y="163"/>
                  </a:lnTo>
                  <a:lnTo>
                    <a:pt x="520" y="166"/>
                  </a:lnTo>
                  <a:lnTo>
                    <a:pt x="517" y="166"/>
                  </a:lnTo>
                  <a:lnTo>
                    <a:pt x="517" y="168"/>
                  </a:lnTo>
                  <a:lnTo>
                    <a:pt x="517" y="168"/>
                  </a:lnTo>
                  <a:lnTo>
                    <a:pt x="517" y="168"/>
                  </a:lnTo>
                  <a:lnTo>
                    <a:pt x="520" y="170"/>
                  </a:lnTo>
                  <a:lnTo>
                    <a:pt x="520" y="170"/>
                  </a:lnTo>
                  <a:lnTo>
                    <a:pt x="520" y="173"/>
                  </a:lnTo>
                  <a:lnTo>
                    <a:pt x="517" y="173"/>
                  </a:lnTo>
                  <a:lnTo>
                    <a:pt x="517" y="170"/>
                  </a:lnTo>
                  <a:lnTo>
                    <a:pt x="515" y="170"/>
                  </a:lnTo>
                  <a:lnTo>
                    <a:pt x="515" y="168"/>
                  </a:lnTo>
                  <a:lnTo>
                    <a:pt x="515" y="168"/>
                  </a:lnTo>
                  <a:lnTo>
                    <a:pt x="515" y="166"/>
                  </a:lnTo>
                  <a:lnTo>
                    <a:pt x="515" y="166"/>
                  </a:lnTo>
                  <a:lnTo>
                    <a:pt x="515" y="163"/>
                  </a:lnTo>
                  <a:lnTo>
                    <a:pt x="515" y="163"/>
                  </a:lnTo>
                  <a:lnTo>
                    <a:pt x="513" y="161"/>
                  </a:lnTo>
                  <a:lnTo>
                    <a:pt x="510" y="161"/>
                  </a:lnTo>
                  <a:lnTo>
                    <a:pt x="510" y="161"/>
                  </a:lnTo>
                  <a:lnTo>
                    <a:pt x="510" y="158"/>
                  </a:lnTo>
                  <a:lnTo>
                    <a:pt x="510" y="156"/>
                  </a:lnTo>
                  <a:lnTo>
                    <a:pt x="510" y="156"/>
                  </a:lnTo>
                  <a:lnTo>
                    <a:pt x="510" y="156"/>
                  </a:lnTo>
                  <a:lnTo>
                    <a:pt x="510" y="156"/>
                  </a:lnTo>
                  <a:lnTo>
                    <a:pt x="513" y="156"/>
                  </a:lnTo>
                  <a:lnTo>
                    <a:pt x="513" y="156"/>
                  </a:lnTo>
                  <a:lnTo>
                    <a:pt x="515" y="156"/>
                  </a:lnTo>
                  <a:lnTo>
                    <a:pt x="517" y="156"/>
                  </a:lnTo>
                  <a:lnTo>
                    <a:pt x="520" y="156"/>
                  </a:lnTo>
                  <a:lnTo>
                    <a:pt x="520" y="156"/>
                  </a:lnTo>
                  <a:lnTo>
                    <a:pt x="520" y="156"/>
                  </a:lnTo>
                  <a:lnTo>
                    <a:pt x="520" y="158"/>
                  </a:lnTo>
                  <a:lnTo>
                    <a:pt x="520" y="158"/>
                  </a:lnTo>
                  <a:lnTo>
                    <a:pt x="520" y="158"/>
                  </a:lnTo>
                  <a:lnTo>
                    <a:pt x="517" y="161"/>
                  </a:lnTo>
                  <a:close/>
                  <a:moveTo>
                    <a:pt x="451" y="151"/>
                  </a:moveTo>
                  <a:lnTo>
                    <a:pt x="451" y="151"/>
                  </a:lnTo>
                  <a:lnTo>
                    <a:pt x="451" y="151"/>
                  </a:lnTo>
                  <a:lnTo>
                    <a:pt x="451" y="151"/>
                  </a:lnTo>
                  <a:lnTo>
                    <a:pt x="451" y="149"/>
                  </a:lnTo>
                  <a:lnTo>
                    <a:pt x="451" y="149"/>
                  </a:lnTo>
                  <a:lnTo>
                    <a:pt x="454" y="149"/>
                  </a:lnTo>
                  <a:lnTo>
                    <a:pt x="451" y="147"/>
                  </a:lnTo>
                  <a:lnTo>
                    <a:pt x="451" y="147"/>
                  </a:lnTo>
                  <a:lnTo>
                    <a:pt x="454" y="144"/>
                  </a:lnTo>
                  <a:lnTo>
                    <a:pt x="454" y="142"/>
                  </a:lnTo>
                  <a:lnTo>
                    <a:pt x="454" y="140"/>
                  </a:lnTo>
                  <a:lnTo>
                    <a:pt x="456" y="140"/>
                  </a:lnTo>
                  <a:lnTo>
                    <a:pt x="456" y="142"/>
                  </a:lnTo>
                  <a:lnTo>
                    <a:pt x="458" y="142"/>
                  </a:lnTo>
                  <a:lnTo>
                    <a:pt x="458" y="144"/>
                  </a:lnTo>
                  <a:lnTo>
                    <a:pt x="458" y="144"/>
                  </a:lnTo>
                  <a:lnTo>
                    <a:pt x="461" y="144"/>
                  </a:lnTo>
                  <a:lnTo>
                    <a:pt x="461" y="147"/>
                  </a:lnTo>
                  <a:lnTo>
                    <a:pt x="461" y="149"/>
                  </a:lnTo>
                  <a:lnTo>
                    <a:pt x="461" y="151"/>
                  </a:lnTo>
                  <a:lnTo>
                    <a:pt x="458" y="154"/>
                  </a:lnTo>
                  <a:lnTo>
                    <a:pt x="456" y="154"/>
                  </a:lnTo>
                  <a:lnTo>
                    <a:pt x="456" y="154"/>
                  </a:lnTo>
                  <a:lnTo>
                    <a:pt x="454" y="154"/>
                  </a:lnTo>
                  <a:lnTo>
                    <a:pt x="454" y="154"/>
                  </a:lnTo>
                  <a:lnTo>
                    <a:pt x="451" y="151"/>
                  </a:lnTo>
                  <a:close/>
                  <a:moveTo>
                    <a:pt x="494" y="192"/>
                  </a:moveTo>
                  <a:lnTo>
                    <a:pt x="494" y="192"/>
                  </a:lnTo>
                  <a:lnTo>
                    <a:pt x="494" y="194"/>
                  </a:lnTo>
                  <a:lnTo>
                    <a:pt x="491" y="196"/>
                  </a:lnTo>
                  <a:lnTo>
                    <a:pt x="494" y="194"/>
                  </a:lnTo>
                  <a:lnTo>
                    <a:pt x="491" y="194"/>
                  </a:lnTo>
                  <a:lnTo>
                    <a:pt x="491" y="194"/>
                  </a:lnTo>
                  <a:lnTo>
                    <a:pt x="489" y="192"/>
                  </a:lnTo>
                  <a:lnTo>
                    <a:pt x="489" y="194"/>
                  </a:lnTo>
                  <a:lnTo>
                    <a:pt x="489" y="194"/>
                  </a:lnTo>
                  <a:lnTo>
                    <a:pt x="487" y="194"/>
                  </a:lnTo>
                  <a:lnTo>
                    <a:pt x="487" y="194"/>
                  </a:lnTo>
                  <a:lnTo>
                    <a:pt x="487" y="192"/>
                  </a:lnTo>
                  <a:lnTo>
                    <a:pt x="487" y="192"/>
                  </a:lnTo>
                  <a:lnTo>
                    <a:pt x="487" y="192"/>
                  </a:lnTo>
                  <a:lnTo>
                    <a:pt x="484" y="189"/>
                  </a:lnTo>
                  <a:lnTo>
                    <a:pt x="484" y="189"/>
                  </a:lnTo>
                  <a:lnTo>
                    <a:pt x="484" y="187"/>
                  </a:lnTo>
                  <a:lnTo>
                    <a:pt x="484" y="187"/>
                  </a:lnTo>
                  <a:lnTo>
                    <a:pt x="482" y="187"/>
                  </a:lnTo>
                  <a:lnTo>
                    <a:pt x="480" y="187"/>
                  </a:lnTo>
                  <a:lnTo>
                    <a:pt x="480" y="189"/>
                  </a:lnTo>
                  <a:lnTo>
                    <a:pt x="477" y="189"/>
                  </a:lnTo>
                  <a:lnTo>
                    <a:pt x="477" y="189"/>
                  </a:lnTo>
                  <a:lnTo>
                    <a:pt x="477" y="189"/>
                  </a:lnTo>
                  <a:lnTo>
                    <a:pt x="477" y="187"/>
                  </a:lnTo>
                  <a:lnTo>
                    <a:pt x="477" y="187"/>
                  </a:lnTo>
                  <a:lnTo>
                    <a:pt x="477" y="184"/>
                  </a:lnTo>
                  <a:lnTo>
                    <a:pt x="477" y="184"/>
                  </a:lnTo>
                  <a:lnTo>
                    <a:pt x="477" y="184"/>
                  </a:lnTo>
                  <a:lnTo>
                    <a:pt x="477" y="182"/>
                  </a:lnTo>
                  <a:lnTo>
                    <a:pt x="480" y="182"/>
                  </a:lnTo>
                  <a:lnTo>
                    <a:pt x="480" y="180"/>
                  </a:lnTo>
                  <a:lnTo>
                    <a:pt x="482" y="180"/>
                  </a:lnTo>
                  <a:lnTo>
                    <a:pt x="484" y="180"/>
                  </a:lnTo>
                  <a:lnTo>
                    <a:pt x="484" y="177"/>
                  </a:lnTo>
                  <a:lnTo>
                    <a:pt x="487" y="180"/>
                  </a:lnTo>
                  <a:lnTo>
                    <a:pt x="487" y="180"/>
                  </a:lnTo>
                  <a:lnTo>
                    <a:pt x="487" y="182"/>
                  </a:lnTo>
                  <a:lnTo>
                    <a:pt x="487" y="182"/>
                  </a:lnTo>
                  <a:lnTo>
                    <a:pt x="487" y="184"/>
                  </a:lnTo>
                  <a:lnTo>
                    <a:pt x="487" y="184"/>
                  </a:lnTo>
                  <a:lnTo>
                    <a:pt x="489" y="187"/>
                  </a:lnTo>
                  <a:lnTo>
                    <a:pt x="489" y="187"/>
                  </a:lnTo>
                  <a:lnTo>
                    <a:pt x="494" y="192"/>
                  </a:lnTo>
                  <a:close/>
                  <a:moveTo>
                    <a:pt x="510" y="149"/>
                  </a:moveTo>
                  <a:lnTo>
                    <a:pt x="510" y="149"/>
                  </a:lnTo>
                  <a:lnTo>
                    <a:pt x="508" y="149"/>
                  </a:lnTo>
                  <a:lnTo>
                    <a:pt x="508" y="151"/>
                  </a:lnTo>
                  <a:lnTo>
                    <a:pt x="508" y="151"/>
                  </a:lnTo>
                  <a:lnTo>
                    <a:pt x="508" y="154"/>
                  </a:lnTo>
                  <a:lnTo>
                    <a:pt x="508" y="156"/>
                  </a:lnTo>
                  <a:lnTo>
                    <a:pt x="506" y="158"/>
                  </a:lnTo>
                  <a:lnTo>
                    <a:pt x="506" y="158"/>
                  </a:lnTo>
                  <a:lnTo>
                    <a:pt x="501" y="154"/>
                  </a:lnTo>
                  <a:lnTo>
                    <a:pt x="499" y="154"/>
                  </a:lnTo>
                  <a:lnTo>
                    <a:pt x="494" y="151"/>
                  </a:lnTo>
                  <a:lnTo>
                    <a:pt x="489" y="151"/>
                  </a:lnTo>
                  <a:lnTo>
                    <a:pt x="484" y="149"/>
                  </a:lnTo>
                  <a:lnTo>
                    <a:pt x="482" y="149"/>
                  </a:lnTo>
                  <a:lnTo>
                    <a:pt x="480" y="149"/>
                  </a:lnTo>
                  <a:lnTo>
                    <a:pt x="477" y="149"/>
                  </a:lnTo>
                  <a:lnTo>
                    <a:pt x="475" y="151"/>
                  </a:lnTo>
                  <a:lnTo>
                    <a:pt x="475" y="151"/>
                  </a:lnTo>
                  <a:lnTo>
                    <a:pt x="475" y="151"/>
                  </a:lnTo>
                  <a:lnTo>
                    <a:pt x="475" y="151"/>
                  </a:lnTo>
                  <a:lnTo>
                    <a:pt x="472" y="151"/>
                  </a:lnTo>
                  <a:lnTo>
                    <a:pt x="472" y="151"/>
                  </a:lnTo>
                  <a:lnTo>
                    <a:pt x="472" y="149"/>
                  </a:lnTo>
                  <a:lnTo>
                    <a:pt x="472" y="149"/>
                  </a:lnTo>
                  <a:lnTo>
                    <a:pt x="472" y="149"/>
                  </a:lnTo>
                  <a:lnTo>
                    <a:pt x="472" y="147"/>
                  </a:lnTo>
                  <a:lnTo>
                    <a:pt x="472" y="147"/>
                  </a:lnTo>
                  <a:lnTo>
                    <a:pt x="472" y="147"/>
                  </a:lnTo>
                  <a:lnTo>
                    <a:pt x="470" y="147"/>
                  </a:lnTo>
                  <a:lnTo>
                    <a:pt x="470" y="147"/>
                  </a:lnTo>
                  <a:lnTo>
                    <a:pt x="470" y="144"/>
                  </a:lnTo>
                  <a:lnTo>
                    <a:pt x="468" y="144"/>
                  </a:lnTo>
                  <a:lnTo>
                    <a:pt x="468" y="142"/>
                  </a:lnTo>
                  <a:lnTo>
                    <a:pt x="468" y="142"/>
                  </a:lnTo>
                  <a:lnTo>
                    <a:pt x="470" y="142"/>
                  </a:lnTo>
                  <a:lnTo>
                    <a:pt x="470" y="140"/>
                  </a:lnTo>
                  <a:lnTo>
                    <a:pt x="470" y="140"/>
                  </a:lnTo>
                  <a:lnTo>
                    <a:pt x="470" y="137"/>
                  </a:lnTo>
                  <a:lnTo>
                    <a:pt x="468" y="135"/>
                  </a:lnTo>
                  <a:lnTo>
                    <a:pt x="468" y="132"/>
                  </a:lnTo>
                  <a:lnTo>
                    <a:pt x="468" y="132"/>
                  </a:lnTo>
                  <a:lnTo>
                    <a:pt x="482" y="132"/>
                  </a:lnTo>
                  <a:lnTo>
                    <a:pt x="484" y="132"/>
                  </a:lnTo>
                  <a:lnTo>
                    <a:pt x="484" y="132"/>
                  </a:lnTo>
                  <a:lnTo>
                    <a:pt x="487" y="135"/>
                  </a:lnTo>
                  <a:lnTo>
                    <a:pt x="489" y="135"/>
                  </a:lnTo>
                  <a:lnTo>
                    <a:pt x="491" y="135"/>
                  </a:lnTo>
                  <a:lnTo>
                    <a:pt x="491" y="135"/>
                  </a:lnTo>
                  <a:lnTo>
                    <a:pt x="491" y="137"/>
                  </a:lnTo>
                  <a:lnTo>
                    <a:pt x="494" y="137"/>
                  </a:lnTo>
                  <a:lnTo>
                    <a:pt x="494" y="137"/>
                  </a:lnTo>
                  <a:lnTo>
                    <a:pt x="496" y="137"/>
                  </a:lnTo>
                  <a:lnTo>
                    <a:pt x="499" y="140"/>
                  </a:lnTo>
                  <a:lnTo>
                    <a:pt x="501" y="140"/>
                  </a:lnTo>
                  <a:lnTo>
                    <a:pt x="501" y="140"/>
                  </a:lnTo>
                  <a:lnTo>
                    <a:pt x="501" y="142"/>
                  </a:lnTo>
                  <a:lnTo>
                    <a:pt x="501" y="142"/>
                  </a:lnTo>
                  <a:lnTo>
                    <a:pt x="503" y="142"/>
                  </a:lnTo>
                  <a:lnTo>
                    <a:pt x="506" y="142"/>
                  </a:lnTo>
                  <a:lnTo>
                    <a:pt x="506" y="142"/>
                  </a:lnTo>
                  <a:lnTo>
                    <a:pt x="508" y="144"/>
                  </a:lnTo>
                  <a:lnTo>
                    <a:pt x="508" y="144"/>
                  </a:lnTo>
                  <a:lnTo>
                    <a:pt x="510" y="147"/>
                  </a:lnTo>
                  <a:lnTo>
                    <a:pt x="510" y="147"/>
                  </a:lnTo>
                  <a:lnTo>
                    <a:pt x="510" y="149"/>
                  </a:lnTo>
                  <a:lnTo>
                    <a:pt x="510" y="149"/>
                  </a:lnTo>
                  <a:close/>
                  <a:moveTo>
                    <a:pt x="227" y="0"/>
                  </a:moveTo>
                  <a:lnTo>
                    <a:pt x="227" y="0"/>
                  </a:lnTo>
                  <a:lnTo>
                    <a:pt x="224" y="0"/>
                  </a:lnTo>
                  <a:lnTo>
                    <a:pt x="222" y="0"/>
                  </a:lnTo>
                  <a:lnTo>
                    <a:pt x="219" y="0"/>
                  </a:lnTo>
                  <a:lnTo>
                    <a:pt x="217" y="0"/>
                  </a:lnTo>
                  <a:lnTo>
                    <a:pt x="215" y="0"/>
                  </a:lnTo>
                  <a:lnTo>
                    <a:pt x="212" y="2"/>
                  </a:lnTo>
                  <a:lnTo>
                    <a:pt x="212" y="2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05" y="0"/>
                  </a:lnTo>
                  <a:lnTo>
                    <a:pt x="203" y="0"/>
                  </a:lnTo>
                  <a:lnTo>
                    <a:pt x="201" y="0"/>
                  </a:lnTo>
                  <a:lnTo>
                    <a:pt x="198" y="0"/>
                  </a:lnTo>
                  <a:lnTo>
                    <a:pt x="196" y="0"/>
                  </a:lnTo>
                  <a:lnTo>
                    <a:pt x="196" y="2"/>
                  </a:lnTo>
                  <a:lnTo>
                    <a:pt x="193" y="5"/>
                  </a:lnTo>
                  <a:lnTo>
                    <a:pt x="191" y="17"/>
                  </a:lnTo>
                  <a:lnTo>
                    <a:pt x="186" y="38"/>
                  </a:lnTo>
                  <a:lnTo>
                    <a:pt x="186" y="40"/>
                  </a:lnTo>
                  <a:lnTo>
                    <a:pt x="186" y="40"/>
                  </a:lnTo>
                  <a:lnTo>
                    <a:pt x="186" y="43"/>
                  </a:lnTo>
                  <a:lnTo>
                    <a:pt x="186" y="43"/>
                  </a:lnTo>
                  <a:lnTo>
                    <a:pt x="186" y="45"/>
                  </a:lnTo>
                  <a:lnTo>
                    <a:pt x="184" y="45"/>
                  </a:lnTo>
                  <a:lnTo>
                    <a:pt x="184" y="47"/>
                  </a:lnTo>
                  <a:lnTo>
                    <a:pt x="182" y="50"/>
                  </a:lnTo>
                  <a:lnTo>
                    <a:pt x="182" y="50"/>
                  </a:lnTo>
                  <a:lnTo>
                    <a:pt x="182" y="50"/>
                  </a:lnTo>
                  <a:lnTo>
                    <a:pt x="182" y="52"/>
                  </a:lnTo>
                  <a:lnTo>
                    <a:pt x="177" y="52"/>
                  </a:lnTo>
                  <a:lnTo>
                    <a:pt x="177" y="52"/>
                  </a:lnTo>
                  <a:lnTo>
                    <a:pt x="177" y="54"/>
                  </a:lnTo>
                  <a:lnTo>
                    <a:pt x="177" y="54"/>
                  </a:lnTo>
                  <a:lnTo>
                    <a:pt x="177" y="57"/>
                  </a:lnTo>
                  <a:lnTo>
                    <a:pt x="177" y="57"/>
                  </a:lnTo>
                  <a:lnTo>
                    <a:pt x="177" y="59"/>
                  </a:lnTo>
                  <a:lnTo>
                    <a:pt x="175" y="64"/>
                  </a:lnTo>
                  <a:lnTo>
                    <a:pt x="172" y="69"/>
                  </a:lnTo>
                  <a:lnTo>
                    <a:pt x="172" y="69"/>
                  </a:lnTo>
                  <a:lnTo>
                    <a:pt x="172" y="71"/>
                  </a:lnTo>
                  <a:lnTo>
                    <a:pt x="170" y="71"/>
                  </a:lnTo>
                  <a:lnTo>
                    <a:pt x="170" y="71"/>
                  </a:lnTo>
                  <a:lnTo>
                    <a:pt x="170" y="71"/>
                  </a:lnTo>
                  <a:lnTo>
                    <a:pt x="167" y="69"/>
                  </a:lnTo>
                  <a:lnTo>
                    <a:pt x="167" y="69"/>
                  </a:lnTo>
                  <a:lnTo>
                    <a:pt x="167" y="69"/>
                  </a:lnTo>
                  <a:lnTo>
                    <a:pt x="167" y="69"/>
                  </a:lnTo>
                  <a:lnTo>
                    <a:pt x="167" y="69"/>
                  </a:lnTo>
                  <a:lnTo>
                    <a:pt x="165" y="66"/>
                  </a:lnTo>
                  <a:lnTo>
                    <a:pt x="165" y="66"/>
                  </a:lnTo>
                  <a:lnTo>
                    <a:pt x="165" y="64"/>
                  </a:lnTo>
                  <a:lnTo>
                    <a:pt x="165" y="64"/>
                  </a:lnTo>
                  <a:lnTo>
                    <a:pt x="165" y="64"/>
                  </a:lnTo>
                  <a:lnTo>
                    <a:pt x="165" y="64"/>
                  </a:lnTo>
                  <a:lnTo>
                    <a:pt x="163" y="64"/>
                  </a:lnTo>
                  <a:lnTo>
                    <a:pt x="163" y="64"/>
                  </a:lnTo>
                  <a:lnTo>
                    <a:pt x="160" y="64"/>
                  </a:lnTo>
                  <a:lnTo>
                    <a:pt x="160" y="64"/>
                  </a:lnTo>
                  <a:lnTo>
                    <a:pt x="160" y="66"/>
                  </a:lnTo>
                  <a:lnTo>
                    <a:pt x="160" y="66"/>
                  </a:lnTo>
                  <a:lnTo>
                    <a:pt x="158" y="66"/>
                  </a:lnTo>
                  <a:lnTo>
                    <a:pt x="158" y="71"/>
                  </a:lnTo>
                  <a:lnTo>
                    <a:pt x="156" y="71"/>
                  </a:lnTo>
                  <a:lnTo>
                    <a:pt x="156" y="71"/>
                  </a:lnTo>
                  <a:lnTo>
                    <a:pt x="156" y="71"/>
                  </a:lnTo>
                  <a:lnTo>
                    <a:pt x="156" y="73"/>
                  </a:lnTo>
                  <a:lnTo>
                    <a:pt x="151" y="73"/>
                  </a:lnTo>
                  <a:lnTo>
                    <a:pt x="151" y="73"/>
                  </a:lnTo>
                  <a:lnTo>
                    <a:pt x="151" y="73"/>
                  </a:lnTo>
                  <a:lnTo>
                    <a:pt x="151" y="76"/>
                  </a:lnTo>
                  <a:lnTo>
                    <a:pt x="151" y="78"/>
                  </a:lnTo>
                  <a:lnTo>
                    <a:pt x="151" y="78"/>
                  </a:lnTo>
                  <a:lnTo>
                    <a:pt x="149" y="78"/>
                  </a:lnTo>
                  <a:lnTo>
                    <a:pt x="149" y="80"/>
                  </a:lnTo>
                  <a:lnTo>
                    <a:pt x="149" y="80"/>
                  </a:lnTo>
                  <a:lnTo>
                    <a:pt x="149" y="80"/>
                  </a:lnTo>
                  <a:lnTo>
                    <a:pt x="146" y="80"/>
                  </a:lnTo>
                  <a:lnTo>
                    <a:pt x="149" y="83"/>
                  </a:lnTo>
                  <a:lnTo>
                    <a:pt x="149" y="83"/>
                  </a:lnTo>
                  <a:lnTo>
                    <a:pt x="149" y="83"/>
                  </a:lnTo>
                  <a:lnTo>
                    <a:pt x="149" y="85"/>
                  </a:lnTo>
                  <a:lnTo>
                    <a:pt x="149" y="85"/>
                  </a:lnTo>
                  <a:lnTo>
                    <a:pt x="151" y="85"/>
                  </a:lnTo>
                  <a:lnTo>
                    <a:pt x="151" y="85"/>
                  </a:lnTo>
                  <a:lnTo>
                    <a:pt x="151" y="85"/>
                  </a:lnTo>
                  <a:lnTo>
                    <a:pt x="156" y="85"/>
                  </a:lnTo>
                  <a:lnTo>
                    <a:pt x="156" y="85"/>
                  </a:lnTo>
                  <a:lnTo>
                    <a:pt x="156" y="85"/>
                  </a:lnTo>
                  <a:lnTo>
                    <a:pt x="156" y="85"/>
                  </a:lnTo>
                  <a:lnTo>
                    <a:pt x="158" y="85"/>
                  </a:lnTo>
                  <a:lnTo>
                    <a:pt x="158" y="87"/>
                  </a:lnTo>
                  <a:lnTo>
                    <a:pt x="158" y="87"/>
                  </a:lnTo>
                  <a:lnTo>
                    <a:pt x="158" y="90"/>
                  </a:lnTo>
                  <a:lnTo>
                    <a:pt x="158" y="92"/>
                  </a:lnTo>
                  <a:lnTo>
                    <a:pt x="158" y="92"/>
                  </a:lnTo>
                  <a:lnTo>
                    <a:pt x="160" y="95"/>
                  </a:lnTo>
                  <a:lnTo>
                    <a:pt x="160" y="95"/>
                  </a:lnTo>
                  <a:lnTo>
                    <a:pt x="160" y="97"/>
                  </a:lnTo>
                  <a:lnTo>
                    <a:pt x="160" y="99"/>
                  </a:lnTo>
                  <a:lnTo>
                    <a:pt x="160" y="99"/>
                  </a:lnTo>
                  <a:lnTo>
                    <a:pt x="160" y="102"/>
                  </a:lnTo>
                  <a:lnTo>
                    <a:pt x="163" y="102"/>
                  </a:lnTo>
                  <a:lnTo>
                    <a:pt x="165" y="104"/>
                  </a:lnTo>
                  <a:lnTo>
                    <a:pt x="165" y="104"/>
                  </a:lnTo>
                  <a:lnTo>
                    <a:pt x="165" y="104"/>
                  </a:lnTo>
                  <a:lnTo>
                    <a:pt x="165" y="106"/>
                  </a:lnTo>
                  <a:lnTo>
                    <a:pt x="158" y="104"/>
                  </a:lnTo>
                  <a:lnTo>
                    <a:pt x="158" y="104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1" y="109"/>
                  </a:lnTo>
                  <a:lnTo>
                    <a:pt x="151" y="109"/>
                  </a:lnTo>
                  <a:lnTo>
                    <a:pt x="149" y="111"/>
                  </a:lnTo>
                  <a:lnTo>
                    <a:pt x="149" y="113"/>
                  </a:lnTo>
                  <a:lnTo>
                    <a:pt x="146" y="113"/>
                  </a:lnTo>
                  <a:lnTo>
                    <a:pt x="146" y="113"/>
                  </a:lnTo>
                  <a:lnTo>
                    <a:pt x="146" y="113"/>
                  </a:lnTo>
                  <a:lnTo>
                    <a:pt x="146" y="113"/>
                  </a:lnTo>
                  <a:lnTo>
                    <a:pt x="144" y="113"/>
                  </a:lnTo>
                  <a:lnTo>
                    <a:pt x="144" y="113"/>
                  </a:lnTo>
                  <a:lnTo>
                    <a:pt x="144" y="113"/>
                  </a:lnTo>
                  <a:lnTo>
                    <a:pt x="141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2" y="111"/>
                  </a:lnTo>
                  <a:lnTo>
                    <a:pt x="125" y="113"/>
                  </a:lnTo>
                  <a:lnTo>
                    <a:pt x="125" y="113"/>
                  </a:lnTo>
                  <a:lnTo>
                    <a:pt x="125" y="111"/>
                  </a:lnTo>
                  <a:lnTo>
                    <a:pt x="123" y="111"/>
                  </a:lnTo>
                  <a:lnTo>
                    <a:pt x="120" y="109"/>
                  </a:lnTo>
                  <a:lnTo>
                    <a:pt x="115" y="109"/>
                  </a:lnTo>
                  <a:lnTo>
                    <a:pt x="115" y="106"/>
                  </a:lnTo>
                  <a:lnTo>
                    <a:pt x="115" y="106"/>
                  </a:lnTo>
                  <a:lnTo>
                    <a:pt x="115" y="106"/>
                  </a:lnTo>
                  <a:lnTo>
                    <a:pt x="113" y="106"/>
                  </a:lnTo>
                  <a:lnTo>
                    <a:pt x="113" y="106"/>
                  </a:lnTo>
                  <a:lnTo>
                    <a:pt x="111" y="106"/>
                  </a:lnTo>
                  <a:lnTo>
                    <a:pt x="111" y="106"/>
                  </a:lnTo>
                  <a:lnTo>
                    <a:pt x="106" y="109"/>
                  </a:lnTo>
                  <a:lnTo>
                    <a:pt x="106" y="109"/>
                  </a:lnTo>
                  <a:lnTo>
                    <a:pt x="106" y="111"/>
                  </a:lnTo>
                  <a:lnTo>
                    <a:pt x="104" y="111"/>
                  </a:lnTo>
                  <a:lnTo>
                    <a:pt x="104" y="111"/>
                  </a:lnTo>
                  <a:lnTo>
                    <a:pt x="104" y="113"/>
                  </a:lnTo>
                  <a:lnTo>
                    <a:pt x="104" y="116"/>
                  </a:lnTo>
                  <a:lnTo>
                    <a:pt x="104" y="116"/>
                  </a:lnTo>
                  <a:lnTo>
                    <a:pt x="106" y="121"/>
                  </a:lnTo>
                  <a:lnTo>
                    <a:pt x="108" y="123"/>
                  </a:lnTo>
                  <a:lnTo>
                    <a:pt x="108" y="125"/>
                  </a:lnTo>
                  <a:lnTo>
                    <a:pt x="106" y="128"/>
                  </a:lnTo>
                  <a:lnTo>
                    <a:pt x="101" y="130"/>
                  </a:lnTo>
                  <a:lnTo>
                    <a:pt x="101" y="132"/>
                  </a:lnTo>
                  <a:lnTo>
                    <a:pt x="104" y="132"/>
                  </a:lnTo>
                  <a:lnTo>
                    <a:pt x="104" y="132"/>
                  </a:lnTo>
                  <a:lnTo>
                    <a:pt x="104" y="132"/>
                  </a:lnTo>
                  <a:lnTo>
                    <a:pt x="104" y="135"/>
                  </a:lnTo>
                  <a:lnTo>
                    <a:pt x="104" y="135"/>
                  </a:lnTo>
                  <a:lnTo>
                    <a:pt x="104" y="137"/>
                  </a:lnTo>
                  <a:lnTo>
                    <a:pt x="104" y="137"/>
                  </a:lnTo>
                  <a:lnTo>
                    <a:pt x="104" y="137"/>
                  </a:lnTo>
                  <a:lnTo>
                    <a:pt x="104" y="140"/>
                  </a:lnTo>
                  <a:lnTo>
                    <a:pt x="104" y="140"/>
                  </a:lnTo>
                  <a:lnTo>
                    <a:pt x="104" y="140"/>
                  </a:lnTo>
                  <a:lnTo>
                    <a:pt x="104" y="142"/>
                  </a:lnTo>
                  <a:lnTo>
                    <a:pt x="106" y="151"/>
                  </a:lnTo>
                  <a:lnTo>
                    <a:pt x="106" y="154"/>
                  </a:lnTo>
                  <a:lnTo>
                    <a:pt x="106" y="154"/>
                  </a:lnTo>
                  <a:lnTo>
                    <a:pt x="106" y="156"/>
                  </a:lnTo>
                  <a:lnTo>
                    <a:pt x="106" y="156"/>
                  </a:lnTo>
                  <a:lnTo>
                    <a:pt x="104" y="158"/>
                  </a:lnTo>
                  <a:lnTo>
                    <a:pt x="101" y="161"/>
                  </a:lnTo>
                  <a:lnTo>
                    <a:pt x="101" y="161"/>
                  </a:lnTo>
                  <a:lnTo>
                    <a:pt x="99" y="163"/>
                  </a:lnTo>
                  <a:lnTo>
                    <a:pt x="99" y="163"/>
                  </a:lnTo>
                  <a:lnTo>
                    <a:pt x="99" y="166"/>
                  </a:lnTo>
                  <a:lnTo>
                    <a:pt x="99" y="168"/>
                  </a:lnTo>
                  <a:lnTo>
                    <a:pt x="99" y="168"/>
                  </a:lnTo>
                  <a:lnTo>
                    <a:pt x="97" y="168"/>
                  </a:lnTo>
                  <a:lnTo>
                    <a:pt x="87" y="175"/>
                  </a:lnTo>
                  <a:lnTo>
                    <a:pt x="87" y="177"/>
                  </a:lnTo>
                  <a:lnTo>
                    <a:pt x="87" y="177"/>
                  </a:lnTo>
                  <a:lnTo>
                    <a:pt x="85" y="180"/>
                  </a:lnTo>
                  <a:lnTo>
                    <a:pt x="85" y="180"/>
                  </a:lnTo>
                  <a:lnTo>
                    <a:pt x="85" y="180"/>
                  </a:lnTo>
                  <a:lnTo>
                    <a:pt x="87" y="182"/>
                  </a:lnTo>
                  <a:lnTo>
                    <a:pt x="87" y="184"/>
                  </a:lnTo>
                  <a:lnTo>
                    <a:pt x="87" y="184"/>
                  </a:lnTo>
                  <a:lnTo>
                    <a:pt x="87" y="187"/>
                  </a:lnTo>
                  <a:lnTo>
                    <a:pt x="87" y="187"/>
                  </a:lnTo>
                  <a:lnTo>
                    <a:pt x="87" y="187"/>
                  </a:lnTo>
                  <a:lnTo>
                    <a:pt x="85" y="189"/>
                  </a:lnTo>
                  <a:lnTo>
                    <a:pt x="75" y="199"/>
                  </a:lnTo>
                  <a:lnTo>
                    <a:pt x="75" y="199"/>
                  </a:lnTo>
                  <a:lnTo>
                    <a:pt x="73" y="199"/>
                  </a:lnTo>
                  <a:lnTo>
                    <a:pt x="70" y="199"/>
                  </a:lnTo>
                  <a:lnTo>
                    <a:pt x="70" y="199"/>
                  </a:lnTo>
                  <a:lnTo>
                    <a:pt x="66" y="201"/>
                  </a:lnTo>
                  <a:lnTo>
                    <a:pt x="59" y="210"/>
                  </a:lnTo>
                  <a:lnTo>
                    <a:pt x="54" y="215"/>
                  </a:lnTo>
                  <a:lnTo>
                    <a:pt x="54" y="215"/>
                  </a:lnTo>
                  <a:lnTo>
                    <a:pt x="49" y="218"/>
                  </a:lnTo>
                  <a:lnTo>
                    <a:pt x="49" y="220"/>
                  </a:lnTo>
                  <a:lnTo>
                    <a:pt x="47" y="220"/>
                  </a:lnTo>
                  <a:lnTo>
                    <a:pt x="47" y="222"/>
                  </a:lnTo>
                  <a:lnTo>
                    <a:pt x="47" y="222"/>
                  </a:lnTo>
                  <a:lnTo>
                    <a:pt x="44" y="225"/>
                  </a:lnTo>
                  <a:lnTo>
                    <a:pt x="44" y="225"/>
                  </a:lnTo>
                  <a:lnTo>
                    <a:pt x="42" y="222"/>
                  </a:lnTo>
                  <a:lnTo>
                    <a:pt x="42" y="222"/>
                  </a:lnTo>
                  <a:lnTo>
                    <a:pt x="42" y="220"/>
                  </a:lnTo>
                  <a:lnTo>
                    <a:pt x="40" y="220"/>
                  </a:lnTo>
                  <a:lnTo>
                    <a:pt x="40" y="220"/>
                  </a:lnTo>
                  <a:lnTo>
                    <a:pt x="40" y="220"/>
                  </a:lnTo>
                  <a:lnTo>
                    <a:pt x="40" y="220"/>
                  </a:lnTo>
                  <a:lnTo>
                    <a:pt x="37" y="220"/>
                  </a:lnTo>
                  <a:lnTo>
                    <a:pt x="37" y="220"/>
                  </a:lnTo>
                  <a:lnTo>
                    <a:pt x="37" y="220"/>
                  </a:lnTo>
                  <a:lnTo>
                    <a:pt x="35" y="220"/>
                  </a:lnTo>
                  <a:lnTo>
                    <a:pt x="35" y="222"/>
                  </a:lnTo>
                  <a:lnTo>
                    <a:pt x="35" y="222"/>
                  </a:lnTo>
                  <a:lnTo>
                    <a:pt x="35" y="222"/>
                  </a:lnTo>
                  <a:lnTo>
                    <a:pt x="37" y="222"/>
                  </a:lnTo>
                  <a:lnTo>
                    <a:pt x="37" y="225"/>
                  </a:lnTo>
                  <a:lnTo>
                    <a:pt x="35" y="225"/>
                  </a:lnTo>
                  <a:lnTo>
                    <a:pt x="33" y="227"/>
                  </a:lnTo>
                  <a:lnTo>
                    <a:pt x="21" y="229"/>
                  </a:lnTo>
                  <a:lnTo>
                    <a:pt x="21" y="229"/>
                  </a:lnTo>
                  <a:lnTo>
                    <a:pt x="21" y="234"/>
                  </a:lnTo>
                  <a:lnTo>
                    <a:pt x="21" y="234"/>
                  </a:lnTo>
                  <a:lnTo>
                    <a:pt x="21" y="234"/>
                  </a:lnTo>
                  <a:lnTo>
                    <a:pt x="21" y="237"/>
                  </a:lnTo>
                  <a:lnTo>
                    <a:pt x="21" y="237"/>
                  </a:lnTo>
                  <a:lnTo>
                    <a:pt x="18" y="239"/>
                  </a:lnTo>
                  <a:lnTo>
                    <a:pt x="18" y="239"/>
                  </a:lnTo>
                  <a:lnTo>
                    <a:pt x="16" y="244"/>
                  </a:lnTo>
                  <a:lnTo>
                    <a:pt x="14" y="244"/>
                  </a:lnTo>
                  <a:lnTo>
                    <a:pt x="14" y="244"/>
                  </a:lnTo>
                  <a:lnTo>
                    <a:pt x="14" y="244"/>
                  </a:lnTo>
                  <a:lnTo>
                    <a:pt x="7" y="246"/>
                  </a:lnTo>
                  <a:lnTo>
                    <a:pt x="4" y="246"/>
                  </a:lnTo>
                  <a:lnTo>
                    <a:pt x="4" y="251"/>
                  </a:lnTo>
                  <a:lnTo>
                    <a:pt x="4" y="253"/>
                  </a:lnTo>
                  <a:lnTo>
                    <a:pt x="4" y="255"/>
                  </a:lnTo>
                  <a:lnTo>
                    <a:pt x="0" y="263"/>
                  </a:lnTo>
                  <a:lnTo>
                    <a:pt x="0" y="265"/>
                  </a:lnTo>
                  <a:lnTo>
                    <a:pt x="0" y="265"/>
                  </a:lnTo>
                  <a:lnTo>
                    <a:pt x="0" y="265"/>
                  </a:lnTo>
                  <a:lnTo>
                    <a:pt x="0" y="267"/>
                  </a:lnTo>
                  <a:lnTo>
                    <a:pt x="2" y="270"/>
                  </a:lnTo>
                  <a:lnTo>
                    <a:pt x="4" y="272"/>
                  </a:lnTo>
                  <a:lnTo>
                    <a:pt x="4" y="272"/>
                  </a:lnTo>
                  <a:lnTo>
                    <a:pt x="7" y="277"/>
                  </a:lnTo>
                  <a:lnTo>
                    <a:pt x="14" y="279"/>
                  </a:lnTo>
                  <a:lnTo>
                    <a:pt x="23" y="286"/>
                  </a:lnTo>
                  <a:lnTo>
                    <a:pt x="26" y="289"/>
                  </a:lnTo>
                  <a:lnTo>
                    <a:pt x="26" y="289"/>
                  </a:lnTo>
                  <a:lnTo>
                    <a:pt x="26" y="289"/>
                  </a:lnTo>
                  <a:lnTo>
                    <a:pt x="26" y="291"/>
                  </a:lnTo>
                  <a:lnTo>
                    <a:pt x="26" y="291"/>
                  </a:lnTo>
                  <a:lnTo>
                    <a:pt x="26" y="291"/>
                  </a:lnTo>
                  <a:lnTo>
                    <a:pt x="26" y="293"/>
                  </a:lnTo>
                  <a:lnTo>
                    <a:pt x="28" y="293"/>
                  </a:lnTo>
                  <a:lnTo>
                    <a:pt x="28" y="293"/>
                  </a:lnTo>
                  <a:lnTo>
                    <a:pt x="30" y="293"/>
                  </a:lnTo>
                  <a:lnTo>
                    <a:pt x="30" y="296"/>
                  </a:lnTo>
                  <a:lnTo>
                    <a:pt x="33" y="298"/>
                  </a:lnTo>
                  <a:lnTo>
                    <a:pt x="33" y="298"/>
                  </a:lnTo>
                  <a:lnTo>
                    <a:pt x="33" y="300"/>
                  </a:lnTo>
                  <a:lnTo>
                    <a:pt x="33" y="300"/>
                  </a:lnTo>
                  <a:lnTo>
                    <a:pt x="33" y="305"/>
                  </a:lnTo>
                  <a:lnTo>
                    <a:pt x="35" y="305"/>
                  </a:lnTo>
                  <a:lnTo>
                    <a:pt x="35" y="305"/>
                  </a:lnTo>
                  <a:lnTo>
                    <a:pt x="37" y="307"/>
                  </a:lnTo>
                  <a:lnTo>
                    <a:pt x="40" y="307"/>
                  </a:lnTo>
                  <a:lnTo>
                    <a:pt x="42" y="310"/>
                  </a:lnTo>
                  <a:lnTo>
                    <a:pt x="44" y="319"/>
                  </a:lnTo>
                  <a:lnTo>
                    <a:pt x="47" y="322"/>
                  </a:lnTo>
                  <a:lnTo>
                    <a:pt x="47" y="322"/>
                  </a:lnTo>
                  <a:lnTo>
                    <a:pt x="47" y="322"/>
                  </a:lnTo>
                  <a:lnTo>
                    <a:pt x="47" y="322"/>
                  </a:lnTo>
                  <a:lnTo>
                    <a:pt x="49" y="324"/>
                  </a:lnTo>
                  <a:lnTo>
                    <a:pt x="49" y="324"/>
                  </a:lnTo>
                  <a:lnTo>
                    <a:pt x="49" y="326"/>
                  </a:lnTo>
                  <a:lnTo>
                    <a:pt x="49" y="329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6"/>
                  </a:lnTo>
                  <a:lnTo>
                    <a:pt x="49" y="341"/>
                  </a:lnTo>
                  <a:lnTo>
                    <a:pt x="49" y="341"/>
                  </a:lnTo>
                  <a:lnTo>
                    <a:pt x="49" y="343"/>
                  </a:lnTo>
                  <a:lnTo>
                    <a:pt x="52" y="345"/>
                  </a:lnTo>
                  <a:lnTo>
                    <a:pt x="52" y="345"/>
                  </a:lnTo>
                  <a:lnTo>
                    <a:pt x="52" y="348"/>
                  </a:lnTo>
                  <a:lnTo>
                    <a:pt x="52" y="348"/>
                  </a:lnTo>
                  <a:lnTo>
                    <a:pt x="52" y="348"/>
                  </a:lnTo>
                  <a:lnTo>
                    <a:pt x="49" y="348"/>
                  </a:lnTo>
                  <a:lnTo>
                    <a:pt x="49" y="350"/>
                  </a:lnTo>
                  <a:lnTo>
                    <a:pt x="49" y="350"/>
                  </a:lnTo>
                  <a:lnTo>
                    <a:pt x="49" y="350"/>
                  </a:lnTo>
                  <a:lnTo>
                    <a:pt x="49" y="350"/>
                  </a:lnTo>
                  <a:lnTo>
                    <a:pt x="52" y="352"/>
                  </a:lnTo>
                  <a:lnTo>
                    <a:pt x="52" y="352"/>
                  </a:lnTo>
                  <a:lnTo>
                    <a:pt x="52" y="352"/>
                  </a:lnTo>
                  <a:lnTo>
                    <a:pt x="52" y="364"/>
                  </a:lnTo>
                  <a:lnTo>
                    <a:pt x="54" y="369"/>
                  </a:lnTo>
                  <a:lnTo>
                    <a:pt x="54" y="371"/>
                  </a:lnTo>
                  <a:lnTo>
                    <a:pt x="54" y="371"/>
                  </a:lnTo>
                  <a:lnTo>
                    <a:pt x="54" y="371"/>
                  </a:lnTo>
                  <a:lnTo>
                    <a:pt x="49" y="376"/>
                  </a:lnTo>
                  <a:lnTo>
                    <a:pt x="56" y="381"/>
                  </a:lnTo>
                  <a:lnTo>
                    <a:pt x="59" y="381"/>
                  </a:lnTo>
                  <a:lnTo>
                    <a:pt x="59" y="378"/>
                  </a:lnTo>
                  <a:lnTo>
                    <a:pt x="61" y="378"/>
                  </a:lnTo>
                  <a:lnTo>
                    <a:pt x="61" y="376"/>
                  </a:lnTo>
                  <a:lnTo>
                    <a:pt x="68" y="376"/>
                  </a:lnTo>
                  <a:lnTo>
                    <a:pt x="68" y="376"/>
                  </a:lnTo>
                  <a:lnTo>
                    <a:pt x="70" y="376"/>
                  </a:lnTo>
                  <a:lnTo>
                    <a:pt x="70" y="376"/>
                  </a:lnTo>
                  <a:lnTo>
                    <a:pt x="70" y="376"/>
                  </a:lnTo>
                  <a:lnTo>
                    <a:pt x="70" y="378"/>
                  </a:lnTo>
                  <a:lnTo>
                    <a:pt x="73" y="378"/>
                  </a:lnTo>
                  <a:lnTo>
                    <a:pt x="78" y="376"/>
                  </a:lnTo>
                  <a:lnTo>
                    <a:pt x="80" y="376"/>
                  </a:lnTo>
                  <a:lnTo>
                    <a:pt x="80" y="376"/>
                  </a:lnTo>
                  <a:lnTo>
                    <a:pt x="82" y="374"/>
                  </a:lnTo>
                  <a:lnTo>
                    <a:pt x="82" y="374"/>
                  </a:lnTo>
                  <a:lnTo>
                    <a:pt x="82" y="374"/>
                  </a:lnTo>
                  <a:lnTo>
                    <a:pt x="85" y="371"/>
                  </a:lnTo>
                  <a:lnTo>
                    <a:pt x="87" y="378"/>
                  </a:lnTo>
                  <a:lnTo>
                    <a:pt x="87" y="378"/>
                  </a:lnTo>
                  <a:lnTo>
                    <a:pt x="89" y="381"/>
                  </a:lnTo>
                  <a:lnTo>
                    <a:pt x="92" y="383"/>
                  </a:lnTo>
                  <a:lnTo>
                    <a:pt x="92" y="386"/>
                  </a:lnTo>
                  <a:lnTo>
                    <a:pt x="92" y="386"/>
                  </a:lnTo>
                  <a:lnTo>
                    <a:pt x="92" y="386"/>
                  </a:lnTo>
                  <a:lnTo>
                    <a:pt x="92" y="388"/>
                  </a:lnTo>
                  <a:lnTo>
                    <a:pt x="92" y="388"/>
                  </a:lnTo>
                  <a:lnTo>
                    <a:pt x="89" y="388"/>
                  </a:lnTo>
                  <a:lnTo>
                    <a:pt x="89" y="390"/>
                  </a:lnTo>
                  <a:lnTo>
                    <a:pt x="89" y="390"/>
                  </a:lnTo>
                  <a:lnTo>
                    <a:pt x="87" y="390"/>
                  </a:lnTo>
                  <a:lnTo>
                    <a:pt x="87" y="390"/>
                  </a:lnTo>
                  <a:lnTo>
                    <a:pt x="89" y="393"/>
                  </a:lnTo>
                  <a:lnTo>
                    <a:pt x="89" y="393"/>
                  </a:lnTo>
                  <a:lnTo>
                    <a:pt x="89" y="395"/>
                  </a:lnTo>
                  <a:lnTo>
                    <a:pt x="89" y="395"/>
                  </a:lnTo>
                  <a:lnTo>
                    <a:pt x="89" y="397"/>
                  </a:lnTo>
                  <a:lnTo>
                    <a:pt x="89" y="397"/>
                  </a:lnTo>
                  <a:lnTo>
                    <a:pt x="87" y="400"/>
                  </a:lnTo>
                  <a:lnTo>
                    <a:pt x="87" y="402"/>
                  </a:lnTo>
                  <a:lnTo>
                    <a:pt x="87" y="402"/>
                  </a:lnTo>
                  <a:lnTo>
                    <a:pt x="87" y="404"/>
                  </a:lnTo>
                  <a:lnTo>
                    <a:pt x="85" y="414"/>
                  </a:lnTo>
                  <a:lnTo>
                    <a:pt x="85" y="419"/>
                  </a:lnTo>
                  <a:lnTo>
                    <a:pt x="87" y="419"/>
                  </a:lnTo>
                  <a:lnTo>
                    <a:pt x="87" y="419"/>
                  </a:lnTo>
                  <a:lnTo>
                    <a:pt x="87" y="421"/>
                  </a:lnTo>
                  <a:lnTo>
                    <a:pt x="89" y="423"/>
                  </a:lnTo>
                  <a:lnTo>
                    <a:pt x="89" y="423"/>
                  </a:lnTo>
                  <a:lnTo>
                    <a:pt x="94" y="426"/>
                  </a:lnTo>
                  <a:lnTo>
                    <a:pt x="94" y="426"/>
                  </a:lnTo>
                  <a:lnTo>
                    <a:pt x="94" y="426"/>
                  </a:lnTo>
                  <a:lnTo>
                    <a:pt x="94" y="428"/>
                  </a:lnTo>
                  <a:lnTo>
                    <a:pt x="97" y="430"/>
                  </a:lnTo>
                  <a:lnTo>
                    <a:pt x="97" y="435"/>
                  </a:lnTo>
                  <a:lnTo>
                    <a:pt x="97" y="438"/>
                  </a:lnTo>
                  <a:lnTo>
                    <a:pt x="99" y="445"/>
                  </a:lnTo>
                  <a:lnTo>
                    <a:pt x="101" y="447"/>
                  </a:lnTo>
                  <a:lnTo>
                    <a:pt x="101" y="449"/>
                  </a:lnTo>
                  <a:lnTo>
                    <a:pt x="104" y="452"/>
                  </a:lnTo>
                  <a:lnTo>
                    <a:pt x="104" y="452"/>
                  </a:lnTo>
                  <a:lnTo>
                    <a:pt x="104" y="452"/>
                  </a:lnTo>
                  <a:lnTo>
                    <a:pt x="101" y="454"/>
                  </a:lnTo>
                  <a:lnTo>
                    <a:pt x="101" y="454"/>
                  </a:lnTo>
                  <a:lnTo>
                    <a:pt x="101" y="457"/>
                  </a:lnTo>
                  <a:lnTo>
                    <a:pt x="101" y="457"/>
                  </a:lnTo>
                  <a:lnTo>
                    <a:pt x="101" y="459"/>
                  </a:lnTo>
                  <a:lnTo>
                    <a:pt x="101" y="459"/>
                  </a:lnTo>
                  <a:lnTo>
                    <a:pt x="104" y="461"/>
                  </a:lnTo>
                  <a:lnTo>
                    <a:pt x="106" y="473"/>
                  </a:lnTo>
                  <a:lnTo>
                    <a:pt x="106" y="473"/>
                  </a:lnTo>
                  <a:lnTo>
                    <a:pt x="106" y="475"/>
                  </a:lnTo>
                  <a:lnTo>
                    <a:pt x="106" y="475"/>
                  </a:lnTo>
                  <a:lnTo>
                    <a:pt x="106" y="475"/>
                  </a:lnTo>
                  <a:lnTo>
                    <a:pt x="104" y="475"/>
                  </a:lnTo>
                  <a:lnTo>
                    <a:pt x="104" y="475"/>
                  </a:lnTo>
                  <a:lnTo>
                    <a:pt x="104" y="475"/>
                  </a:lnTo>
                  <a:lnTo>
                    <a:pt x="101" y="478"/>
                  </a:lnTo>
                  <a:lnTo>
                    <a:pt x="101" y="478"/>
                  </a:lnTo>
                  <a:lnTo>
                    <a:pt x="101" y="478"/>
                  </a:lnTo>
                  <a:lnTo>
                    <a:pt x="101" y="480"/>
                  </a:lnTo>
                  <a:lnTo>
                    <a:pt x="101" y="480"/>
                  </a:lnTo>
                  <a:lnTo>
                    <a:pt x="104" y="483"/>
                  </a:lnTo>
                  <a:lnTo>
                    <a:pt x="104" y="483"/>
                  </a:lnTo>
                  <a:lnTo>
                    <a:pt x="106" y="483"/>
                  </a:lnTo>
                  <a:lnTo>
                    <a:pt x="108" y="483"/>
                  </a:lnTo>
                  <a:lnTo>
                    <a:pt x="108" y="483"/>
                  </a:lnTo>
                  <a:lnTo>
                    <a:pt x="111" y="483"/>
                  </a:lnTo>
                  <a:lnTo>
                    <a:pt x="115" y="483"/>
                  </a:lnTo>
                  <a:lnTo>
                    <a:pt x="115" y="483"/>
                  </a:lnTo>
                  <a:lnTo>
                    <a:pt x="115" y="483"/>
                  </a:lnTo>
                  <a:lnTo>
                    <a:pt x="123" y="485"/>
                  </a:lnTo>
                  <a:lnTo>
                    <a:pt x="123" y="485"/>
                  </a:lnTo>
                  <a:lnTo>
                    <a:pt x="125" y="485"/>
                  </a:lnTo>
                  <a:lnTo>
                    <a:pt x="125" y="485"/>
                  </a:lnTo>
                  <a:lnTo>
                    <a:pt x="125" y="485"/>
                  </a:lnTo>
                  <a:lnTo>
                    <a:pt x="127" y="485"/>
                  </a:lnTo>
                  <a:lnTo>
                    <a:pt x="127" y="485"/>
                  </a:lnTo>
                  <a:lnTo>
                    <a:pt x="127" y="485"/>
                  </a:lnTo>
                  <a:lnTo>
                    <a:pt x="130" y="485"/>
                  </a:lnTo>
                  <a:lnTo>
                    <a:pt x="130" y="485"/>
                  </a:lnTo>
                  <a:lnTo>
                    <a:pt x="130" y="487"/>
                  </a:lnTo>
                  <a:lnTo>
                    <a:pt x="130" y="487"/>
                  </a:lnTo>
                  <a:lnTo>
                    <a:pt x="132" y="487"/>
                  </a:lnTo>
                  <a:lnTo>
                    <a:pt x="132" y="490"/>
                  </a:lnTo>
                  <a:lnTo>
                    <a:pt x="134" y="490"/>
                  </a:lnTo>
                  <a:lnTo>
                    <a:pt x="137" y="490"/>
                  </a:lnTo>
                  <a:lnTo>
                    <a:pt x="141" y="492"/>
                  </a:lnTo>
                  <a:lnTo>
                    <a:pt x="144" y="492"/>
                  </a:lnTo>
                  <a:lnTo>
                    <a:pt x="146" y="490"/>
                  </a:lnTo>
                  <a:lnTo>
                    <a:pt x="149" y="490"/>
                  </a:lnTo>
                  <a:lnTo>
                    <a:pt x="149" y="490"/>
                  </a:lnTo>
                  <a:lnTo>
                    <a:pt x="149" y="487"/>
                  </a:lnTo>
                  <a:lnTo>
                    <a:pt x="149" y="487"/>
                  </a:lnTo>
                  <a:lnTo>
                    <a:pt x="151" y="487"/>
                  </a:lnTo>
                  <a:lnTo>
                    <a:pt x="153" y="485"/>
                  </a:lnTo>
                  <a:lnTo>
                    <a:pt x="156" y="485"/>
                  </a:lnTo>
                  <a:lnTo>
                    <a:pt x="156" y="485"/>
                  </a:lnTo>
                  <a:lnTo>
                    <a:pt x="156" y="483"/>
                  </a:lnTo>
                  <a:lnTo>
                    <a:pt x="158" y="483"/>
                  </a:lnTo>
                  <a:lnTo>
                    <a:pt x="158" y="480"/>
                  </a:lnTo>
                  <a:lnTo>
                    <a:pt x="160" y="480"/>
                  </a:lnTo>
                  <a:lnTo>
                    <a:pt x="163" y="480"/>
                  </a:lnTo>
                  <a:lnTo>
                    <a:pt x="163" y="478"/>
                  </a:lnTo>
                  <a:lnTo>
                    <a:pt x="163" y="478"/>
                  </a:lnTo>
                  <a:lnTo>
                    <a:pt x="165" y="480"/>
                  </a:lnTo>
                  <a:lnTo>
                    <a:pt x="165" y="480"/>
                  </a:lnTo>
                  <a:lnTo>
                    <a:pt x="165" y="480"/>
                  </a:lnTo>
                  <a:lnTo>
                    <a:pt x="165" y="480"/>
                  </a:lnTo>
                  <a:lnTo>
                    <a:pt x="170" y="478"/>
                  </a:lnTo>
                  <a:lnTo>
                    <a:pt x="172" y="478"/>
                  </a:lnTo>
                  <a:lnTo>
                    <a:pt x="172" y="478"/>
                  </a:lnTo>
                  <a:lnTo>
                    <a:pt x="172" y="475"/>
                  </a:lnTo>
                  <a:lnTo>
                    <a:pt x="172" y="475"/>
                  </a:lnTo>
                  <a:lnTo>
                    <a:pt x="172" y="473"/>
                  </a:lnTo>
                  <a:lnTo>
                    <a:pt x="175" y="471"/>
                  </a:lnTo>
                  <a:lnTo>
                    <a:pt x="175" y="468"/>
                  </a:lnTo>
                  <a:lnTo>
                    <a:pt x="177" y="468"/>
                  </a:lnTo>
                  <a:lnTo>
                    <a:pt x="177" y="466"/>
                  </a:lnTo>
                  <a:lnTo>
                    <a:pt x="177" y="466"/>
                  </a:lnTo>
                  <a:lnTo>
                    <a:pt x="177" y="464"/>
                  </a:lnTo>
                  <a:lnTo>
                    <a:pt x="177" y="464"/>
                  </a:lnTo>
                  <a:lnTo>
                    <a:pt x="179" y="459"/>
                  </a:lnTo>
                  <a:lnTo>
                    <a:pt x="182" y="459"/>
                  </a:lnTo>
                  <a:lnTo>
                    <a:pt x="182" y="459"/>
                  </a:lnTo>
                  <a:lnTo>
                    <a:pt x="184" y="459"/>
                  </a:lnTo>
                  <a:lnTo>
                    <a:pt x="184" y="459"/>
                  </a:lnTo>
                  <a:lnTo>
                    <a:pt x="186" y="459"/>
                  </a:lnTo>
                  <a:lnTo>
                    <a:pt x="189" y="459"/>
                  </a:lnTo>
                  <a:lnTo>
                    <a:pt x="189" y="459"/>
                  </a:lnTo>
                  <a:lnTo>
                    <a:pt x="189" y="459"/>
                  </a:lnTo>
                  <a:lnTo>
                    <a:pt x="191" y="459"/>
                  </a:lnTo>
                  <a:lnTo>
                    <a:pt x="191" y="461"/>
                  </a:lnTo>
                  <a:lnTo>
                    <a:pt x="191" y="461"/>
                  </a:lnTo>
                  <a:lnTo>
                    <a:pt x="191" y="464"/>
                  </a:lnTo>
                  <a:lnTo>
                    <a:pt x="189" y="464"/>
                  </a:lnTo>
                  <a:lnTo>
                    <a:pt x="189" y="466"/>
                  </a:lnTo>
                  <a:lnTo>
                    <a:pt x="189" y="466"/>
                  </a:lnTo>
                  <a:lnTo>
                    <a:pt x="189" y="466"/>
                  </a:lnTo>
                  <a:lnTo>
                    <a:pt x="189" y="466"/>
                  </a:lnTo>
                  <a:lnTo>
                    <a:pt x="189" y="468"/>
                  </a:lnTo>
                  <a:lnTo>
                    <a:pt x="191" y="468"/>
                  </a:lnTo>
                  <a:lnTo>
                    <a:pt x="191" y="468"/>
                  </a:lnTo>
                  <a:lnTo>
                    <a:pt x="193" y="468"/>
                  </a:lnTo>
                  <a:lnTo>
                    <a:pt x="193" y="468"/>
                  </a:lnTo>
                  <a:lnTo>
                    <a:pt x="193" y="471"/>
                  </a:lnTo>
                  <a:lnTo>
                    <a:pt x="193" y="471"/>
                  </a:lnTo>
                  <a:lnTo>
                    <a:pt x="193" y="473"/>
                  </a:lnTo>
                  <a:lnTo>
                    <a:pt x="193" y="473"/>
                  </a:lnTo>
                  <a:lnTo>
                    <a:pt x="196" y="475"/>
                  </a:lnTo>
                  <a:lnTo>
                    <a:pt x="196" y="475"/>
                  </a:lnTo>
                  <a:lnTo>
                    <a:pt x="198" y="478"/>
                  </a:lnTo>
                  <a:lnTo>
                    <a:pt x="198" y="478"/>
                  </a:lnTo>
                  <a:lnTo>
                    <a:pt x="198" y="480"/>
                  </a:lnTo>
                  <a:lnTo>
                    <a:pt x="198" y="480"/>
                  </a:lnTo>
                  <a:lnTo>
                    <a:pt x="198" y="483"/>
                  </a:lnTo>
                  <a:lnTo>
                    <a:pt x="198" y="485"/>
                  </a:lnTo>
                  <a:lnTo>
                    <a:pt x="198" y="490"/>
                  </a:lnTo>
                  <a:lnTo>
                    <a:pt x="198" y="490"/>
                  </a:lnTo>
                  <a:lnTo>
                    <a:pt x="198" y="492"/>
                  </a:lnTo>
                  <a:lnTo>
                    <a:pt x="198" y="492"/>
                  </a:lnTo>
                  <a:lnTo>
                    <a:pt x="201" y="494"/>
                  </a:lnTo>
                  <a:lnTo>
                    <a:pt x="203" y="497"/>
                  </a:lnTo>
                  <a:lnTo>
                    <a:pt x="205" y="497"/>
                  </a:lnTo>
                  <a:lnTo>
                    <a:pt x="205" y="499"/>
                  </a:lnTo>
                  <a:lnTo>
                    <a:pt x="208" y="499"/>
                  </a:lnTo>
                  <a:lnTo>
                    <a:pt x="208" y="501"/>
                  </a:lnTo>
                  <a:lnTo>
                    <a:pt x="208" y="501"/>
                  </a:lnTo>
                  <a:lnTo>
                    <a:pt x="208" y="501"/>
                  </a:lnTo>
                  <a:lnTo>
                    <a:pt x="208" y="504"/>
                  </a:lnTo>
                  <a:lnTo>
                    <a:pt x="208" y="504"/>
                  </a:lnTo>
                  <a:lnTo>
                    <a:pt x="208" y="504"/>
                  </a:lnTo>
                  <a:lnTo>
                    <a:pt x="208" y="504"/>
                  </a:lnTo>
                  <a:lnTo>
                    <a:pt x="210" y="504"/>
                  </a:lnTo>
                  <a:lnTo>
                    <a:pt x="212" y="504"/>
                  </a:lnTo>
                  <a:lnTo>
                    <a:pt x="215" y="504"/>
                  </a:lnTo>
                  <a:lnTo>
                    <a:pt x="215" y="504"/>
                  </a:lnTo>
                  <a:lnTo>
                    <a:pt x="215" y="504"/>
                  </a:lnTo>
                  <a:lnTo>
                    <a:pt x="217" y="504"/>
                  </a:lnTo>
                  <a:lnTo>
                    <a:pt x="217" y="504"/>
                  </a:lnTo>
                  <a:lnTo>
                    <a:pt x="217" y="504"/>
                  </a:lnTo>
                  <a:lnTo>
                    <a:pt x="219" y="504"/>
                  </a:lnTo>
                  <a:lnTo>
                    <a:pt x="219" y="504"/>
                  </a:lnTo>
                  <a:lnTo>
                    <a:pt x="222" y="504"/>
                  </a:lnTo>
                  <a:lnTo>
                    <a:pt x="222" y="504"/>
                  </a:lnTo>
                  <a:lnTo>
                    <a:pt x="224" y="504"/>
                  </a:lnTo>
                  <a:lnTo>
                    <a:pt x="229" y="504"/>
                  </a:lnTo>
                  <a:lnTo>
                    <a:pt x="229" y="504"/>
                  </a:lnTo>
                  <a:lnTo>
                    <a:pt x="229" y="504"/>
                  </a:lnTo>
                  <a:lnTo>
                    <a:pt x="229" y="501"/>
                  </a:lnTo>
                  <a:lnTo>
                    <a:pt x="229" y="501"/>
                  </a:lnTo>
                  <a:lnTo>
                    <a:pt x="231" y="501"/>
                  </a:lnTo>
                  <a:lnTo>
                    <a:pt x="234" y="499"/>
                  </a:lnTo>
                  <a:lnTo>
                    <a:pt x="234" y="499"/>
                  </a:lnTo>
                  <a:lnTo>
                    <a:pt x="236" y="499"/>
                  </a:lnTo>
                  <a:lnTo>
                    <a:pt x="236" y="499"/>
                  </a:lnTo>
                  <a:lnTo>
                    <a:pt x="238" y="501"/>
                  </a:lnTo>
                  <a:lnTo>
                    <a:pt x="241" y="501"/>
                  </a:lnTo>
                  <a:lnTo>
                    <a:pt x="241" y="501"/>
                  </a:lnTo>
                  <a:lnTo>
                    <a:pt x="243" y="501"/>
                  </a:lnTo>
                  <a:lnTo>
                    <a:pt x="243" y="501"/>
                  </a:lnTo>
                  <a:lnTo>
                    <a:pt x="243" y="501"/>
                  </a:lnTo>
                  <a:lnTo>
                    <a:pt x="245" y="501"/>
                  </a:lnTo>
                  <a:lnTo>
                    <a:pt x="250" y="497"/>
                  </a:lnTo>
                  <a:lnTo>
                    <a:pt x="253" y="494"/>
                  </a:lnTo>
                  <a:lnTo>
                    <a:pt x="255" y="494"/>
                  </a:lnTo>
                  <a:lnTo>
                    <a:pt x="262" y="492"/>
                  </a:lnTo>
                  <a:lnTo>
                    <a:pt x="264" y="492"/>
                  </a:lnTo>
                  <a:lnTo>
                    <a:pt x="267" y="492"/>
                  </a:lnTo>
                  <a:lnTo>
                    <a:pt x="267" y="492"/>
                  </a:lnTo>
                  <a:lnTo>
                    <a:pt x="269" y="494"/>
                  </a:lnTo>
                  <a:lnTo>
                    <a:pt x="271" y="497"/>
                  </a:lnTo>
                  <a:lnTo>
                    <a:pt x="271" y="497"/>
                  </a:lnTo>
                  <a:lnTo>
                    <a:pt x="274" y="497"/>
                  </a:lnTo>
                  <a:lnTo>
                    <a:pt x="276" y="497"/>
                  </a:lnTo>
                  <a:lnTo>
                    <a:pt x="276" y="497"/>
                  </a:lnTo>
                  <a:lnTo>
                    <a:pt x="279" y="497"/>
                  </a:lnTo>
                  <a:lnTo>
                    <a:pt x="279" y="497"/>
                  </a:lnTo>
                  <a:lnTo>
                    <a:pt x="279" y="497"/>
                  </a:lnTo>
                  <a:lnTo>
                    <a:pt x="283" y="504"/>
                  </a:lnTo>
                  <a:lnTo>
                    <a:pt x="283" y="506"/>
                  </a:lnTo>
                  <a:lnTo>
                    <a:pt x="286" y="506"/>
                  </a:lnTo>
                  <a:lnTo>
                    <a:pt x="286" y="511"/>
                  </a:lnTo>
                  <a:lnTo>
                    <a:pt x="286" y="518"/>
                  </a:lnTo>
                  <a:lnTo>
                    <a:pt x="288" y="518"/>
                  </a:lnTo>
                  <a:lnTo>
                    <a:pt x="288" y="518"/>
                  </a:lnTo>
                  <a:lnTo>
                    <a:pt x="288" y="516"/>
                  </a:lnTo>
                  <a:lnTo>
                    <a:pt x="288" y="518"/>
                  </a:lnTo>
                  <a:lnTo>
                    <a:pt x="290" y="516"/>
                  </a:lnTo>
                  <a:lnTo>
                    <a:pt x="293" y="518"/>
                  </a:lnTo>
                  <a:lnTo>
                    <a:pt x="293" y="520"/>
                  </a:lnTo>
                  <a:lnTo>
                    <a:pt x="293" y="523"/>
                  </a:lnTo>
                  <a:lnTo>
                    <a:pt x="295" y="520"/>
                  </a:lnTo>
                  <a:lnTo>
                    <a:pt x="298" y="520"/>
                  </a:lnTo>
                  <a:lnTo>
                    <a:pt x="300" y="520"/>
                  </a:lnTo>
                  <a:lnTo>
                    <a:pt x="298" y="518"/>
                  </a:lnTo>
                  <a:lnTo>
                    <a:pt x="298" y="516"/>
                  </a:lnTo>
                  <a:lnTo>
                    <a:pt x="300" y="516"/>
                  </a:lnTo>
                  <a:lnTo>
                    <a:pt x="300" y="513"/>
                  </a:lnTo>
                  <a:lnTo>
                    <a:pt x="300" y="513"/>
                  </a:lnTo>
                  <a:lnTo>
                    <a:pt x="300" y="511"/>
                  </a:lnTo>
                  <a:lnTo>
                    <a:pt x="300" y="511"/>
                  </a:lnTo>
                  <a:lnTo>
                    <a:pt x="300" y="511"/>
                  </a:lnTo>
                  <a:lnTo>
                    <a:pt x="300" y="511"/>
                  </a:lnTo>
                  <a:lnTo>
                    <a:pt x="300" y="509"/>
                  </a:lnTo>
                  <a:lnTo>
                    <a:pt x="300" y="509"/>
                  </a:lnTo>
                  <a:lnTo>
                    <a:pt x="302" y="509"/>
                  </a:lnTo>
                  <a:lnTo>
                    <a:pt x="302" y="509"/>
                  </a:lnTo>
                  <a:lnTo>
                    <a:pt x="302" y="506"/>
                  </a:lnTo>
                  <a:lnTo>
                    <a:pt x="302" y="506"/>
                  </a:lnTo>
                  <a:lnTo>
                    <a:pt x="302" y="504"/>
                  </a:lnTo>
                  <a:lnTo>
                    <a:pt x="302" y="504"/>
                  </a:lnTo>
                  <a:lnTo>
                    <a:pt x="302" y="504"/>
                  </a:lnTo>
                  <a:lnTo>
                    <a:pt x="300" y="501"/>
                  </a:lnTo>
                  <a:lnTo>
                    <a:pt x="300" y="501"/>
                  </a:lnTo>
                  <a:lnTo>
                    <a:pt x="298" y="501"/>
                  </a:lnTo>
                  <a:lnTo>
                    <a:pt x="298" y="501"/>
                  </a:lnTo>
                  <a:lnTo>
                    <a:pt x="300" y="499"/>
                  </a:lnTo>
                  <a:lnTo>
                    <a:pt x="302" y="499"/>
                  </a:lnTo>
                  <a:lnTo>
                    <a:pt x="302" y="494"/>
                  </a:lnTo>
                  <a:lnTo>
                    <a:pt x="302" y="492"/>
                  </a:lnTo>
                  <a:lnTo>
                    <a:pt x="305" y="494"/>
                  </a:lnTo>
                  <a:lnTo>
                    <a:pt x="312" y="497"/>
                  </a:lnTo>
                  <a:lnTo>
                    <a:pt x="314" y="497"/>
                  </a:lnTo>
                  <a:lnTo>
                    <a:pt x="314" y="494"/>
                  </a:lnTo>
                  <a:lnTo>
                    <a:pt x="314" y="494"/>
                  </a:lnTo>
                  <a:lnTo>
                    <a:pt x="314" y="492"/>
                  </a:lnTo>
                  <a:lnTo>
                    <a:pt x="314" y="492"/>
                  </a:lnTo>
                  <a:lnTo>
                    <a:pt x="314" y="490"/>
                  </a:lnTo>
                  <a:lnTo>
                    <a:pt x="314" y="487"/>
                  </a:lnTo>
                  <a:lnTo>
                    <a:pt x="314" y="487"/>
                  </a:lnTo>
                  <a:lnTo>
                    <a:pt x="316" y="487"/>
                  </a:lnTo>
                  <a:lnTo>
                    <a:pt x="316" y="487"/>
                  </a:lnTo>
                  <a:lnTo>
                    <a:pt x="319" y="485"/>
                  </a:lnTo>
                  <a:lnTo>
                    <a:pt x="319" y="483"/>
                  </a:lnTo>
                  <a:lnTo>
                    <a:pt x="319" y="480"/>
                  </a:lnTo>
                  <a:lnTo>
                    <a:pt x="316" y="480"/>
                  </a:lnTo>
                  <a:lnTo>
                    <a:pt x="314" y="480"/>
                  </a:lnTo>
                  <a:lnTo>
                    <a:pt x="314" y="480"/>
                  </a:lnTo>
                  <a:lnTo>
                    <a:pt x="312" y="480"/>
                  </a:lnTo>
                  <a:lnTo>
                    <a:pt x="312" y="480"/>
                  </a:lnTo>
                  <a:lnTo>
                    <a:pt x="309" y="480"/>
                  </a:lnTo>
                  <a:lnTo>
                    <a:pt x="309" y="478"/>
                  </a:lnTo>
                  <a:lnTo>
                    <a:pt x="307" y="475"/>
                  </a:lnTo>
                  <a:lnTo>
                    <a:pt x="307" y="471"/>
                  </a:lnTo>
                  <a:lnTo>
                    <a:pt x="305" y="468"/>
                  </a:lnTo>
                  <a:lnTo>
                    <a:pt x="309" y="468"/>
                  </a:lnTo>
                  <a:lnTo>
                    <a:pt x="314" y="466"/>
                  </a:lnTo>
                  <a:lnTo>
                    <a:pt x="316" y="464"/>
                  </a:lnTo>
                  <a:lnTo>
                    <a:pt x="319" y="459"/>
                  </a:lnTo>
                  <a:lnTo>
                    <a:pt x="316" y="459"/>
                  </a:lnTo>
                  <a:lnTo>
                    <a:pt x="314" y="459"/>
                  </a:lnTo>
                  <a:lnTo>
                    <a:pt x="316" y="459"/>
                  </a:lnTo>
                  <a:lnTo>
                    <a:pt x="316" y="457"/>
                  </a:lnTo>
                  <a:lnTo>
                    <a:pt x="316" y="457"/>
                  </a:lnTo>
                  <a:lnTo>
                    <a:pt x="316" y="454"/>
                  </a:lnTo>
                  <a:lnTo>
                    <a:pt x="316" y="454"/>
                  </a:lnTo>
                  <a:lnTo>
                    <a:pt x="316" y="452"/>
                  </a:lnTo>
                  <a:lnTo>
                    <a:pt x="314" y="449"/>
                  </a:lnTo>
                  <a:lnTo>
                    <a:pt x="314" y="449"/>
                  </a:lnTo>
                  <a:lnTo>
                    <a:pt x="312" y="447"/>
                  </a:lnTo>
                  <a:lnTo>
                    <a:pt x="314" y="447"/>
                  </a:lnTo>
                  <a:lnTo>
                    <a:pt x="319" y="452"/>
                  </a:lnTo>
                  <a:lnTo>
                    <a:pt x="321" y="452"/>
                  </a:lnTo>
                  <a:lnTo>
                    <a:pt x="324" y="452"/>
                  </a:lnTo>
                  <a:lnTo>
                    <a:pt x="324" y="449"/>
                  </a:lnTo>
                  <a:lnTo>
                    <a:pt x="328" y="440"/>
                  </a:lnTo>
                  <a:lnTo>
                    <a:pt x="331" y="438"/>
                  </a:lnTo>
                  <a:lnTo>
                    <a:pt x="333" y="435"/>
                  </a:lnTo>
                  <a:lnTo>
                    <a:pt x="335" y="433"/>
                  </a:lnTo>
                  <a:lnTo>
                    <a:pt x="338" y="430"/>
                  </a:lnTo>
                  <a:lnTo>
                    <a:pt x="338" y="428"/>
                  </a:lnTo>
                  <a:lnTo>
                    <a:pt x="338" y="428"/>
                  </a:lnTo>
                  <a:lnTo>
                    <a:pt x="338" y="426"/>
                  </a:lnTo>
                  <a:lnTo>
                    <a:pt x="340" y="423"/>
                  </a:lnTo>
                  <a:lnTo>
                    <a:pt x="338" y="421"/>
                  </a:lnTo>
                  <a:lnTo>
                    <a:pt x="338" y="421"/>
                  </a:lnTo>
                  <a:lnTo>
                    <a:pt x="326" y="419"/>
                  </a:lnTo>
                  <a:lnTo>
                    <a:pt x="326" y="419"/>
                  </a:lnTo>
                  <a:lnTo>
                    <a:pt x="321" y="414"/>
                  </a:lnTo>
                  <a:lnTo>
                    <a:pt x="316" y="412"/>
                  </a:lnTo>
                  <a:lnTo>
                    <a:pt x="316" y="412"/>
                  </a:lnTo>
                  <a:lnTo>
                    <a:pt x="309" y="412"/>
                  </a:lnTo>
                  <a:lnTo>
                    <a:pt x="307" y="412"/>
                  </a:lnTo>
                  <a:lnTo>
                    <a:pt x="307" y="412"/>
                  </a:lnTo>
                  <a:lnTo>
                    <a:pt x="307" y="409"/>
                  </a:lnTo>
                  <a:lnTo>
                    <a:pt x="307" y="404"/>
                  </a:lnTo>
                  <a:lnTo>
                    <a:pt x="305" y="402"/>
                  </a:lnTo>
                  <a:lnTo>
                    <a:pt x="302" y="400"/>
                  </a:lnTo>
                  <a:lnTo>
                    <a:pt x="305" y="400"/>
                  </a:lnTo>
                  <a:lnTo>
                    <a:pt x="307" y="402"/>
                  </a:lnTo>
                  <a:lnTo>
                    <a:pt x="307" y="409"/>
                  </a:lnTo>
                  <a:lnTo>
                    <a:pt x="309" y="409"/>
                  </a:lnTo>
                  <a:lnTo>
                    <a:pt x="312" y="409"/>
                  </a:lnTo>
                  <a:lnTo>
                    <a:pt x="316" y="409"/>
                  </a:lnTo>
                  <a:lnTo>
                    <a:pt x="321" y="409"/>
                  </a:lnTo>
                  <a:lnTo>
                    <a:pt x="324" y="412"/>
                  </a:lnTo>
                  <a:lnTo>
                    <a:pt x="326" y="412"/>
                  </a:lnTo>
                  <a:lnTo>
                    <a:pt x="328" y="414"/>
                  </a:lnTo>
                  <a:lnTo>
                    <a:pt x="331" y="414"/>
                  </a:lnTo>
                  <a:lnTo>
                    <a:pt x="333" y="416"/>
                  </a:lnTo>
                  <a:lnTo>
                    <a:pt x="335" y="416"/>
                  </a:lnTo>
                  <a:lnTo>
                    <a:pt x="340" y="416"/>
                  </a:lnTo>
                  <a:lnTo>
                    <a:pt x="342" y="416"/>
                  </a:lnTo>
                  <a:lnTo>
                    <a:pt x="345" y="416"/>
                  </a:lnTo>
                  <a:lnTo>
                    <a:pt x="347" y="419"/>
                  </a:lnTo>
                  <a:lnTo>
                    <a:pt x="350" y="416"/>
                  </a:lnTo>
                  <a:lnTo>
                    <a:pt x="352" y="414"/>
                  </a:lnTo>
                  <a:lnTo>
                    <a:pt x="352" y="412"/>
                  </a:lnTo>
                  <a:lnTo>
                    <a:pt x="354" y="409"/>
                  </a:lnTo>
                  <a:lnTo>
                    <a:pt x="354" y="407"/>
                  </a:lnTo>
                  <a:lnTo>
                    <a:pt x="354" y="402"/>
                  </a:lnTo>
                  <a:lnTo>
                    <a:pt x="354" y="400"/>
                  </a:lnTo>
                  <a:lnTo>
                    <a:pt x="357" y="397"/>
                  </a:lnTo>
                  <a:lnTo>
                    <a:pt x="359" y="395"/>
                  </a:lnTo>
                  <a:lnTo>
                    <a:pt x="364" y="393"/>
                  </a:lnTo>
                  <a:lnTo>
                    <a:pt x="366" y="390"/>
                  </a:lnTo>
                  <a:lnTo>
                    <a:pt x="366" y="390"/>
                  </a:lnTo>
                  <a:lnTo>
                    <a:pt x="368" y="388"/>
                  </a:lnTo>
                  <a:lnTo>
                    <a:pt x="368" y="386"/>
                  </a:lnTo>
                  <a:lnTo>
                    <a:pt x="371" y="383"/>
                  </a:lnTo>
                  <a:lnTo>
                    <a:pt x="368" y="381"/>
                  </a:lnTo>
                  <a:lnTo>
                    <a:pt x="366" y="378"/>
                  </a:lnTo>
                  <a:lnTo>
                    <a:pt x="364" y="378"/>
                  </a:lnTo>
                  <a:lnTo>
                    <a:pt x="361" y="378"/>
                  </a:lnTo>
                  <a:lnTo>
                    <a:pt x="359" y="376"/>
                  </a:lnTo>
                  <a:lnTo>
                    <a:pt x="361" y="374"/>
                  </a:lnTo>
                  <a:lnTo>
                    <a:pt x="364" y="374"/>
                  </a:lnTo>
                  <a:lnTo>
                    <a:pt x="364" y="374"/>
                  </a:lnTo>
                  <a:lnTo>
                    <a:pt x="364" y="376"/>
                  </a:lnTo>
                  <a:lnTo>
                    <a:pt x="366" y="376"/>
                  </a:lnTo>
                  <a:lnTo>
                    <a:pt x="368" y="376"/>
                  </a:lnTo>
                  <a:lnTo>
                    <a:pt x="373" y="369"/>
                  </a:lnTo>
                  <a:lnTo>
                    <a:pt x="376" y="369"/>
                  </a:lnTo>
                  <a:lnTo>
                    <a:pt x="376" y="367"/>
                  </a:lnTo>
                  <a:lnTo>
                    <a:pt x="376" y="364"/>
                  </a:lnTo>
                  <a:lnTo>
                    <a:pt x="378" y="364"/>
                  </a:lnTo>
                  <a:lnTo>
                    <a:pt x="383" y="367"/>
                  </a:lnTo>
                  <a:lnTo>
                    <a:pt x="383" y="369"/>
                  </a:lnTo>
                  <a:lnTo>
                    <a:pt x="387" y="367"/>
                  </a:lnTo>
                  <a:lnTo>
                    <a:pt x="387" y="369"/>
                  </a:lnTo>
                  <a:lnTo>
                    <a:pt x="385" y="369"/>
                  </a:lnTo>
                  <a:lnTo>
                    <a:pt x="383" y="369"/>
                  </a:lnTo>
                  <a:lnTo>
                    <a:pt x="383" y="369"/>
                  </a:lnTo>
                  <a:lnTo>
                    <a:pt x="380" y="369"/>
                  </a:lnTo>
                  <a:lnTo>
                    <a:pt x="380" y="371"/>
                  </a:lnTo>
                  <a:lnTo>
                    <a:pt x="385" y="374"/>
                  </a:lnTo>
                  <a:lnTo>
                    <a:pt x="385" y="378"/>
                  </a:lnTo>
                  <a:lnTo>
                    <a:pt x="387" y="386"/>
                  </a:lnTo>
                  <a:lnTo>
                    <a:pt x="390" y="390"/>
                  </a:lnTo>
                  <a:lnTo>
                    <a:pt x="390" y="390"/>
                  </a:lnTo>
                  <a:lnTo>
                    <a:pt x="390" y="390"/>
                  </a:lnTo>
                  <a:lnTo>
                    <a:pt x="392" y="393"/>
                  </a:lnTo>
                  <a:lnTo>
                    <a:pt x="392" y="393"/>
                  </a:lnTo>
                  <a:lnTo>
                    <a:pt x="394" y="395"/>
                  </a:lnTo>
                  <a:lnTo>
                    <a:pt x="397" y="395"/>
                  </a:lnTo>
                  <a:lnTo>
                    <a:pt x="397" y="395"/>
                  </a:lnTo>
                  <a:lnTo>
                    <a:pt x="397" y="395"/>
                  </a:lnTo>
                  <a:lnTo>
                    <a:pt x="399" y="395"/>
                  </a:lnTo>
                  <a:lnTo>
                    <a:pt x="399" y="395"/>
                  </a:lnTo>
                  <a:lnTo>
                    <a:pt x="399" y="393"/>
                  </a:lnTo>
                  <a:lnTo>
                    <a:pt x="402" y="393"/>
                  </a:lnTo>
                  <a:lnTo>
                    <a:pt x="402" y="390"/>
                  </a:lnTo>
                  <a:lnTo>
                    <a:pt x="402" y="388"/>
                  </a:lnTo>
                  <a:lnTo>
                    <a:pt x="399" y="390"/>
                  </a:lnTo>
                  <a:lnTo>
                    <a:pt x="399" y="390"/>
                  </a:lnTo>
                  <a:lnTo>
                    <a:pt x="399" y="388"/>
                  </a:lnTo>
                  <a:lnTo>
                    <a:pt x="399" y="386"/>
                  </a:lnTo>
                  <a:lnTo>
                    <a:pt x="399" y="386"/>
                  </a:lnTo>
                  <a:lnTo>
                    <a:pt x="402" y="383"/>
                  </a:lnTo>
                  <a:lnTo>
                    <a:pt x="402" y="383"/>
                  </a:lnTo>
                  <a:lnTo>
                    <a:pt x="404" y="383"/>
                  </a:lnTo>
                  <a:lnTo>
                    <a:pt x="404" y="383"/>
                  </a:lnTo>
                  <a:lnTo>
                    <a:pt x="406" y="381"/>
                  </a:lnTo>
                  <a:lnTo>
                    <a:pt x="406" y="378"/>
                  </a:lnTo>
                  <a:lnTo>
                    <a:pt x="406" y="378"/>
                  </a:lnTo>
                  <a:lnTo>
                    <a:pt x="404" y="378"/>
                  </a:lnTo>
                  <a:lnTo>
                    <a:pt x="404" y="378"/>
                  </a:lnTo>
                  <a:lnTo>
                    <a:pt x="404" y="376"/>
                  </a:lnTo>
                  <a:lnTo>
                    <a:pt x="404" y="374"/>
                  </a:lnTo>
                  <a:lnTo>
                    <a:pt x="406" y="374"/>
                  </a:lnTo>
                  <a:lnTo>
                    <a:pt x="409" y="376"/>
                  </a:lnTo>
                  <a:lnTo>
                    <a:pt x="409" y="376"/>
                  </a:lnTo>
                  <a:lnTo>
                    <a:pt x="409" y="374"/>
                  </a:lnTo>
                  <a:lnTo>
                    <a:pt x="409" y="374"/>
                  </a:lnTo>
                  <a:lnTo>
                    <a:pt x="409" y="374"/>
                  </a:lnTo>
                  <a:lnTo>
                    <a:pt x="411" y="374"/>
                  </a:lnTo>
                  <a:lnTo>
                    <a:pt x="409" y="371"/>
                  </a:lnTo>
                  <a:lnTo>
                    <a:pt x="411" y="369"/>
                  </a:lnTo>
                  <a:lnTo>
                    <a:pt x="416" y="369"/>
                  </a:lnTo>
                  <a:lnTo>
                    <a:pt x="418" y="371"/>
                  </a:lnTo>
                  <a:lnTo>
                    <a:pt x="420" y="371"/>
                  </a:lnTo>
                  <a:lnTo>
                    <a:pt x="425" y="374"/>
                  </a:lnTo>
                  <a:lnTo>
                    <a:pt x="425" y="374"/>
                  </a:lnTo>
                  <a:lnTo>
                    <a:pt x="425" y="381"/>
                  </a:lnTo>
                  <a:lnTo>
                    <a:pt x="425" y="381"/>
                  </a:lnTo>
                  <a:lnTo>
                    <a:pt x="430" y="378"/>
                  </a:lnTo>
                  <a:lnTo>
                    <a:pt x="430" y="376"/>
                  </a:lnTo>
                  <a:lnTo>
                    <a:pt x="432" y="371"/>
                  </a:lnTo>
                  <a:lnTo>
                    <a:pt x="435" y="369"/>
                  </a:lnTo>
                  <a:lnTo>
                    <a:pt x="435" y="369"/>
                  </a:lnTo>
                  <a:lnTo>
                    <a:pt x="432" y="369"/>
                  </a:lnTo>
                  <a:lnTo>
                    <a:pt x="432" y="369"/>
                  </a:lnTo>
                  <a:lnTo>
                    <a:pt x="430" y="369"/>
                  </a:lnTo>
                  <a:lnTo>
                    <a:pt x="430" y="369"/>
                  </a:lnTo>
                  <a:lnTo>
                    <a:pt x="428" y="367"/>
                  </a:lnTo>
                  <a:lnTo>
                    <a:pt x="428" y="367"/>
                  </a:lnTo>
                  <a:lnTo>
                    <a:pt x="428" y="367"/>
                  </a:lnTo>
                  <a:lnTo>
                    <a:pt x="428" y="362"/>
                  </a:lnTo>
                  <a:lnTo>
                    <a:pt x="425" y="360"/>
                  </a:lnTo>
                  <a:lnTo>
                    <a:pt x="425" y="357"/>
                  </a:lnTo>
                  <a:lnTo>
                    <a:pt x="425" y="357"/>
                  </a:lnTo>
                  <a:lnTo>
                    <a:pt x="425" y="355"/>
                  </a:lnTo>
                  <a:lnTo>
                    <a:pt x="423" y="352"/>
                  </a:lnTo>
                  <a:lnTo>
                    <a:pt x="423" y="350"/>
                  </a:lnTo>
                  <a:lnTo>
                    <a:pt x="420" y="350"/>
                  </a:lnTo>
                  <a:lnTo>
                    <a:pt x="418" y="350"/>
                  </a:lnTo>
                  <a:lnTo>
                    <a:pt x="418" y="350"/>
                  </a:lnTo>
                  <a:lnTo>
                    <a:pt x="418" y="348"/>
                  </a:lnTo>
                  <a:lnTo>
                    <a:pt x="420" y="348"/>
                  </a:lnTo>
                  <a:lnTo>
                    <a:pt x="423" y="348"/>
                  </a:lnTo>
                  <a:lnTo>
                    <a:pt x="423" y="348"/>
                  </a:lnTo>
                  <a:lnTo>
                    <a:pt x="423" y="348"/>
                  </a:lnTo>
                  <a:lnTo>
                    <a:pt x="418" y="343"/>
                  </a:lnTo>
                  <a:lnTo>
                    <a:pt x="418" y="341"/>
                  </a:lnTo>
                  <a:lnTo>
                    <a:pt x="418" y="338"/>
                  </a:lnTo>
                  <a:lnTo>
                    <a:pt x="416" y="333"/>
                  </a:lnTo>
                  <a:lnTo>
                    <a:pt x="416" y="331"/>
                  </a:lnTo>
                  <a:lnTo>
                    <a:pt x="413" y="326"/>
                  </a:lnTo>
                  <a:lnTo>
                    <a:pt x="411" y="324"/>
                  </a:lnTo>
                  <a:lnTo>
                    <a:pt x="404" y="324"/>
                  </a:lnTo>
                  <a:lnTo>
                    <a:pt x="402" y="326"/>
                  </a:lnTo>
                  <a:lnTo>
                    <a:pt x="399" y="324"/>
                  </a:lnTo>
                  <a:lnTo>
                    <a:pt x="394" y="324"/>
                  </a:lnTo>
                  <a:lnTo>
                    <a:pt x="387" y="326"/>
                  </a:lnTo>
                  <a:lnTo>
                    <a:pt x="387" y="324"/>
                  </a:lnTo>
                  <a:lnTo>
                    <a:pt x="390" y="324"/>
                  </a:lnTo>
                  <a:lnTo>
                    <a:pt x="392" y="324"/>
                  </a:lnTo>
                  <a:lnTo>
                    <a:pt x="392" y="319"/>
                  </a:lnTo>
                  <a:lnTo>
                    <a:pt x="390" y="319"/>
                  </a:lnTo>
                  <a:lnTo>
                    <a:pt x="385" y="317"/>
                  </a:lnTo>
                  <a:lnTo>
                    <a:pt x="383" y="315"/>
                  </a:lnTo>
                  <a:lnTo>
                    <a:pt x="383" y="315"/>
                  </a:lnTo>
                  <a:lnTo>
                    <a:pt x="383" y="312"/>
                  </a:lnTo>
                  <a:lnTo>
                    <a:pt x="380" y="310"/>
                  </a:lnTo>
                  <a:lnTo>
                    <a:pt x="378" y="310"/>
                  </a:lnTo>
                  <a:lnTo>
                    <a:pt x="376" y="310"/>
                  </a:lnTo>
                  <a:lnTo>
                    <a:pt x="376" y="310"/>
                  </a:lnTo>
                  <a:lnTo>
                    <a:pt x="373" y="305"/>
                  </a:lnTo>
                  <a:lnTo>
                    <a:pt x="373" y="305"/>
                  </a:lnTo>
                  <a:lnTo>
                    <a:pt x="373" y="305"/>
                  </a:lnTo>
                  <a:lnTo>
                    <a:pt x="373" y="305"/>
                  </a:lnTo>
                  <a:lnTo>
                    <a:pt x="373" y="307"/>
                  </a:lnTo>
                  <a:lnTo>
                    <a:pt x="376" y="307"/>
                  </a:lnTo>
                  <a:lnTo>
                    <a:pt x="376" y="307"/>
                  </a:lnTo>
                  <a:lnTo>
                    <a:pt x="378" y="310"/>
                  </a:lnTo>
                  <a:lnTo>
                    <a:pt x="380" y="310"/>
                  </a:lnTo>
                  <a:lnTo>
                    <a:pt x="380" y="310"/>
                  </a:lnTo>
                  <a:lnTo>
                    <a:pt x="380" y="310"/>
                  </a:lnTo>
                  <a:lnTo>
                    <a:pt x="383" y="310"/>
                  </a:lnTo>
                  <a:lnTo>
                    <a:pt x="383" y="312"/>
                  </a:lnTo>
                  <a:lnTo>
                    <a:pt x="383" y="315"/>
                  </a:lnTo>
                  <a:lnTo>
                    <a:pt x="385" y="315"/>
                  </a:lnTo>
                  <a:lnTo>
                    <a:pt x="385" y="315"/>
                  </a:lnTo>
                  <a:lnTo>
                    <a:pt x="387" y="315"/>
                  </a:lnTo>
                  <a:lnTo>
                    <a:pt x="390" y="317"/>
                  </a:lnTo>
                  <a:lnTo>
                    <a:pt x="390" y="317"/>
                  </a:lnTo>
                  <a:lnTo>
                    <a:pt x="390" y="317"/>
                  </a:lnTo>
                  <a:lnTo>
                    <a:pt x="392" y="317"/>
                  </a:lnTo>
                  <a:lnTo>
                    <a:pt x="392" y="319"/>
                  </a:lnTo>
                  <a:lnTo>
                    <a:pt x="394" y="319"/>
                  </a:lnTo>
                  <a:lnTo>
                    <a:pt x="394" y="322"/>
                  </a:lnTo>
                  <a:lnTo>
                    <a:pt x="397" y="322"/>
                  </a:lnTo>
                  <a:lnTo>
                    <a:pt x="416" y="322"/>
                  </a:lnTo>
                  <a:lnTo>
                    <a:pt x="428" y="319"/>
                  </a:lnTo>
                  <a:lnTo>
                    <a:pt x="430" y="317"/>
                  </a:lnTo>
                  <a:lnTo>
                    <a:pt x="430" y="317"/>
                  </a:lnTo>
                  <a:lnTo>
                    <a:pt x="430" y="317"/>
                  </a:lnTo>
                  <a:lnTo>
                    <a:pt x="430" y="315"/>
                  </a:lnTo>
                  <a:lnTo>
                    <a:pt x="430" y="315"/>
                  </a:lnTo>
                  <a:lnTo>
                    <a:pt x="430" y="315"/>
                  </a:lnTo>
                  <a:lnTo>
                    <a:pt x="430" y="315"/>
                  </a:lnTo>
                  <a:lnTo>
                    <a:pt x="430" y="312"/>
                  </a:lnTo>
                  <a:lnTo>
                    <a:pt x="432" y="312"/>
                  </a:lnTo>
                  <a:lnTo>
                    <a:pt x="432" y="312"/>
                  </a:lnTo>
                  <a:lnTo>
                    <a:pt x="432" y="310"/>
                  </a:lnTo>
                  <a:lnTo>
                    <a:pt x="435" y="310"/>
                  </a:lnTo>
                  <a:lnTo>
                    <a:pt x="435" y="310"/>
                  </a:lnTo>
                  <a:lnTo>
                    <a:pt x="432" y="310"/>
                  </a:lnTo>
                  <a:lnTo>
                    <a:pt x="432" y="310"/>
                  </a:lnTo>
                  <a:lnTo>
                    <a:pt x="432" y="307"/>
                  </a:lnTo>
                  <a:lnTo>
                    <a:pt x="432" y="307"/>
                  </a:lnTo>
                  <a:lnTo>
                    <a:pt x="435" y="305"/>
                  </a:lnTo>
                  <a:lnTo>
                    <a:pt x="435" y="305"/>
                  </a:lnTo>
                  <a:lnTo>
                    <a:pt x="435" y="305"/>
                  </a:lnTo>
                  <a:lnTo>
                    <a:pt x="432" y="303"/>
                  </a:lnTo>
                  <a:lnTo>
                    <a:pt x="430" y="303"/>
                  </a:lnTo>
                  <a:lnTo>
                    <a:pt x="430" y="305"/>
                  </a:lnTo>
                  <a:lnTo>
                    <a:pt x="430" y="305"/>
                  </a:lnTo>
                  <a:lnTo>
                    <a:pt x="430" y="303"/>
                  </a:lnTo>
                  <a:lnTo>
                    <a:pt x="430" y="300"/>
                  </a:lnTo>
                  <a:lnTo>
                    <a:pt x="430" y="300"/>
                  </a:lnTo>
                  <a:lnTo>
                    <a:pt x="430" y="300"/>
                  </a:lnTo>
                  <a:lnTo>
                    <a:pt x="430" y="298"/>
                  </a:lnTo>
                  <a:lnTo>
                    <a:pt x="430" y="298"/>
                  </a:lnTo>
                  <a:lnTo>
                    <a:pt x="428" y="298"/>
                  </a:lnTo>
                  <a:lnTo>
                    <a:pt x="428" y="298"/>
                  </a:lnTo>
                  <a:lnTo>
                    <a:pt x="425" y="298"/>
                  </a:lnTo>
                  <a:lnTo>
                    <a:pt x="425" y="298"/>
                  </a:lnTo>
                  <a:lnTo>
                    <a:pt x="423" y="298"/>
                  </a:lnTo>
                  <a:lnTo>
                    <a:pt x="420" y="298"/>
                  </a:lnTo>
                  <a:lnTo>
                    <a:pt x="418" y="296"/>
                  </a:lnTo>
                  <a:lnTo>
                    <a:pt x="418" y="296"/>
                  </a:lnTo>
                  <a:lnTo>
                    <a:pt x="418" y="296"/>
                  </a:lnTo>
                  <a:lnTo>
                    <a:pt x="416" y="293"/>
                  </a:lnTo>
                  <a:lnTo>
                    <a:pt x="416" y="293"/>
                  </a:lnTo>
                  <a:lnTo>
                    <a:pt x="416" y="291"/>
                  </a:lnTo>
                  <a:lnTo>
                    <a:pt x="413" y="293"/>
                  </a:lnTo>
                  <a:lnTo>
                    <a:pt x="413" y="291"/>
                  </a:lnTo>
                  <a:lnTo>
                    <a:pt x="416" y="289"/>
                  </a:lnTo>
                  <a:lnTo>
                    <a:pt x="418" y="289"/>
                  </a:lnTo>
                  <a:lnTo>
                    <a:pt x="420" y="291"/>
                  </a:lnTo>
                  <a:lnTo>
                    <a:pt x="420" y="291"/>
                  </a:lnTo>
                  <a:lnTo>
                    <a:pt x="423" y="293"/>
                  </a:lnTo>
                  <a:lnTo>
                    <a:pt x="425" y="291"/>
                  </a:lnTo>
                  <a:lnTo>
                    <a:pt x="425" y="289"/>
                  </a:lnTo>
                  <a:lnTo>
                    <a:pt x="428" y="291"/>
                  </a:lnTo>
                  <a:lnTo>
                    <a:pt x="430" y="293"/>
                  </a:lnTo>
                  <a:lnTo>
                    <a:pt x="437" y="293"/>
                  </a:lnTo>
                  <a:lnTo>
                    <a:pt x="437" y="293"/>
                  </a:lnTo>
                  <a:lnTo>
                    <a:pt x="439" y="291"/>
                  </a:lnTo>
                  <a:lnTo>
                    <a:pt x="442" y="291"/>
                  </a:lnTo>
                  <a:lnTo>
                    <a:pt x="439" y="289"/>
                  </a:lnTo>
                  <a:lnTo>
                    <a:pt x="437" y="289"/>
                  </a:lnTo>
                  <a:lnTo>
                    <a:pt x="437" y="289"/>
                  </a:lnTo>
                  <a:lnTo>
                    <a:pt x="437" y="289"/>
                  </a:lnTo>
                  <a:lnTo>
                    <a:pt x="437" y="289"/>
                  </a:lnTo>
                  <a:lnTo>
                    <a:pt x="437" y="289"/>
                  </a:lnTo>
                  <a:lnTo>
                    <a:pt x="437" y="286"/>
                  </a:lnTo>
                  <a:lnTo>
                    <a:pt x="435" y="286"/>
                  </a:lnTo>
                  <a:lnTo>
                    <a:pt x="435" y="286"/>
                  </a:lnTo>
                  <a:lnTo>
                    <a:pt x="435" y="286"/>
                  </a:lnTo>
                  <a:lnTo>
                    <a:pt x="432" y="284"/>
                  </a:lnTo>
                  <a:lnTo>
                    <a:pt x="435" y="284"/>
                  </a:lnTo>
                  <a:lnTo>
                    <a:pt x="435" y="281"/>
                  </a:lnTo>
                  <a:lnTo>
                    <a:pt x="437" y="281"/>
                  </a:lnTo>
                  <a:lnTo>
                    <a:pt x="437" y="279"/>
                  </a:lnTo>
                  <a:lnTo>
                    <a:pt x="432" y="277"/>
                  </a:lnTo>
                  <a:lnTo>
                    <a:pt x="428" y="279"/>
                  </a:lnTo>
                  <a:lnTo>
                    <a:pt x="420" y="277"/>
                  </a:lnTo>
                  <a:lnTo>
                    <a:pt x="420" y="279"/>
                  </a:lnTo>
                  <a:lnTo>
                    <a:pt x="420" y="279"/>
                  </a:lnTo>
                  <a:lnTo>
                    <a:pt x="420" y="281"/>
                  </a:lnTo>
                  <a:lnTo>
                    <a:pt x="418" y="281"/>
                  </a:lnTo>
                  <a:lnTo>
                    <a:pt x="418" y="281"/>
                  </a:lnTo>
                  <a:lnTo>
                    <a:pt x="418" y="277"/>
                  </a:lnTo>
                  <a:lnTo>
                    <a:pt x="418" y="277"/>
                  </a:lnTo>
                  <a:lnTo>
                    <a:pt x="420" y="274"/>
                  </a:lnTo>
                  <a:lnTo>
                    <a:pt x="423" y="274"/>
                  </a:lnTo>
                  <a:lnTo>
                    <a:pt x="425" y="277"/>
                  </a:lnTo>
                  <a:lnTo>
                    <a:pt x="428" y="277"/>
                  </a:lnTo>
                  <a:lnTo>
                    <a:pt x="428" y="277"/>
                  </a:lnTo>
                  <a:lnTo>
                    <a:pt x="430" y="274"/>
                  </a:lnTo>
                  <a:lnTo>
                    <a:pt x="430" y="272"/>
                  </a:lnTo>
                  <a:lnTo>
                    <a:pt x="430" y="270"/>
                  </a:lnTo>
                  <a:lnTo>
                    <a:pt x="430" y="270"/>
                  </a:lnTo>
                  <a:lnTo>
                    <a:pt x="418" y="270"/>
                  </a:lnTo>
                  <a:lnTo>
                    <a:pt x="413" y="270"/>
                  </a:lnTo>
                  <a:lnTo>
                    <a:pt x="404" y="270"/>
                  </a:lnTo>
                  <a:lnTo>
                    <a:pt x="404" y="267"/>
                  </a:lnTo>
                  <a:lnTo>
                    <a:pt x="406" y="267"/>
                  </a:lnTo>
                  <a:lnTo>
                    <a:pt x="409" y="267"/>
                  </a:lnTo>
                  <a:lnTo>
                    <a:pt x="409" y="267"/>
                  </a:lnTo>
                  <a:lnTo>
                    <a:pt x="409" y="265"/>
                  </a:lnTo>
                  <a:lnTo>
                    <a:pt x="406" y="265"/>
                  </a:lnTo>
                  <a:lnTo>
                    <a:pt x="406" y="265"/>
                  </a:lnTo>
                  <a:lnTo>
                    <a:pt x="406" y="265"/>
                  </a:lnTo>
                  <a:lnTo>
                    <a:pt x="406" y="265"/>
                  </a:lnTo>
                  <a:lnTo>
                    <a:pt x="409" y="265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6" y="260"/>
                  </a:lnTo>
                  <a:lnTo>
                    <a:pt x="409" y="263"/>
                  </a:lnTo>
                  <a:lnTo>
                    <a:pt x="411" y="260"/>
                  </a:lnTo>
                  <a:lnTo>
                    <a:pt x="411" y="258"/>
                  </a:lnTo>
                  <a:lnTo>
                    <a:pt x="411" y="258"/>
                  </a:lnTo>
                  <a:lnTo>
                    <a:pt x="413" y="260"/>
                  </a:lnTo>
                  <a:lnTo>
                    <a:pt x="413" y="260"/>
                  </a:lnTo>
                  <a:lnTo>
                    <a:pt x="416" y="260"/>
                  </a:lnTo>
                  <a:lnTo>
                    <a:pt x="416" y="258"/>
                  </a:lnTo>
                  <a:lnTo>
                    <a:pt x="416" y="258"/>
                  </a:lnTo>
                  <a:lnTo>
                    <a:pt x="416" y="255"/>
                  </a:lnTo>
                  <a:lnTo>
                    <a:pt x="416" y="255"/>
                  </a:lnTo>
                  <a:lnTo>
                    <a:pt x="418" y="253"/>
                  </a:lnTo>
                  <a:lnTo>
                    <a:pt x="418" y="251"/>
                  </a:lnTo>
                  <a:lnTo>
                    <a:pt x="418" y="248"/>
                  </a:lnTo>
                  <a:lnTo>
                    <a:pt x="418" y="248"/>
                  </a:lnTo>
                  <a:lnTo>
                    <a:pt x="420" y="248"/>
                  </a:lnTo>
                  <a:lnTo>
                    <a:pt x="423" y="248"/>
                  </a:lnTo>
                  <a:lnTo>
                    <a:pt x="423" y="246"/>
                  </a:lnTo>
                  <a:lnTo>
                    <a:pt x="423" y="246"/>
                  </a:lnTo>
                  <a:lnTo>
                    <a:pt x="420" y="244"/>
                  </a:lnTo>
                  <a:lnTo>
                    <a:pt x="423" y="244"/>
                  </a:lnTo>
                  <a:lnTo>
                    <a:pt x="423" y="244"/>
                  </a:lnTo>
                  <a:lnTo>
                    <a:pt x="425" y="244"/>
                  </a:lnTo>
                  <a:lnTo>
                    <a:pt x="425" y="246"/>
                  </a:lnTo>
                  <a:lnTo>
                    <a:pt x="428" y="253"/>
                  </a:lnTo>
                  <a:lnTo>
                    <a:pt x="428" y="255"/>
                  </a:lnTo>
                  <a:lnTo>
                    <a:pt x="430" y="258"/>
                  </a:lnTo>
                  <a:lnTo>
                    <a:pt x="430" y="255"/>
                  </a:lnTo>
                  <a:lnTo>
                    <a:pt x="430" y="248"/>
                  </a:lnTo>
                  <a:lnTo>
                    <a:pt x="430" y="246"/>
                  </a:lnTo>
                  <a:lnTo>
                    <a:pt x="430" y="244"/>
                  </a:lnTo>
                  <a:lnTo>
                    <a:pt x="430" y="244"/>
                  </a:lnTo>
                  <a:lnTo>
                    <a:pt x="432" y="244"/>
                  </a:lnTo>
                  <a:lnTo>
                    <a:pt x="432" y="246"/>
                  </a:lnTo>
                  <a:lnTo>
                    <a:pt x="430" y="248"/>
                  </a:lnTo>
                  <a:lnTo>
                    <a:pt x="430" y="255"/>
                  </a:lnTo>
                  <a:lnTo>
                    <a:pt x="432" y="258"/>
                  </a:lnTo>
                  <a:lnTo>
                    <a:pt x="432" y="258"/>
                  </a:lnTo>
                  <a:lnTo>
                    <a:pt x="435" y="258"/>
                  </a:lnTo>
                  <a:lnTo>
                    <a:pt x="439" y="258"/>
                  </a:lnTo>
                  <a:lnTo>
                    <a:pt x="439" y="255"/>
                  </a:lnTo>
                  <a:lnTo>
                    <a:pt x="439" y="255"/>
                  </a:lnTo>
                  <a:lnTo>
                    <a:pt x="442" y="255"/>
                  </a:lnTo>
                  <a:lnTo>
                    <a:pt x="442" y="258"/>
                  </a:lnTo>
                  <a:lnTo>
                    <a:pt x="442" y="258"/>
                  </a:lnTo>
                  <a:lnTo>
                    <a:pt x="444" y="258"/>
                  </a:lnTo>
                  <a:lnTo>
                    <a:pt x="444" y="253"/>
                  </a:lnTo>
                  <a:lnTo>
                    <a:pt x="444" y="253"/>
                  </a:lnTo>
                  <a:lnTo>
                    <a:pt x="446" y="248"/>
                  </a:lnTo>
                  <a:lnTo>
                    <a:pt x="446" y="244"/>
                  </a:lnTo>
                  <a:lnTo>
                    <a:pt x="446" y="239"/>
                  </a:lnTo>
                  <a:lnTo>
                    <a:pt x="444" y="237"/>
                  </a:lnTo>
                  <a:lnTo>
                    <a:pt x="446" y="234"/>
                  </a:lnTo>
                  <a:lnTo>
                    <a:pt x="446" y="234"/>
                  </a:lnTo>
                  <a:lnTo>
                    <a:pt x="449" y="234"/>
                  </a:lnTo>
                  <a:lnTo>
                    <a:pt x="449" y="234"/>
                  </a:lnTo>
                  <a:lnTo>
                    <a:pt x="449" y="239"/>
                  </a:lnTo>
                  <a:lnTo>
                    <a:pt x="449" y="239"/>
                  </a:lnTo>
                  <a:lnTo>
                    <a:pt x="449" y="241"/>
                  </a:lnTo>
                  <a:lnTo>
                    <a:pt x="451" y="241"/>
                  </a:lnTo>
                  <a:lnTo>
                    <a:pt x="451" y="239"/>
                  </a:lnTo>
                  <a:lnTo>
                    <a:pt x="454" y="239"/>
                  </a:lnTo>
                  <a:lnTo>
                    <a:pt x="454" y="241"/>
                  </a:lnTo>
                  <a:lnTo>
                    <a:pt x="454" y="241"/>
                  </a:lnTo>
                  <a:lnTo>
                    <a:pt x="451" y="241"/>
                  </a:lnTo>
                  <a:lnTo>
                    <a:pt x="451" y="241"/>
                  </a:lnTo>
                  <a:lnTo>
                    <a:pt x="449" y="244"/>
                  </a:lnTo>
                  <a:lnTo>
                    <a:pt x="451" y="244"/>
                  </a:lnTo>
                  <a:lnTo>
                    <a:pt x="451" y="244"/>
                  </a:lnTo>
                  <a:lnTo>
                    <a:pt x="454" y="244"/>
                  </a:lnTo>
                  <a:lnTo>
                    <a:pt x="454" y="246"/>
                  </a:lnTo>
                  <a:lnTo>
                    <a:pt x="451" y="246"/>
                  </a:lnTo>
                  <a:lnTo>
                    <a:pt x="451" y="246"/>
                  </a:lnTo>
                  <a:lnTo>
                    <a:pt x="451" y="248"/>
                  </a:lnTo>
                  <a:lnTo>
                    <a:pt x="454" y="251"/>
                  </a:lnTo>
                  <a:lnTo>
                    <a:pt x="454" y="251"/>
                  </a:lnTo>
                  <a:lnTo>
                    <a:pt x="454" y="251"/>
                  </a:lnTo>
                  <a:lnTo>
                    <a:pt x="451" y="255"/>
                  </a:lnTo>
                  <a:lnTo>
                    <a:pt x="451" y="255"/>
                  </a:lnTo>
                  <a:lnTo>
                    <a:pt x="451" y="255"/>
                  </a:lnTo>
                  <a:lnTo>
                    <a:pt x="451" y="258"/>
                  </a:lnTo>
                  <a:lnTo>
                    <a:pt x="454" y="260"/>
                  </a:lnTo>
                  <a:lnTo>
                    <a:pt x="456" y="263"/>
                  </a:lnTo>
                  <a:lnTo>
                    <a:pt x="461" y="258"/>
                  </a:lnTo>
                  <a:lnTo>
                    <a:pt x="465" y="258"/>
                  </a:lnTo>
                  <a:lnTo>
                    <a:pt x="468" y="258"/>
                  </a:lnTo>
                  <a:lnTo>
                    <a:pt x="468" y="255"/>
                  </a:lnTo>
                  <a:lnTo>
                    <a:pt x="465" y="255"/>
                  </a:lnTo>
                  <a:lnTo>
                    <a:pt x="468" y="253"/>
                  </a:lnTo>
                  <a:lnTo>
                    <a:pt x="468" y="253"/>
                  </a:lnTo>
                  <a:lnTo>
                    <a:pt x="468" y="251"/>
                  </a:lnTo>
                  <a:lnTo>
                    <a:pt x="468" y="251"/>
                  </a:lnTo>
                  <a:lnTo>
                    <a:pt x="470" y="248"/>
                  </a:lnTo>
                  <a:lnTo>
                    <a:pt x="472" y="248"/>
                  </a:lnTo>
                  <a:lnTo>
                    <a:pt x="472" y="248"/>
                  </a:lnTo>
                  <a:lnTo>
                    <a:pt x="470" y="246"/>
                  </a:lnTo>
                  <a:lnTo>
                    <a:pt x="470" y="246"/>
                  </a:lnTo>
                  <a:lnTo>
                    <a:pt x="470" y="246"/>
                  </a:lnTo>
                  <a:lnTo>
                    <a:pt x="468" y="248"/>
                  </a:lnTo>
                  <a:lnTo>
                    <a:pt x="465" y="248"/>
                  </a:lnTo>
                  <a:lnTo>
                    <a:pt x="465" y="248"/>
                  </a:lnTo>
                  <a:lnTo>
                    <a:pt x="463" y="246"/>
                  </a:lnTo>
                  <a:lnTo>
                    <a:pt x="461" y="244"/>
                  </a:lnTo>
                  <a:lnTo>
                    <a:pt x="463" y="244"/>
                  </a:lnTo>
                  <a:lnTo>
                    <a:pt x="463" y="241"/>
                  </a:lnTo>
                  <a:lnTo>
                    <a:pt x="463" y="241"/>
                  </a:lnTo>
                  <a:lnTo>
                    <a:pt x="465" y="241"/>
                  </a:lnTo>
                  <a:lnTo>
                    <a:pt x="465" y="241"/>
                  </a:lnTo>
                  <a:lnTo>
                    <a:pt x="465" y="239"/>
                  </a:lnTo>
                  <a:lnTo>
                    <a:pt x="465" y="239"/>
                  </a:lnTo>
                  <a:lnTo>
                    <a:pt x="465" y="239"/>
                  </a:lnTo>
                  <a:lnTo>
                    <a:pt x="463" y="237"/>
                  </a:lnTo>
                  <a:lnTo>
                    <a:pt x="463" y="237"/>
                  </a:lnTo>
                  <a:lnTo>
                    <a:pt x="461" y="234"/>
                  </a:lnTo>
                  <a:lnTo>
                    <a:pt x="461" y="234"/>
                  </a:lnTo>
                  <a:lnTo>
                    <a:pt x="461" y="232"/>
                  </a:lnTo>
                  <a:lnTo>
                    <a:pt x="461" y="232"/>
                  </a:lnTo>
                  <a:lnTo>
                    <a:pt x="461" y="232"/>
                  </a:lnTo>
                  <a:lnTo>
                    <a:pt x="461" y="232"/>
                  </a:lnTo>
                  <a:lnTo>
                    <a:pt x="461" y="229"/>
                  </a:lnTo>
                  <a:lnTo>
                    <a:pt x="461" y="229"/>
                  </a:lnTo>
                  <a:lnTo>
                    <a:pt x="461" y="227"/>
                  </a:lnTo>
                  <a:lnTo>
                    <a:pt x="463" y="227"/>
                  </a:lnTo>
                  <a:lnTo>
                    <a:pt x="463" y="227"/>
                  </a:lnTo>
                  <a:lnTo>
                    <a:pt x="465" y="227"/>
                  </a:lnTo>
                  <a:lnTo>
                    <a:pt x="468" y="227"/>
                  </a:lnTo>
                  <a:lnTo>
                    <a:pt x="468" y="229"/>
                  </a:lnTo>
                  <a:lnTo>
                    <a:pt x="468" y="227"/>
                  </a:lnTo>
                  <a:lnTo>
                    <a:pt x="468" y="227"/>
                  </a:lnTo>
                  <a:lnTo>
                    <a:pt x="470" y="225"/>
                  </a:lnTo>
                  <a:lnTo>
                    <a:pt x="470" y="225"/>
                  </a:lnTo>
                  <a:lnTo>
                    <a:pt x="465" y="220"/>
                  </a:lnTo>
                  <a:lnTo>
                    <a:pt x="465" y="218"/>
                  </a:lnTo>
                  <a:lnTo>
                    <a:pt x="465" y="218"/>
                  </a:lnTo>
                  <a:lnTo>
                    <a:pt x="465" y="218"/>
                  </a:lnTo>
                  <a:lnTo>
                    <a:pt x="463" y="215"/>
                  </a:lnTo>
                  <a:lnTo>
                    <a:pt x="463" y="215"/>
                  </a:lnTo>
                  <a:lnTo>
                    <a:pt x="463" y="213"/>
                  </a:lnTo>
                  <a:lnTo>
                    <a:pt x="463" y="213"/>
                  </a:lnTo>
                  <a:lnTo>
                    <a:pt x="468" y="213"/>
                  </a:lnTo>
                  <a:lnTo>
                    <a:pt x="465" y="210"/>
                  </a:lnTo>
                  <a:lnTo>
                    <a:pt x="468" y="210"/>
                  </a:lnTo>
                  <a:lnTo>
                    <a:pt x="468" y="208"/>
                  </a:lnTo>
                  <a:lnTo>
                    <a:pt x="470" y="208"/>
                  </a:lnTo>
                  <a:lnTo>
                    <a:pt x="470" y="206"/>
                  </a:lnTo>
                  <a:lnTo>
                    <a:pt x="468" y="203"/>
                  </a:lnTo>
                  <a:lnTo>
                    <a:pt x="468" y="203"/>
                  </a:lnTo>
                  <a:lnTo>
                    <a:pt x="465" y="203"/>
                  </a:lnTo>
                  <a:lnTo>
                    <a:pt x="463" y="199"/>
                  </a:lnTo>
                  <a:lnTo>
                    <a:pt x="463" y="199"/>
                  </a:lnTo>
                  <a:lnTo>
                    <a:pt x="461" y="199"/>
                  </a:lnTo>
                  <a:lnTo>
                    <a:pt x="458" y="201"/>
                  </a:lnTo>
                  <a:lnTo>
                    <a:pt x="456" y="201"/>
                  </a:lnTo>
                  <a:lnTo>
                    <a:pt x="456" y="201"/>
                  </a:lnTo>
                  <a:lnTo>
                    <a:pt x="454" y="203"/>
                  </a:lnTo>
                  <a:lnTo>
                    <a:pt x="451" y="203"/>
                  </a:lnTo>
                  <a:lnTo>
                    <a:pt x="449" y="203"/>
                  </a:lnTo>
                  <a:lnTo>
                    <a:pt x="444" y="206"/>
                  </a:lnTo>
                  <a:lnTo>
                    <a:pt x="442" y="208"/>
                  </a:lnTo>
                  <a:lnTo>
                    <a:pt x="442" y="213"/>
                  </a:lnTo>
                  <a:lnTo>
                    <a:pt x="444" y="210"/>
                  </a:lnTo>
                  <a:lnTo>
                    <a:pt x="444" y="210"/>
                  </a:lnTo>
                  <a:lnTo>
                    <a:pt x="446" y="213"/>
                  </a:lnTo>
                  <a:lnTo>
                    <a:pt x="449" y="210"/>
                  </a:lnTo>
                  <a:lnTo>
                    <a:pt x="451" y="210"/>
                  </a:lnTo>
                  <a:lnTo>
                    <a:pt x="451" y="210"/>
                  </a:lnTo>
                  <a:lnTo>
                    <a:pt x="454" y="213"/>
                  </a:lnTo>
                  <a:lnTo>
                    <a:pt x="454" y="213"/>
                  </a:lnTo>
                  <a:lnTo>
                    <a:pt x="456" y="215"/>
                  </a:lnTo>
                  <a:lnTo>
                    <a:pt x="454" y="213"/>
                  </a:lnTo>
                  <a:lnTo>
                    <a:pt x="451" y="215"/>
                  </a:lnTo>
                  <a:lnTo>
                    <a:pt x="449" y="220"/>
                  </a:lnTo>
                  <a:lnTo>
                    <a:pt x="446" y="220"/>
                  </a:lnTo>
                  <a:lnTo>
                    <a:pt x="446" y="220"/>
                  </a:lnTo>
                  <a:lnTo>
                    <a:pt x="444" y="222"/>
                  </a:lnTo>
                  <a:lnTo>
                    <a:pt x="444" y="222"/>
                  </a:lnTo>
                  <a:lnTo>
                    <a:pt x="442" y="220"/>
                  </a:lnTo>
                  <a:lnTo>
                    <a:pt x="442" y="218"/>
                  </a:lnTo>
                  <a:lnTo>
                    <a:pt x="444" y="215"/>
                  </a:lnTo>
                  <a:lnTo>
                    <a:pt x="444" y="213"/>
                  </a:lnTo>
                  <a:lnTo>
                    <a:pt x="442" y="215"/>
                  </a:lnTo>
                  <a:lnTo>
                    <a:pt x="442" y="215"/>
                  </a:lnTo>
                  <a:lnTo>
                    <a:pt x="442" y="215"/>
                  </a:lnTo>
                  <a:lnTo>
                    <a:pt x="442" y="215"/>
                  </a:lnTo>
                  <a:lnTo>
                    <a:pt x="439" y="213"/>
                  </a:lnTo>
                  <a:lnTo>
                    <a:pt x="439" y="213"/>
                  </a:lnTo>
                  <a:lnTo>
                    <a:pt x="439" y="213"/>
                  </a:lnTo>
                  <a:lnTo>
                    <a:pt x="439" y="213"/>
                  </a:lnTo>
                  <a:lnTo>
                    <a:pt x="437" y="213"/>
                  </a:lnTo>
                  <a:lnTo>
                    <a:pt x="437" y="213"/>
                  </a:lnTo>
                  <a:lnTo>
                    <a:pt x="435" y="215"/>
                  </a:lnTo>
                  <a:lnTo>
                    <a:pt x="437" y="215"/>
                  </a:lnTo>
                  <a:lnTo>
                    <a:pt x="437" y="215"/>
                  </a:lnTo>
                  <a:lnTo>
                    <a:pt x="435" y="215"/>
                  </a:lnTo>
                  <a:lnTo>
                    <a:pt x="423" y="220"/>
                  </a:lnTo>
                  <a:lnTo>
                    <a:pt x="423" y="220"/>
                  </a:lnTo>
                  <a:lnTo>
                    <a:pt x="420" y="220"/>
                  </a:lnTo>
                  <a:lnTo>
                    <a:pt x="420" y="222"/>
                  </a:lnTo>
                  <a:lnTo>
                    <a:pt x="418" y="225"/>
                  </a:lnTo>
                  <a:lnTo>
                    <a:pt x="418" y="227"/>
                  </a:lnTo>
                  <a:lnTo>
                    <a:pt x="416" y="227"/>
                  </a:lnTo>
                  <a:lnTo>
                    <a:pt x="416" y="229"/>
                  </a:lnTo>
                  <a:lnTo>
                    <a:pt x="416" y="229"/>
                  </a:lnTo>
                  <a:lnTo>
                    <a:pt x="413" y="229"/>
                  </a:lnTo>
                  <a:lnTo>
                    <a:pt x="413" y="229"/>
                  </a:lnTo>
                  <a:lnTo>
                    <a:pt x="413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29"/>
                  </a:lnTo>
                  <a:lnTo>
                    <a:pt x="411" y="229"/>
                  </a:lnTo>
                  <a:lnTo>
                    <a:pt x="411" y="229"/>
                  </a:lnTo>
                  <a:lnTo>
                    <a:pt x="413" y="229"/>
                  </a:lnTo>
                  <a:lnTo>
                    <a:pt x="416" y="227"/>
                  </a:lnTo>
                  <a:lnTo>
                    <a:pt x="416" y="225"/>
                  </a:lnTo>
                  <a:lnTo>
                    <a:pt x="413" y="225"/>
                  </a:lnTo>
                  <a:lnTo>
                    <a:pt x="413" y="222"/>
                  </a:lnTo>
                  <a:lnTo>
                    <a:pt x="413" y="220"/>
                  </a:lnTo>
                  <a:lnTo>
                    <a:pt x="411" y="222"/>
                  </a:lnTo>
                  <a:lnTo>
                    <a:pt x="411" y="225"/>
                  </a:lnTo>
                  <a:lnTo>
                    <a:pt x="409" y="227"/>
                  </a:lnTo>
                  <a:lnTo>
                    <a:pt x="406" y="229"/>
                  </a:lnTo>
                  <a:lnTo>
                    <a:pt x="406" y="227"/>
                  </a:lnTo>
                  <a:lnTo>
                    <a:pt x="406" y="222"/>
                  </a:lnTo>
                  <a:lnTo>
                    <a:pt x="406" y="220"/>
                  </a:lnTo>
                  <a:lnTo>
                    <a:pt x="409" y="218"/>
                  </a:lnTo>
                  <a:lnTo>
                    <a:pt x="409" y="218"/>
                  </a:lnTo>
                  <a:lnTo>
                    <a:pt x="409" y="215"/>
                  </a:lnTo>
                  <a:lnTo>
                    <a:pt x="406" y="215"/>
                  </a:lnTo>
                  <a:lnTo>
                    <a:pt x="406" y="215"/>
                  </a:lnTo>
                  <a:lnTo>
                    <a:pt x="409" y="215"/>
                  </a:lnTo>
                  <a:lnTo>
                    <a:pt x="411" y="215"/>
                  </a:lnTo>
                  <a:lnTo>
                    <a:pt x="411" y="213"/>
                  </a:lnTo>
                  <a:lnTo>
                    <a:pt x="411" y="213"/>
                  </a:lnTo>
                  <a:lnTo>
                    <a:pt x="413" y="213"/>
                  </a:lnTo>
                  <a:lnTo>
                    <a:pt x="413" y="213"/>
                  </a:lnTo>
                  <a:lnTo>
                    <a:pt x="413" y="213"/>
                  </a:lnTo>
                  <a:lnTo>
                    <a:pt x="413" y="215"/>
                  </a:lnTo>
                  <a:lnTo>
                    <a:pt x="416" y="215"/>
                  </a:lnTo>
                  <a:lnTo>
                    <a:pt x="416" y="215"/>
                  </a:lnTo>
                  <a:lnTo>
                    <a:pt x="423" y="210"/>
                  </a:lnTo>
                  <a:lnTo>
                    <a:pt x="425" y="213"/>
                  </a:lnTo>
                  <a:lnTo>
                    <a:pt x="428" y="213"/>
                  </a:lnTo>
                  <a:lnTo>
                    <a:pt x="428" y="210"/>
                  </a:lnTo>
                  <a:lnTo>
                    <a:pt x="430" y="208"/>
                  </a:lnTo>
                  <a:lnTo>
                    <a:pt x="432" y="210"/>
                  </a:lnTo>
                  <a:lnTo>
                    <a:pt x="435" y="210"/>
                  </a:lnTo>
                  <a:lnTo>
                    <a:pt x="437" y="210"/>
                  </a:lnTo>
                  <a:lnTo>
                    <a:pt x="437" y="208"/>
                  </a:lnTo>
                  <a:lnTo>
                    <a:pt x="437" y="206"/>
                  </a:lnTo>
                  <a:lnTo>
                    <a:pt x="454" y="189"/>
                  </a:lnTo>
                  <a:lnTo>
                    <a:pt x="456" y="187"/>
                  </a:lnTo>
                  <a:lnTo>
                    <a:pt x="456" y="182"/>
                  </a:lnTo>
                  <a:lnTo>
                    <a:pt x="456" y="182"/>
                  </a:lnTo>
                  <a:lnTo>
                    <a:pt x="461" y="180"/>
                  </a:lnTo>
                  <a:lnTo>
                    <a:pt x="463" y="180"/>
                  </a:lnTo>
                  <a:lnTo>
                    <a:pt x="465" y="180"/>
                  </a:lnTo>
                  <a:lnTo>
                    <a:pt x="468" y="175"/>
                  </a:lnTo>
                  <a:lnTo>
                    <a:pt x="470" y="173"/>
                  </a:lnTo>
                  <a:lnTo>
                    <a:pt x="475" y="173"/>
                  </a:lnTo>
                  <a:lnTo>
                    <a:pt x="480" y="170"/>
                  </a:lnTo>
                  <a:lnTo>
                    <a:pt x="484" y="168"/>
                  </a:lnTo>
                  <a:lnTo>
                    <a:pt x="487" y="166"/>
                  </a:lnTo>
                  <a:lnTo>
                    <a:pt x="487" y="166"/>
                  </a:lnTo>
                  <a:lnTo>
                    <a:pt x="484" y="163"/>
                  </a:lnTo>
                  <a:lnTo>
                    <a:pt x="482" y="163"/>
                  </a:lnTo>
                  <a:lnTo>
                    <a:pt x="480" y="166"/>
                  </a:lnTo>
                  <a:lnTo>
                    <a:pt x="480" y="166"/>
                  </a:lnTo>
                  <a:lnTo>
                    <a:pt x="470" y="166"/>
                  </a:lnTo>
                  <a:lnTo>
                    <a:pt x="468" y="166"/>
                  </a:lnTo>
                  <a:lnTo>
                    <a:pt x="465" y="168"/>
                  </a:lnTo>
                  <a:lnTo>
                    <a:pt x="465" y="166"/>
                  </a:lnTo>
                  <a:lnTo>
                    <a:pt x="461" y="163"/>
                  </a:lnTo>
                  <a:lnTo>
                    <a:pt x="461" y="163"/>
                  </a:lnTo>
                  <a:lnTo>
                    <a:pt x="456" y="163"/>
                  </a:lnTo>
                  <a:lnTo>
                    <a:pt x="454" y="161"/>
                  </a:lnTo>
                  <a:lnTo>
                    <a:pt x="449" y="158"/>
                  </a:lnTo>
                  <a:lnTo>
                    <a:pt x="449" y="156"/>
                  </a:lnTo>
                  <a:lnTo>
                    <a:pt x="444" y="156"/>
                  </a:lnTo>
                  <a:lnTo>
                    <a:pt x="442" y="156"/>
                  </a:lnTo>
                  <a:lnTo>
                    <a:pt x="442" y="156"/>
                  </a:lnTo>
                  <a:lnTo>
                    <a:pt x="439" y="156"/>
                  </a:lnTo>
                  <a:lnTo>
                    <a:pt x="435" y="156"/>
                  </a:lnTo>
                  <a:lnTo>
                    <a:pt x="430" y="154"/>
                  </a:lnTo>
                  <a:lnTo>
                    <a:pt x="428" y="151"/>
                  </a:lnTo>
                  <a:lnTo>
                    <a:pt x="428" y="149"/>
                  </a:lnTo>
                  <a:lnTo>
                    <a:pt x="428" y="149"/>
                  </a:lnTo>
                  <a:lnTo>
                    <a:pt x="428" y="149"/>
                  </a:lnTo>
                  <a:lnTo>
                    <a:pt x="428" y="147"/>
                  </a:lnTo>
                  <a:lnTo>
                    <a:pt x="428" y="147"/>
                  </a:lnTo>
                  <a:lnTo>
                    <a:pt x="425" y="144"/>
                  </a:lnTo>
                  <a:lnTo>
                    <a:pt x="425" y="144"/>
                  </a:lnTo>
                  <a:lnTo>
                    <a:pt x="423" y="144"/>
                  </a:lnTo>
                  <a:lnTo>
                    <a:pt x="423" y="144"/>
                  </a:lnTo>
                  <a:lnTo>
                    <a:pt x="420" y="142"/>
                  </a:lnTo>
                  <a:lnTo>
                    <a:pt x="420" y="140"/>
                  </a:lnTo>
                  <a:lnTo>
                    <a:pt x="420" y="140"/>
                  </a:lnTo>
                  <a:lnTo>
                    <a:pt x="420" y="137"/>
                  </a:lnTo>
                  <a:lnTo>
                    <a:pt x="420" y="137"/>
                  </a:lnTo>
                  <a:lnTo>
                    <a:pt x="418" y="137"/>
                  </a:lnTo>
                  <a:lnTo>
                    <a:pt x="418" y="137"/>
                  </a:lnTo>
                  <a:lnTo>
                    <a:pt x="409" y="125"/>
                  </a:lnTo>
                  <a:lnTo>
                    <a:pt x="399" y="118"/>
                  </a:lnTo>
                  <a:lnTo>
                    <a:pt x="397" y="116"/>
                  </a:lnTo>
                  <a:lnTo>
                    <a:pt x="392" y="113"/>
                  </a:lnTo>
                  <a:lnTo>
                    <a:pt x="387" y="113"/>
                  </a:lnTo>
                  <a:lnTo>
                    <a:pt x="380" y="113"/>
                  </a:lnTo>
                  <a:lnTo>
                    <a:pt x="376" y="113"/>
                  </a:lnTo>
                  <a:lnTo>
                    <a:pt x="371" y="113"/>
                  </a:lnTo>
                  <a:lnTo>
                    <a:pt x="366" y="116"/>
                  </a:lnTo>
                  <a:lnTo>
                    <a:pt x="354" y="125"/>
                  </a:lnTo>
                  <a:lnTo>
                    <a:pt x="350" y="128"/>
                  </a:lnTo>
                  <a:lnTo>
                    <a:pt x="350" y="128"/>
                  </a:lnTo>
                  <a:lnTo>
                    <a:pt x="345" y="132"/>
                  </a:lnTo>
                  <a:lnTo>
                    <a:pt x="335" y="135"/>
                  </a:lnTo>
                  <a:lnTo>
                    <a:pt x="333" y="137"/>
                  </a:lnTo>
                  <a:lnTo>
                    <a:pt x="331" y="137"/>
                  </a:lnTo>
                  <a:lnTo>
                    <a:pt x="319" y="137"/>
                  </a:lnTo>
                  <a:lnTo>
                    <a:pt x="319" y="137"/>
                  </a:lnTo>
                  <a:lnTo>
                    <a:pt x="316" y="137"/>
                  </a:lnTo>
                  <a:lnTo>
                    <a:pt x="314" y="135"/>
                  </a:lnTo>
                  <a:lnTo>
                    <a:pt x="312" y="135"/>
                  </a:lnTo>
                  <a:lnTo>
                    <a:pt x="312" y="135"/>
                  </a:lnTo>
                  <a:lnTo>
                    <a:pt x="312" y="137"/>
                  </a:lnTo>
                  <a:lnTo>
                    <a:pt x="314" y="140"/>
                  </a:lnTo>
                  <a:lnTo>
                    <a:pt x="316" y="142"/>
                  </a:lnTo>
                  <a:lnTo>
                    <a:pt x="321" y="142"/>
                  </a:lnTo>
                  <a:lnTo>
                    <a:pt x="326" y="142"/>
                  </a:lnTo>
                  <a:lnTo>
                    <a:pt x="328" y="142"/>
                  </a:lnTo>
                  <a:lnTo>
                    <a:pt x="331" y="144"/>
                  </a:lnTo>
                  <a:lnTo>
                    <a:pt x="328" y="144"/>
                  </a:lnTo>
                  <a:lnTo>
                    <a:pt x="328" y="142"/>
                  </a:lnTo>
                  <a:lnTo>
                    <a:pt x="326" y="142"/>
                  </a:lnTo>
                  <a:lnTo>
                    <a:pt x="326" y="142"/>
                  </a:lnTo>
                  <a:lnTo>
                    <a:pt x="321" y="144"/>
                  </a:lnTo>
                  <a:lnTo>
                    <a:pt x="319" y="144"/>
                  </a:lnTo>
                  <a:lnTo>
                    <a:pt x="316" y="142"/>
                  </a:lnTo>
                  <a:lnTo>
                    <a:pt x="312" y="142"/>
                  </a:lnTo>
                  <a:lnTo>
                    <a:pt x="309" y="137"/>
                  </a:lnTo>
                  <a:lnTo>
                    <a:pt x="307" y="135"/>
                  </a:lnTo>
                  <a:lnTo>
                    <a:pt x="300" y="116"/>
                  </a:lnTo>
                  <a:lnTo>
                    <a:pt x="300" y="113"/>
                  </a:lnTo>
                  <a:lnTo>
                    <a:pt x="298" y="113"/>
                  </a:lnTo>
                  <a:lnTo>
                    <a:pt x="295" y="113"/>
                  </a:lnTo>
                  <a:lnTo>
                    <a:pt x="290" y="113"/>
                  </a:lnTo>
                  <a:lnTo>
                    <a:pt x="288" y="113"/>
                  </a:lnTo>
                  <a:lnTo>
                    <a:pt x="286" y="116"/>
                  </a:lnTo>
                  <a:lnTo>
                    <a:pt x="283" y="118"/>
                  </a:lnTo>
                  <a:lnTo>
                    <a:pt x="283" y="118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1" y="125"/>
                  </a:lnTo>
                  <a:lnTo>
                    <a:pt x="279" y="125"/>
                  </a:lnTo>
                  <a:lnTo>
                    <a:pt x="276" y="125"/>
                  </a:lnTo>
                  <a:lnTo>
                    <a:pt x="276" y="125"/>
                  </a:lnTo>
                  <a:lnTo>
                    <a:pt x="274" y="125"/>
                  </a:lnTo>
                  <a:lnTo>
                    <a:pt x="274" y="123"/>
                  </a:lnTo>
                  <a:lnTo>
                    <a:pt x="267" y="118"/>
                  </a:lnTo>
                  <a:lnTo>
                    <a:pt x="267" y="118"/>
                  </a:lnTo>
                  <a:lnTo>
                    <a:pt x="264" y="121"/>
                  </a:lnTo>
                  <a:lnTo>
                    <a:pt x="260" y="125"/>
                  </a:lnTo>
                  <a:lnTo>
                    <a:pt x="257" y="128"/>
                  </a:lnTo>
                  <a:lnTo>
                    <a:pt x="253" y="128"/>
                  </a:lnTo>
                  <a:lnTo>
                    <a:pt x="264" y="116"/>
                  </a:lnTo>
                  <a:lnTo>
                    <a:pt x="267" y="116"/>
                  </a:lnTo>
                  <a:lnTo>
                    <a:pt x="269" y="116"/>
                  </a:lnTo>
                  <a:lnTo>
                    <a:pt x="274" y="116"/>
                  </a:lnTo>
                  <a:lnTo>
                    <a:pt x="274" y="116"/>
                  </a:lnTo>
                  <a:lnTo>
                    <a:pt x="276" y="116"/>
                  </a:lnTo>
                  <a:lnTo>
                    <a:pt x="276" y="113"/>
                  </a:lnTo>
                  <a:lnTo>
                    <a:pt x="276" y="113"/>
                  </a:lnTo>
                  <a:lnTo>
                    <a:pt x="279" y="111"/>
                  </a:lnTo>
                  <a:lnTo>
                    <a:pt x="281" y="106"/>
                  </a:lnTo>
                  <a:lnTo>
                    <a:pt x="281" y="106"/>
                  </a:lnTo>
                  <a:lnTo>
                    <a:pt x="281" y="106"/>
                  </a:lnTo>
                  <a:lnTo>
                    <a:pt x="283" y="104"/>
                  </a:lnTo>
                  <a:lnTo>
                    <a:pt x="290" y="102"/>
                  </a:lnTo>
                  <a:lnTo>
                    <a:pt x="314" y="102"/>
                  </a:lnTo>
                  <a:lnTo>
                    <a:pt x="316" y="102"/>
                  </a:lnTo>
                  <a:lnTo>
                    <a:pt x="319" y="104"/>
                  </a:lnTo>
                  <a:lnTo>
                    <a:pt x="321" y="106"/>
                  </a:lnTo>
                  <a:lnTo>
                    <a:pt x="326" y="109"/>
                  </a:lnTo>
                  <a:lnTo>
                    <a:pt x="328" y="109"/>
                  </a:lnTo>
                  <a:lnTo>
                    <a:pt x="331" y="109"/>
                  </a:lnTo>
                  <a:lnTo>
                    <a:pt x="333" y="106"/>
                  </a:lnTo>
                  <a:lnTo>
                    <a:pt x="335" y="106"/>
                  </a:lnTo>
                  <a:lnTo>
                    <a:pt x="338" y="106"/>
                  </a:lnTo>
                  <a:lnTo>
                    <a:pt x="340" y="106"/>
                  </a:lnTo>
                  <a:lnTo>
                    <a:pt x="340" y="104"/>
                  </a:lnTo>
                  <a:lnTo>
                    <a:pt x="342" y="104"/>
                  </a:lnTo>
                  <a:lnTo>
                    <a:pt x="345" y="104"/>
                  </a:lnTo>
                  <a:lnTo>
                    <a:pt x="345" y="104"/>
                  </a:lnTo>
                  <a:lnTo>
                    <a:pt x="342" y="104"/>
                  </a:lnTo>
                  <a:lnTo>
                    <a:pt x="342" y="102"/>
                  </a:lnTo>
                  <a:lnTo>
                    <a:pt x="340" y="102"/>
                  </a:lnTo>
                  <a:lnTo>
                    <a:pt x="342" y="99"/>
                  </a:lnTo>
                  <a:lnTo>
                    <a:pt x="345" y="99"/>
                  </a:lnTo>
                  <a:lnTo>
                    <a:pt x="345" y="99"/>
                  </a:lnTo>
                  <a:lnTo>
                    <a:pt x="347" y="97"/>
                  </a:lnTo>
                  <a:lnTo>
                    <a:pt x="347" y="97"/>
                  </a:lnTo>
                  <a:lnTo>
                    <a:pt x="345" y="95"/>
                  </a:lnTo>
                  <a:lnTo>
                    <a:pt x="345" y="95"/>
                  </a:lnTo>
                  <a:lnTo>
                    <a:pt x="345" y="92"/>
                  </a:lnTo>
                  <a:lnTo>
                    <a:pt x="347" y="85"/>
                  </a:lnTo>
                  <a:lnTo>
                    <a:pt x="350" y="83"/>
                  </a:lnTo>
                  <a:lnTo>
                    <a:pt x="350" y="80"/>
                  </a:lnTo>
                  <a:lnTo>
                    <a:pt x="352" y="78"/>
                  </a:lnTo>
                  <a:lnTo>
                    <a:pt x="354" y="76"/>
                  </a:lnTo>
                  <a:lnTo>
                    <a:pt x="357" y="76"/>
                  </a:lnTo>
                  <a:lnTo>
                    <a:pt x="366" y="76"/>
                  </a:lnTo>
                  <a:lnTo>
                    <a:pt x="368" y="76"/>
                  </a:lnTo>
                  <a:lnTo>
                    <a:pt x="368" y="73"/>
                  </a:lnTo>
                  <a:lnTo>
                    <a:pt x="368" y="73"/>
                  </a:lnTo>
                  <a:lnTo>
                    <a:pt x="371" y="71"/>
                  </a:lnTo>
                  <a:lnTo>
                    <a:pt x="371" y="71"/>
                  </a:lnTo>
                  <a:lnTo>
                    <a:pt x="371" y="69"/>
                  </a:lnTo>
                  <a:lnTo>
                    <a:pt x="373" y="69"/>
                  </a:lnTo>
                  <a:lnTo>
                    <a:pt x="378" y="66"/>
                  </a:lnTo>
                  <a:lnTo>
                    <a:pt x="380" y="64"/>
                  </a:lnTo>
                  <a:lnTo>
                    <a:pt x="385" y="61"/>
                  </a:lnTo>
                  <a:lnTo>
                    <a:pt x="385" y="61"/>
                  </a:lnTo>
                  <a:lnTo>
                    <a:pt x="385" y="57"/>
                  </a:lnTo>
                  <a:lnTo>
                    <a:pt x="383" y="54"/>
                  </a:lnTo>
                  <a:lnTo>
                    <a:pt x="380" y="52"/>
                  </a:lnTo>
                  <a:lnTo>
                    <a:pt x="380" y="52"/>
                  </a:lnTo>
                  <a:lnTo>
                    <a:pt x="380" y="52"/>
                  </a:lnTo>
                  <a:lnTo>
                    <a:pt x="378" y="50"/>
                  </a:lnTo>
                  <a:lnTo>
                    <a:pt x="378" y="50"/>
                  </a:lnTo>
                  <a:lnTo>
                    <a:pt x="376" y="50"/>
                  </a:lnTo>
                  <a:lnTo>
                    <a:pt x="376" y="50"/>
                  </a:lnTo>
                  <a:lnTo>
                    <a:pt x="376" y="50"/>
                  </a:lnTo>
                  <a:lnTo>
                    <a:pt x="373" y="50"/>
                  </a:lnTo>
                  <a:lnTo>
                    <a:pt x="373" y="50"/>
                  </a:lnTo>
                  <a:lnTo>
                    <a:pt x="371" y="50"/>
                  </a:lnTo>
                  <a:lnTo>
                    <a:pt x="368" y="50"/>
                  </a:lnTo>
                  <a:lnTo>
                    <a:pt x="368" y="47"/>
                  </a:lnTo>
                  <a:lnTo>
                    <a:pt x="368" y="47"/>
                  </a:lnTo>
                  <a:lnTo>
                    <a:pt x="368" y="47"/>
                  </a:lnTo>
                  <a:lnTo>
                    <a:pt x="366" y="43"/>
                  </a:lnTo>
                  <a:lnTo>
                    <a:pt x="364" y="43"/>
                  </a:lnTo>
                  <a:lnTo>
                    <a:pt x="364" y="43"/>
                  </a:lnTo>
                  <a:lnTo>
                    <a:pt x="361" y="43"/>
                  </a:lnTo>
                  <a:lnTo>
                    <a:pt x="361" y="43"/>
                  </a:lnTo>
                  <a:lnTo>
                    <a:pt x="361" y="43"/>
                  </a:lnTo>
                  <a:lnTo>
                    <a:pt x="361" y="43"/>
                  </a:lnTo>
                  <a:lnTo>
                    <a:pt x="359" y="45"/>
                  </a:lnTo>
                  <a:lnTo>
                    <a:pt x="359" y="45"/>
                  </a:lnTo>
                  <a:lnTo>
                    <a:pt x="359" y="45"/>
                  </a:lnTo>
                  <a:lnTo>
                    <a:pt x="359" y="47"/>
                  </a:lnTo>
                  <a:lnTo>
                    <a:pt x="359" y="47"/>
                  </a:lnTo>
                  <a:lnTo>
                    <a:pt x="357" y="47"/>
                  </a:lnTo>
                  <a:lnTo>
                    <a:pt x="357" y="47"/>
                  </a:lnTo>
                  <a:lnTo>
                    <a:pt x="352" y="45"/>
                  </a:lnTo>
                  <a:lnTo>
                    <a:pt x="352" y="45"/>
                  </a:lnTo>
                  <a:lnTo>
                    <a:pt x="352" y="45"/>
                  </a:lnTo>
                  <a:lnTo>
                    <a:pt x="352" y="43"/>
                  </a:lnTo>
                  <a:lnTo>
                    <a:pt x="352" y="43"/>
                  </a:lnTo>
                  <a:lnTo>
                    <a:pt x="352" y="40"/>
                  </a:lnTo>
                  <a:lnTo>
                    <a:pt x="352" y="40"/>
                  </a:lnTo>
                  <a:lnTo>
                    <a:pt x="352" y="40"/>
                  </a:lnTo>
                  <a:lnTo>
                    <a:pt x="352" y="38"/>
                  </a:lnTo>
                  <a:lnTo>
                    <a:pt x="350" y="35"/>
                  </a:lnTo>
                  <a:lnTo>
                    <a:pt x="350" y="35"/>
                  </a:lnTo>
                  <a:lnTo>
                    <a:pt x="350" y="35"/>
                  </a:lnTo>
                  <a:lnTo>
                    <a:pt x="350" y="35"/>
                  </a:lnTo>
                  <a:lnTo>
                    <a:pt x="352" y="33"/>
                  </a:lnTo>
                  <a:lnTo>
                    <a:pt x="352" y="33"/>
                  </a:lnTo>
                  <a:lnTo>
                    <a:pt x="352" y="33"/>
                  </a:lnTo>
                  <a:lnTo>
                    <a:pt x="352" y="31"/>
                  </a:lnTo>
                  <a:lnTo>
                    <a:pt x="352" y="31"/>
                  </a:lnTo>
                  <a:lnTo>
                    <a:pt x="350" y="26"/>
                  </a:lnTo>
                  <a:lnTo>
                    <a:pt x="350" y="26"/>
                  </a:lnTo>
                  <a:lnTo>
                    <a:pt x="350" y="26"/>
                  </a:lnTo>
                  <a:lnTo>
                    <a:pt x="352" y="24"/>
                  </a:lnTo>
                  <a:lnTo>
                    <a:pt x="352" y="24"/>
                  </a:lnTo>
                  <a:lnTo>
                    <a:pt x="350" y="21"/>
                  </a:lnTo>
                  <a:lnTo>
                    <a:pt x="350" y="21"/>
                  </a:lnTo>
                  <a:lnTo>
                    <a:pt x="350" y="21"/>
                  </a:lnTo>
                  <a:lnTo>
                    <a:pt x="347" y="21"/>
                  </a:lnTo>
                  <a:lnTo>
                    <a:pt x="345" y="19"/>
                  </a:lnTo>
                  <a:lnTo>
                    <a:pt x="342" y="21"/>
                  </a:lnTo>
                  <a:lnTo>
                    <a:pt x="340" y="21"/>
                  </a:lnTo>
                  <a:lnTo>
                    <a:pt x="340" y="24"/>
                  </a:lnTo>
                  <a:lnTo>
                    <a:pt x="338" y="24"/>
                  </a:lnTo>
                  <a:lnTo>
                    <a:pt x="338" y="24"/>
                  </a:lnTo>
                  <a:lnTo>
                    <a:pt x="335" y="21"/>
                  </a:lnTo>
                  <a:lnTo>
                    <a:pt x="333" y="21"/>
                  </a:lnTo>
                  <a:lnTo>
                    <a:pt x="328" y="21"/>
                  </a:lnTo>
                  <a:lnTo>
                    <a:pt x="326" y="24"/>
                  </a:lnTo>
                  <a:lnTo>
                    <a:pt x="324" y="24"/>
                  </a:lnTo>
                  <a:lnTo>
                    <a:pt x="321" y="24"/>
                  </a:lnTo>
                  <a:lnTo>
                    <a:pt x="321" y="26"/>
                  </a:lnTo>
                  <a:lnTo>
                    <a:pt x="319" y="26"/>
                  </a:lnTo>
                  <a:lnTo>
                    <a:pt x="316" y="26"/>
                  </a:lnTo>
                  <a:lnTo>
                    <a:pt x="316" y="26"/>
                  </a:lnTo>
                  <a:lnTo>
                    <a:pt x="316" y="26"/>
                  </a:lnTo>
                  <a:lnTo>
                    <a:pt x="316" y="28"/>
                  </a:lnTo>
                  <a:lnTo>
                    <a:pt x="316" y="28"/>
                  </a:lnTo>
                  <a:lnTo>
                    <a:pt x="316" y="28"/>
                  </a:lnTo>
                  <a:lnTo>
                    <a:pt x="316" y="28"/>
                  </a:lnTo>
                  <a:lnTo>
                    <a:pt x="316" y="31"/>
                  </a:lnTo>
                  <a:lnTo>
                    <a:pt x="319" y="31"/>
                  </a:lnTo>
                  <a:lnTo>
                    <a:pt x="319" y="31"/>
                  </a:lnTo>
                  <a:lnTo>
                    <a:pt x="319" y="33"/>
                  </a:lnTo>
                  <a:lnTo>
                    <a:pt x="319" y="35"/>
                  </a:lnTo>
                  <a:lnTo>
                    <a:pt x="319" y="38"/>
                  </a:lnTo>
                  <a:lnTo>
                    <a:pt x="319" y="38"/>
                  </a:lnTo>
                  <a:lnTo>
                    <a:pt x="316" y="38"/>
                  </a:lnTo>
                  <a:lnTo>
                    <a:pt x="312" y="40"/>
                  </a:lnTo>
                  <a:lnTo>
                    <a:pt x="309" y="40"/>
                  </a:lnTo>
                  <a:lnTo>
                    <a:pt x="309" y="40"/>
                  </a:lnTo>
                  <a:lnTo>
                    <a:pt x="307" y="40"/>
                  </a:lnTo>
                  <a:lnTo>
                    <a:pt x="305" y="40"/>
                  </a:lnTo>
                  <a:lnTo>
                    <a:pt x="305" y="43"/>
                  </a:lnTo>
                  <a:lnTo>
                    <a:pt x="298" y="50"/>
                  </a:lnTo>
                  <a:lnTo>
                    <a:pt x="293" y="54"/>
                  </a:lnTo>
                  <a:lnTo>
                    <a:pt x="293" y="47"/>
                  </a:lnTo>
                  <a:lnTo>
                    <a:pt x="293" y="47"/>
                  </a:lnTo>
                  <a:lnTo>
                    <a:pt x="288" y="38"/>
                  </a:lnTo>
                  <a:lnTo>
                    <a:pt x="288" y="35"/>
                  </a:lnTo>
                  <a:lnTo>
                    <a:pt x="288" y="35"/>
                  </a:lnTo>
                  <a:lnTo>
                    <a:pt x="286" y="35"/>
                  </a:lnTo>
                  <a:lnTo>
                    <a:pt x="286" y="35"/>
                  </a:lnTo>
                  <a:lnTo>
                    <a:pt x="286" y="35"/>
                  </a:lnTo>
                  <a:lnTo>
                    <a:pt x="283" y="38"/>
                  </a:lnTo>
                  <a:lnTo>
                    <a:pt x="283" y="38"/>
                  </a:lnTo>
                  <a:lnTo>
                    <a:pt x="281" y="38"/>
                  </a:lnTo>
                  <a:lnTo>
                    <a:pt x="281" y="38"/>
                  </a:lnTo>
                  <a:lnTo>
                    <a:pt x="281" y="38"/>
                  </a:lnTo>
                  <a:lnTo>
                    <a:pt x="279" y="35"/>
                  </a:lnTo>
                  <a:lnTo>
                    <a:pt x="279" y="35"/>
                  </a:lnTo>
                  <a:lnTo>
                    <a:pt x="279" y="33"/>
                  </a:lnTo>
                  <a:lnTo>
                    <a:pt x="279" y="31"/>
                  </a:lnTo>
                  <a:lnTo>
                    <a:pt x="279" y="31"/>
                  </a:lnTo>
                  <a:lnTo>
                    <a:pt x="279" y="31"/>
                  </a:lnTo>
                  <a:lnTo>
                    <a:pt x="279" y="31"/>
                  </a:lnTo>
                  <a:lnTo>
                    <a:pt x="271" y="31"/>
                  </a:lnTo>
                  <a:lnTo>
                    <a:pt x="262" y="33"/>
                  </a:lnTo>
                  <a:lnTo>
                    <a:pt x="250" y="31"/>
                  </a:lnTo>
                  <a:lnTo>
                    <a:pt x="243" y="24"/>
                  </a:lnTo>
                  <a:lnTo>
                    <a:pt x="238" y="19"/>
                  </a:lnTo>
                  <a:lnTo>
                    <a:pt x="231" y="14"/>
                  </a:lnTo>
                  <a:lnTo>
                    <a:pt x="229" y="12"/>
                  </a:lnTo>
                  <a:lnTo>
                    <a:pt x="229" y="9"/>
                  </a:lnTo>
                  <a:lnTo>
                    <a:pt x="229" y="7"/>
                  </a:lnTo>
                  <a:lnTo>
                    <a:pt x="229" y="5"/>
                  </a:lnTo>
                  <a:lnTo>
                    <a:pt x="229" y="2"/>
                  </a:lnTo>
                  <a:lnTo>
                    <a:pt x="227" y="0"/>
                  </a:lnTo>
                  <a:close/>
                  <a:moveTo>
                    <a:pt x="390" y="402"/>
                  </a:moveTo>
                  <a:lnTo>
                    <a:pt x="390" y="402"/>
                  </a:lnTo>
                  <a:lnTo>
                    <a:pt x="390" y="404"/>
                  </a:lnTo>
                  <a:lnTo>
                    <a:pt x="387" y="404"/>
                  </a:lnTo>
                  <a:lnTo>
                    <a:pt x="387" y="404"/>
                  </a:lnTo>
                  <a:lnTo>
                    <a:pt x="385" y="402"/>
                  </a:lnTo>
                  <a:lnTo>
                    <a:pt x="385" y="402"/>
                  </a:lnTo>
                  <a:lnTo>
                    <a:pt x="385" y="404"/>
                  </a:lnTo>
                  <a:lnTo>
                    <a:pt x="385" y="404"/>
                  </a:lnTo>
                  <a:lnTo>
                    <a:pt x="385" y="404"/>
                  </a:lnTo>
                  <a:lnTo>
                    <a:pt x="385" y="404"/>
                  </a:lnTo>
                  <a:lnTo>
                    <a:pt x="385" y="407"/>
                  </a:lnTo>
                  <a:lnTo>
                    <a:pt x="383" y="407"/>
                  </a:lnTo>
                  <a:lnTo>
                    <a:pt x="380" y="407"/>
                  </a:lnTo>
                  <a:lnTo>
                    <a:pt x="380" y="407"/>
                  </a:lnTo>
                  <a:lnTo>
                    <a:pt x="378" y="409"/>
                  </a:lnTo>
                  <a:lnTo>
                    <a:pt x="376" y="409"/>
                  </a:lnTo>
                  <a:lnTo>
                    <a:pt x="373" y="409"/>
                  </a:lnTo>
                  <a:lnTo>
                    <a:pt x="371" y="407"/>
                  </a:lnTo>
                  <a:lnTo>
                    <a:pt x="371" y="407"/>
                  </a:lnTo>
                  <a:lnTo>
                    <a:pt x="373" y="404"/>
                  </a:lnTo>
                  <a:lnTo>
                    <a:pt x="373" y="404"/>
                  </a:lnTo>
                  <a:lnTo>
                    <a:pt x="373" y="402"/>
                  </a:lnTo>
                  <a:lnTo>
                    <a:pt x="371" y="402"/>
                  </a:lnTo>
                  <a:lnTo>
                    <a:pt x="371" y="402"/>
                  </a:lnTo>
                  <a:lnTo>
                    <a:pt x="371" y="402"/>
                  </a:lnTo>
                  <a:lnTo>
                    <a:pt x="371" y="400"/>
                  </a:lnTo>
                  <a:lnTo>
                    <a:pt x="371" y="397"/>
                  </a:lnTo>
                  <a:lnTo>
                    <a:pt x="371" y="397"/>
                  </a:lnTo>
                  <a:lnTo>
                    <a:pt x="371" y="397"/>
                  </a:lnTo>
                  <a:lnTo>
                    <a:pt x="373" y="395"/>
                  </a:lnTo>
                  <a:lnTo>
                    <a:pt x="378" y="393"/>
                  </a:lnTo>
                  <a:lnTo>
                    <a:pt x="378" y="393"/>
                  </a:lnTo>
                  <a:lnTo>
                    <a:pt x="378" y="390"/>
                  </a:lnTo>
                  <a:lnTo>
                    <a:pt x="380" y="388"/>
                  </a:lnTo>
                  <a:lnTo>
                    <a:pt x="380" y="388"/>
                  </a:lnTo>
                  <a:lnTo>
                    <a:pt x="383" y="388"/>
                  </a:lnTo>
                  <a:lnTo>
                    <a:pt x="385" y="388"/>
                  </a:lnTo>
                  <a:lnTo>
                    <a:pt x="390" y="390"/>
                  </a:lnTo>
                  <a:lnTo>
                    <a:pt x="385" y="390"/>
                  </a:lnTo>
                  <a:lnTo>
                    <a:pt x="385" y="393"/>
                  </a:lnTo>
                  <a:lnTo>
                    <a:pt x="385" y="397"/>
                  </a:lnTo>
                  <a:lnTo>
                    <a:pt x="387" y="400"/>
                  </a:lnTo>
                  <a:lnTo>
                    <a:pt x="390" y="402"/>
                  </a:lnTo>
                  <a:close/>
                  <a:moveTo>
                    <a:pt x="468" y="267"/>
                  </a:moveTo>
                  <a:lnTo>
                    <a:pt x="468" y="267"/>
                  </a:lnTo>
                  <a:lnTo>
                    <a:pt x="470" y="267"/>
                  </a:lnTo>
                  <a:lnTo>
                    <a:pt x="470" y="270"/>
                  </a:lnTo>
                  <a:lnTo>
                    <a:pt x="465" y="274"/>
                  </a:lnTo>
                  <a:lnTo>
                    <a:pt x="465" y="274"/>
                  </a:lnTo>
                  <a:lnTo>
                    <a:pt x="463" y="274"/>
                  </a:lnTo>
                  <a:lnTo>
                    <a:pt x="461" y="274"/>
                  </a:lnTo>
                  <a:lnTo>
                    <a:pt x="463" y="270"/>
                  </a:lnTo>
                  <a:lnTo>
                    <a:pt x="461" y="267"/>
                  </a:lnTo>
                  <a:lnTo>
                    <a:pt x="458" y="267"/>
                  </a:lnTo>
                  <a:lnTo>
                    <a:pt x="458" y="263"/>
                  </a:lnTo>
                  <a:lnTo>
                    <a:pt x="461" y="263"/>
                  </a:lnTo>
                  <a:lnTo>
                    <a:pt x="463" y="260"/>
                  </a:lnTo>
                  <a:lnTo>
                    <a:pt x="465" y="260"/>
                  </a:lnTo>
                  <a:lnTo>
                    <a:pt x="468" y="263"/>
                  </a:lnTo>
                  <a:lnTo>
                    <a:pt x="468" y="263"/>
                  </a:lnTo>
                  <a:lnTo>
                    <a:pt x="468" y="263"/>
                  </a:lnTo>
                  <a:lnTo>
                    <a:pt x="468" y="267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67" name="Freeform 67"/>
            <p:cNvSpPr/>
            <p:nvPr/>
          </p:nvSpPr>
          <p:spPr bwMode="auto">
            <a:xfrm>
              <a:off x="4209742" y="1460567"/>
              <a:ext cx="825622" cy="631436"/>
            </a:xfrm>
            <a:custGeom>
              <a:avLst/>
              <a:gdLst>
                <a:gd name="T0" fmla="*/ 939 w 953"/>
                <a:gd name="T1" fmla="*/ 379 h 727"/>
                <a:gd name="T2" fmla="*/ 889 w 953"/>
                <a:gd name="T3" fmla="*/ 433 h 727"/>
                <a:gd name="T4" fmla="*/ 863 w 953"/>
                <a:gd name="T5" fmla="*/ 429 h 727"/>
                <a:gd name="T6" fmla="*/ 821 w 953"/>
                <a:gd name="T7" fmla="*/ 403 h 727"/>
                <a:gd name="T8" fmla="*/ 816 w 953"/>
                <a:gd name="T9" fmla="*/ 469 h 727"/>
                <a:gd name="T10" fmla="*/ 778 w 953"/>
                <a:gd name="T11" fmla="*/ 481 h 727"/>
                <a:gd name="T12" fmla="*/ 766 w 953"/>
                <a:gd name="T13" fmla="*/ 504 h 727"/>
                <a:gd name="T14" fmla="*/ 709 w 953"/>
                <a:gd name="T15" fmla="*/ 544 h 727"/>
                <a:gd name="T16" fmla="*/ 681 w 953"/>
                <a:gd name="T17" fmla="*/ 599 h 727"/>
                <a:gd name="T18" fmla="*/ 643 w 953"/>
                <a:gd name="T19" fmla="*/ 632 h 727"/>
                <a:gd name="T20" fmla="*/ 587 w 953"/>
                <a:gd name="T21" fmla="*/ 627 h 727"/>
                <a:gd name="T22" fmla="*/ 570 w 953"/>
                <a:gd name="T23" fmla="*/ 618 h 727"/>
                <a:gd name="T24" fmla="*/ 532 w 953"/>
                <a:gd name="T25" fmla="*/ 604 h 727"/>
                <a:gd name="T26" fmla="*/ 508 w 953"/>
                <a:gd name="T27" fmla="*/ 653 h 727"/>
                <a:gd name="T28" fmla="*/ 466 w 953"/>
                <a:gd name="T29" fmla="*/ 708 h 727"/>
                <a:gd name="T30" fmla="*/ 430 w 953"/>
                <a:gd name="T31" fmla="*/ 727 h 727"/>
                <a:gd name="T32" fmla="*/ 430 w 953"/>
                <a:gd name="T33" fmla="*/ 698 h 727"/>
                <a:gd name="T34" fmla="*/ 421 w 953"/>
                <a:gd name="T35" fmla="*/ 665 h 727"/>
                <a:gd name="T36" fmla="*/ 383 w 953"/>
                <a:gd name="T37" fmla="*/ 611 h 727"/>
                <a:gd name="T38" fmla="*/ 390 w 953"/>
                <a:gd name="T39" fmla="*/ 568 h 727"/>
                <a:gd name="T40" fmla="*/ 376 w 953"/>
                <a:gd name="T41" fmla="*/ 544 h 727"/>
                <a:gd name="T42" fmla="*/ 364 w 953"/>
                <a:gd name="T43" fmla="*/ 518 h 727"/>
                <a:gd name="T44" fmla="*/ 341 w 953"/>
                <a:gd name="T45" fmla="*/ 483 h 727"/>
                <a:gd name="T46" fmla="*/ 329 w 953"/>
                <a:gd name="T47" fmla="*/ 429 h 727"/>
                <a:gd name="T48" fmla="*/ 281 w 953"/>
                <a:gd name="T49" fmla="*/ 457 h 727"/>
                <a:gd name="T50" fmla="*/ 270 w 953"/>
                <a:gd name="T51" fmla="*/ 417 h 727"/>
                <a:gd name="T52" fmla="*/ 213 w 953"/>
                <a:gd name="T53" fmla="*/ 384 h 727"/>
                <a:gd name="T54" fmla="*/ 175 w 953"/>
                <a:gd name="T55" fmla="*/ 386 h 727"/>
                <a:gd name="T56" fmla="*/ 189 w 953"/>
                <a:gd name="T57" fmla="*/ 355 h 727"/>
                <a:gd name="T58" fmla="*/ 161 w 953"/>
                <a:gd name="T59" fmla="*/ 287 h 727"/>
                <a:gd name="T60" fmla="*/ 147 w 953"/>
                <a:gd name="T61" fmla="*/ 244 h 727"/>
                <a:gd name="T62" fmla="*/ 64 w 953"/>
                <a:gd name="T63" fmla="*/ 256 h 727"/>
                <a:gd name="T64" fmla="*/ 40 w 953"/>
                <a:gd name="T65" fmla="*/ 161 h 727"/>
                <a:gd name="T66" fmla="*/ 36 w 953"/>
                <a:gd name="T67" fmla="*/ 114 h 727"/>
                <a:gd name="T68" fmla="*/ 14 w 953"/>
                <a:gd name="T69" fmla="*/ 90 h 727"/>
                <a:gd name="T70" fmla="*/ 12 w 953"/>
                <a:gd name="T71" fmla="*/ 45 h 727"/>
                <a:gd name="T72" fmla="*/ 57 w 953"/>
                <a:gd name="T73" fmla="*/ 71 h 727"/>
                <a:gd name="T74" fmla="*/ 102 w 953"/>
                <a:gd name="T75" fmla="*/ 83 h 727"/>
                <a:gd name="T76" fmla="*/ 137 w 953"/>
                <a:gd name="T77" fmla="*/ 26 h 727"/>
                <a:gd name="T78" fmla="*/ 213 w 953"/>
                <a:gd name="T79" fmla="*/ 0 h 727"/>
                <a:gd name="T80" fmla="*/ 222 w 953"/>
                <a:gd name="T81" fmla="*/ 31 h 727"/>
                <a:gd name="T82" fmla="*/ 227 w 953"/>
                <a:gd name="T83" fmla="*/ 69 h 727"/>
                <a:gd name="T84" fmla="*/ 251 w 953"/>
                <a:gd name="T85" fmla="*/ 95 h 727"/>
                <a:gd name="T86" fmla="*/ 281 w 953"/>
                <a:gd name="T87" fmla="*/ 114 h 727"/>
                <a:gd name="T88" fmla="*/ 310 w 953"/>
                <a:gd name="T89" fmla="*/ 100 h 727"/>
                <a:gd name="T90" fmla="*/ 348 w 953"/>
                <a:gd name="T91" fmla="*/ 114 h 727"/>
                <a:gd name="T92" fmla="*/ 388 w 953"/>
                <a:gd name="T93" fmla="*/ 104 h 727"/>
                <a:gd name="T94" fmla="*/ 440 w 953"/>
                <a:gd name="T95" fmla="*/ 142 h 727"/>
                <a:gd name="T96" fmla="*/ 487 w 953"/>
                <a:gd name="T97" fmla="*/ 133 h 727"/>
                <a:gd name="T98" fmla="*/ 523 w 953"/>
                <a:gd name="T99" fmla="*/ 168 h 727"/>
                <a:gd name="T100" fmla="*/ 535 w 953"/>
                <a:gd name="T101" fmla="*/ 201 h 727"/>
                <a:gd name="T102" fmla="*/ 572 w 953"/>
                <a:gd name="T103" fmla="*/ 209 h 727"/>
                <a:gd name="T104" fmla="*/ 570 w 953"/>
                <a:gd name="T105" fmla="*/ 230 h 727"/>
                <a:gd name="T106" fmla="*/ 624 w 953"/>
                <a:gd name="T107" fmla="*/ 270 h 727"/>
                <a:gd name="T108" fmla="*/ 639 w 953"/>
                <a:gd name="T109" fmla="*/ 220 h 727"/>
                <a:gd name="T110" fmla="*/ 686 w 953"/>
                <a:gd name="T111" fmla="*/ 289 h 727"/>
                <a:gd name="T112" fmla="*/ 724 w 953"/>
                <a:gd name="T113" fmla="*/ 334 h 727"/>
                <a:gd name="T114" fmla="*/ 745 w 953"/>
                <a:gd name="T115" fmla="*/ 306 h 727"/>
                <a:gd name="T116" fmla="*/ 799 w 953"/>
                <a:gd name="T117" fmla="*/ 268 h 727"/>
                <a:gd name="T118" fmla="*/ 844 w 953"/>
                <a:gd name="T119" fmla="*/ 265 h 727"/>
                <a:gd name="T120" fmla="*/ 856 w 953"/>
                <a:gd name="T121" fmla="*/ 282 h 727"/>
                <a:gd name="T122" fmla="*/ 906 w 953"/>
                <a:gd name="T123" fmla="*/ 322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53" h="727">
                  <a:moveTo>
                    <a:pt x="951" y="320"/>
                  </a:moveTo>
                  <a:lnTo>
                    <a:pt x="951" y="320"/>
                  </a:lnTo>
                  <a:lnTo>
                    <a:pt x="953" y="327"/>
                  </a:lnTo>
                  <a:lnTo>
                    <a:pt x="953" y="327"/>
                  </a:lnTo>
                  <a:lnTo>
                    <a:pt x="951" y="329"/>
                  </a:lnTo>
                  <a:lnTo>
                    <a:pt x="951" y="332"/>
                  </a:lnTo>
                  <a:lnTo>
                    <a:pt x="951" y="334"/>
                  </a:lnTo>
                  <a:lnTo>
                    <a:pt x="951" y="336"/>
                  </a:lnTo>
                  <a:lnTo>
                    <a:pt x="951" y="341"/>
                  </a:lnTo>
                  <a:lnTo>
                    <a:pt x="951" y="343"/>
                  </a:lnTo>
                  <a:lnTo>
                    <a:pt x="948" y="346"/>
                  </a:lnTo>
                  <a:lnTo>
                    <a:pt x="946" y="350"/>
                  </a:lnTo>
                  <a:lnTo>
                    <a:pt x="946" y="350"/>
                  </a:lnTo>
                  <a:lnTo>
                    <a:pt x="944" y="353"/>
                  </a:lnTo>
                  <a:lnTo>
                    <a:pt x="946" y="355"/>
                  </a:lnTo>
                  <a:lnTo>
                    <a:pt x="946" y="358"/>
                  </a:lnTo>
                  <a:lnTo>
                    <a:pt x="946" y="360"/>
                  </a:lnTo>
                  <a:lnTo>
                    <a:pt x="948" y="362"/>
                  </a:lnTo>
                  <a:lnTo>
                    <a:pt x="948" y="365"/>
                  </a:lnTo>
                  <a:lnTo>
                    <a:pt x="946" y="367"/>
                  </a:lnTo>
                  <a:lnTo>
                    <a:pt x="944" y="369"/>
                  </a:lnTo>
                  <a:lnTo>
                    <a:pt x="944" y="369"/>
                  </a:lnTo>
                  <a:lnTo>
                    <a:pt x="944" y="372"/>
                  </a:lnTo>
                  <a:lnTo>
                    <a:pt x="944" y="372"/>
                  </a:lnTo>
                  <a:lnTo>
                    <a:pt x="944" y="374"/>
                  </a:lnTo>
                  <a:lnTo>
                    <a:pt x="941" y="374"/>
                  </a:lnTo>
                  <a:lnTo>
                    <a:pt x="941" y="376"/>
                  </a:lnTo>
                  <a:lnTo>
                    <a:pt x="939" y="376"/>
                  </a:lnTo>
                  <a:lnTo>
                    <a:pt x="939" y="379"/>
                  </a:lnTo>
                  <a:lnTo>
                    <a:pt x="939" y="379"/>
                  </a:lnTo>
                  <a:lnTo>
                    <a:pt x="939" y="384"/>
                  </a:lnTo>
                  <a:lnTo>
                    <a:pt x="941" y="386"/>
                  </a:lnTo>
                  <a:lnTo>
                    <a:pt x="944" y="391"/>
                  </a:lnTo>
                  <a:lnTo>
                    <a:pt x="944" y="393"/>
                  </a:lnTo>
                  <a:lnTo>
                    <a:pt x="941" y="395"/>
                  </a:lnTo>
                  <a:lnTo>
                    <a:pt x="937" y="395"/>
                  </a:lnTo>
                  <a:lnTo>
                    <a:pt x="937" y="398"/>
                  </a:lnTo>
                  <a:lnTo>
                    <a:pt x="934" y="398"/>
                  </a:lnTo>
                  <a:lnTo>
                    <a:pt x="934" y="400"/>
                  </a:lnTo>
                  <a:lnTo>
                    <a:pt x="934" y="403"/>
                  </a:lnTo>
                  <a:lnTo>
                    <a:pt x="934" y="403"/>
                  </a:lnTo>
                  <a:lnTo>
                    <a:pt x="920" y="405"/>
                  </a:lnTo>
                  <a:lnTo>
                    <a:pt x="915" y="405"/>
                  </a:lnTo>
                  <a:lnTo>
                    <a:pt x="915" y="403"/>
                  </a:lnTo>
                  <a:lnTo>
                    <a:pt x="913" y="405"/>
                  </a:lnTo>
                  <a:lnTo>
                    <a:pt x="910" y="405"/>
                  </a:lnTo>
                  <a:lnTo>
                    <a:pt x="910" y="407"/>
                  </a:lnTo>
                  <a:lnTo>
                    <a:pt x="908" y="410"/>
                  </a:lnTo>
                  <a:lnTo>
                    <a:pt x="908" y="410"/>
                  </a:lnTo>
                  <a:lnTo>
                    <a:pt x="901" y="410"/>
                  </a:lnTo>
                  <a:lnTo>
                    <a:pt x="894" y="412"/>
                  </a:lnTo>
                  <a:lnTo>
                    <a:pt x="887" y="419"/>
                  </a:lnTo>
                  <a:lnTo>
                    <a:pt x="877" y="426"/>
                  </a:lnTo>
                  <a:lnTo>
                    <a:pt x="877" y="431"/>
                  </a:lnTo>
                  <a:lnTo>
                    <a:pt x="880" y="433"/>
                  </a:lnTo>
                  <a:lnTo>
                    <a:pt x="882" y="433"/>
                  </a:lnTo>
                  <a:lnTo>
                    <a:pt x="887" y="433"/>
                  </a:lnTo>
                  <a:lnTo>
                    <a:pt x="889" y="433"/>
                  </a:lnTo>
                  <a:lnTo>
                    <a:pt x="892" y="433"/>
                  </a:lnTo>
                  <a:lnTo>
                    <a:pt x="894" y="436"/>
                  </a:lnTo>
                  <a:lnTo>
                    <a:pt x="896" y="440"/>
                  </a:lnTo>
                  <a:lnTo>
                    <a:pt x="899" y="443"/>
                  </a:lnTo>
                  <a:lnTo>
                    <a:pt x="899" y="447"/>
                  </a:lnTo>
                  <a:lnTo>
                    <a:pt x="896" y="450"/>
                  </a:lnTo>
                  <a:lnTo>
                    <a:pt x="894" y="452"/>
                  </a:lnTo>
                  <a:lnTo>
                    <a:pt x="894" y="450"/>
                  </a:lnTo>
                  <a:lnTo>
                    <a:pt x="892" y="445"/>
                  </a:lnTo>
                  <a:lnTo>
                    <a:pt x="892" y="443"/>
                  </a:lnTo>
                  <a:lnTo>
                    <a:pt x="889" y="443"/>
                  </a:lnTo>
                  <a:lnTo>
                    <a:pt x="889" y="443"/>
                  </a:lnTo>
                  <a:lnTo>
                    <a:pt x="887" y="443"/>
                  </a:lnTo>
                  <a:lnTo>
                    <a:pt x="884" y="445"/>
                  </a:lnTo>
                  <a:lnTo>
                    <a:pt x="887" y="447"/>
                  </a:lnTo>
                  <a:lnTo>
                    <a:pt x="887" y="450"/>
                  </a:lnTo>
                  <a:lnTo>
                    <a:pt x="887" y="450"/>
                  </a:lnTo>
                  <a:lnTo>
                    <a:pt x="884" y="450"/>
                  </a:lnTo>
                  <a:lnTo>
                    <a:pt x="882" y="447"/>
                  </a:lnTo>
                  <a:lnTo>
                    <a:pt x="882" y="445"/>
                  </a:lnTo>
                  <a:lnTo>
                    <a:pt x="882" y="445"/>
                  </a:lnTo>
                  <a:lnTo>
                    <a:pt x="882" y="445"/>
                  </a:lnTo>
                  <a:lnTo>
                    <a:pt x="882" y="445"/>
                  </a:lnTo>
                  <a:lnTo>
                    <a:pt x="880" y="445"/>
                  </a:lnTo>
                  <a:lnTo>
                    <a:pt x="880" y="445"/>
                  </a:lnTo>
                  <a:lnTo>
                    <a:pt x="873" y="438"/>
                  </a:lnTo>
                  <a:lnTo>
                    <a:pt x="870" y="436"/>
                  </a:lnTo>
                  <a:lnTo>
                    <a:pt x="866" y="431"/>
                  </a:lnTo>
                  <a:lnTo>
                    <a:pt x="863" y="429"/>
                  </a:lnTo>
                  <a:lnTo>
                    <a:pt x="861" y="421"/>
                  </a:lnTo>
                  <a:lnTo>
                    <a:pt x="861" y="410"/>
                  </a:lnTo>
                  <a:lnTo>
                    <a:pt x="858" y="407"/>
                  </a:lnTo>
                  <a:lnTo>
                    <a:pt x="854" y="405"/>
                  </a:lnTo>
                  <a:lnTo>
                    <a:pt x="849" y="407"/>
                  </a:lnTo>
                  <a:lnTo>
                    <a:pt x="844" y="405"/>
                  </a:lnTo>
                  <a:lnTo>
                    <a:pt x="847" y="405"/>
                  </a:lnTo>
                  <a:lnTo>
                    <a:pt x="847" y="403"/>
                  </a:lnTo>
                  <a:lnTo>
                    <a:pt x="847" y="400"/>
                  </a:lnTo>
                  <a:lnTo>
                    <a:pt x="847" y="398"/>
                  </a:lnTo>
                  <a:lnTo>
                    <a:pt x="847" y="398"/>
                  </a:lnTo>
                  <a:lnTo>
                    <a:pt x="844" y="398"/>
                  </a:lnTo>
                  <a:lnTo>
                    <a:pt x="840" y="400"/>
                  </a:lnTo>
                  <a:lnTo>
                    <a:pt x="835" y="400"/>
                  </a:lnTo>
                  <a:lnTo>
                    <a:pt x="835" y="400"/>
                  </a:lnTo>
                  <a:lnTo>
                    <a:pt x="832" y="400"/>
                  </a:lnTo>
                  <a:lnTo>
                    <a:pt x="832" y="400"/>
                  </a:lnTo>
                  <a:lnTo>
                    <a:pt x="828" y="395"/>
                  </a:lnTo>
                  <a:lnTo>
                    <a:pt x="828" y="395"/>
                  </a:lnTo>
                  <a:lnTo>
                    <a:pt x="825" y="395"/>
                  </a:lnTo>
                  <a:lnTo>
                    <a:pt x="825" y="395"/>
                  </a:lnTo>
                  <a:lnTo>
                    <a:pt x="823" y="398"/>
                  </a:lnTo>
                  <a:lnTo>
                    <a:pt x="823" y="398"/>
                  </a:lnTo>
                  <a:lnTo>
                    <a:pt x="823" y="398"/>
                  </a:lnTo>
                  <a:lnTo>
                    <a:pt x="823" y="400"/>
                  </a:lnTo>
                  <a:lnTo>
                    <a:pt x="825" y="400"/>
                  </a:lnTo>
                  <a:lnTo>
                    <a:pt x="825" y="400"/>
                  </a:lnTo>
                  <a:lnTo>
                    <a:pt x="823" y="400"/>
                  </a:lnTo>
                  <a:lnTo>
                    <a:pt x="821" y="403"/>
                  </a:lnTo>
                  <a:lnTo>
                    <a:pt x="821" y="403"/>
                  </a:lnTo>
                  <a:lnTo>
                    <a:pt x="821" y="405"/>
                  </a:lnTo>
                  <a:lnTo>
                    <a:pt x="821" y="407"/>
                  </a:lnTo>
                  <a:lnTo>
                    <a:pt x="821" y="410"/>
                  </a:lnTo>
                  <a:lnTo>
                    <a:pt x="818" y="410"/>
                  </a:lnTo>
                  <a:lnTo>
                    <a:pt x="816" y="421"/>
                  </a:lnTo>
                  <a:lnTo>
                    <a:pt x="816" y="424"/>
                  </a:lnTo>
                  <a:lnTo>
                    <a:pt x="816" y="426"/>
                  </a:lnTo>
                  <a:lnTo>
                    <a:pt x="816" y="431"/>
                  </a:lnTo>
                  <a:lnTo>
                    <a:pt x="814" y="433"/>
                  </a:lnTo>
                  <a:lnTo>
                    <a:pt x="814" y="436"/>
                  </a:lnTo>
                  <a:lnTo>
                    <a:pt x="814" y="436"/>
                  </a:lnTo>
                  <a:lnTo>
                    <a:pt x="816" y="438"/>
                  </a:lnTo>
                  <a:lnTo>
                    <a:pt x="816" y="440"/>
                  </a:lnTo>
                  <a:lnTo>
                    <a:pt x="816" y="440"/>
                  </a:lnTo>
                  <a:lnTo>
                    <a:pt x="818" y="440"/>
                  </a:lnTo>
                  <a:lnTo>
                    <a:pt x="818" y="443"/>
                  </a:lnTo>
                  <a:lnTo>
                    <a:pt x="818" y="443"/>
                  </a:lnTo>
                  <a:lnTo>
                    <a:pt x="816" y="445"/>
                  </a:lnTo>
                  <a:lnTo>
                    <a:pt x="818" y="445"/>
                  </a:lnTo>
                  <a:lnTo>
                    <a:pt x="816" y="447"/>
                  </a:lnTo>
                  <a:lnTo>
                    <a:pt x="814" y="450"/>
                  </a:lnTo>
                  <a:lnTo>
                    <a:pt x="816" y="450"/>
                  </a:lnTo>
                  <a:lnTo>
                    <a:pt x="816" y="452"/>
                  </a:lnTo>
                  <a:lnTo>
                    <a:pt x="816" y="452"/>
                  </a:lnTo>
                  <a:lnTo>
                    <a:pt x="816" y="455"/>
                  </a:lnTo>
                  <a:lnTo>
                    <a:pt x="816" y="459"/>
                  </a:lnTo>
                  <a:lnTo>
                    <a:pt x="816" y="464"/>
                  </a:lnTo>
                  <a:lnTo>
                    <a:pt x="816" y="469"/>
                  </a:lnTo>
                  <a:lnTo>
                    <a:pt x="814" y="476"/>
                  </a:lnTo>
                  <a:lnTo>
                    <a:pt x="811" y="476"/>
                  </a:lnTo>
                  <a:lnTo>
                    <a:pt x="806" y="476"/>
                  </a:lnTo>
                  <a:lnTo>
                    <a:pt x="802" y="476"/>
                  </a:lnTo>
                  <a:lnTo>
                    <a:pt x="804" y="476"/>
                  </a:lnTo>
                  <a:lnTo>
                    <a:pt x="804" y="478"/>
                  </a:lnTo>
                  <a:lnTo>
                    <a:pt x="802" y="481"/>
                  </a:lnTo>
                  <a:lnTo>
                    <a:pt x="799" y="481"/>
                  </a:lnTo>
                  <a:lnTo>
                    <a:pt x="799" y="483"/>
                  </a:lnTo>
                  <a:lnTo>
                    <a:pt x="799" y="483"/>
                  </a:lnTo>
                  <a:lnTo>
                    <a:pt x="799" y="485"/>
                  </a:lnTo>
                  <a:lnTo>
                    <a:pt x="799" y="485"/>
                  </a:lnTo>
                  <a:lnTo>
                    <a:pt x="797" y="488"/>
                  </a:lnTo>
                  <a:lnTo>
                    <a:pt x="797" y="485"/>
                  </a:lnTo>
                  <a:lnTo>
                    <a:pt x="797" y="485"/>
                  </a:lnTo>
                  <a:lnTo>
                    <a:pt x="797" y="483"/>
                  </a:lnTo>
                  <a:lnTo>
                    <a:pt x="792" y="483"/>
                  </a:lnTo>
                  <a:lnTo>
                    <a:pt x="792" y="481"/>
                  </a:lnTo>
                  <a:lnTo>
                    <a:pt x="788" y="478"/>
                  </a:lnTo>
                  <a:lnTo>
                    <a:pt x="785" y="478"/>
                  </a:lnTo>
                  <a:lnTo>
                    <a:pt x="785" y="478"/>
                  </a:lnTo>
                  <a:lnTo>
                    <a:pt x="783" y="481"/>
                  </a:lnTo>
                  <a:lnTo>
                    <a:pt x="783" y="481"/>
                  </a:lnTo>
                  <a:lnTo>
                    <a:pt x="780" y="481"/>
                  </a:lnTo>
                  <a:lnTo>
                    <a:pt x="780" y="478"/>
                  </a:lnTo>
                  <a:lnTo>
                    <a:pt x="778" y="478"/>
                  </a:lnTo>
                  <a:lnTo>
                    <a:pt x="778" y="478"/>
                  </a:lnTo>
                  <a:lnTo>
                    <a:pt x="778" y="481"/>
                  </a:lnTo>
                  <a:lnTo>
                    <a:pt x="778" y="481"/>
                  </a:lnTo>
                  <a:lnTo>
                    <a:pt x="778" y="483"/>
                  </a:lnTo>
                  <a:lnTo>
                    <a:pt x="778" y="483"/>
                  </a:lnTo>
                  <a:lnTo>
                    <a:pt x="776" y="481"/>
                  </a:lnTo>
                  <a:lnTo>
                    <a:pt x="776" y="483"/>
                  </a:lnTo>
                  <a:lnTo>
                    <a:pt x="776" y="483"/>
                  </a:lnTo>
                  <a:lnTo>
                    <a:pt x="776" y="488"/>
                  </a:lnTo>
                  <a:lnTo>
                    <a:pt x="773" y="488"/>
                  </a:lnTo>
                  <a:lnTo>
                    <a:pt x="769" y="488"/>
                  </a:lnTo>
                  <a:lnTo>
                    <a:pt x="769" y="490"/>
                  </a:lnTo>
                  <a:lnTo>
                    <a:pt x="769" y="490"/>
                  </a:lnTo>
                  <a:lnTo>
                    <a:pt x="769" y="492"/>
                  </a:lnTo>
                  <a:lnTo>
                    <a:pt x="769" y="492"/>
                  </a:lnTo>
                  <a:lnTo>
                    <a:pt x="769" y="492"/>
                  </a:lnTo>
                  <a:lnTo>
                    <a:pt x="769" y="492"/>
                  </a:lnTo>
                  <a:lnTo>
                    <a:pt x="769" y="495"/>
                  </a:lnTo>
                  <a:lnTo>
                    <a:pt x="769" y="497"/>
                  </a:lnTo>
                  <a:lnTo>
                    <a:pt x="769" y="497"/>
                  </a:lnTo>
                  <a:lnTo>
                    <a:pt x="764" y="497"/>
                  </a:lnTo>
                  <a:lnTo>
                    <a:pt x="766" y="500"/>
                  </a:lnTo>
                  <a:lnTo>
                    <a:pt x="766" y="500"/>
                  </a:lnTo>
                  <a:lnTo>
                    <a:pt x="766" y="500"/>
                  </a:lnTo>
                  <a:lnTo>
                    <a:pt x="769" y="500"/>
                  </a:lnTo>
                  <a:lnTo>
                    <a:pt x="769" y="500"/>
                  </a:lnTo>
                  <a:lnTo>
                    <a:pt x="769" y="502"/>
                  </a:lnTo>
                  <a:lnTo>
                    <a:pt x="769" y="502"/>
                  </a:lnTo>
                  <a:lnTo>
                    <a:pt x="769" y="502"/>
                  </a:lnTo>
                  <a:lnTo>
                    <a:pt x="769" y="504"/>
                  </a:lnTo>
                  <a:lnTo>
                    <a:pt x="766" y="504"/>
                  </a:lnTo>
                  <a:lnTo>
                    <a:pt x="766" y="504"/>
                  </a:lnTo>
                  <a:lnTo>
                    <a:pt x="764" y="507"/>
                  </a:lnTo>
                  <a:lnTo>
                    <a:pt x="764" y="507"/>
                  </a:lnTo>
                  <a:lnTo>
                    <a:pt x="766" y="509"/>
                  </a:lnTo>
                  <a:lnTo>
                    <a:pt x="769" y="509"/>
                  </a:lnTo>
                  <a:lnTo>
                    <a:pt x="769" y="509"/>
                  </a:lnTo>
                  <a:lnTo>
                    <a:pt x="769" y="511"/>
                  </a:lnTo>
                  <a:lnTo>
                    <a:pt x="769" y="511"/>
                  </a:lnTo>
                  <a:lnTo>
                    <a:pt x="766" y="511"/>
                  </a:lnTo>
                  <a:lnTo>
                    <a:pt x="766" y="514"/>
                  </a:lnTo>
                  <a:lnTo>
                    <a:pt x="762" y="518"/>
                  </a:lnTo>
                  <a:lnTo>
                    <a:pt x="759" y="521"/>
                  </a:lnTo>
                  <a:lnTo>
                    <a:pt x="759" y="523"/>
                  </a:lnTo>
                  <a:lnTo>
                    <a:pt x="757" y="523"/>
                  </a:lnTo>
                  <a:lnTo>
                    <a:pt x="754" y="521"/>
                  </a:lnTo>
                  <a:lnTo>
                    <a:pt x="754" y="523"/>
                  </a:lnTo>
                  <a:lnTo>
                    <a:pt x="754" y="526"/>
                  </a:lnTo>
                  <a:lnTo>
                    <a:pt x="752" y="528"/>
                  </a:lnTo>
                  <a:lnTo>
                    <a:pt x="750" y="530"/>
                  </a:lnTo>
                  <a:lnTo>
                    <a:pt x="747" y="530"/>
                  </a:lnTo>
                  <a:lnTo>
                    <a:pt x="745" y="530"/>
                  </a:lnTo>
                  <a:lnTo>
                    <a:pt x="745" y="533"/>
                  </a:lnTo>
                  <a:lnTo>
                    <a:pt x="745" y="537"/>
                  </a:lnTo>
                  <a:lnTo>
                    <a:pt x="740" y="540"/>
                  </a:lnTo>
                  <a:lnTo>
                    <a:pt x="731" y="540"/>
                  </a:lnTo>
                  <a:lnTo>
                    <a:pt x="721" y="540"/>
                  </a:lnTo>
                  <a:lnTo>
                    <a:pt x="721" y="542"/>
                  </a:lnTo>
                  <a:lnTo>
                    <a:pt x="719" y="542"/>
                  </a:lnTo>
                  <a:lnTo>
                    <a:pt x="712" y="542"/>
                  </a:lnTo>
                  <a:lnTo>
                    <a:pt x="709" y="544"/>
                  </a:lnTo>
                  <a:lnTo>
                    <a:pt x="709" y="544"/>
                  </a:lnTo>
                  <a:lnTo>
                    <a:pt x="707" y="547"/>
                  </a:lnTo>
                  <a:lnTo>
                    <a:pt x="707" y="547"/>
                  </a:lnTo>
                  <a:lnTo>
                    <a:pt x="705" y="547"/>
                  </a:lnTo>
                  <a:lnTo>
                    <a:pt x="705" y="547"/>
                  </a:lnTo>
                  <a:lnTo>
                    <a:pt x="700" y="549"/>
                  </a:lnTo>
                  <a:lnTo>
                    <a:pt x="700" y="549"/>
                  </a:lnTo>
                  <a:lnTo>
                    <a:pt x="695" y="547"/>
                  </a:lnTo>
                  <a:lnTo>
                    <a:pt x="691" y="547"/>
                  </a:lnTo>
                  <a:lnTo>
                    <a:pt x="688" y="547"/>
                  </a:lnTo>
                  <a:lnTo>
                    <a:pt x="686" y="547"/>
                  </a:lnTo>
                  <a:lnTo>
                    <a:pt x="676" y="547"/>
                  </a:lnTo>
                  <a:lnTo>
                    <a:pt x="660" y="552"/>
                  </a:lnTo>
                  <a:lnTo>
                    <a:pt x="655" y="554"/>
                  </a:lnTo>
                  <a:lnTo>
                    <a:pt x="653" y="554"/>
                  </a:lnTo>
                  <a:lnTo>
                    <a:pt x="653" y="556"/>
                  </a:lnTo>
                  <a:lnTo>
                    <a:pt x="653" y="559"/>
                  </a:lnTo>
                  <a:lnTo>
                    <a:pt x="655" y="568"/>
                  </a:lnTo>
                  <a:lnTo>
                    <a:pt x="657" y="570"/>
                  </a:lnTo>
                  <a:lnTo>
                    <a:pt x="657" y="573"/>
                  </a:lnTo>
                  <a:lnTo>
                    <a:pt x="662" y="573"/>
                  </a:lnTo>
                  <a:lnTo>
                    <a:pt x="662" y="575"/>
                  </a:lnTo>
                  <a:lnTo>
                    <a:pt x="667" y="585"/>
                  </a:lnTo>
                  <a:lnTo>
                    <a:pt x="669" y="587"/>
                  </a:lnTo>
                  <a:lnTo>
                    <a:pt x="669" y="589"/>
                  </a:lnTo>
                  <a:lnTo>
                    <a:pt x="674" y="592"/>
                  </a:lnTo>
                  <a:lnTo>
                    <a:pt x="676" y="596"/>
                  </a:lnTo>
                  <a:lnTo>
                    <a:pt x="679" y="596"/>
                  </a:lnTo>
                  <a:lnTo>
                    <a:pt x="681" y="599"/>
                  </a:lnTo>
                  <a:lnTo>
                    <a:pt x="683" y="601"/>
                  </a:lnTo>
                  <a:lnTo>
                    <a:pt x="683" y="604"/>
                  </a:lnTo>
                  <a:lnTo>
                    <a:pt x="686" y="606"/>
                  </a:lnTo>
                  <a:lnTo>
                    <a:pt x="686" y="611"/>
                  </a:lnTo>
                  <a:lnTo>
                    <a:pt x="676" y="632"/>
                  </a:lnTo>
                  <a:lnTo>
                    <a:pt x="674" y="637"/>
                  </a:lnTo>
                  <a:lnTo>
                    <a:pt x="669" y="637"/>
                  </a:lnTo>
                  <a:lnTo>
                    <a:pt x="669" y="634"/>
                  </a:lnTo>
                  <a:lnTo>
                    <a:pt x="669" y="634"/>
                  </a:lnTo>
                  <a:lnTo>
                    <a:pt x="667" y="634"/>
                  </a:lnTo>
                  <a:lnTo>
                    <a:pt x="665" y="634"/>
                  </a:lnTo>
                  <a:lnTo>
                    <a:pt x="662" y="634"/>
                  </a:lnTo>
                  <a:lnTo>
                    <a:pt x="662" y="632"/>
                  </a:lnTo>
                  <a:lnTo>
                    <a:pt x="662" y="632"/>
                  </a:lnTo>
                  <a:lnTo>
                    <a:pt x="660" y="632"/>
                  </a:lnTo>
                  <a:lnTo>
                    <a:pt x="660" y="632"/>
                  </a:lnTo>
                  <a:lnTo>
                    <a:pt x="660" y="632"/>
                  </a:lnTo>
                  <a:lnTo>
                    <a:pt x="660" y="630"/>
                  </a:lnTo>
                  <a:lnTo>
                    <a:pt x="657" y="627"/>
                  </a:lnTo>
                  <a:lnTo>
                    <a:pt x="657" y="625"/>
                  </a:lnTo>
                  <a:lnTo>
                    <a:pt x="657" y="627"/>
                  </a:lnTo>
                  <a:lnTo>
                    <a:pt x="655" y="627"/>
                  </a:lnTo>
                  <a:lnTo>
                    <a:pt x="655" y="627"/>
                  </a:lnTo>
                  <a:lnTo>
                    <a:pt x="650" y="625"/>
                  </a:lnTo>
                  <a:lnTo>
                    <a:pt x="648" y="627"/>
                  </a:lnTo>
                  <a:lnTo>
                    <a:pt x="646" y="627"/>
                  </a:lnTo>
                  <a:lnTo>
                    <a:pt x="643" y="627"/>
                  </a:lnTo>
                  <a:lnTo>
                    <a:pt x="643" y="630"/>
                  </a:lnTo>
                  <a:lnTo>
                    <a:pt x="643" y="632"/>
                  </a:lnTo>
                  <a:lnTo>
                    <a:pt x="641" y="632"/>
                  </a:lnTo>
                  <a:lnTo>
                    <a:pt x="639" y="630"/>
                  </a:lnTo>
                  <a:lnTo>
                    <a:pt x="636" y="632"/>
                  </a:lnTo>
                  <a:lnTo>
                    <a:pt x="627" y="632"/>
                  </a:lnTo>
                  <a:lnTo>
                    <a:pt x="624" y="632"/>
                  </a:lnTo>
                  <a:lnTo>
                    <a:pt x="622" y="632"/>
                  </a:lnTo>
                  <a:lnTo>
                    <a:pt x="622" y="634"/>
                  </a:lnTo>
                  <a:lnTo>
                    <a:pt x="622" y="634"/>
                  </a:lnTo>
                  <a:lnTo>
                    <a:pt x="620" y="634"/>
                  </a:lnTo>
                  <a:lnTo>
                    <a:pt x="617" y="632"/>
                  </a:lnTo>
                  <a:lnTo>
                    <a:pt x="613" y="630"/>
                  </a:lnTo>
                  <a:lnTo>
                    <a:pt x="610" y="630"/>
                  </a:lnTo>
                  <a:lnTo>
                    <a:pt x="610" y="627"/>
                  </a:lnTo>
                  <a:lnTo>
                    <a:pt x="608" y="627"/>
                  </a:lnTo>
                  <a:lnTo>
                    <a:pt x="608" y="627"/>
                  </a:lnTo>
                  <a:lnTo>
                    <a:pt x="605" y="627"/>
                  </a:lnTo>
                  <a:lnTo>
                    <a:pt x="603" y="627"/>
                  </a:lnTo>
                  <a:lnTo>
                    <a:pt x="601" y="627"/>
                  </a:lnTo>
                  <a:lnTo>
                    <a:pt x="601" y="627"/>
                  </a:lnTo>
                  <a:lnTo>
                    <a:pt x="598" y="630"/>
                  </a:lnTo>
                  <a:lnTo>
                    <a:pt x="596" y="630"/>
                  </a:lnTo>
                  <a:lnTo>
                    <a:pt x="596" y="627"/>
                  </a:lnTo>
                  <a:lnTo>
                    <a:pt x="596" y="627"/>
                  </a:lnTo>
                  <a:lnTo>
                    <a:pt x="596" y="627"/>
                  </a:lnTo>
                  <a:lnTo>
                    <a:pt x="594" y="627"/>
                  </a:lnTo>
                  <a:lnTo>
                    <a:pt x="594" y="627"/>
                  </a:lnTo>
                  <a:lnTo>
                    <a:pt x="591" y="627"/>
                  </a:lnTo>
                  <a:lnTo>
                    <a:pt x="591" y="627"/>
                  </a:lnTo>
                  <a:lnTo>
                    <a:pt x="587" y="627"/>
                  </a:lnTo>
                  <a:lnTo>
                    <a:pt x="584" y="627"/>
                  </a:lnTo>
                  <a:lnTo>
                    <a:pt x="582" y="627"/>
                  </a:lnTo>
                  <a:lnTo>
                    <a:pt x="584" y="627"/>
                  </a:lnTo>
                  <a:lnTo>
                    <a:pt x="584" y="625"/>
                  </a:lnTo>
                  <a:lnTo>
                    <a:pt x="584" y="625"/>
                  </a:lnTo>
                  <a:lnTo>
                    <a:pt x="584" y="625"/>
                  </a:lnTo>
                  <a:lnTo>
                    <a:pt x="584" y="623"/>
                  </a:lnTo>
                  <a:lnTo>
                    <a:pt x="584" y="623"/>
                  </a:lnTo>
                  <a:lnTo>
                    <a:pt x="582" y="625"/>
                  </a:lnTo>
                  <a:lnTo>
                    <a:pt x="582" y="625"/>
                  </a:lnTo>
                  <a:lnTo>
                    <a:pt x="579" y="625"/>
                  </a:lnTo>
                  <a:lnTo>
                    <a:pt x="577" y="623"/>
                  </a:lnTo>
                  <a:lnTo>
                    <a:pt x="577" y="623"/>
                  </a:lnTo>
                  <a:lnTo>
                    <a:pt x="575" y="623"/>
                  </a:lnTo>
                  <a:lnTo>
                    <a:pt x="575" y="625"/>
                  </a:lnTo>
                  <a:lnTo>
                    <a:pt x="575" y="627"/>
                  </a:lnTo>
                  <a:lnTo>
                    <a:pt x="572" y="627"/>
                  </a:lnTo>
                  <a:lnTo>
                    <a:pt x="572" y="625"/>
                  </a:lnTo>
                  <a:lnTo>
                    <a:pt x="572" y="625"/>
                  </a:lnTo>
                  <a:lnTo>
                    <a:pt x="570" y="625"/>
                  </a:lnTo>
                  <a:lnTo>
                    <a:pt x="570" y="625"/>
                  </a:lnTo>
                  <a:lnTo>
                    <a:pt x="570" y="625"/>
                  </a:lnTo>
                  <a:lnTo>
                    <a:pt x="568" y="625"/>
                  </a:lnTo>
                  <a:lnTo>
                    <a:pt x="568" y="625"/>
                  </a:lnTo>
                  <a:lnTo>
                    <a:pt x="568" y="625"/>
                  </a:lnTo>
                  <a:lnTo>
                    <a:pt x="565" y="625"/>
                  </a:lnTo>
                  <a:lnTo>
                    <a:pt x="568" y="623"/>
                  </a:lnTo>
                  <a:lnTo>
                    <a:pt x="568" y="620"/>
                  </a:lnTo>
                  <a:lnTo>
                    <a:pt x="570" y="618"/>
                  </a:lnTo>
                  <a:lnTo>
                    <a:pt x="572" y="618"/>
                  </a:lnTo>
                  <a:lnTo>
                    <a:pt x="572" y="615"/>
                  </a:lnTo>
                  <a:lnTo>
                    <a:pt x="565" y="615"/>
                  </a:lnTo>
                  <a:lnTo>
                    <a:pt x="565" y="613"/>
                  </a:lnTo>
                  <a:lnTo>
                    <a:pt x="565" y="613"/>
                  </a:lnTo>
                  <a:lnTo>
                    <a:pt x="565" y="613"/>
                  </a:lnTo>
                  <a:lnTo>
                    <a:pt x="561" y="611"/>
                  </a:lnTo>
                  <a:lnTo>
                    <a:pt x="561" y="611"/>
                  </a:lnTo>
                  <a:lnTo>
                    <a:pt x="558" y="608"/>
                  </a:lnTo>
                  <a:lnTo>
                    <a:pt x="558" y="606"/>
                  </a:lnTo>
                  <a:lnTo>
                    <a:pt x="558" y="606"/>
                  </a:lnTo>
                  <a:lnTo>
                    <a:pt x="561" y="606"/>
                  </a:lnTo>
                  <a:lnTo>
                    <a:pt x="561" y="606"/>
                  </a:lnTo>
                  <a:lnTo>
                    <a:pt x="561" y="604"/>
                  </a:lnTo>
                  <a:lnTo>
                    <a:pt x="558" y="601"/>
                  </a:lnTo>
                  <a:lnTo>
                    <a:pt x="558" y="599"/>
                  </a:lnTo>
                  <a:lnTo>
                    <a:pt x="556" y="599"/>
                  </a:lnTo>
                  <a:lnTo>
                    <a:pt x="551" y="594"/>
                  </a:lnTo>
                  <a:lnTo>
                    <a:pt x="549" y="594"/>
                  </a:lnTo>
                  <a:lnTo>
                    <a:pt x="546" y="594"/>
                  </a:lnTo>
                  <a:lnTo>
                    <a:pt x="546" y="594"/>
                  </a:lnTo>
                  <a:lnTo>
                    <a:pt x="546" y="592"/>
                  </a:lnTo>
                  <a:lnTo>
                    <a:pt x="546" y="589"/>
                  </a:lnTo>
                  <a:lnTo>
                    <a:pt x="544" y="592"/>
                  </a:lnTo>
                  <a:lnTo>
                    <a:pt x="542" y="592"/>
                  </a:lnTo>
                  <a:lnTo>
                    <a:pt x="539" y="594"/>
                  </a:lnTo>
                  <a:lnTo>
                    <a:pt x="539" y="599"/>
                  </a:lnTo>
                  <a:lnTo>
                    <a:pt x="535" y="601"/>
                  </a:lnTo>
                  <a:lnTo>
                    <a:pt x="532" y="604"/>
                  </a:lnTo>
                  <a:lnTo>
                    <a:pt x="532" y="606"/>
                  </a:lnTo>
                  <a:lnTo>
                    <a:pt x="530" y="604"/>
                  </a:lnTo>
                  <a:lnTo>
                    <a:pt x="527" y="601"/>
                  </a:lnTo>
                  <a:lnTo>
                    <a:pt x="525" y="601"/>
                  </a:lnTo>
                  <a:lnTo>
                    <a:pt x="525" y="599"/>
                  </a:lnTo>
                  <a:lnTo>
                    <a:pt x="523" y="601"/>
                  </a:lnTo>
                  <a:lnTo>
                    <a:pt x="520" y="601"/>
                  </a:lnTo>
                  <a:lnTo>
                    <a:pt x="523" y="604"/>
                  </a:lnTo>
                  <a:lnTo>
                    <a:pt x="523" y="604"/>
                  </a:lnTo>
                  <a:lnTo>
                    <a:pt x="525" y="604"/>
                  </a:lnTo>
                  <a:lnTo>
                    <a:pt x="525" y="606"/>
                  </a:lnTo>
                  <a:lnTo>
                    <a:pt x="525" y="606"/>
                  </a:lnTo>
                  <a:lnTo>
                    <a:pt x="520" y="611"/>
                  </a:lnTo>
                  <a:lnTo>
                    <a:pt x="520" y="611"/>
                  </a:lnTo>
                  <a:lnTo>
                    <a:pt x="518" y="611"/>
                  </a:lnTo>
                  <a:lnTo>
                    <a:pt x="516" y="611"/>
                  </a:lnTo>
                  <a:lnTo>
                    <a:pt x="513" y="615"/>
                  </a:lnTo>
                  <a:lnTo>
                    <a:pt x="511" y="618"/>
                  </a:lnTo>
                  <a:lnTo>
                    <a:pt x="511" y="620"/>
                  </a:lnTo>
                  <a:lnTo>
                    <a:pt x="511" y="623"/>
                  </a:lnTo>
                  <a:lnTo>
                    <a:pt x="513" y="623"/>
                  </a:lnTo>
                  <a:lnTo>
                    <a:pt x="513" y="625"/>
                  </a:lnTo>
                  <a:lnTo>
                    <a:pt x="511" y="630"/>
                  </a:lnTo>
                  <a:lnTo>
                    <a:pt x="508" y="637"/>
                  </a:lnTo>
                  <a:lnTo>
                    <a:pt x="506" y="641"/>
                  </a:lnTo>
                  <a:lnTo>
                    <a:pt x="506" y="644"/>
                  </a:lnTo>
                  <a:lnTo>
                    <a:pt x="506" y="646"/>
                  </a:lnTo>
                  <a:lnTo>
                    <a:pt x="508" y="651"/>
                  </a:lnTo>
                  <a:lnTo>
                    <a:pt x="508" y="653"/>
                  </a:lnTo>
                  <a:lnTo>
                    <a:pt x="506" y="656"/>
                  </a:lnTo>
                  <a:lnTo>
                    <a:pt x="506" y="656"/>
                  </a:lnTo>
                  <a:lnTo>
                    <a:pt x="506" y="653"/>
                  </a:lnTo>
                  <a:lnTo>
                    <a:pt x="506" y="653"/>
                  </a:lnTo>
                  <a:lnTo>
                    <a:pt x="506" y="653"/>
                  </a:lnTo>
                  <a:lnTo>
                    <a:pt x="506" y="653"/>
                  </a:lnTo>
                  <a:lnTo>
                    <a:pt x="504" y="653"/>
                  </a:lnTo>
                  <a:lnTo>
                    <a:pt x="501" y="656"/>
                  </a:lnTo>
                  <a:lnTo>
                    <a:pt x="497" y="663"/>
                  </a:lnTo>
                  <a:lnTo>
                    <a:pt x="494" y="663"/>
                  </a:lnTo>
                  <a:lnTo>
                    <a:pt x="492" y="670"/>
                  </a:lnTo>
                  <a:lnTo>
                    <a:pt x="492" y="672"/>
                  </a:lnTo>
                  <a:lnTo>
                    <a:pt x="490" y="675"/>
                  </a:lnTo>
                  <a:lnTo>
                    <a:pt x="490" y="675"/>
                  </a:lnTo>
                  <a:lnTo>
                    <a:pt x="487" y="682"/>
                  </a:lnTo>
                  <a:lnTo>
                    <a:pt x="485" y="684"/>
                  </a:lnTo>
                  <a:lnTo>
                    <a:pt x="485" y="684"/>
                  </a:lnTo>
                  <a:lnTo>
                    <a:pt x="473" y="693"/>
                  </a:lnTo>
                  <a:lnTo>
                    <a:pt x="471" y="696"/>
                  </a:lnTo>
                  <a:lnTo>
                    <a:pt x="473" y="698"/>
                  </a:lnTo>
                  <a:lnTo>
                    <a:pt x="471" y="698"/>
                  </a:lnTo>
                  <a:lnTo>
                    <a:pt x="471" y="701"/>
                  </a:lnTo>
                  <a:lnTo>
                    <a:pt x="468" y="703"/>
                  </a:lnTo>
                  <a:lnTo>
                    <a:pt x="471" y="703"/>
                  </a:lnTo>
                  <a:lnTo>
                    <a:pt x="468" y="705"/>
                  </a:lnTo>
                  <a:lnTo>
                    <a:pt x="468" y="705"/>
                  </a:lnTo>
                  <a:lnTo>
                    <a:pt x="466" y="705"/>
                  </a:lnTo>
                  <a:lnTo>
                    <a:pt x="466" y="708"/>
                  </a:lnTo>
                  <a:lnTo>
                    <a:pt x="466" y="708"/>
                  </a:lnTo>
                  <a:lnTo>
                    <a:pt x="466" y="710"/>
                  </a:lnTo>
                  <a:lnTo>
                    <a:pt x="464" y="712"/>
                  </a:lnTo>
                  <a:lnTo>
                    <a:pt x="464" y="715"/>
                  </a:lnTo>
                  <a:lnTo>
                    <a:pt x="461" y="715"/>
                  </a:lnTo>
                  <a:lnTo>
                    <a:pt x="459" y="715"/>
                  </a:lnTo>
                  <a:lnTo>
                    <a:pt x="459" y="717"/>
                  </a:lnTo>
                  <a:lnTo>
                    <a:pt x="459" y="717"/>
                  </a:lnTo>
                  <a:lnTo>
                    <a:pt x="461" y="717"/>
                  </a:lnTo>
                  <a:lnTo>
                    <a:pt x="461" y="717"/>
                  </a:lnTo>
                  <a:lnTo>
                    <a:pt x="461" y="720"/>
                  </a:lnTo>
                  <a:lnTo>
                    <a:pt x="459" y="720"/>
                  </a:lnTo>
                  <a:lnTo>
                    <a:pt x="456" y="722"/>
                  </a:lnTo>
                  <a:lnTo>
                    <a:pt x="454" y="722"/>
                  </a:lnTo>
                  <a:lnTo>
                    <a:pt x="454" y="724"/>
                  </a:lnTo>
                  <a:lnTo>
                    <a:pt x="452" y="722"/>
                  </a:lnTo>
                  <a:lnTo>
                    <a:pt x="452" y="722"/>
                  </a:lnTo>
                  <a:lnTo>
                    <a:pt x="449" y="720"/>
                  </a:lnTo>
                  <a:lnTo>
                    <a:pt x="449" y="722"/>
                  </a:lnTo>
                  <a:lnTo>
                    <a:pt x="447" y="722"/>
                  </a:lnTo>
                  <a:lnTo>
                    <a:pt x="442" y="724"/>
                  </a:lnTo>
                  <a:lnTo>
                    <a:pt x="442" y="724"/>
                  </a:lnTo>
                  <a:lnTo>
                    <a:pt x="438" y="724"/>
                  </a:lnTo>
                  <a:lnTo>
                    <a:pt x="438" y="724"/>
                  </a:lnTo>
                  <a:lnTo>
                    <a:pt x="435" y="724"/>
                  </a:lnTo>
                  <a:lnTo>
                    <a:pt x="435" y="724"/>
                  </a:lnTo>
                  <a:lnTo>
                    <a:pt x="435" y="724"/>
                  </a:lnTo>
                  <a:lnTo>
                    <a:pt x="435" y="727"/>
                  </a:lnTo>
                  <a:lnTo>
                    <a:pt x="433" y="727"/>
                  </a:lnTo>
                  <a:lnTo>
                    <a:pt x="430" y="727"/>
                  </a:lnTo>
                  <a:lnTo>
                    <a:pt x="430" y="727"/>
                  </a:lnTo>
                  <a:lnTo>
                    <a:pt x="430" y="727"/>
                  </a:lnTo>
                  <a:lnTo>
                    <a:pt x="430" y="724"/>
                  </a:lnTo>
                  <a:lnTo>
                    <a:pt x="428" y="724"/>
                  </a:lnTo>
                  <a:lnTo>
                    <a:pt x="428" y="722"/>
                  </a:lnTo>
                  <a:lnTo>
                    <a:pt x="428" y="722"/>
                  </a:lnTo>
                  <a:lnTo>
                    <a:pt x="426" y="722"/>
                  </a:lnTo>
                  <a:lnTo>
                    <a:pt x="419" y="722"/>
                  </a:lnTo>
                  <a:lnTo>
                    <a:pt x="419" y="722"/>
                  </a:lnTo>
                  <a:lnTo>
                    <a:pt x="416" y="722"/>
                  </a:lnTo>
                  <a:lnTo>
                    <a:pt x="416" y="722"/>
                  </a:lnTo>
                  <a:lnTo>
                    <a:pt x="419" y="720"/>
                  </a:lnTo>
                  <a:lnTo>
                    <a:pt x="419" y="720"/>
                  </a:lnTo>
                  <a:lnTo>
                    <a:pt x="419" y="717"/>
                  </a:lnTo>
                  <a:lnTo>
                    <a:pt x="419" y="717"/>
                  </a:lnTo>
                  <a:lnTo>
                    <a:pt x="421" y="715"/>
                  </a:lnTo>
                  <a:lnTo>
                    <a:pt x="421" y="715"/>
                  </a:lnTo>
                  <a:lnTo>
                    <a:pt x="423" y="712"/>
                  </a:lnTo>
                  <a:lnTo>
                    <a:pt x="423" y="712"/>
                  </a:lnTo>
                  <a:lnTo>
                    <a:pt x="423" y="712"/>
                  </a:lnTo>
                  <a:lnTo>
                    <a:pt x="423" y="710"/>
                  </a:lnTo>
                  <a:lnTo>
                    <a:pt x="426" y="710"/>
                  </a:lnTo>
                  <a:lnTo>
                    <a:pt x="426" y="710"/>
                  </a:lnTo>
                  <a:lnTo>
                    <a:pt x="428" y="708"/>
                  </a:lnTo>
                  <a:lnTo>
                    <a:pt x="428" y="708"/>
                  </a:lnTo>
                  <a:lnTo>
                    <a:pt x="428" y="705"/>
                  </a:lnTo>
                  <a:lnTo>
                    <a:pt x="428" y="705"/>
                  </a:lnTo>
                  <a:lnTo>
                    <a:pt x="428" y="701"/>
                  </a:lnTo>
                  <a:lnTo>
                    <a:pt x="430" y="698"/>
                  </a:lnTo>
                  <a:lnTo>
                    <a:pt x="430" y="698"/>
                  </a:lnTo>
                  <a:lnTo>
                    <a:pt x="430" y="696"/>
                  </a:lnTo>
                  <a:lnTo>
                    <a:pt x="430" y="693"/>
                  </a:lnTo>
                  <a:lnTo>
                    <a:pt x="430" y="693"/>
                  </a:lnTo>
                  <a:lnTo>
                    <a:pt x="430" y="691"/>
                  </a:lnTo>
                  <a:lnTo>
                    <a:pt x="433" y="689"/>
                  </a:lnTo>
                  <a:lnTo>
                    <a:pt x="435" y="689"/>
                  </a:lnTo>
                  <a:lnTo>
                    <a:pt x="435" y="686"/>
                  </a:lnTo>
                  <a:lnTo>
                    <a:pt x="433" y="684"/>
                  </a:lnTo>
                  <a:lnTo>
                    <a:pt x="430" y="684"/>
                  </a:lnTo>
                  <a:lnTo>
                    <a:pt x="430" y="684"/>
                  </a:lnTo>
                  <a:lnTo>
                    <a:pt x="430" y="682"/>
                  </a:lnTo>
                  <a:lnTo>
                    <a:pt x="433" y="682"/>
                  </a:lnTo>
                  <a:lnTo>
                    <a:pt x="433" y="679"/>
                  </a:lnTo>
                  <a:lnTo>
                    <a:pt x="433" y="679"/>
                  </a:lnTo>
                  <a:lnTo>
                    <a:pt x="430" y="677"/>
                  </a:lnTo>
                  <a:lnTo>
                    <a:pt x="430" y="677"/>
                  </a:lnTo>
                  <a:lnTo>
                    <a:pt x="430" y="675"/>
                  </a:lnTo>
                  <a:lnTo>
                    <a:pt x="430" y="675"/>
                  </a:lnTo>
                  <a:lnTo>
                    <a:pt x="428" y="675"/>
                  </a:lnTo>
                  <a:lnTo>
                    <a:pt x="428" y="675"/>
                  </a:lnTo>
                  <a:lnTo>
                    <a:pt x="426" y="675"/>
                  </a:lnTo>
                  <a:lnTo>
                    <a:pt x="426" y="675"/>
                  </a:lnTo>
                  <a:lnTo>
                    <a:pt x="423" y="672"/>
                  </a:lnTo>
                  <a:lnTo>
                    <a:pt x="421" y="670"/>
                  </a:lnTo>
                  <a:lnTo>
                    <a:pt x="421" y="670"/>
                  </a:lnTo>
                  <a:lnTo>
                    <a:pt x="421" y="667"/>
                  </a:lnTo>
                  <a:lnTo>
                    <a:pt x="421" y="667"/>
                  </a:lnTo>
                  <a:lnTo>
                    <a:pt x="421" y="665"/>
                  </a:lnTo>
                  <a:lnTo>
                    <a:pt x="421" y="665"/>
                  </a:lnTo>
                  <a:lnTo>
                    <a:pt x="419" y="663"/>
                  </a:lnTo>
                  <a:lnTo>
                    <a:pt x="419" y="663"/>
                  </a:lnTo>
                  <a:lnTo>
                    <a:pt x="414" y="658"/>
                  </a:lnTo>
                  <a:lnTo>
                    <a:pt x="412" y="656"/>
                  </a:lnTo>
                  <a:lnTo>
                    <a:pt x="412" y="653"/>
                  </a:lnTo>
                  <a:lnTo>
                    <a:pt x="400" y="632"/>
                  </a:lnTo>
                  <a:lnTo>
                    <a:pt x="400" y="630"/>
                  </a:lnTo>
                  <a:lnTo>
                    <a:pt x="397" y="627"/>
                  </a:lnTo>
                  <a:lnTo>
                    <a:pt x="397" y="620"/>
                  </a:lnTo>
                  <a:lnTo>
                    <a:pt x="397" y="618"/>
                  </a:lnTo>
                  <a:lnTo>
                    <a:pt x="397" y="618"/>
                  </a:lnTo>
                  <a:lnTo>
                    <a:pt x="397" y="618"/>
                  </a:lnTo>
                  <a:lnTo>
                    <a:pt x="397" y="618"/>
                  </a:lnTo>
                  <a:lnTo>
                    <a:pt x="397" y="618"/>
                  </a:lnTo>
                  <a:lnTo>
                    <a:pt x="395" y="618"/>
                  </a:lnTo>
                  <a:lnTo>
                    <a:pt x="395" y="618"/>
                  </a:lnTo>
                  <a:lnTo>
                    <a:pt x="390" y="620"/>
                  </a:lnTo>
                  <a:lnTo>
                    <a:pt x="390" y="620"/>
                  </a:lnTo>
                  <a:lnTo>
                    <a:pt x="388" y="620"/>
                  </a:lnTo>
                  <a:lnTo>
                    <a:pt x="383" y="620"/>
                  </a:lnTo>
                  <a:lnTo>
                    <a:pt x="383" y="618"/>
                  </a:lnTo>
                  <a:lnTo>
                    <a:pt x="383" y="618"/>
                  </a:lnTo>
                  <a:lnTo>
                    <a:pt x="383" y="618"/>
                  </a:lnTo>
                  <a:lnTo>
                    <a:pt x="383" y="618"/>
                  </a:lnTo>
                  <a:lnTo>
                    <a:pt x="383" y="618"/>
                  </a:lnTo>
                  <a:lnTo>
                    <a:pt x="383" y="615"/>
                  </a:lnTo>
                  <a:lnTo>
                    <a:pt x="383" y="613"/>
                  </a:lnTo>
                  <a:lnTo>
                    <a:pt x="383" y="611"/>
                  </a:lnTo>
                  <a:lnTo>
                    <a:pt x="383" y="611"/>
                  </a:lnTo>
                  <a:lnTo>
                    <a:pt x="383" y="608"/>
                  </a:lnTo>
                  <a:lnTo>
                    <a:pt x="381" y="601"/>
                  </a:lnTo>
                  <a:lnTo>
                    <a:pt x="378" y="599"/>
                  </a:lnTo>
                  <a:lnTo>
                    <a:pt x="378" y="599"/>
                  </a:lnTo>
                  <a:lnTo>
                    <a:pt x="378" y="596"/>
                  </a:lnTo>
                  <a:lnTo>
                    <a:pt x="381" y="587"/>
                  </a:lnTo>
                  <a:lnTo>
                    <a:pt x="381" y="587"/>
                  </a:lnTo>
                  <a:lnTo>
                    <a:pt x="381" y="587"/>
                  </a:lnTo>
                  <a:lnTo>
                    <a:pt x="381" y="585"/>
                  </a:lnTo>
                  <a:lnTo>
                    <a:pt x="378" y="582"/>
                  </a:lnTo>
                  <a:lnTo>
                    <a:pt x="378" y="582"/>
                  </a:lnTo>
                  <a:lnTo>
                    <a:pt x="378" y="582"/>
                  </a:lnTo>
                  <a:lnTo>
                    <a:pt x="383" y="578"/>
                  </a:lnTo>
                  <a:lnTo>
                    <a:pt x="383" y="578"/>
                  </a:lnTo>
                  <a:lnTo>
                    <a:pt x="386" y="578"/>
                  </a:lnTo>
                  <a:lnTo>
                    <a:pt x="386" y="578"/>
                  </a:lnTo>
                  <a:lnTo>
                    <a:pt x="386" y="575"/>
                  </a:lnTo>
                  <a:lnTo>
                    <a:pt x="386" y="575"/>
                  </a:lnTo>
                  <a:lnTo>
                    <a:pt x="386" y="575"/>
                  </a:lnTo>
                  <a:lnTo>
                    <a:pt x="386" y="573"/>
                  </a:lnTo>
                  <a:lnTo>
                    <a:pt x="386" y="573"/>
                  </a:lnTo>
                  <a:lnTo>
                    <a:pt x="386" y="573"/>
                  </a:lnTo>
                  <a:lnTo>
                    <a:pt x="388" y="570"/>
                  </a:lnTo>
                  <a:lnTo>
                    <a:pt x="388" y="570"/>
                  </a:lnTo>
                  <a:lnTo>
                    <a:pt x="390" y="568"/>
                  </a:lnTo>
                  <a:lnTo>
                    <a:pt x="390" y="568"/>
                  </a:lnTo>
                  <a:lnTo>
                    <a:pt x="390" y="568"/>
                  </a:lnTo>
                  <a:lnTo>
                    <a:pt x="390" y="568"/>
                  </a:lnTo>
                  <a:lnTo>
                    <a:pt x="390" y="566"/>
                  </a:lnTo>
                  <a:lnTo>
                    <a:pt x="393" y="563"/>
                  </a:lnTo>
                  <a:lnTo>
                    <a:pt x="393" y="561"/>
                  </a:lnTo>
                  <a:lnTo>
                    <a:pt x="393" y="561"/>
                  </a:lnTo>
                  <a:lnTo>
                    <a:pt x="395" y="561"/>
                  </a:lnTo>
                  <a:lnTo>
                    <a:pt x="395" y="561"/>
                  </a:lnTo>
                  <a:lnTo>
                    <a:pt x="395" y="559"/>
                  </a:lnTo>
                  <a:lnTo>
                    <a:pt x="395" y="556"/>
                  </a:lnTo>
                  <a:lnTo>
                    <a:pt x="395" y="554"/>
                  </a:lnTo>
                  <a:lnTo>
                    <a:pt x="395" y="554"/>
                  </a:lnTo>
                  <a:lnTo>
                    <a:pt x="395" y="554"/>
                  </a:lnTo>
                  <a:lnTo>
                    <a:pt x="395" y="554"/>
                  </a:lnTo>
                  <a:lnTo>
                    <a:pt x="395" y="552"/>
                  </a:lnTo>
                  <a:lnTo>
                    <a:pt x="388" y="552"/>
                  </a:lnTo>
                  <a:lnTo>
                    <a:pt x="386" y="552"/>
                  </a:lnTo>
                  <a:lnTo>
                    <a:pt x="386" y="552"/>
                  </a:lnTo>
                  <a:lnTo>
                    <a:pt x="386" y="552"/>
                  </a:lnTo>
                  <a:lnTo>
                    <a:pt x="383" y="552"/>
                  </a:lnTo>
                  <a:lnTo>
                    <a:pt x="383" y="552"/>
                  </a:lnTo>
                  <a:lnTo>
                    <a:pt x="383" y="552"/>
                  </a:lnTo>
                  <a:lnTo>
                    <a:pt x="381" y="554"/>
                  </a:lnTo>
                  <a:lnTo>
                    <a:pt x="381" y="554"/>
                  </a:lnTo>
                  <a:lnTo>
                    <a:pt x="381" y="552"/>
                  </a:lnTo>
                  <a:lnTo>
                    <a:pt x="378" y="552"/>
                  </a:lnTo>
                  <a:lnTo>
                    <a:pt x="378" y="549"/>
                  </a:lnTo>
                  <a:lnTo>
                    <a:pt x="378" y="549"/>
                  </a:lnTo>
                  <a:lnTo>
                    <a:pt x="378" y="547"/>
                  </a:lnTo>
                  <a:lnTo>
                    <a:pt x="378" y="547"/>
                  </a:lnTo>
                  <a:lnTo>
                    <a:pt x="376" y="544"/>
                  </a:lnTo>
                  <a:lnTo>
                    <a:pt x="376" y="544"/>
                  </a:lnTo>
                  <a:lnTo>
                    <a:pt x="376" y="544"/>
                  </a:lnTo>
                  <a:lnTo>
                    <a:pt x="376" y="542"/>
                  </a:lnTo>
                  <a:lnTo>
                    <a:pt x="376" y="542"/>
                  </a:lnTo>
                  <a:lnTo>
                    <a:pt x="376" y="540"/>
                  </a:lnTo>
                  <a:lnTo>
                    <a:pt x="376" y="537"/>
                  </a:lnTo>
                  <a:lnTo>
                    <a:pt x="376" y="537"/>
                  </a:lnTo>
                  <a:lnTo>
                    <a:pt x="376" y="535"/>
                  </a:lnTo>
                  <a:lnTo>
                    <a:pt x="374" y="535"/>
                  </a:lnTo>
                  <a:lnTo>
                    <a:pt x="374" y="535"/>
                  </a:lnTo>
                  <a:lnTo>
                    <a:pt x="374" y="535"/>
                  </a:lnTo>
                  <a:lnTo>
                    <a:pt x="369" y="533"/>
                  </a:lnTo>
                  <a:lnTo>
                    <a:pt x="367" y="533"/>
                  </a:lnTo>
                  <a:lnTo>
                    <a:pt x="367" y="533"/>
                  </a:lnTo>
                  <a:lnTo>
                    <a:pt x="364" y="530"/>
                  </a:lnTo>
                  <a:lnTo>
                    <a:pt x="364" y="530"/>
                  </a:lnTo>
                  <a:lnTo>
                    <a:pt x="364" y="530"/>
                  </a:lnTo>
                  <a:lnTo>
                    <a:pt x="364" y="528"/>
                  </a:lnTo>
                  <a:lnTo>
                    <a:pt x="364" y="528"/>
                  </a:lnTo>
                  <a:lnTo>
                    <a:pt x="364" y="528"/>
                  </a:lnTo>
                  <a:lnTo>
                    <a:pt x="367" y="526"/>
                  </a:lnTo>
                  <a:lnTo>
                    <a:pt x="367" y="526"/>
                  </a:lnTo>
                  <a:lnTo>
                    <a:pt x="367" y="526"/>
                  </a:lnTo>
                  <a:lnTo>
                    <a:pt x="367" y="523"/>
                  </a:lnTo>
                  <a:lnTo>
                    <a:pt x="367" y="523"/>
                  </a:lnTo>
                  <a:lnTo>
                    <a:pt x="367" y="521"/>
                  </a:lnTo>
                  <a:lnTo>
                    <a:pt x="367" y="521"/>
                  </a:lnTo>
                  <a:lnTo>
                    <a:pt x="367" y="521"/>
                  </a:lnTo>
                  <a:lnTo>
                    <a:pt x="364" y="518"/>
                  </a:lnTo>
                  <a:lnTo>
                    <a:pt x="355" y="509"/>
                  </a:lnTo>
                  <a:lnTo>
                    <a:pt x="355" y="504"/>
                  </a:lnTo>
                  <a:lnTo>
                    <a:pt x="355" y="502"/>
                  </a:lnTo>
                  <a:lnTo>
                    <a:pt x="355" y="502"/>
                  </a:lnTo>
                  <a:lnTo>
                    <a:pt x="355" y="500"/>
                  </a:lnTo>
                  <a:lnTo>
                    <a:pt x="355" y="500"/>
                  </a:lnTo>
                  <a:lnTo>
                    <a:pt x="355" y="500"/>
                  </a:lnTo>
                  <a:lnTo>
                    <a:pt x="355" y="497"/>
                  </a:lnTo>
                  <a:lnTo>
                    <a:pt x="352" y="497"/>
                  </a:lnTo>
                  <a:lnTo>
                    <a:pt x="350" y="495"/>
                  </a:lnTo>
                  <a:lnTo>
                    <a:pt x="348" y="495"/>
                  </a:lnTo>
                  <a:lnTo>
                    <a:pt x="348" y="492"/>
                  </a:lnTo>
                  <a:lnTo>
                    <a:pt x="345" y="490"/>
                  </a:lnTo>
                  <a:lnTo>
                    <a:pt x="345" y="490"/>
                  </a:lnTo>
                  <a:lnTo>
                    <a:pt x="345" y="488"/>
                  </a:lnTo>
                  <a:lnTo>
                    <a:pt x="343" y="488"/>
                  </a:lnTo>
                  <a:lnTo>
                    <a:pt x="343" y="488"/>
                  </a:lnTo>
                  <a:lnTo>
                    <a:pt x="343" y="488"/>
                  </a:lnTo>
                  <a:lnTo>
                    <a:pt x="341" y="490"/>
                  </a:lnTo>
                  <a:lnTo>
                    <a:pt x="341" y="490"/>
                  </a:lnTo>
                  <a:lnTo>
                    <a:pt x="341" y="490"/>
                  </a:lnTo>
                  <a:lnTo>
                    <a:pt x="338" y="488"/>
                  </a:lnTo>
                  <a:lnTo>
                    <a:pt x="338" y="488"/>
                  </a:lnTo>
                  <a:lnTo>
                    <a:pt x="338" y="488"/>
                  </a:lnTo>
                  <a:lnTo>
                    <a:pt x="338" y="485"/>
                  </a:lnTo>
                  <a:lnTo>
                    <a:pt x="341" y="485"/>
                  </a:lnTo>
                  <a:lnTo>
                    <a:pt x="341" y="483"/>
                  </a:lnTo>
                  <a:lnTo>
                    <a:pt x="341" y="483"/>
                  </a:lnTo>
                  <a:lnTo>
                    <a:pt x="341" y="483"/>
                  </a:lnTo>
                  <a:lnTo>
                    <a:pt x="341" y="478"/>
                  </a:lnTo>
                  <a:lnTo>
                    <a:pt x="341" y="478"/>
                  </a:lnTo>
                  <a:lnTo>
                    <a:pt x="341" y="478"/>
                  </a:lnTo>
                  <a:lnTo>
                    <a:pt x="341" y="476"/>
                  </a:lnTo>
                  <a:lnTo>
                    <a:pt x="341" y="476"/>
                  </a:lnTo>
                  <a:lnTo>
                    <a:pt x="341" y="473"/>
                  </a:lnTo>
                  <a:lnTo>
                    <a:pt x="341" y="471"/>
                  </a:lnTo>
                  <a:lnTo>
                    <a:pt x="338" y="471"/>
                  </a:lnTo>
                  <a:lnTo>
                    <a:pt x="338" y="469"/>
                  </a:lnTo>
                  <a:lnTo>
                    <a:pt x="336" y="469"/>
                  </a:lnTo>
                  <a:lnTo>
                    <a:pt x="334" y="469"/>
                  </a:lnTo>
                  <a:lnTo>
                    <a:pt x="331" y="469"/>
                  </a:lnTo>
                  <a:lnTo>
                    <a:pt x="331" y="469"/>
                  </a:lnTo>
                  <a:lnTo>
                    <a:pt x="331" y="469"/>
                  </a:lnTo>
                  <a:lnTo>
                    <a:pt x="331" y="466"/>
                  </a:lnTo>
                  <a:lnTo>
                    <a:pt x="329" y="466"/>
                  </a:lnTo>
                  <a:lnTo>
                    <a:pt x="329" y="466"/>
                  </a:lnTo>
                  <a:lnTo>
                    <a:pt x="329" y="464"/>
                  </a:lnTo>
                  <a:lnTo>
                    <a:pt x="329" y="462"/>
                  </a:lnTo>
                  <a:lnTo>
                    <a:pt x="329" y="459"/>
                  </a:lnTo>
                  <a:lnTo>
                    <a:pt x="329" y="457"/>
                  </a:lnTo>
                  <a:lnTo>
                    <a:pt x="329" y="447"/>
                  </a:lnTo>
                  <a:lnTo>
                    <a:pt x="329" y="445"/>
                  </a:lnTo>
                  <a:lnTo>
                    <a:pt x="329" y="443"/>
                  </a:lnTo>
                  <a:lnTo>
                    <a:pt x="329" y="440"/>
                  </a:lnTo>
                  <a:lnTo>
                    <a:pt x="329" y="436"/>
                  </a:lnTo>
                  <a:lnTo>
                    <a:pt x="329" y="431"/>
                  </a:lnTo>
                  <a:lnTo>
                    <a:pt x="329" y="431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6" y="426"/>
                  </a:lnTo>
                  <a:lnTo>
                    <a:pt x="319" y="426"/>
                  </a:lnTo>
                  <a:lnTo>
                    <a:pt x="319" y="429"/>
                  </a:lnTo>
                  <a:lnTo>
                    <a:pt x="317" y="429"/>
                  </a:lnTo>
                  <a:lnTo>
                    <a:pt x="310" y="436"/>
                  </a:lnTo>
                  <a:lnTo>
                    <a:pt x="310" y="436"/>
                  </a:lnTo>
                  <a:lnTo>
                    <a:pt x="310" y="438"/>
                  </a:lnTo>
                  <a:lnTo>
                    <a:pt x="310" y="440"/>
                  </a:lnTo>
                  <a:lnTo>
                    <a:pt x="310" y="443"/>
                  </a:lnTo>
                  <a:lnTo>
                    <a:pt x="310" y="443"/>
                  </a:lnTo>
                  <a:lnTo>
                    <a:pt x="310" y="443"/>
                  </a:lnTo>
                  <a:lnTo>
                    <a:pt x="310" y="443"/>
                  </a:lnTo>
                  <a:lnTo>
                    <a:pt x="308" y="443"/>
                  </a:lnTo>
                  <a:lnTo>
                    <a:pt x="308" y="445"/>
                  </a:lnTo>
                  <a:lnTo>
                    <a:pt x="305" y="450"/>
                  </a:lnTo>
                  <a:lnTo>
                    <a:pt x="293" y="462"/>
                  </a:lnTo>
                  <a:lnTo>
                    <a:pt x="291" y="464"/>
                  </a:lnTo>
                  <a:lnTo>
                    <a:pt x="291" y="464"/>
                  </a:lnTo>
                  <a:lnTo>
                    <a:pt x="289" y="464"/>
                  </a:lnTo>
                  <a:lnTo>
                    <a:pt x="289" y="462"/>
                  </a:lnTo>
                  <a:lnTo>
                    <a:pt x="286" y="462"/>
                  </a:lnTo>
                  <a:lnTo>
                    <a:pt x="286" y="462"/>
                  </a:lnTo>
                  <a:lnTo>
                    <a:pt x="284" y="462"/>
                  </a:lnTo>
                  <a:lnTo>
                    <a:pt x="281" y="462"/>
                  </a:lnTo>
                  <a:lnTo>
                    <a:pt x="279" y="459"/>
                  </a:lnTo>
                  <a:lnTo>
                    <a:pt x="279" y="459"/>
                  </a:lnTo>
                  <a:lnTo>
                    <a:pt x="281" y="457"/>
                  </a:lnTo>
                  <a:lnTo>
                    <a:pt x="281" y="457"/>
                  </a:lnTo>
                  <a:lnTo>
                    <a:pt x="281" y="457"/>
                  </a:lnTo>
                  <a:lnTo>
                    <a:pt x="284" y="455"/>
                  </a:lnTo>
                  <a:lnTo>
                    <a:pt x="284" y="455"/>
                  </a:lnTo>
                  <a:lnTo>
                    <a:pt x="286" y="452"/>
                  </a:lnTo>
                  <a:lnTo>
                    <a:pt x="286" y="452"/>
                  </a:lnTo>
                  <a:lnTo>
                    <a:pt x="286" y="452"/>
                  </a:lnTo>
                  <a:lnTo>
                    <a:pt x="281" y="450"/>
                  </a:lnTo>
                  <a:lnTo>
                    <a:pt x="281" y="450"/>
                  </a:lnTo>
                  <a:lnTo>
                    <a:pt x="279" y="447"/>
                  </a:lnTo>
                  <a:lnTo>
                    <a:pt x="279" y="447"/>
                  </a:lnTo>
                  <a:lnTo>
                    <a:pt x="279" y="445"/>
                  </a:lnTo>
                  <a:lnTo>
                    <a:pt x="279" y="443"/>
                  </a:lnTo>
                  <a:lnTo>
                    <a:pt x="279" y="443"/>
                  </a:lnTo>
                  <a:lnTo>
                    <a:pt x="279" y="443"/>
                  </a:lnTo>
                  <a:lnTo>
                    <a:pt x="281" y="438"/>
                  </a:lnTo>
                  <a:lnTo>
                    <a:pt x="281" y="438"/>
                  </a:lnTo>
                  <a:lnTo>
                    <a:pt x="281" y="436"/>
                  </a:lnTo>
                  <a:lnTo>
                    <a:pt x="284" y="433"/>
                  </a:lnTo>
                  <a:lnTo>
                    <a:pt x="284" y="433"/>
                  </a:lnTo>
                  <a:lnTo>
                    <a:pt x="281" y="433"/>
                  </a:lnTo>
                  <a:lnTo>
                    <a:pt x="279" y="431"/>
                  </a:lnTo>
                  <a:lnTo>
                    <a:pt x="272" y="426"/>
                  </a:lnTo>
                  <a:lnTo>
                    <a:pt x="272" y="426"/>
                  </a:lnTo>
                  <a:lnTo>
                    <a:pt x="270" y="424"/>
                  </a:lnTo>
                  <a:lnTo>
                    <a:pt x="270" y="424"/>
                  </a:lnTo>
                  <a:lnTo>
                    <a:pt x="270" y="424"/>
                  </a:lnTo>
                  <a:lnTo>
                    <a:pt x="270" y="421"/>
                  </a:lnTo>
                  <a:lnTo>
                    <a:pt x="270" y="419"/>
                  </a:lnTo>
                  <a:lnTo>
                    <a:pt x="270" y="417"/>
                  </a:lnTo>
                  <a:lnTo>
                    <a:pt x="270" y="417"/>
                  </a:lnTo>
                  <a:lnTo>
                    <a:pt x="267" y="414"/>
                  </a:lnTo>
                  <a:lnTo>
                    <a:pt x="267" y="414"/>
                  </a:lnTo>
                  <a:lnTo>
                    <a:pt x="267" y="414"/>
                  </a:lnTo>
                  <a:lnTo>
                    <a:pt x="263" y="412"/>
                  </a:lnTo>
                  <a:lnTo>
                    <a:pt x="263" y="412"/>
                  </a:lnTo>
                  <a:lnTo>
                    <a:pt x="260" y="412"/>
                  </a:lnTo>
                  <a:lnTo>
                    <a:pt x="260" y="412"/>
                  </a:lnTo>
                  <a:lnTo>
                    <a:pt x="260" y="412"/>
                  </a:lnTo>
                  <a:lnTo>
                    <a:pt x="258" y="412"/>
                  </a:lnTo>
                  <a:lnTo>
                    <a:pt x="258" y="412"/>
                  </a:lnTo>
                  <a:lnTo>
                    <a:pt x="255" y="412"/>
                  </a:lnTo>
                  <a:lnTo>
                    <a:pt x="255" y="410"/>
                  </a:lnTo>
                  <a:lnTo>
                    <a:pt x="253" y="407"/>
                  </a:lnTo>
                  <a:lnTo>
                    <a:pt x="251" y="407"/>
                  </a:lnTo>
                  <a:lnTo>
                    <a:pt x="251" y="407"/>
                  </a:lnTo>
                  <a:lnTo>
                    <a:pt x="248" y="405"/>
                  </a:lnTo>
                  <a:lnTo>
                    <a:pt x="248" y="405"/>
                  </a:lnTo>
                  <a:lnTo>
                    <a:pt x="248" y="405"/>
                  </a:lnTo>
                  <a:lnTo>
                    <a:pt x="244" y="407"/>
                  </a:lnTo>
                  <a:lnTo>
                    <a:pt x="241" y="405"/>
                  </a:lnTo>
                  <a:lnTo>
                    <a:pt x="241" y="405"/>
                  </a:lnTo>
                  <a:lnTo>
                    <a:pt x="241" y="405"/>
                  </a:lnTo>
                  <a:lnTo>
                    <a:pt x="232" y="398"/>
                  </a:lnTo>
                  <a:lnTo>
                    <a:pt x="225" y="391"/>
                  </a:lnTo>
                  <a:lnTo>
                    <a:pt x="220" y="386"/>
                  </a:lnTo>
                  <a:lnTo>
                    <a:pt x="218" y="386"/>
                  </a:lnTo>
                  <a:lnTo>
                    <a:pt x="218" y="386"/>
                  </a:lnTo>
                  <a:lnTo>
                    <a:pt x="213" y="384"/>
                  </a:lnTo>
                  <a:lnTo>
                    <a:pt x="211" y="388"/>
                  </a:lnTo>
                  <a:lnTo>
                    <a:pt x="211" y="391"/>
                  </a:lnTo>
                  <a:lnTo>
                    <a:pt x="211" y="393"/>
                  </a:lnTo>
                  <a:lnTo>
                    <a:pt x="211" y="393"/>
                  </a:lnTo>
                  <a:lnTo>
                    <a:pt x="208" y="398"/>
                  </a:lnTo>
                  <a:lnTo>
                    <a:pt x="208" y="400"/>
                  </a:lnTo>
                  <a:lnTo>
                    <a:pt x="211" y="400"/>
                  </a:lnTo>
                  <a:lnTo>
                    <a:pt x="203" y="400"/>
                  </a:lnTo>
                  <a:lnTo>
                    <a:pt x="201" y="400"/>
                  </a:lnTo>
                  <a:lnTo>
                    <a:pt x="199" y="398"/>
                  </a:lnTo>
                  <a:lnTo>
                    <a:pt x="199" y="395"/>
                  </a:lnTo>
                  <a:lnTo>
                    <a:pt x="196" y="395"/>
                  </a:lnTo>
                  <a:lnTo>
                    <a:pt x="196" y="395"/>
                  </a:lnTo>
                  <a:lnTo>
                    <a:pt x="196" y="395"/>
                  </a:lnTo>
                  <a:lnTo>
                    <a:pt x="192" y="395"/>
                  </a:lnTo>
                  <a:lnTo>
                    <a:pt x="192" y="395"/>
                  </a:lnTo>
                  <a:lnTo>
                    <a:pt x="189" y="395"/>
                  </a:lnTo>
                  <a:lnTo>
                    <a:pt x="189" y="393"/>
                  </a:lnTo>
                  <a:lnTo>
                    <a:pt x="187" y="391"/>
                  </a:lnTo>
                  <a:lnTo>
                    <a:pt x="185" y="391"/>
                  </a:lnTo>
                  <a:lnTo>
                    <a:pt x="185" y="391"/>
                  </a:lnTo>
                  <a:lnTo>
                    <a:pt x="182" y="391"/>
                  </a:lnTo>
                  <a:lnTo>
                    <a:pt x="180" y="388"/>
                  </a:lnTo>
                  <a:lnTo>
                    <a:pt x="177" y="388"/>
                  </a:lnTo>
                  <a:lnTo>
                    <a:pt x="177" y="388"/>
                  </a:lnTo>
                  <a:lnTo>
                    <a:pt x="177" y="388"/>
                  </a:lnTo>
                  <a:lnTo>
                    <a:pt x="175" y="386"/>
                  </a:lnTo>
                  <a:lnTo>
                    <a:pt x="175" y="386"/>
                  </a:lnTo>
                  <a:lnTo>
                    <a:pt x="175" y="386"/>
                  </a:lnTo>
                  <a:lnTo>
                    <a:pt x="175" y="384"/>
                  </a:lnTo>
                  <a:lnTo>
                    <a:pt x="175" y="384"/>
                  </a:lnTo>
                  <a:lnTo>
                    <a:pt x="175" y="381"/>
                  </a:lnTo>
                  <a:lnTo>
                    <a:pt x="175" y="381"/>
                  </a:lnTo>
                  <a:lnTo>
                    <a:pt x="175" y="379"/>
                  </a:lnTo>
                  <a:lnTo>
                    <a:pt x="175" y="379"/>
                  </a:lnTo>
                  <a:lnTo>
                    <a:pt x="175" y="376"/>
                  </a:lnTo>
                  <a:lnTo>
                    <a:pt x="175" y="376"/>
                  </a:lnTo>
                  <a:lnTo>
                    <a:pt x="175" y="376"/>
                  </a:lnTo>
                  <a:lnTo>
                    <a:pt x="180" y="374"/>
                  </a:lnTo>
                  <a:lnTo>
                    <a:pt x="180" y="372"/>
                  </a:lnTo>
                  <a:lnTo>
                    <a:pt x="182" y="372"/>
                  </a:lnTo>
                  <a:lnTo>
                    <a:pt x="182" y="372"/>
                  </a:lnTo>
                  <a:lnTo>
                    <a:pt x="180" y="369"/>
                  </a:lnTo>
                  <a:lnTo>
                    <a:pt x="180" y="369"/>
                  </a:lnTo>
                  <a:lnTo>
                    <a:pt x="180" y="367"/>
                  </a:lnTo>
                  <a:lnTo>
                    <a:pt x="185" y="369"/>
                  </a:lnTo>
                  <a:lnTo>
                    <a:pt x="187" y="369"/>
                  </a:lnTo>
                  <a:lnTo>
                    <a:pt x="189" y="369"/>
                  </a:lnTo>
                  <a:lnTo>
                    <a:pt x="189" y="369"/>
                  </a:lnTo>
                  <a:lnTo>
                    <a:pt x="189" y="367"/>
                  </a:lnTo>
                  <a:lnTo>
                    <a:pt x="192" y="367"/>
                  </a:lnTo>
                  <a:lnTo>
                    <a:pt x="192" y="365"/>
                  </a:lnTo>
                  <a:lnTo>
                    <a:pt x="192" y="362"/>
                  </a:lnTo>
                  <a:lnTo>
                    <a:pt x="192" y="360"/>
                  </a:lnTo>
                  <a:lnTo>
                    <a:pt x="192" y="358"/>
                  </a:lnTo>
                  <a:lnTo>
                    <a:pt x="192" y="355"/>
                  </a:lnTo>
                  <a:lnTo>
                    <a:pt x="192" y="355"/>
                  </a:lnTo>
                  <a:lnTo>
                    <a:pt x="189" y="355"/>
                  </a:lnTo>
                  <a:lnTo>
                    <a:pt x="187" y="350"/>
                  </a:lnTo>
                  <a:lnTo>
                    <a:pt x="187" y="348"/>
                  </a:lnTo>
                  <a:lnTo>
                    <a:pt x="185" y="346"/>
                  </a:lnTo>
                  <a:lnTo>
                    <a:pt x="180" y="329"/>
                  </a:lnTo>
                  <a:lnTo>
                    <a:pt x="177" y="324"/>
                  </a:lnTo>
                  <a:lnTo>
                    <a:pt x="170" y="315"/>
                  </a:lnTo>
                  <a:lnTo>
                    <a:pt x="170" y="315"/>
                  </a:lnTo>
                  <a:lnTo>
                    <a:pt x="168" y="308"/>
                  </a:lnTo>
                  <a:lnTo>
                    <a:pt x="168" y="308"/>
                  </a:lnTo>
                  <a:lnTo>
                    <a:pt x="168" y="308"/>
                  </a:lnTo>
                  <a:lnTo>
                    <a:pt x="168" y="306"/>
                  </a:lnTo>
                  <a:lnTo>
                    <a:pt x="170" y="306"/>
                  </a:lnTo>
                  <a:lnTo>
                    <a:pt x="170" y="306"/>
                  </a:lnTo>
                  <a:lnTo>
                    <a:pt x="170" y="303"/>
                  </a:lnTo>
                  <a:lnTo>
                    <a:pt x="173" y="301"/>
                  </a:lnTo>
                  <a:lnTo>
                    <a:pt x="173" y="301"/>
                  </a:lnTo>
                  <a:lnTo>
                    <a:pt x="173" y="301"/>
                  </a:lnTo>
                  <a:lnTo>
                    <a:pt x="173" y="298"/>
                  </a:lnTo>
                  <a:lnTo>
                    <a:pt x="173" y="298"/>
                  </a:lnTo>
                  <a:lnTo>
                    <a:pt x="173" y="296"/>
                  </a:lnTo>
                  <a:lnTo>
                    <a:pt x="173" y="294"/>
                  </a:lnTo>
                  <a:lnTo>
                    <a:pt x="173" y="294"/>
                  </a:lnTo>
                  <a:lnTo>
                    <a:pt x="170" y="291"/>
                  </a:lnTo>
                  <a:lnTo>
                    <a:pt x="170" y="291"/>
                  </a:lnTo>
                  <a:lnTo>
                    <a:pt x="170" y="291"/>
                  </a:lnTo>
                  <a:lnTo>
                    <a:pt x="168" y="289"/>
                  </a:lnTo>
                  <a:lnTo>
                    <a:pt x="163" y="289"/>
                  </a:lnTo>
                  <a:lnTo>
                    <a:pt x="163" y="289"/>
                  </a:lnTo>
                  <a:lnTo>
                    <a:pt x="161" y="287"/>
                  </a:lnTo>
                  <a:lnTo>
                    <a:pt x="161" y="287"/>
                  </a:lnTo>
                  <a:lnTo>
                    <a:pt x="161" y="287"/>
                  </a:lnTo>
                  <a:lnTo>
                    <a:pt x="161" y="284"/>
                  </a:lnTo>
                  <a:lnTo>
                    <a:pt x="161" y="284"/>
                  </a:lnTo>
                  <a:lnTo>
                    <a:pt x="159" y="277"/>
                  </a:lnTo>
                  <a:lnTo>
                    <a:pt x="156" y="275"/>
                  </a:lnTo>
                  <a:lnTo>
                    <a:pt x="154" y="272"/>
                  </a:lnTo>
                  <a:lnTo>
                    <a:pt x="154" y="270"/>
                  </a:lnTo>
                  <a:lnTo>
                    <a:pt x="154" y="268"/>
                  </a:lnTo>
                  <a:lnTo>
                    <a:pt x="154" y="268"/>
                  </a:lnTo>
                  <a:lnTo>
                    <a:pt x="154" y="265"/>
                  </a:lnTo>
                  <a:lnTo>
                    <a:pt x="151" y="265"/>
                  </a:lnTo>
                  <a:lnTo>
                    <a:pt x="151" y="265"/>
                  </a:lnTo>
                  <a:lnTo>
                    <a:pt x="147" y="261"/>
                  </a:lnTo>
                  <a:lnTo>
                    <a:pt x="147" y="261"/>
                  </a:lnTo>
                  <a:lnTo>
                    <a:pt x="147" y="261"/>
                  </a:lnTo>
                  <a:lnTo>
                    <a:pt x="147" y="261"/>
                  </a:lnTo>
                  <a:lnTo>
                    <a:pt x="147" y="261"/>
                  </a:lnTo>
                  <a:lnTo>
                    <a:pt x="147" y="258"/>
                  </a:lnTo>
                  <a:lnTo>
                    <a:pt x="147" y="256"/>
                  </a:lnTo>
                  <a:lnTo>
                    <a:pt x="147" y="251"/>
                  </a:lnTo>
                  <a:lnTo>
                    <a:pt x="147" y="251"/>
                  </a:lnTo>
                  <a:lnTo>
                    <a:pt x="147" y="249"/>
                  </a:lnTo>
                  <a:lnTo>
                    <a:pt x="147" y="249"/>
                  </a:lnTo>
                  <a:lnTo>
                    <a:pt x="147" y="246"/>
                  </a:lnTo>
                  <a:lnTo>
                    <a:pt x="147" y="246"/>
                  </a:lnTo>
                  <a:lnTo>
                    <a:pt x="147" y="246"/>
                  </a:lnTo>
                  <a:lnTo>
                    <a:pt x="147" y="246"/>
                  </a:lnTo>
                  <a:lnTo>
                    <a:pt x="147" y="244"/>
                  </a:lnTo>
                  <a:lnTo>
                    <a:pt x="144" y="244"/>
                  </a:lnTo>
                  <a:lnTo>
                    <a:pt x="144" y="244"/>
                  </a:lnTo>
                  <a:lnTo>
                    <a:pt x="144" y="244"/>
                  </a:lnTo>
                  <a:lnTo>
                    <a:pt x="142" y="244"/>
                  </a:lnTo>
                  <a:lnTo>
                    <a:pt x="140" y="246"/>
                  </a:lnTo>
                  <a:lnTo>
                    <a:pt x="137" y="246"/>
                  </a:lnTo>
                  <a:lnTo>
                    <a:pt x="137" y="249"/>
                  </a:lnTo>
                  <a:lnTo>
                    <a:pt x="130" y="256"/>
                  </a:lnTo>
                  <a:lnTo>
                    <a:pt x="118" y="263"/>
                  </a:lnTo>
                  <a:lnTo>
                    <a:pt x="111" y="270"/>
                  </a:lnTo>
                  <a:lnTo>
                    <a:pt x="109" y="270"/>
                  </a:lnTo>
                  <a:lnTo>
                    <a:pt x="109" y="270"/>
                  </a:lnTo>
                  <a:lnTo>
                    <a:pt x="102" y="272"/>
                  </a:lnTo>
                  <a:lnTo>
                    <a:pt x="99" y="275"/>
                  </a:lnTo>
                  <a:lnTo>
                    <a:pt x="99" y="275"/>
                  </a:lnTo>
                  <a:lnTo>
                    <a:pt x="97" y="277"/>
                  </a:lnTo>
                  <a:lnTo>
                    <a:pt x="97" y="277"/>
                  </a:lnTo>
                  <a:lnTo>
                    <a:pt x="97" y="277"/>
                  </a:lnTo>
                  <a:lnTo>
                    <a:pt x="76" y="287"/>
                  </a:lnTo>
                  <a:lnTo>
                    <a:pt x="71" y="289"/>
                  </a:lnTo>
                  <a:lnTo>
                    <a:pt x="69" y="289"/>
                  </a:lnTo>
                  <a:lnTo>
                    <a:pt x="66" y="289"/>
                  </a:lnTo>
                  <a:lnTo>
                    <a:pt x="64" y="284"/>
                  </a:lnTo>
                  <a:lnTo>
                    <a:pt x="66" y="268"/>
                  </a:lnTo>
                  <a:lnTo>
                    <a:pt x="66" y="263"/>
                  </a:lnTo>
                  <a:lnTo>
                    <a:pt x="66" y="261"/>
                  </a:lnTo>
                  <a:lnTo>
                    <a:pt x="66" y="258"/>
                  </a:lnTo>
                  <a:lnTo>
                    <a:pt x="64" y="258"/>
                  </a:lnTo>
                  <a:lnTo>
                    <a:pt x="64" y="256"/>
                  </a:lnTo>
                  <a:lnTo>
                    <a:pt x="62" y="253"/>
                  </a:lnTo>
                  <a:lnTo>
                    <a:pt x="47" y="235"/>
                  </a:lnTo>
                  <a:lnTo>
                    <a:pt x="45" y="230"/>
                  </a:lnTo>
                  <a:lnTo>
                    <a:pt x="43" y="225"/>
                  </a:lnTo>
                  <a:lnTo>
                    <a:pt x="43" y="223"/>
                  </a:lnTo>
                  <a:lnTo>
                    <a:pt x="40" y="220"/>
                  </a:lnTo>
                  <a:lnTo>
                    <a:pt x="40" y="218"/>
                  </a:lnTo>
                  <a:lnTo>
                    <a:pt x="43" y="213"/>
                  </a:lnTo>
                  <a:lnTo>
                    <a:pt x="43" y="213"/>
                  </a:lnTo>
                  <a:lnTo>
                    <a:pt x="40" y="211"/>
                  </a:lnTo>
                  <a:lnTo>
                    <a:pt x="40" y="204"/>
                  </a:lnTo>
                  <a:lnTo>
                    <a:pt x="38" y="201"/>
                  </a:lnTo>
                  <a:lnTo>
                    <a:pt x="40" y="201"/>
                  </a:lnTo>
                  <a:lnTo>
                    <a:pt x="40" y="199"/>
                  </a:lnTo>
                  <a:lnTo>
                    <a:pt x="40" y="197"/>
                  </a:lnTo>
                  <a:lnTo>
                    <a:pt x="40" y="197"/>
                  </a:lnTo>
                  <a:lnTo>
                    <a:pt x="40" y="194"/>
                  </a:lnTo>
                  <a:lnTo>
                    <a:pt x="40" y="192"/>
                  </a:lnTo>
                  <a:lnTo>
                    <a:pt x="38" y="178"/>
                  </a:lnTo>
                  <a:lnTo>
                    <a:pt x="38" y="171"/>
                  </a:lnTo>
                  <a:lnTo>
                    <a:pt x="38" y="168"/>
                  </a:lnTo>
                  <a:lnTo>
                    <a:pt x="38" y="168"/>
                  </a:lnTo>
                  <a:lnTo>
                    <a:pt x="38" y="166"/>
                  </a:lnTo>
                  <a:lnTo>
                    <a:pt x="38" y="166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40" y="164"/>
                  </a:lnTo>
                  <a:lnTo>
                    <a:pt x="40" y="161"/>
                  </a:lnTo>
                  <a:lnTo>
                    <a:pt x="47" y="159"/>
                  </a:lnTo>
                  <a:lnTo>
                    <a:pt x="50" y="159"/>
                  </a:lnTo>
                  <a:lnTo>
                    <a:pt x="54" y="154"/>
                  </a:lnTo>
                  <a:lnTo>
                    <a:pt x="54" y="154"/>
                  </a:lnTo>
                  <a:lnTo>
                    <a:pt x="57" y="152"/>
                  </a:lnTo>
                  <a:lnTo>
                    <a:pt x="57" y="149"/>
                  </a:lnTo>
                  <a:lnTo>
                    <a:pt x="57" y="149"/>
                  </a:lnTo>
                  <a:lnTo>
                    <a:pt x="59" y="147"/>
                  </a:lnTo>
                  <a:lnTo>
                    <a:pt x="59" y="145"/>
                  </a:lnTo>
                  <a:lnTo>
                    <a:pt x="59" y="145"/>
                  </a:lnTo>
                  <a:lnTo>
                    <a:pt x="57" y="142"/>
                  </a:lnTo>
                  <a:lnTo>
                    <a:pt x="57" y="142"/>
                  </a:lnTo>
                  <a:lnTo>
                    <a:pt x="57" y="140"/>
                  </a:lnTo>
                  <a:lnTo>
                    <a:pt x="54" y="138"/>
                  </a:lnTo>
                  <a:lnTo>
                    <a:pt x="54" y="135"/>
                  </a:lnTo>
                  <a:lnTo>
                    <a:pt x="54" y="133"/>
                  </a:lnTo>
                  <a:lnTo>
                    <a:pt x="54" y="133"/>
                  </a:lnTo>
                  <a:lnTo>
                    <a:pt x="52" y="130"/>
                  </a:lnTo>
                  <a:lnTo>
                    <a:pt x="50" y="126"/>
                  </a:lnTo>
                  <a:lnTo>
                    <a:pt x="47" y="121"/>
                  </a:lnTo>
                  <a:lnTo>
                    <a:pt x="47" y="121"/>
                  </a:lnTo>
                  <a:lnTo>
                    <a:pt x="47" y="119"/>
                  </a:lnTo>
                  <a:lnTo>
                    <a:pt x="45" y="119"/>
                  </a:lnTo>
                  <a:lnTo>
                    <a:pt x="38" y="116"/>
                  </a:lnTo>
                  <a:lnTo>
                    <a:pt x="38" y="116"/>
                  </a:lnTo>
                  <a:lnTo>
                    <a:pt x="36" y="116"/>
                  </a:lnTo>
                  <a:lnTo>
                    <a:pt x="36" y="116"/>
                  </a:lnTo>
                  <a:lnTo>
                    <a:pt x="36" y="114"/>
                  </a:lnTo>
                  <a:lnTo>
                    <a:pt x="36" y="114"/>
                  </a:lnTo>
                  <a:lnTo>
                    <a:pt x="36" y="114"/>
                  </a:lnTo>
                  <a:lnTo>
                    <a:pt x="36" y="112"/>
                  </a:lnTo>
                  <a:lnTo>
                    <a:pt x="36" y="112"/>
                  </a:lnTo>
                  <a:lnTo>
                    <a:pt x="33" y="112"/>
                  </a:lnTo>
                  <a:lnTo>
                    <a:pt x="33" y="112"/>
                  </a:lnTo>
                  <a:lnTo>
                    <a:pt x="33" y="109"/>
                  </a:lnTo>
                  <a:lnTo>
                    <a:pt x="31" y="107"/>
                  </a:lnTo>
                  <a:lnTo>
                    <a:pt x="31" y="107"/>
                  </a:lnTo>
                  <a:lnTo>
                    <a:pt x="31" y="104"/>
                  </a:lnTo>
                  <a:lnTo>
                    <a:pt x="31" y="104"/>
                  </a:lnTo>
                  <a:lnTo>
                    <a:pt x="31" y="104"/>
                  </a:lnTo>
                  <a:lnTo>
                    <a:pt x="31" y="102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97"/>
                  </a:lnTo>
                  <a:lnTo>
                    <a:pt x="33" y="95"/>
                  </a:lnTo>
                  <a:lnTo>
                    <a:pt x="33" y="95"/>
                  </a:lnTo>
                  <a:lnTo>
                    <a:pt x="31" y="93"/>
                  </a:lnTo>
                  <a:lnTo>
                    <a:pt x="28" y="90"/>
                  </a:lnTo>
                  <a:lnTo>
                    <a:pt x="28" y="90"/>
                  </a:lnTo>
                  <a:lnTo>
                    <a:pt x="28" y="90"/>
                  </a:lnTo>
                  <a:lnTo>
                    <a:pt x="28" y="88"/>
                  </a:lnTo>
                  <a:lnTo>
                    <a:pt x="28" y="88"/>
                  </a:lnTo>
                  <a:lnTo>
                    <a:pt x="26" y="88"/>
                  </a:lnTo>
                  <a:lnTo>
                    <a:pt x="24" y="88"/>
                  </a:lnTo>
                  <a:lnTo>
                    <a:pt x="24" y="88"/>
                  </a:lnTo>
                  <a:lnTo>
                    <a:pt x="21" y="88"/>
                  </a:lnTo>
                  <a:lnTo>
                    <a:pt x="14" y="90"/>
                  </a:lnTo>
                  <a:lnTo>
                    <a:pt x="12" y="90"/>
                  </a:lnTo>
                  <a:lnTo>
                    <a:pt x="12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2" y="86"/>
                  </a:lnTo>
                  <a:lnTo>
                    <a:pt x="2" y="86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2" y="81"/>
                  </a:lnTo>
                  <a:lnTo>
                    <a:pt x="7" y="78"/>
                  </a:lnTo>
                  <a:lnTo>
                    <a:pt x="7" y="78"/>
                  </a:lnTo>
                  <a:lnTo>
                    <a:pt x="7" y="76"/>
                  </a:lnTo>
                  <a:lnTo>
                    <a:pt x="10" y="74"/>
                  </a:lnTo>
                  <a:lnTo>
                    <a:pt x="14" y="64"/>
                  </a:lnTo>
                  <a:lnTo>
                    <a:pt x="17" y="62"/>
                  </a:lnTo>
                  <a:lnTo>
                    <a:pt x="17" y="60"/>
                  </a:lnTo>
                  <a:lnTo>
                    <a:pt x="17" y="60"/>
                  </a:lnTo>
                  <a:lnTo>
                    <a:pt x="17" y="57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2" y="48"/>
                  </a:lnTo>
                  <a:lnTo>
                    <a:pt x="12" y="45"/>
                  </a:lnTo>
                  <a:lnTo>
                    <a:pt x="12" y="45"/>
                  </a:lnTo>
                  <a:lnTo>
                    <a:pt x="12" y="45"/>
                  </a:lnTo>
                  <a:lnTo>
                    <a:pt x="12" y="45"/>
                  </a:lnTo>
                  <a:lnTo>
                    <a:pt x="14" y="45"/>
                  </a:lnTo>
                  <a:lnTo>
                    <a:pt x="21" y="45"/>
                  </a:lnTo>
                  <a:lnTo>
                    <a:pt x="21" y="45"/>
                  </a:lnTo>
                  <a:lnTo>
                    <a:pt x="24" y="45"/>
                  </a:lnTo>
                  <a:lnTo>
                    <a:pt x="28" y="48"/>
                  </a:lnTo>
                  <a:lnTo>
                    <a:pt x="28" y="48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36" y="50"/>
                  </a:lnTo>
                  <a:lnTo>
                    <a:pt x="36" y="52"/>
                  </a:lnTo>
                  <a:lnTo>
                    <a:pt x="38" y="52"/>
                  </a:lnTo>
                  <a:lnTo>
                    <a:pt x="38" y="52"/>
                  </a:lnTo>
                  <a:lnTo>
                    <a:pt x="38" y="55"/>
                  </a:lnTo>
                  <a:lnTo>
                    <a:pt x="38" y="55"/>
                  </a:lnTo>
                  <a:lnTo>
                    <a:pt x="38" y="55"/>
                  </a:lnTo>
                  <a:lnTo>
                    <a:pt x="38" y="57"/>
                  </a:lnTo>
                  <a:lnTo>
                    <a:pt x="47" y="64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4" y="67"/>
                  </a:lnTo>
                  <a:lnTo>
                    <a:pt x="54" y="69"/>
                  </a:lnTo>
                  <a:lnTo>
                    <a:pt x="54" y="71"/>
                  </a:lnTo>
                  <a:lnTo>
                    <a:pt x="54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9" y="71"/>
                  </a:lnTo>
                  <a:lnTo>
                    <a:pt x="59" y="71"/>
                  </a:lnTo>
                  <a:lnTo>
                    <a:pt x="62" y="69"/>
                  </a:lnTo>
                  <a:lnTo>
                    <a:pt x="69" y="60"/>
                  </a:lnTo>
                  <a:lnTo>
                    <a:pt x="69" y="57"/>
                  </a:lnTo>
                  <a:lnTo>
                    <a:pt x="69" y="55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3" y="52"/>
                  </a:lnTo>
                  <a:lnTo>
                    <a:pt x="73" y="52"/>
                  </a:lnTo>
                  <a:lnTo>
                    <a:pt x="73" y="52"/>
                  </a:lnTo>
                  <a:lnTo>
                    <a:pt x="76" y="55"/>
                  </a:lnTo>
                  <a:lnTo>
                    <a:pt x="76" y="57"/>
                  </a:lnTo>
                  <a:lnTo>
                    <a:pt x="78" y="60"/>
                  </a:lnTo>
                  <a:lnTo>
                    <a:pt x="78" y="60"/>
                  </a:lnTo>
                  <a:lnTo>
                    <a:pt x="80" y="67"/>
                  </a:lnTo>
                  <a:lnTo>
                    <a:pt x="80" y="69"/>
                  </a:lnTo>
                  <a:lnTo>
                    <a:pt x="80" y="69"/>
                  </a:lnTo>
                  <a:lnTo>
                    <a:pt x="83" y="71"/>
                  </a:lnTo>
                  <a:lnTo>
                    <a:pt x="83" y="71"/>
                  </a:lnTo>
                  <a:lnTo>
                    <a:pt x="88" y="76"/>
                  </a:lnTo>
                  <a:lnTo>
                    <a:pt x="92" y="78"/>
                  </a:lnTo>
                  <a:lnTo>
                    <a:pt x="95" y="83"/>
                  </a:lnTo>
                  <a:lnTo>
                    <a:pt x="99" y="83"/>
                  </a:lnTo>
                  <a:lnTo>
                    <a:pt x="99" y="83"/>
                  </a:lnTo>
                  <a:lnTo>
                    <a:pt x="102" y="83"/>
                  </a:lnTo>
                  <a:lnTo>
                    <a:pt x="102" y="83"/>
                  </a:lnTo>
                  <a:lnTo>
                    <a:pt x="102" y="83"/>
                  </a:lnTo>
                  <a:lnTo>
                    <a:pt x="107" y="78"/>
                  </a:lnTo>
                  <a:lnTo>
                    <a:pt x="107" y="76"/>
                  </a:lnTo>
                  <a:lnTo>
                    <a:pt x="107" y="76"/>
                  </a:lnTo>
                  <a:lnTo>
                    <a:pt x="107" y="74"/>
                  </a:lnTo>
                  <a:lnTo>
                    <a:pt x="107" y="74"/>
                  </a:lnTo>
                  <a:lnTo>
                    <a:pt x="107" y="71"/>
                  </a:lnTo>
                  <a:lnTo>
                    <a:pt x="107" y="67"/>
                  </a:lnTo>
                  <a:lnTo>
                    <a:pt x="107" y="64"/>
                  </a:lnTo>
                  <a:lnTo>
                    <a:pt x="107" y="64"/>
                  </a:lnTo>
                  <a:lnTo>
                    <a:pt x="107" y="62"/>
                  </a:lnTo>
                  <a:lnTo>
                    <a:pt x="107" y="62"/>
                  </a:lnTo>
                  <a:lnTo>
                    <a:pt x="109" y="60"/>
                  </a:lnTo>
                  <a:lnTo>
                    <a:pt x="109" y="57"/>
                  </a:lnTo>
                  <a:lnTo>
                    <a:pt x="109" y="57"/>
                  </a:lnTo>
                  <a:lnTo>
                    <a:pt x="109" y="57"/>
                  </a:lnTo>
                  <a:lnTo>
                    <a:pt x="109" y="52"/>
                  </a:lnTo>
                  <a:lnTo>
                    <a:pt x="109" y="48"/>
                  </a:lnTo>
                  <a:lnTo>
                    <a:pt x="109" y="31"/>
                  </a:lnTo>
                  <a:lnTo>
                    <a:pt x="109" y="31"/>
                  </a:lnTo>
                  <a:lnTo>
                    <a:pt x="109" y="31"/>
                  </a:lnTo>
                  <a:lnTo>
                    <a:pt x="109" y="31"/>
                  </a:lnTo>
                  <a:lnTo>
                    <a:pt x="111" y="31"/>
                  </a:lnTo>
                  <a:lnTo>
                    <a:pt x="133" y="29"/>
                  </a:lnTo>
                  <a:lnTo>
                    <a:pt x="135" y="29"/>
                  </a:lnTo>
                  <a:lnTo>
                    <a:pt x="135" y="29"/>
                  </a:lnTo>
                  <a:lnTo>
                    <a:pt x="135" y="26"/>
                  </a:lnTo>
                  <a:lnTo>
                    <a:pt x="137" y="26"/>
                  </a:lnTo>
                  <a:lnTo>
                    <a:pt x="137" y="24"/>
                  </a:lnTo>
                  <a:lnTo>
                    <a:pt x="137" y="24"/>
                  </a:lnTo>
                  <a:lnTo>
                    <a:pt x="137" y="22"/>
                  </a:lnTo>
                  <a:lnTo>
                    <a:pt x="140" y="19"/>
                  </a:lnTo>
                  <a:lnTo>
                    <a:pt x="140" y="17"/>
                  </a:lnTo>
                  <a:lnTo>
                    <a:pt x="140" y="15"/>
                  </a:lnTo>
                  <a:lnTo>
                    <a:pt x="140" y="15"/>
                  </a:lnTo>
                  <a:lnTo>
                    <a:pt x="142" y="12"/>
                  </a:lnTo>
                  <a:lnTo>
                    <a:pt x="142" y="12"/>
                  </a:lnTo>
                  <a:lnTo>
                    <a:pt x="142" y="10"/>
                  </a:lnTo>
                  <a:lnTo>
                    <a:pt x="144" y="10"/>
                  </a:lnTo>
                  <a:lnTo>
                    <a:pt x="144" y="7"/>
                  </a:lnTo>
                  <a:lnTo>
                    <a:pt x="147" y="7"/>
                  </a:lnTo>
                  <a:lnTo>
                    <a:pt x="147" y="7"/>
                  </a:lnTo>
                  <a:lnTo>
                    <a:pt x="149" y="7"/>
                  </a:lnTo>
                  <a:lnTo>
                    <a:pt x="149" y="7"/>
                  </a:lnTo>
                  <a:lnTo>
                    <a:pt x="151" y="7"/>
                  </a:lnTo>
                  <a:lnTo>
                    <a:pt x="156" y="10"/>
                  </a:lnTo>
                  <a:lnTo>
                    <a:pt x="161" y="10"/>
                  </a:lnTo>
                  <a:lnTo>
                    <a:pt x="199" y="5"/>
                  </a:lnTo>
                  <a:lnTo>
                    <a:pt x="199" y="5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08" y="3"/>
                  </a:lnTo>
                  <a:lnTo>
                    <a:pt x="211" y="3"/>
                  </a:lnTo>
                  <a:lnTo>
                    <a:pt x="211" y="3"/>
                  </a:lnTo>
                  <a:lnTo>
                    <a:pt x="211" y="3"/>
                  </a:lnTo>
                  <a:lnTo>
                    <a:pt x="213" y="3"/>
                  </a:lnTo>
                  <a:lnTo>
                    <a:pt x="213" y="0"/>
                  </a:lnTo>
                  <a:lnTo>
                    <a:pt x="213" y="0"/>
                  </a:lnTo>
                  <a:lnTo>
                    <a:pt x="213" y="0"/>
                  </a:lnTo>
                  <a:lnTo>
                    <a:pt x="215" y="0"/>
                  </a:lnTo>
                  <a:lnTo>
                    <a:pt x="215" y="0"/>
                  </a:lnTo>
                  <a:lnTo>
                    <a:pt x="215" y="0"/>
                  </a:lnTo>
                  <a:lnTo>
                    <a:pt x="215" y="0"/>
                  </a:lnTo>
                  <a:lnTo>
                    <a:pt x="215" y="0"/>
                  </a:lnTo>
                  <a:lnTo>
                    <a:pt x="215" y="3"/>
                  </a:lnTo>
                  <a:lnTo>
                    <a:pt x="215" y="3"/>
                  </a:lnTo>
                  <a:lnTo>
                    <a:pt x="215" y="5"/>
                  </a:lnTo>
                  <a:lnTo>
                    <a:pt x="215" y="7"/>
                  </a:lnTo>
                  <a:lnTo>
                    <a:pt x="218" y="10"/>
                  </a:lnTo>
                  <a:lnTo>
                    <a:pt x="215" y="12"/>
                  </a:lnTo>
                  <a:lnTo>
                    <a:pt x="218" y="15"/>
                  </a:lnTo>
                  <a:lnTo>
                    <a:pt x="218" y="17"/>
                  </a:lnTo>
                  <a:lnTo>
                    <a:pt x="218" y="17"/>
                  </a:lnTo>
                  <a:lnTo>
                    <a:pt x="218" y="17"/>
                  </a:lnTo>
                  <a:lnTo>
                    <a:pt x="220" y="17"/>
                  </a:lnTo>
                  <a:lnTo>
                    <a:pt x="220" y="17"/>
                  </a:lnTo>
                  <a:lnTo>
                    <a:pt x="220" y="17"/>
                  </a:lnTo>
                  <a:lnTo>
                    <a:pt x="220" y="19"/>
                  </a:lnTo>
                  <a:lnTo>
                    <a:pt x="220" y="19"/>
                  </a:lnTo>
                  <a:lnTo>
                    <a:pt x="220" y="22"/>
                  </a:lnTo>
                  <a:lnTo>
                    <a:pt x="220" y="24"/>
                  </a:lnTo>
                  <a:lnTo>
                    <a:pt x="222" y="24"/>
                  </a:lnTo>
                  <a:lnTo>
                    <a:pt x="220" y="24"/>
                  </a:lnTo>
                  <a:lnTo>
                    <a:pt x="220" y="26"/>
                  </a:lnTo>
                  <a:lnTo>
                    <a:pt x="222" y="29"/>
                  </a:lnTo>
                  <a:lnTo>
                    <a:pt x="222" y="31"/>
                  </a:lnTo>
                  <a:lnTo>
                    <a:pt x="225" y="33"/>
                  </a:lnTo>
                  <a:lnTo>
                    <a:pt x="225" y="33"/>
                  </a:lnTo>
                  <a:lnTo>
                    <a:pt x="225" y="36"/>
                  </a:lnTo>
                  <a:lnTo>
                    <a:pt x="225" y="36"/>
                  </a:lnTo>
                  <a:lnTo>
                    <a:pt x="225" y="36"/>
                  </a:lnTo>
                  <a:lnTo>
                    <a:pt x="225" y="38"/>
                  </a:lnTo>
                  <a:lnTo>
                    <a:pt x="222" y="38"/>
                  </a:lnTo>
                  <a:lnTo>
                    <a:pt x="222" y="38"/>
                  </a:lnTo>
                  <a:lnTo>
                    <a:pt x="222" y="38"/>
                  </a:lnTo>
                  <a:lnTo>
                    <a:pt x="222" y="41"/>
                  </a:lnTo>
                  <a:lnTo>
                    <a:pt x="222" y="41"/>
                  </a:lnTo>
                  <a:lnTo>
                    <a:pt x="220" y="43"/>
                  </a:lnTo>
                  <a:lnTo>
                    <a:pt x="220" y="43"/>
                  </a:lnTo>
                  <a:lnTo>
                    <a:pt x="220" y="45"/>
                  </a:lnTo>
                  <a:lnTo>
                    <a:pt x="220" y="45"/>
                  </a:lnTo>
                  <a:lnTo>
                    <a:pt x="220" y="48"/>
                  </a:lnTo>
                  <a:lnTo>
                    <a:pt x="220" y="50"/>
                  </a:lnTo>
                  <a:lnTo>
                    <a:pt x="222" y="50"/>
                  </a:lnTo>
                  <a:lnTo>
                    <a:pt x="227" y="55"/>
                  </a:lnTo>
                  <a:lnTo>
                    <a:pt x="229" y="57"/>
                  </a:lnTo>
                  <a:lnTo>
                    <a:pt x="229" y="60"/>
                  </a:lnTo>
                  <a:lnTo>
                    <a:pt x="227" y="62"/>
                  </a:lnTo>
                  <a:lnTo>
                    <a:pt x="227" y="62"/>
                  </a:lnTo>
                  <a:lnTo>
                    <a:pt x="227" y="64"/>
                  </a:lnTo>
                  <a:lnTo>
                    <a:pt x="229" y="64"/>
                  </a:lnTo>
                  <a:lnTo>
                    <a:pt x="229" y="64"/>
                  </a:lnTo>
                  <a:lnTo>
                    <a:pt x="227" y="67"/>
                  </a:lnTo>
                  <a:lnTo>
                    <a:pt x="227" y="69"/>
                  </a:lnTo>
                  <a:lnTo>
                    <a:pt x="227" y="69"/>
                  </a:lnTo>
                  <a:lnTo>
                    <a:pt x="225" y="69"/>
                  </a:lnTo>
                  <a:lnTo>
                    <a:pt x="225" y="71"/>
                  </a:lnTo>
                  <a:lnTo>
                    <a:pt x="225" y="71"/>
                  </a:lnTo>
                  <a:lnTo>
                    <a:pt x="229" y="74"/>
                  </a:lnTo>
                  <a:lnTo>
                    <a:pt x="232" y="74"/>
                  </a:lnTo>
                  <a:lnTo>
                    <a:pt x="229" y="74"/>
                  </a:lnTo>
                  <a:lnTo>
                    <a:pt x="229" y="76"/>
                  </a:lnTo>
                  <a:lnTo>
                    <a:pt x="229" y="76"/>
                  </a:lnTo>
                  <a:lnTo>
                    <a:pt x="229" y="76"/>
                  </a:lnTo>
                  <a:lnTo>
                    <a:pt x="232" y="78"/>
                  </a:lnTo>
                  <a:lnTo>
                    <a:pt x="234" y="78"/>
                  </a:lnTo>
                  <a:lnTo>
                    <a:pt x="234" y="81"/>
                  </a:lnTo>
                  <a:lnTo>
                    <a:pt x="234" y="81"/>
                  </a:lnTo>
                  <a:lnTo>
                    <a:pt x="237" y="83"/>
                  </a:lnTo>
                  <a:lnTo>
                    <a:pt x="237" y="83"/>
                  </a:lnTo>
                  <a:lnTo>
                    <a:pt x="239" y="83"/>
                  </a:lnTo>
                  <a:lnTo>
                    <a:pt x="239" y="83"/>
                  </a:lnTo>
                  <a:lnTo>
                    <a:pt x="239" y="86"/>
                  </a:lnTo>
                  <a:lnTo>
                    <a:pt x="239" y="88"/>
                  </a:lnTo>
                  <a:lnTo>
                    <a:pt x="239" y="88"/>
                  </a:lnTo>
                  <a:lnTo>
                    <a:pt x="239" y="90"/>
                  </a:lnTo>
                  <a:lnTo>
                    <a:pt x="241" y="90"/>
                  </a:lnTo>
                  <a:lnTo>
                    <a:pt x="244" y="88"/>
                  </a:lnTo>
                  <a:lnTo>
                    <a:pt x="244" y="88"/>
                  </a:lnTo>
                  <a:lnTo>
                    <a:pt x="246" y="88"/>
                  </a:lnTo>
                  <a:lnTo>
                    <a:pt x="246" y="90"/>
                  </a:lnTo>
                  <a:lnTo>
                    <a:pt x="246" y="93"/>
                  </a:lnTo>
                  <a:lnTo>
                    <a:pt x="248" y="95"/>
                  </a:lnTo>
                  <a:lnTo>
                    <a:pt x="251" y="95"/>
                  </a:lnTo>
                  <a:lnTo>
                    <a:pt x="251" y="97"/>
                  </a:lnTo>
                  <a:lnTo>
                    <a:pt x="251" y="97"/>
                  </a:lnTo>
                  <a:lnTo>
                    <a:pt x="251" y="100"/>
                  </a:lnTo>
                  <a:lnTo>
                    <a:pt x="253" y="100"/>
                  </a:lnTo>
                  <a:lnTo>
                    <a:pt x="255" y="100"/>
                  </a:lnTo>
                  <a:lnTo>
                    <a:pt x="258" y="100"/>
                  </a:lnTo>
                  <a:lnTo>
                    <a:pt x="260" y="102"/>
                  </a:lnTo>
                  <a:lnTo>
                    <a:pt x="260" y="102"/>
                  </a:lnTo>
                  <a:lnTo>
                    <a:pt x="258" y="104"/>
                  </a:lnTo>
                  <a:lnTo>
                    <a:pt x="258" y="104"/>
                  </a:lnTo>
                  <a:lnTo>
                    <a:pt x="258" y="107"/>
                  </a:lnTo>
                  <a:lnTo>
                    <a:pt x="258" y="107"/>
                  </a:lnTo>
                  <a:lnTo>
                    <a:pt x="260" y="107"/>
                  </a:lnTo>
                  <a:lnTo>
                    <a:pt x="260" y="109"/>
                  </a:lnTo>
                  <a:lnTo>
                    <a:pt x="260" y="109"/>
                  </a:lnTo>
                  <a:lnTo>
                    <a:pt x="260" y="112"/>
                  </a:lnTo>
                  <a:lnTo>
                    <a:pt x="263" y="112"/>
                  </a:lnTo>
                  <a:lnTo>
                    <a:pt x="263" y="112"/>
                  </a:lnTo>
                  <a:lnTo>
                    <a:pt x="265" y="112"/>
                  </a:lnTo>
                  <a:lnTo>
                    <a:pt x="267" y="112"/>
                  </a:lnTo>
                  <a:lnTo>
                    <a:pt x="270" y="109"/>
                  </a:lnTo>
                  <a:lnTo>
                    <a:pt x="272" y="112"/>
                  </a:lnTo>
                  <a:lnTo>
                    <a:pt x="274" y="116"/>
                  </a:lnTo>
                  <a:lnTo>
                    <a:pt x="277" y="116"/>
                  </a:lnTo>
                  <a:lnTo>
                    <a:pt x="279" y="116"/>
                  </a:lnTo>
                  <a:lnTo>
                    <a:pt x="279" y="116"/>
                  </a:lnTo>
                  <a:lnTo>
                    <a:pt x="281" y="116"/>
                  </a:lnTo>
                  <a:lnTo>
                    <a:pt x="281" y="114"/>
                  </a:lnTo>
                  <a:lnTo>
                    <a:pt x="281" y="114"/>
                  </a:lnTo>
                  <a:lnTo>
                    <a:pt x="281" y="112"/>
                  </a:lnTo>
                  <a:lnTo>
                    <a:pt x="281" y="112"/>
                  </a:lnTo>
                  <a:lnTo>
                    <a:pt x="284" y="112"/>
                  </a:lnTo>
                  <a:lnTo>
                    <a:pt x="286" y="112"/>
                  </a:lnTo>
                  <a:lnTo>
                    <a:pt x="291" y="112"/>
                  </a:lnTo>
                  <a:lnTo>
                    <a:pt x="293" y="112"/>
                  </a:lnTo>
                  <a:lnTo>
                    <a:pt x="296" y="109"/>
                  </a:lnTo>
                  <a:lnTo>
                    <a:pt x="298" y="109"/>
                  </a:lnTo>
                  <a:lnTo>
                    <a:pt x="298" y="107"/>
                  </a:lnTo>
                  <a:lnTo>
                    <a:pt x="298" y="107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5" y="112"/>
                  </a:lnTo>
                  <a:lnTo>
                    <a:pt x="308" y="112"/>
                  </a:lnTo>
                  <a:lnTo>
                    <a:pt x="308" y="112"/>
                  </a:lnTo>
                  <a:lnTo>
                    <a:pt x="308" y="109"/>
                  </a:lnTo>
                  <a:lnTo>
                    <a:pt x="310" y="109"/>
                  </a:lnTo>
                  <a:lnTo>
                    <a:pt x="310" y="107"/>
                  </a:lnTo>
                  <a:lnTo>
                    <a:pt x="310" y="107"/>
                  </a:lnTo>
                  <a:lnTo>
                    <a:pt x="310" y="107"/>
                  </a:lnTo>
                  <a:lnTo>
                    <a:pt x="310" y="107"/>
                  </a:lnTo>
                  <a:lnTo>
                    <a:pt x="310" y="104"/>
                  </a:lnTo>
                  <a:lnTo>
                    <a:pt x="310" y="104"/>
                  </a:lnTo>
                  <a:lnTo>
                    <a:pt x="310" y="104"/>
                  </a:lnTo>
                  <a:lnTo>
                    <a:pt x="310" y="104"/>
                  </a:lnTo>
                  <a:lnTo>
                    <a:pt x="310" y="102"/>
                  </a:lnTo>
                  <a:lnTo>
                    <a:pt x="310" y="100"/>
                  </a:lnTo>
                  <a:lnTo>
                    <a:pt x="310" y="100"/>
                  </a:lnTo>
                  <a:lnTo>
                    <a:pt x="310" y="97"/>
                  </a:lnTo>
                  <a:lnTo>
                    <a:pt x="312" y="97"/>
                  </a:lnTo>
                  <a:lnTo>
                    <a:pt x="312" y="100"/>
                  </a:lnTo>
                  <a:lnTo>
                    <a:pt x="315" y="100"/>
                  </a:lnTo>
                  <a:lnTo>
                    <a:pt x="315" y="102"/>
                  </a:lnTo>
                  <a:lnTo>
                    <a:pt x="315" y="102"/>
                  </a:lnTo>
                  <a:lnTo>
                    <a:pt x="319" y="104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7"/>
                  </a:lnTo>
                  <a:lnTo>
                    <a:pt x="324" y="109"/>
                  </a:lnTo>
                  <a:lnTo>
                    <a:pt x="326" y="109"/>
                  </a:lnTo>
                  <a:lnTo>
                    <a:pt x="326" y="112"/>
                  </a:lnTo>
                  <a:lnTo>
                    <a:pt x="329" y="112"/>
                  </a:lnTo>
                  <a:lnTo>
                    <a:pt x="329" y="114"/>
                  </a:lnTo>
                  <a:lnTo>
                    <a:pt x="329" y="114"/>
                  </a:lnTo>
                  <a:lnTo>
                    <a:pt x="329" y="116"/>
                  </a:lnTo>
                  <a:lnTo>
                    <a:pt x="329" y="116"/>
                  </a:lnTo>
                  <a:lnTo>
                    <a:pt x="329" y="116"/>
                  </a:lnTo>
                  <a:lnTo>
                    <a:pt x="331" y="116"/>
                  </a:lnTo>
                  <a:lnTo>
                    <a:pt x="343" y="112"/>
                  </a:lnTo>
                  <a:lnTo>
                    <a:pt x="345" y="112"/>
                  </a:lnTo>
                  <a:lnTo>
                    <a:pt x="348" y="114"/>
                  </a:lnTo>
                  <a:lnTo>
                    <a:pt x="348" y="114"/>
                  </a:lnTo>
                  <a:lnTo>
                    <a:pt x="348" y="114"/>
                  </a:lnTo>
                  <a:lnTo>
                    <a:pt x="348" y="114"/>
                  </a:lnTo>
                  <a:lnTo>
                    <a:pt x="350" y="114"/>
                  </a:lnTo>
                  <a:lnTo>
                    <a:pt x="350" y="114"/>
                  </a:lnTo>
                  <a:lnTo>
                    <a:pt x="350" y="112"/>
                  </a:lnTo>
                  <a:lnTo>
                    <a:pt x="350" y="112"/>
                  </a:lnTo>
                  <a:lnTo>
                    <a:pt x="352" y="112"/>
                  </a:lnTo>
                  <a:lnTo>
                    <a:pt x="355" y="114"/>
                  </a:lnTo>
                  <a:lnTo>
                    <a:pt x="357" y="114"/>
                  </a:lnTo>
                  <a:lnTo>
                    <a:pt x="360" y="112"/>
                  </a:lnTo>
                  <a:lnTo>
                    <a:pt x="360" y="109"/>
                  </a:lnTo>
                  <a:lnTo>
                    <a:pt x="362" y="104"/>
                  </a:lnTo>
                  <a:lnTo>
                    <a:pt x="362" y="102"/>
                  </a:lnTo>
                  <a:lnTo>
                    <a:pt x="364" y="102"/>
                  </a:lnTo>
                  <a:lnTo>
                    <a:pt x="367" y="102"/>
                  </a:lnTo>
                  <a:lnTo>
                    <a:pt x="369" y="102"/>
                  </a:lnTo>
                  <a:lnTo>
                    <a:pt x="369" y="102"/>
                  </a:lnTo>
                  <a:lnTo>
                    <a:pt x="371" y="102"/>
                  </a:lnTo>
                  <a:lnTo>
                    <a:pt x="378" y="97"/>
                  </a:lnTo>
                  <a:lnTo>
                    <a:pt x="378" y="97"/>
                  </a:lnTo>
                  <a:lnTo>
                    <a:pt x="383" y="97"/>
                  </a:lnTo>
                  <a:lnTo>
                    <a:pt x="383" y="97"/>
                  </a:lnTo>
                  <a:lnTo>
                    <a:pt x="386" y="97"/>
                  </a:lnTo>
                  <a:lnTo>
                    <a:pt x="386" y="97"/>
                  </a:lnTo>
                  <a:lnTo>
                    <a:pt x="386" y="97"/>
                  </a:lnTo>
                  <a:lnTo>
                    <a:pt x="388" y="97"/>
                  </a:lnTo>
                  <a:lnTo>
                    <a:pt x="388" y="100"/>
                  </a:lnTo>
                  <a:lnTo>
                    <a:pt x="388" y="102"/>
                  </a:lnTo>
                  <a:lnTo>
                    <a:pt x="388" y="102"/>
                  </a:lnTo>
                  <a:lnTo>
                    <a:pt x="388" y="104"/>
                  </a:lnTo>
                  <a:lnTo>
                    <a:pt x="388" y="104"/>
                  </a:lnTo>
                  <a:lnTo>
                    <a:pt x="388" y="107"/>
                  </a:lnTo>
                  <a:lnTo>
                    <a:pt x="388" y="107"/>
                  </a:lnTo>
                  <a:lnTo>
                    <a:pt x="388" y="109"/>
                  </a:lnTo>
                  <a:lnTo>
                    <a:pt x="388" y="112"/>
                  </a:lnTo>
                  <a:lnTo>
                    <a:pt x="388" y="114"/>
                  </a:lnTo>
                  <a:lnTo>
                    <a:pt x="388" y="116"/>
                  </a:lnTo>
                  <a:lnTo>
                    <a:pt x="388" y="116"/>
                  </a:lnTo>
                  <a:lnTo>
                    <a:pt x="388" y="116"/>
                  </a:lnTo>
                  <a:lnTo>
                    <a:pt x="388" y="119"/>
                  </a:lnTo>
                  <a:lnTo>
                    <a:pt x="388" y="119"/>
                  </a:lnTo>
                  <a:lnTo>
                    <a:pt x="390" y="121"/>
                  </a:lnTo>
                  <a:lnTo>
                    <a:pt x="390" y="123"/>
                  </a:lnTo>
                  <a:lnTo>
                    <a:pt x="393" y="123"/>
                  </a:lnTo>
                  <a:lnTo>
                    <a:pt x="393" y="123"/>
                  </a:lnTo>
                  <a:lnTo>
                    <a:pt x="397" y="128"/>
                  </a:lnTo>
                  <a:lnTo>
                    <a:pt x="397" y="128"/>
                  </a:lnTo>
                  <a:lnTo>
                    <a:pt x="400" y="130"/>
                  </a:lnTo>
                  <a:lnTo>
                    <a:pt x="400" y="130"/>
                  </a:lnTo>
                  <a:lnTo>
                    <a:pt x="402" y="133"/>
                  </a:lnTo>
                  <a:lnTo>
                    <a:pt x="409" y="135"/>
                  </a:lnTo>
                  <a:lnTo>
                    <a:pt x="412" y="138"/>
                  </a:lnTo>
                  <a:lnTo>
                    <a:pt x="416" y="138"/>
                  </a:lnTo>
                  <a:lnTo>
                    <a:pt x="433" y="142"/>
                  </a:lnTo>
                  <a:lnTo>
                    <a:pt x="435" y="142"/>
                  </a:lnTo>
                  <a:lnTo>
                    <a:pt x="435" y="142"/>
                  </a:lnTo>
                  <a:lnTo>
                    <a:pt x="435" y="142"/>
                  </a:lnTo>
                  <a:lnTo>
                    <a:pt x="438" y="142"/>
                  </a:lnTo>
                  <a:lnTo>
                    <a:pt x="440" y="142"/>
                  </a:lnTo>
                  <a:lnTo>
                    <a:pt x="440" y="142"/>
                  </a:lnTo>
                  <a:lnTo>
                    <a:pt x="442" y="140"/>
                  </a:lnTo>
                  <a:lnTo>
                    <a:pt x="442" y="140"/>
                  </a:lnTo>
                  <a:lnTo>
                    <a:pt x="445" y="138"/>
                  </a:lnTo>
                  <a:lnTo>
                    <a:pt x="445" y="138"/>
                  </a:lnTo>
                  <a:lnTo>
                    <a:pt x="447" y="138"/>
                  </a:lnTo>
                  <a:lnTo>
                    <a:pt x="447" y="135"/>
                  </a:lnTo>
                  <a:lnTo>
                    <a:pt x="447" y="135"/>
                  </a:lnTo>
                  <a:lnTo>
                    <a:pt x="447" y="135"/>
                  </a:lnTo>
                  <a:lnTo>
                    <a:pt x="447" y="138"/>
                  </a:lnTo>
                  <a:lnTo>
                    <a:pt x="449" y="138"/>
                  </a:lnTo>
                  <a:lnTo>
                    <a:pt x="449" y="138"/>
                  </a:lnTo>
                  <a:lnTo>
                    <a:pt x="449" y="135"/>
                  </a:lnTo>
                  <a:lnTo>
                    <a:pt x="452" y="135"/>
                  </a:lnTo>
                  <a:lnTo>
                    <a:pt x="454" y="130"/>
                  </a:lnTo>
                  <a:lnTo>
                    <a:pt x="456" y="130"/>
                  </a:lnTo>
                  <a:lnTo>
                    <a:pt x="456" y="130"/>
                  </a:lnTo>
                  <a:lnTo>
                    <a:pt x="459" y="130"/>
                  </a:lnTo>
                  <a:lnTo>
                    <a:pt x="461" y="130"/>
                  </a:lnTo>
                  <a:lnTo>
                    <a:pt x="461" y="128"/>
                  </a:lnTo>
                  <a:lnTo>
                    <a:pt x="464" y="128"/>
                  </a:lnTo>
                  <a:lnTo>
                    <a:pt x="471" y="126"/>
                  </a:lnTo>
                  <a:lnTo>
                    <a:pt x="471" y="126"/>
                  </a:lnTo>
                  <a:lnTo>
                    <a:pt x="478" y="128"/>
                  </a:lnTo>
                  <a:lnTo>
                    <a:pt x="478" y="128"/>
                  </a:lnTo>
                  <a:lnTo>
                    <a:pt x="478" y="128"/>
                  </a:lnTo>
                  <a:lnTo>
                    <a:pt x="482" y="130"/>
                  </a:lnTo>
                  <a:lnTo>
                    <a:pt x="482" y="133"/>
                  </a:lnTo>
                  <a:lnTo>
                    <a:pt x="482" y="133"/>
                  </a:lnTo>
                  <a:lnTo>
                    <a:pt x="487" y="133"/>
                  </a:lnTo>
                  <a:lnTo>
                    <a:pt x="490" y="135"/>
                  </a:lnTo>
                  <a:lnTo>
                    <a:pt x="492" y="135"/>
                  </a:lnTo>
                  <a:lnTo>
                    <a:pt x="492" y="135"/>
                  </a:lnTo>
                  <a:lnTo>
                    <a:pt x="494" y="138"/>
                  </a:lnTo>
                  <a:lnTo>
                    <a:pt x="494" y="138"/>
                  </a:lnTo>
                  <a:lnTo>
                    <a:pt x="494" y="138"/>
                  </a:lnTo>
                  <a:lnTo>
                    <a:pt x="499" y="138"/>
                  </a:lnTo>
                  <a:lnTo>
                    <a:pt x="499" y="138"/>
                  </a:lnTo>
                  <a:lnTo>
                    <a:pt x="499" y="138"/>
                  </a:lnTo>
                  <a:lnTo>
                    <a:pt x="501" y="138"/>
                  </a:lnTo>
                  <a:lnTo>
                    <a:pt x="501" y="138"/>
                  </a:lnTo>
                  <a:lnTo>
                    <a:pt x="504" y="138"/>
                  </a:lnTo>
                  <a:lnTo>
                    <a:pt x="506" y="138"/>
                  </a:lnTo>
                  <a:lnTo>
                    <a:pt x="508" y="138"/>
                  </a:lnTo>
                  <a:lnTo>
                    <a:pt x="508" y="138"/>
                  </a:lnTo>
                  <a:lnTo>
                    <a:pt x="511" y="138"/>
                  </a:lnTo>
                  <a:lnTo>
                    <a:pt x="511" y="140"/>
                  </a:lnTo>
                  <a:lnTo>
                    <a:pt x="511" y="140"/>
                  </a:lnTo>
                  <a:lnTo>
                    <a:pt x="511" y="140"/>
                  </a:lnTo>
                  <a:lnTo>
                    <a:pt x="513" y="147"/>
                  </a:lnTo>
                  <a:lnTo>
                    <a:pt x="513" y="149"/>
                  </a:lnTo>
                  <a:lnTo>
                    <a:pt x="520" y="154"/>
                  </a:lnTo>
                  <a:lnTo>
                    <a:pt x="520" y="156"/>
                  </a:lnTo>
                  <a:lnTo>
                    <a:pt x="523" y="159"/>
                  </a:lnTo>
                  <a:lnTo>
                    <a:pt x="523" y="161"/>
                  </a:lnTo>
                  <a:lnTo>
                    <a:pt x="525" y="164"/>
                  </a:lnTo>
                  <a:lnTo>
                    <a:pt x="525" y="166"/>
                  </a:lnTo>
                  <a:lnTo>
                    <a:pt x="525" y="166"/>
                  </a:lnTo>
                  <a:lnTo>
                    <a:pt x="523" y="168"/>
                  </a:lnTo>
                  <a:lnTo>
                    <a:pt x="523" y="171"/>
                  </a:lnTo>
                  <a:lnTo>
                    <a:pt x="523" y="171"/>
                  </a:lnTo>
                  <a:lnTo>
                    <a:pt x="520" y="171"/>
                  </a:lnTo>
                  <a:lnTo>
                    <a:pt x="518" y="173"/>
                  </a:lnTo>
                  <a:lnTo>
                    <a:pt x="518" y="173"/>
                  </a:lnTo>
                  <a:lnTo>
                    <a:pt x="518" y="175"/>
                  </a:lnTo>
                  <a:lnTo>
                    <a:pt x="518" y="175"/>
                  </a:lnTo>
                  <a:lnTo>
                    <a:pt x="516" y="178"/>
                  </a:lnTo>
                  <a:lnTo>
                    <a:pt x="516" y="180"/>
                  </a:lnTo>
                  <a:lnTo>
                    <a:pt x="516" y="180"/>
                  </a:lnTo>
                  <a:lnTo>
                    <a:pt x="516" y="183"/>
                  </a:lnTo>
                  <a:lnTo>
                    <a:pt x="518" y="185"/>
                  </a:lnTo>
                  <a:lnTo>
                    <a:pt x="518" y="187"/>
                  </a:lnTo>
                  <a:lnTo>
                    <a:pt x="523" y="192"/>
                  </a:lnTo>
                  <a:lnTo>
                    <a:pt x="523" y="192"/>
                  </a:lnTo>
                  <a:lnTo>
                    <a:pt x="523" y="194"/>
                  </a:lnTo>
                  <a:lnTo>
                    <a:pt x="523" y="199"/>
                  </a:lnTo>
                  <a:lnTo>
                    <a:pt x="523" y="204"/>
                  </a:lnTo>
                  <a:lnTo>
                    <a:pt x="523" y="204"/>
                  </a:lnTo>
                  <a:lnTo>
                    <a:pt x="523" y="206"/>
                  </a:lnTo>
                  <a:lnTo>
                    <a:pt x="525" y="209"/>
                  </a:lnTo>
                  <a:lnTo>
                    <a:pt x="525" y="211"/>
                  </a:lnTo>
                  <a:lnTo>
                    <a:pt x="527" y="211"/>
                  </a:lnTo>
                  <a:lnTo>
                    <a:pt x="530" y="211"/>
                  </a:lnTo>
                  <a:lnTo>
                    <a:pt x="530" y="209"/>
                  </a:lnTo>
                  <a:lnTo>
                    <a:pt x="530" y="209"/>
                  </a:lnTo>
                  <a:lnTo>
                    <a:pt x="532" y="206"/>
                  </a:lnTo>
                  <a:lnTo>
                    <a:pt x="532" y="204"/>
                  </a:lnTo>
                  <a:lnTo>
                    <a:pt x="535" y="201"/>
                  </a:lnTo>
                  <a:lnTo>
                    <a:pt x="535" y="201"/>
                  </a:lnTo>
                  <a:lnTo>
                    <a:pt x="535" y="201"/>
                  </a:lnTo>
                  <a:lnTo>
                    <a:pt x="537" y="201"/>
                  </a:lnTo>
                  <a:lnTo>
                    <a:pt x="537" y="201"/>
                  </a:lnTo>
                  <a:lnTo>
                    <a:pt x="539" y="201"/>
                  </a:lnTo>
                  <a:lnTo>
                    <a:pt x="539" y="201"/>
                  </a:lnTo>
                  <a:lnTo>
                    <a:pt x="539" y="201"/>
                  </a:lnTo>
                  <a:lnTo>
                    <a:pt x="539" y="201"/>
                  </a:lnTo>
                  <a:lnTo>
                    <a:pt x="542" y="204"/>
                  </a:lnTo>
                  <a:lnTo>
                    <a:pt x="542" y="206"/>
                  </a:lnTo>
                  <a:lnTo>
                    <a:pt x="542" y="206"/>
                  </a:lnTo>
                  <a:lnTo>
                    <a:pt x="542" y="206"/>
                  </a:lnTo>
                  <a:lnTo>
                    <a:pt x="544" y="206"/>
                  </a:lnTo>
                  <a:lnTo>
                    <a:pt x="544" y="206"/>
                  </a:lnTo>
                  <a:lnTo>
                    <a:pt x="546" y="206"/>
                  </a:lnTo>
                  <a:lnTo>
                    <a:pt x="546" y="206"/>
                  </a:lnTo>
                  <a:lnTo>
                    <a:pt x="546" y="206"/>
                  </a:lnTo>
                  <a:lnTo>
                    <a:pt x="549" y="204"/>
                  </a:lnTo>
                  <a:lnTo>
                    <a:pt x="551" y="204"/>
                  </a:lnTo>
                  <a:lnTo>
                    <a:pt x="553" y="201"/>
                  </a:lnTo>
                  <a:lnTo>
                    <a:pt x="556" y="201"/>
                  </a:lnTo>
                  <a:lnTo>
                    <a:pt x="556" y="201"/>
                  </a:lnTo>
                  <a:lnTo>
                    <a:pt x="558" y="201"/>
                  </a:lnTo>
                  <a:lnTo>
                    <a:pt x="563" y="204"/>
                  </a:lnTo>
                  <a:lnTo>
                    <a:pt x="563" y="204"/>
                  </a:lnTo>
                  <a:lnTo>
                    <a:pt x="565" y="204"/>
                  </a:lnTo>
                  <a:lnTo>
                    <a:pt x="568" y="206"/>
                  </a:lnTo>
                  <a:lnTo>
                    <a:pt x="570" y="206"/>
                  </a:lnTo>
                  <a:lnTo>
                    <a:pt x="572" y="209"/>
                  </a:lnTo>
                  <a:lnTo>
                    <a:pt x="575" y="209"/>
                  </a:lnTo>
                  <a:lnTo>
                    <a:pt x="575" y="209"/>
                  </a:lnTo>
                  <a:lnTo>
                    <a:pt x="575" y="209"/>
                  </a:lnTo>
                  <a:lnTo>
                    <a:pt x="575" y="211"/>
                  </a:lnTo>
                  <a:lnTo>
                    <a:pt x="575" y="211"/>
                  </a:lnTo>
                  <a:lnTo>
                    <a:pt x="577" y="211"/>
                  </a:lnTo>
                  <a:lnTo>
                    <a:pt x="577" y="213"/>
                  </a:lnTo>
                  <a:lnTo>
                    <a:pt x="577" y="213"/>
                  </a:lnTo>
                  <a:lnTo>
                    <a:pt x="577" y="213"/>
                  </a:lnTo>
                  <a:lnTo>
                    <a:pt x="577" y="213"/>
                  </a:lnTo>
                  <a:lnTo>
                    <a:pt x="577" y="213"/>
                  </a:lnTo>
                  <a:lnTo>
                    <a:pt x="575" y="216"/>
                  </a:lnTo>
                  <a:lnTo>
                    <a:pt x="572" y="216"/>
                  </a:lnTo>
                  <a:lnTo>
                    <a:pt x="572" y="216"/>
                  </a:lnTo>
                  <a:lnTo>
                    <a:pt x="572" y="216"/>
                  </a:lnTo>
                  <a:lnTo>
                    <a:pt x="572" y="216"/>
                  </a:lnTo>
                  <a:lnTo>
                    <a:pt x="570" y="218"/>
                  </a:lnTo>
                  <a:lnTo>
                    <a:pt x="570" y="218"/>
                  </a:lnTo>
                  <a:lnTo>
                    <a:pt x="570" y="218"/>
                  </a:lnTo>
                  <a:lnTo>
                    <a:pt x="570" y="218"/>
                  </a:lnTo>
                  <a:lnTo>
                    <a:pt x="570" y="220"/>
                  </a:lnTo>
                  <a:lnTo>
                    <a:pt x="572" y="223"/>
                  </a:lnTo>
                  <a:lnTo>
                    <a:pt x="572" y="223"/>
                  </a:lnTo>
                  <a:lnTo>
                    <a:pt x="572" y="223"/>
                  </a:lnTo>
                  <a:lnTo>
                    <a:pt x="572" y="223"/>
                  </a:lnTo>
                  <a:lnTo>
                    <a:pt x="572" y="225"/>
                  </a:lnTo>
                  <a:lnTo>
                    <a:pt x="572" y="225"/>
                  </a:lnTo>
                  <a:lnTo>
                    <a:pt x="570" y="230"/>
                  </a:lnTo>
                  <a:lnTo>
                    <a:pt x="570" y="230"/>
                  </a:lnTo>
                  <a:lnTo>
                    <a:pt x="570" y="232"/>
                  </a:lnTo>
                  <a:lnTo>
                    <a:pt x="570" y="232"/>
                  </a:lnTo>
                  <a:lnTo>
                    <a:pt x="572" y="235"/>
                  </a:lnTo>
                  <a:lnTo>
                    <a:pt x="575" y="237"/>
                  </a:lnTo>
                  <a:lnTo>
                    <a:pt x="575" y="237"/>
                  </a:lnTo>
                  <a:lnTo>
                    <a:pt x="577" y="242"/>
                  </a:lnTo>
                  <a:lnTo>
                    <a:pt x="584" y="249"/>
                  </a:lnTo>
                  <a:lnTo>
                    <a:pt x="584" y="249"/>
                  </a:lnTo>
                  <a:lnTo>
                    <a:pt x="584" y="249"/>
                  </a:lnTo>
                  <a:lnTo>
                    <a:pt x="584" y="251"/>
                  </a:lnTo>
                  <a:lnTo>
                    <a:pt x="584" y="253"/>
                  </a:lnTo>
                  <a:lnTo>
                    <a:pt x="584" y="253"/>
                  </a:lnTo>
                  <a:lnTo>
                    <a:pt x="584" y="256"/>
                  </a:lnTo>
                  <a:lnTo>
                    <a:pt x="584" y="256"/>
                  </a:lnTo>
                  <a:lnTo>
                    <a:pt x="584" y="256"/>
                  </a:lnTo>
                  <a:lnTo>
                    <a:pt x="584" y="256"/>
                  </a:lnTo>
                  <a:lnTo>
                    <a:pt x="589" y="261"/>
                  </a:lnTo>
                  <a:lnTo>
                    <a:pt x="591" y="263"/>
                  </a:lnTo>
                  <a:lnTo>
                    <a:pt x="591" y="263"/>
                  </a:lnTo>
                  <a:lnTo>
                    <a:pt x="594" y="263"/>
                  </a:lnTo>
                  <a:lnTo>
                    <a:pt x="594" y="263"/>
                  </a:lnTo>
                  <a:lnTo>
                    <a:pt x="596" y="263"/>
                  </a:lnTo>
                  <a:lnTo>
                    <a:pt x="596" y="263"/>
                  </a:lnTo>
                  <a:lnTo>
                    <a:pt x="596" y="265"/>
                  </a:lnTo>
                  <a:lnTo>
                    <a:pt x="596" y="268"/>
                  </a:lnTo>
                  <a:lnTo>
                    <a:pt x="598" y="272"/>
                  </a:lnTo>
                  <a:lnTo>
                    <a:pt x="603" y="275"/>
                  </a:lnTo>
                  <a:lnTo>
                    <a:pt x="610" y="277"/>
                  </a:lnTo>
                  <a:lnTo>
                    <a:pt x="624" y="270"/>
                  </a:lnTo>
                  <a:lnTo>
                    <a:pt x="627" y="268"/>
                  </a:lnTo>
                  <a:lnTo>
                    <a:pt x="627" y="268"/>
                  </a:lnTo>
                  <a:lnTo>
                    <a:pt x="627" y="265"/>
                  </a:lnTo>
                  <a:lnTo>
                    <a:pt x="627" y="265"/>
                  </a:lnTo>
                  <a:lnTo>
                    <a:pt x="629" y="263"/>
                  </a:lnTo>
                  <a:lnTo>
                    <a:pt x="629" y="263"/>
                  </a:lnTo>
                  <a:lnTo>
                    <a:pt x="629" y="261"/>
                  </a:lnTo>
                  <a:lnTo>
                    <a:pt x="627" y="251"/>
                  </a:lnTo>
                  <a:lnTo>
                    <a:pt x="627" y="249"/>
                  </a:lnTo>
                  <a:lnTo>
                    <a:pt x="627" y="249"/>
                  </a:lnTo>
                  <a:lnTo>
                    <a:pt x="627" y="246"/>
                  </a:lnTo>
                  <a:lnTo>
                    <a:pt x="627" y="244"/>
                  </a:lnTo>
                  <a:lnTo>
                    <a:pt x="627" y="242"/>
                  </a:lnTo>
                  <a:lnTo>
                    <a:pt x="627" y="242"/>
                  </a:lnTo>
                  <a:lnTo>
                    <a:pt x="624" y="239"/>
                  </a:lnTo>
                  <a:lnTo>
                    <a:pt x="624" y="237"/>
                  </a:lnTo>
                  <a:lnTo>
                    <a:pt x="624" y="235"/>
                  </a:lnTo>
                  <a:lnTo>
                    <a:pt x="624" y="232"/>
                  </a:lnTo>
                  <a:lnTo>
                    <a:pt x="627" y="232"/>
                  </a:lnTo>
                  <a:lnTo>
                    <a:pt x="629" y="235"/>
                  </a:lnTo>
                  <a:lnTo>
                    <a:pt x="629" y="235"/>
                  </a:lnTo>
                  <a:lnTo>
                    <a:pt x="631" y="235"/>
                  </a:lnTo>
                  <a:lnTo>
                    <a:pt x="634" y="235"/>
                  </a:lnTo>
                  <a:lnTo>
                    <a:pt x="634" y="232"/>
                  </a:lnTo>
                  <a:lnTo>
                    <a:pt x="636" y="232"/>
                  </a:lnTo>
                  <a:lnTo>
                    <a:pt x="636" y="225"/>
                  </a:lnTo>
                  <a:lnTo>
                    <a:pt x="636" y="223"/>
                  </a:lnTo>
                  <a:lnTo>
                    <a:pt x="639" y="223"/>
                  </a:lnTo>
                  <a:lnTo>
                    <a:pt x="639" y="220"/>
                  </a:lnTo>
                  <a:lnTo>
                    <a:pt x="643" y="216"/>
                  </a:lnTo>
                  <a:lnTo>
                    <a:pt x="648" y="213"/>
                  </a:lnTo>
                  <a:lnTo>
                    <a:pt x="653" y="211"/>
                  </a:lnTo>
                  <a:lnTo>
                    <a:pt x="653" y="211"/>
                  </a:lnTo>
                  <a:lnTo>
                    <a:pt x="653" y="211"/>
                  </a:lnTo>
                  <a:lnTo>
                    <a:pt x="655" y="213"/>
                  </a:lnTo>
                  <a:lnTo>
                    <a:pt x="660" y="218"/>
                  </a:lnTo>
                  <a:lnTo>
                    <a:pt x="660" y="218"/>
                  </a:lnTo>
                  <a:lnTo>
                    <a:pt x="660" y="220"/>
                  </a:lnTo>
                  <a:lnTo>
                    <a:pt x="662" y="225"/>
                  </a:lnTo>
                  <a:lnTo>
                    <a:pt x="662" y="232"/>
                  </a:lnTo>
                  <a:lnTo>
                    <a:pt x="665" y="235"/>
                  </a:lnTo>
                  <a:lnTo>
                    <a:pt x="665" y="249"/>
                  </a:lnTo>
                  <a:lnTo>
                    <a:pt x="665" y="251"/>
                  </a:lnTo>
                  <a:lnTo>
                    <a:pt x="665" y="253"/>
                  </a:lnTo>
                  <a:lnTo>
                    <a:pt x="665" y="256"/>
                  </a:lnTo>
                  <a:lnTo>
                    <a:pt x="665" y="258"/>
                  </a:lnTo>
                  <a:lnTo>
                    <a:pt x="667" y="258"/>
                  </a:lnTo>
                  <a:lnTo>
                    <a:pt x="667" y="261"/>
                  </a:lnTo>
                  <a:lnTo>
                    <a:pt x="669" y="261"/>
                  </a:lnTo>
                  <a:lnTo>
                    <a:pt x="672" y="263"/>
                  </a:lnTo>
                  <a:lnTo>
                    <a:pt x="674" y="265"/>
                  </a:lnTo>
                  <a:lnTo>
                    <a:pt x="674" y="265"/>
                  </a:lnTo>
                  <a:lnTo>
                    <a:pt x="674" y="268"/>
                  </a:lnTo>
                  <a:lnTo>
                    <a:pt x="676" y="272"/>
                  </a:lnTo>
                  <a:lnTo>
                    <a:pt x="676" y="272"/>
                  </a:lnTo>
                  <a:lnTo>
                    <a:pt x="679" y="275"/>
                  </a:lnTo>
                  <a:lnTo>
                    <a:pt x="683" y="282"/>
                  </a:lnTo>
                  <a:lnTo>
                    <a:pt x="686" y="289"/>
                  </a:lnTo>
                  <a:lnTo>
                    <a:pt x="688" y="289"/>
                  </a:lnTo>
                  <a:lnTo>
                    <a:pt x="693" y="291"/>
                  </a:lnTo>
                  <a:lnTo>
                    <a:pt x="693" y="294"/>
                  </a:lnTo>
                  <a:lnTo>
                    <a:pt x="695" y="294"/>
                  </a:lnTo>
                  <a:lnTo>
                    <a:pt x="695" y="298"/>
                  </a:lnTo>
                  <a:lnTo>
                    <a:pt x="698" y="298"/>
                  </a:lnTo>
                  <a:lnTo>
                    <a:pt x="700" y="301"/>
                  </a:lnTo>
                  <a:lnTo>
                    <a:pt x="700" y="303"/>
                  </a:lnTo>
                  <a:lnTo>
                    <a:pt x="700" y="303"/>
                  </a:lnTo>
                  <a:lnTo>
                    <a:pt x="702" y="306"/>
                  </a:lnTo>
                  <a:lnTo>
                    <a:pt x="702" y="308"/>
                  </a:lnTo>
                  <a:lnTo>
                    <a:pt x="702" y="313"/>
                  </a:lnTo>
                  <a:lnTo>
                    <a:pt x="702" y="313"/>
                  </a:lnTo>
                  <a:lnTo>
                    <a:pt x="702" y="315"/>
                  </a:lnTo>
                  <a:lnTo>
                    <a:pt x="702" y="315"/>
                  </a:lnTo>
                  <a:lnTo>
                    <a:pt x="705" y="317"/>
                  </a:lnTo>
                  <a:lnTo>
                    <a:pt x="709" y="320"/>
                  </a:lnTo>
                  <a:lnTo>
                    <a:pt x="709" y="322"/>
                  </a:lnTo>
                  <a:lnTo>
                    <a:pt x="712" y="324"/>
                  </a:lnTo>
                  <a:lnTo>
                    <a:pt x="712" y="329"/>
                  </a:lnTo>
                  <a:lnTo>
                    <a:pt x="714" y="329"/>
                  </a:lnTo>
                  <a:lnTo>
                    <a:pt x="714" y="332"/>
                  </a:lnTo>
                  <a:lnTo>
                    <a:pt x="717" y="332"/>
                  </a:lnTo>
                  <a:lnTo>
                    <a:pt x="717" y="334"/>
                  </a:lnTo>
                  <a:lnTo>
                    <a:pt x="717" y="334"/>
                  </a:lnTo>
                  <a:lnTo>
                    <a:pt x="717" y="334"/>
                  </a:lnTo>
                  <a:lnTo>
                    <a:pt x="719" y="334"/>
                  </a:lnTo>
                  <a:lnTo>
                    <a:pt x="721" y="334"/>
                  </a:lnTo>
                  <a:lnTo>
                    <a:pt x="724" y="334"/>
                  </a:lnTo>
                  <a:lnTo>
                    <a:pt x="724" y="334"/>
                  </a:lnTo>
                  <a:lnTo>
                    <a:pt x="726" y="334"/>
                  </a:lnTo>
                  <a:lnTo>
                    <a:pt x="726" y="334"/>
                  </a:lnTo>
                  <a:lnTo>
                    <a:pt x="728" y="334"/>
                  </a:lnTo>
                  <a:lnTo>
                    <a:pt x="728" y="334"/>
                  </a:lnTo>
                  <a:lnTo>
                    <a:pt x="728" y="334"/>
                  </a:lnTo>
                  <a:lnTo>
                    <a:pt x="743" y="327"/>
                  </a:lnTo>
                  <a:lnTo>
                    <a:pt x="747" y="324"/>
                  </a:lnTo>
                  <a:lnTo>
                    <a:pt x="750" y="322"/>
                  </a:lnTo>
                  <a:lnTo>
                    <a:pt x="750" y="322"/>
                  </a:lnTo>
                  <a:lnTo>
                    <a:pt x="750" y="322"/>
                  </a:lnTo>
                  <a:lnTo>
                    <a:pt x="750" y="322"/>
                  </a:lnTo>
                  <a:lnTo>
                    <a:pt x="750" y="322"/>
                  </a:lnTo>
                  <a:lnTo>
                    <a:pt x="750" y="320"/>
                  </a:lnTo>
                  <a:lnTo>
                    <a:pt x="750" y="320"/>
                  </a:lnTo>
                  <a:lnTo>
                    <a:pt x="747" y="317"/>
                  </a:lnTo>
                  <a:lnTo>
                    <a:pt x="747" y="315"/>
                  </a:lnTo>
                  <a:lnTo>
                    <a:pt x="747" y="315"/>
                  </a:lnTo>
                  <a:lnTo>
                    <a:pt x="747" y="313"/>
                  </a:lnTo>
                  <a:lnTo>
                    <a:pt x="747" y="313"/>
                  </a:lnTo>
                  <a:lnTo>
                    <a:pt x="747" y="313"/>
                  </a:lnTo>
                  <a:lnTo>
                    <a:pt x="747" y="310"/>
                  </a:lnTo>
                  <a:lnTo>
                    <a:pt x="747" y="310"/>
                  </a:lnTo>
                  <a:lnTo>
                    <a:pt x="747" y="310"/>
                  </a:lnTo>
                  <a:lnTo>
                    <a:pt x="747" y="310"/>
                  </a:lnTo>
                  <a:lnTo>
                    <a:pt x="747" y="310"/>
                  </a:lnTo>
                  <a:lnTo>
                    <a:pt x="747" y="308"/>
                  </a:lnTo>
                  <a:lnTo>
                    <a:pt x="747" y="308"/>
                  </a:lnTo>
                  <a:lnTo>
                    <a:pt x="745" y="306"/>
                  </a:lnTo>
                  <a:lnTo>
                    <a:pt x="745" y="306"/>
                  </a:lnTo>
                  <a:lnTo>
                    <a:pt x="745" y="303"/>
                  </a:lnTo>
                  <a:lnTo>
                    <a:pt x="747" y="303"/>
                  </a:lnTo>
                  <a:lnTo>
                    <a:pt x="747" y="303"/>
                  </a:lnTo>
                  <a:lnTo>
                    <a:pt x="747" y="301"/>
                  </a:lnTo>
                  <a:lnTo>
                    <a:pt x="747" y="298"/>
                  </a:lnTo>
                  <a:lnTo>
                    <a:pt x="750" y="298"/>
                  </a:lnTo>
                  <a:lnTo>
                    <a:pt x="752" y="296"/>
                  </a:lnTo>
                  <a:lnTo>
                    <a:pt x="752" y="296"/>
                  </a:lnTo>
                  <a:lnTo>
                    <a:pt x="759" y="294"/>
                  </a:lnTo>
                  <a:lnTo>
                    <a:pt x="759" y="294"/>
                  </a:lnTo>
                  <a:lnTo>
                    <a:pt x="764" y="289"/>
                  </a:lnTo>
                  <a:lnTo>
                    <a:pt x="769" y="287"/>
                  </a:lnTo>
                  <a:lnTo>
                    <a:pt x="776" y="284"/>
                  </a:lnTo>
                  <a:lnTo>
                    <a:pt x="797" y="282"/>
                  </a:lnTo>
                  <a:lnTo>
                    <a:pt x="797" y="280"/>
                  </a:lnTo>
                  <a:lnTo>
                    <a:pt x="799" y="280"/>
                  </a:lnTo>
                  <a:lnTo>
                    <a:pt x="799" y="280"/>
                  </a:lnTo>
                  <a:lnTo>
                    <a:pt x="799" y="280"/>
                  </a:lnTo>
                  <a:lnTo>
                    <a:pt x="799" y="277"/>
                  </a:lnTo>
                  <a:lnTo>
                    <a:pt x="799" y="277"/>
                  </a:lnTo>
                  <a:lnTo>
                    <a:pt x="799" y="275"/>
                  </a:lnTo>
                  <a:lnTo>
                    <a:pt x="799" y="272"/>
                  </a:lnTo>
                  <a:lnTo>
                    <a:pt x="799" y="270"/>
                  </a:lnTo>
                  <a:lnTo>
                    <a:pt x="799" y="268"/>
                  </a:lnTo>
                  <a:lnTo>
                    <a:pt x="799" y="268"/>
                  </a:lnTo>
                  <a:lnTo>
                    <a:pt x="799" y="268"/>
                  </a:lnTo>
                  <a:lnTo>
                    <a:pt x="799" y="268"/>
                  </a:lnTo>
                  <a:lnTo>
                    <a:pt x="799" y="268"/>
                  </a:lnTo>
                  <a:lnTo>
                    <a:pt x="802" y="265"/>
                  </a:lnTo>
                  <a:lnTo>
                    <a:pt x="804" y="263"/>
                  </a:lnTo>
                  <a:lnTo>
                    <a:pt x="806" y="261"/>
                  </a:lnTo>
                  <a:lnTo>
                    <a:pt x="809" y="258"/>
                  </a:lnTo>
                  <a:lnTo>
                    <a:pt x="811" y="258"/>
                  </a:lnTo>
                  <a:lnTo>
                    <a:pt x="811" y="261"/>
                  </a:lnTo>
                  <a:lnTo>
                    <a:pt x="818" y="263"/>
                  </a:lnTo>
                  <a:lnTo>
                    <a:pt x="818" y="265"/>
                  </a:lnTo>
                  <a:lnTo>
                    <a:pt x="821" y="265"/>
                  </a:lnTo>
                  <a:lnTo>
                    <a:pt x="821" y="268"/>
                  </a:lnTo>
                  <a:lnTo>
                    <a:pt x="821" y="275"/>
                  </a:lnTo>
                  <a:lnTo>
                    <a:pt x="821" y="277"/>
                  </a:lnTo>
                  <a:lnTo>
                    <a:pt x="823" y="280"/>
                  </a:lnTo>
                  <a:lnTo>
                    <a:pt x="823" y="280"/>
                  </a:lnTo>
                  <a:lnTo>
                    <a:pt x="823" y="280"/>
                  </a:lnTo>
                  <a:lnTo>
                    <a:pt x="823" y="280"/>
                  </a:lnTo>
                  <a:lnTo>
                    <a:pt x="825" y="280"/>
                  </a:lnTo>
                  <a:lnTo>
                    <a:pt x="825" y="282"/>
                  </a:lnTo>
                  <a:lnTo>
                    <a:pt x="828" y="282"/>
                  </a:lnTo>
                  <a:lnTo>
                    <a:pt x="830" y="282"/>
                  </a:lnTo>
                  <a:lnTo>
                    <a:pt x="830" y="280"/>
                  </a:lnTo>
                  <a:lnTo>
                    <a:pt x="830" y="280"/>
                  </a:lnTo>
                  <a:lnTo>
                    <a:pt x="832" y="280"/>
                  </a:lnTo>
                  <a:lnTo>
                    <a:pt x="835" y="275"/>
                  </a:lnTo>
                  <a:lnTo>
                    <a:pt x="835" y="270"/>
                  </a:lnTo>
                  <a:lnTo>
                    <a:pt x="837" y="268"/>
                  </a:lnTo>
                  <a:lnTo>
                    <a:pt x="840" y="268"/>
                  </a:lnTo>
                  <a:lnTo>
                    <a:pt x="842" y="265"/>
                  </a:lnTo>
                  <a:lnTo>
                    <a:pt x="844" y="265"/>
                  </a:lnTo>
                  <a:lnTo>
                    <a:pt x="844" y="265"/>
                  </a:lnTo>
                  <a:lnTo>
                    <a:pt x="844" y="263"/>
                  </a:lnTo>
                  <a:lnTo>
                    <a:pt x="844" y="263"/>
                  </a:lnTo>
                  <a:lnTo>
                    <a:pt x="844" y="263"/>
                  </a:lnTo>
                  <a:lnTo>
                    <a:pt x="847" y="253"/>
                  </a:lnTo>
                  <a:lnTo>
                    <a:pt x="847" y="251"/>
                  </a:lnTo>
                  <a:lnTo>
                    <a:pt x="849" y="251"/>
                  </a:lnTo>
                  <a:lnTo>
                    <a:pt x="849" y="251"/>
                  </a:lnTo>
                  <a:lnTo>
                    <a:pt x="849" y="251"/>
                  </a:lnTo>
                  <a:lnTo>
                    <a:pt x="849" y="251"/>
                  </a:lnTo>
                  <a:lnTo>
                    <a:pt x="851" y="251"/>
                  </a:lnTo>
                  <a:lnTo>
                    <a:pt x="851" y="251"/>
                  </a:lnTo>
                  <a:lnTo>
                    <a:pt x="851" y="253"/>
                  </a:lnTo>
                  <a:lnTo>
                    <a:pt x="851" y="256"/>
                  </a:lnTo>
                  <a:lnTo>
                    <a:pt x="851" y="256"/>
                  </a:lnTo>
                  <a:lnTo>
                    <a:pt x="851" y="263"/>
                  </a:lnTo>
                  <a:lnTo>
                    <a:pt x="851" y="265"/>
                  </a:lnTo>
                  <a:lnTo>
                    <a:pt x="851" y="268"/>
                  </a:lnTo>
                  <a:lnTo>
                    <a:pt x="851" y="268"/>
                  </a:lnTo>
                  <a:lnTo>
                    <a:pt x="851" y="270"/>
                  </a:lnTo>
                  <a:lnTo>
                    <a:pt x="854" y="270"/>
                  </a:lnTo>
                  <a:lnTo>
                    <a:pt x="854" y="272"/>
                  </a:lnTo>
                  <a:lnTo>
                    <a:pt x="856" y="275"/>
                  </a:lnTo>
                  <a:lnTo>
                    <a:pt x="856" y="275"/>
                  </a:lnTo>
                  <a:lnTo>
                    <a:pt x="856" y="277"/>
                  </a:lnTo>
                  <a:lnTo>
                    <a:pt x="856" y="277"/>
                  </a:lnTo>
                  <a:lnTo>
                    <a:pt x="856" y="280"/>
                  </a:lnTo>
                  <a:lnTo>
                    <a:pt x="856" y="282"/>
                  </a:lnTo>
                  <a:lnTo>
                    <a:pt x="856" y="282"/>
                  </a:lnTo>
                  <a:lnTo>
                    <a:pt x="856" y="284"/>
                  </a:lnTo>
                  <a:lnTo>
                    <a:pt x="858" y="284"/>
                  </a:lnTo>
                  <a:lnTo>
                    <a:pt x="858" y="287"/>
                  </a:lnTo>
                  <a:lnTo>
                    <a:pt x="858" y="287"/>
                  </a:lnTo>
                  <a:lnTo>
                    <a:pt x="861" y="289"/>
                  </a:lnTo>
                  <a:lnTo>
                    <a:pt x="861" y="289"/>
                  </a:lnTo>
                  <a:lnTo>
                    <a:pt x="863" y="291"/>
                  </a:lnTo>
                  <a:lnTo>
                    <a:pt x="863" y="291"/>
                  </a:lnTo>
                  <a:lnTo>
                    <a:pt x="863" y="291"/>
                  </a:lnTo>
                  <a:lnTo>
                    <a:pt x="863" y="291"/>
                  </a:lnTo>
                  <a:lnTo>
                    <a:pt x="861" y="296"/>
                  </a:lnTo>
                  <a:lnTo>
                    <a:pt x="861" y="296"/>
                  </a:lnTo>
                  <a:lnTo>
                    <a:pt x="861" y="298"/>
                  </a:lnTo>
                  <a:lnTo>
                    <a:pt x="861" y="298"/>
                  </a:lnTo>
                  <a:lnTo>
                    <a:pt x="861" y="298"/>
                  </a:lnTo>
                  <a:lnTo>
                    <a:pt x="861" y="301"/>
                  </a:lnTo>
                  <a:lnTo>
                    <a:pt x="863" y="301"/>
                  </a:lnTo>
                  <a:lnTo>
                    <a:pt x="882" y="303"/>
                  </a:lnTo>
                  <a:lnTo>
                    <a:pt x="884" y="306"/>
                  </a:lnTo>
                  <a:lnTo>
                    <a:pt x="884" y="306"/>
                  </a:lnTo>
                  <a:lnTo>
                    <a:pt x="887" y="308"/>
                  </a:lnTo>
                  <a:lnTo>
                    <a:pt x="892" y="310"/>
                  </a:lnTo>
                  <a:lnTo>
                    <a:pt x="894" y="310"/>
                  </a:lnTo>
                  <a:lnTo>
                    <a:pt x="896" y="313"/>
                  </a:lnTo>
                  <a:lnTo>
                    <a:pt x="899" y="313"/>
                  </a:lnTo>
                  <a:lnTo>
                    <a:pt x="903" y="317"/>
                  </a:lnTo>
                  <a:lnTo>
                    <a:pt x="903" y="317"/>
                  </a:lnTo>
                  <a:lnTo>
                    <a:pt x="906" y="320"/>
                  </a:lnTo>
                  <a:lnTo>
                    <a:pt x="906" y="322"/>
                  </a:lnTo>
                  <a:lnTo>
                    <a:pt x="908" y="322"/>
                  </a:lnTo>
                  <a:lnTo>
                    <a:pt x="908" y="324"/>
                  </a:lnTo>
                  <a:lnTo>
                    <a:pt x="908" y="324"/>
                  </a:lnTo>
                  <a:lnTo>
                    <a:pt x="908" y="324"/>
                  </a:lnTo>
                  <a:lnTo>
                    <a:pt x="910" y="327"/>
                  </a:lnTo>
                  <a:lnTo>
                    <a:pt x="910" y="327"/>
                  </a:lnTo>
                  <a:lnTo>
                    <a:pt x="910" y="327"/>
                  </a:lnTo>
                  <a:lnTo>
                    <a:pt x="913" y="324"/>
                  </a:lnTo>
                  <a:lnTo>
                    <a:pt x="915" y="324"/>
                  </a:lnTo>
                  <a:lnTo>
                    <a:pt x="915" y="324"/>
                  </a:lnTo>
                  <a:lnTo>
                    <a:pt x="922" y="315"/>
                  </a:lnTo>
                  <a:lnTo>
                    <a:pt x="922" y="315"/>
                  </a:lnTo>
                  <a:lnTo>
                    <a:pt x="925" y="315"/>
                  </a:lnTo>
                  <a:lnTo>
                    <a:pt x="927" y="315"/>
                  </a:lnTo>
                  <a:lnTo>
                    <a:pt x="934" y="322"/>
                  </a:lnTo>
                  <a:lnTo>
                    <a:pt x="934" y="322"/>
                  </a:lnTo>
                  <a:lnTo>
                    <a:pt x="937" y="322"/>
                  </a:lnTo>
                  <a:lnTo>
                    <a:pt x="937" y="322"/>
                  </a:lnTo>
                  <a:lnTo>
                    <a:pt x="939" y="322"/>
                  </a:lnTo>
                  <a:lnTo>
                    <a:pt x="944" y="317"/>
                  </a:lnTo>
                  <a:lnTo>
                    <a:pt x="946" y="317"/>
                  </a:lnTo>
                  <a:lnTo>
                    <a:pt x="948" y="317"/>
                  </a:lnTo>
                  <a:lnTo>
                    <a:pt x="948" y="317"/>
                  </a:lnTo>
                  <a:lnTo>
                    <a:pt x="951" y="317"/>
                  </a:lnTo>
                  <a:lnTo>
                    <a:pt x="951" y="320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69" name="Freeform 69"/>
            <p:cNvSpPr/>
            <p:nvPr/>
          </p:nvSpPr>
          <p:spPr bwMode="auto">
            <a:xfrm>
              <a:off x="2148720" y="638919"/>
              <a:ext cx="2374638" cy="1773578"/>
            </a:xfrm>
            <a:custGeom>
              <a:avLst/>
              <a:gdLst>
                <a:gd name="T0" fmla="*/ 2713 w 2741"/>
                <a:gd name="T1" fmla="*/ 372 h 2042"/>
                <a:gd name="T2" fmla="*/ 2687 w 2741"/>
                <a:gd name="T3" fmla="*/ 435 h 2042"/>
                <a:gd name="T4" fmla="*/ 2689 w 2741"/>
                <a:gd name="T5" fmla="*/ 513 h 2042"/>
                <a:gd name="T6" fmla="*/ 2637 w 2741"/>
                <a:gd name="T7" fmla="*/ 613 h 2042"/>
                <a:gd name="T8" fmla="*/ 2620 w 2741"/>
                <a:gd name="T9" fmla="*/ 677 h 2042"/>
                <a:gd name="T10" fmla="*/ 2452 w 2741"/>
                <a:gd name="T11" fmla="*/ 821 h 2042"/>
                <a:gd name="T12" fmla="*/ 2561 w 2741"/>
                <a:gd name="T13" fmla="*/ 878 h 2042"/>
                <a:gd name="T14" fmla="*/ 2486 w 2741"/>
                <a:gd name="T15" fmla="*/ 1008 h 2042"/>
                <a:gd name="T16" fmla="*/ 2415 w 2741"/>
                <a:gd name="T17" fmla="*/ 998 h 2042"/>
                <a:gd name="T18" fmla="*/ 2412 w 2741"/>
                <a:gd name="T19" fmla="*/ 1043 h 2042"/>
                <a:gd name="T20" fmla="*/ 2419 w 2741"/>
                <a:gd name="T21" fmla="*/ 1138 h 2042"/>
                <a:gd name="T22" fmla="*/ 2526 w 2741"/>
                <a:gd name="T23" fmla="*/ 1202 h 2042"/>
                <a:gd name="T24" fmla="*/ 2571 w 2741"/>
                <a:gd name="T25" fmla="*/ 1313 h 2042"/>
                <a:gd name="T26" fmla="*/ 2587 w 2741"/>
                <a:gd name="T27" fmla="*/ 1356 h 2042"/>
                <a:gd name="T28" fmla="*/ 2481 w 2741"/>
                <a:gd name="T29" fmla="*/ 1424 h 2042"/>
                <a:gd name="T30" fmla="*/ 2398 w 2741"/>
                <a:gd name="T31" fmla="*/ 1474 h 2042"/>
                <a:gd name="T32" fmla="*/ 2273 w 2741"/>
                <a:gd name="T33" fmla="*/ 1526 h 2042"/>
                <a:gd name="T34" fmla="*/ 2211 w 2741"/>
                <a:gd name="T35" fmla="*/ 1540 h 2042"/>
                <a:gd name="T36" fmla="*/ 2166 w 2741"/>
                <a:gd name="T37" fmla="*/ 1495 h 2042"/>
                <a:gd name="T38" fmla="*/ 2154 w 2741"/>
                <a:gd name="T39" fmla="*/ 1557 h 2042"/>
                <a:gd name="T40" fmla="*/ 2102 w 2741"/>
                <a:gd name="T41" fmla="*/ 1623 h 2042"/>
                <a:gd name="T42" fmla="*/ 2050 w 2741"/>
                <a:gd name="T43" fmla="*/ 1569 h 2042"/>
                <a:gd name="T44" fmla="*/ 2022 w 2741"/>
                <a:gd name="T45" fmla="*/ 1502 h 2042"/>
                <a:gd name="T46" fmla="*/ 1965 w 2741"/>
                <a:gd name="T47" fmla="*/ 1472 h 2042"/>
                <a:gd name="T48" fmla="*/ 1880 w 2741"/>
                <a:gd name="T49" fmla="*/ 1542 h 2042"/>
                <a:gd name="T50" fmla="*/ 1743 w 2741"/>
                <a:gd name="T51" fmla="*/ 1576 h 2042"/>
                <a:gd name="T52" fmla="*/ 1698 w 2741"/>
                <a:gd name="T53" fmla="*/ 1500 h 2042"/>
                <a:gd name="T54" fmla="*/ 1608 w 2741"/>
                <a:gd name="T55" fmla="*/ 1618 h 2042"/>
                <a:gd name="T56" fmla="*/ 1620 w 2741"/>
                <a:gd name="T57" fmla="*/ 1684 h 2042"/>
                <a:gd name="T58" fmla="*/ 1495 w 2741"/>
                <a:gd name="T59" fmla="*/ 1732 h 2042"/>
                <a:gd name="T60" fmla="*/ 1372 w 2741"/>
                <a:gd name="T61" fmla="*/ 1817 h 2042"/>
                <a:gd name="T62" fmla="*/ 1289 w 2741"/>
                <a:gd name="T63" fmla="*/ 1819 h 2042"/>
                <a:gd name="T64" fmla="*/ 1206 w 2741"/>
                <a:gd name="T65" fmla="*/ 1836 h 2042"/>
                <a:gd name="T66" fmla="*/ 1116 w 2741"/>
                <a:gd name="T67" fmla="*/ 1902 h 2042"/>
                <a:gd name="T68" fmla="*/ 1034 w 2741"/>
                <a:gd name="T69" fmla="*/ 2001 h 2042"/>
                <a:gd name="T70" fmla="*/ 807 w 2741"/>
                <a:gd name="T71" fmla="*/ 1933 h 2042"/>
                <a:gd name="T72" fmla="*/ 790 w 2741"/>
                <a:gd name="T73" fmla="*/ 1791 h 2042"/>
                <a:gd name="T74" fmla="*/ 726 w 2741"/>
                <a:gd name="T75" fmla="*/ 1914 h 2042"/>
                <a:gd name="T76" fmla="*/ 603 w 2741"/>
                <a:gd name="T77" fmla="*/ 1992 h 2042"/>
                <a:gd name="T78" fmla="*/ 568 w 2741"/>
                <a:gd name="T79" fmla="*/ 1791 h 2042"/>
                <a:gd name="T80" fmla="*/ 336 w 2741"/>
                <a:gd name="T81" fmla="*/ 1765 h 2042"/>
                <a:gd name="T82" fmla="*/ 241 w 2741"/>
                <a:gd name="T83" fmla="*/ 1682 h 2042"/>
                <a:gd name="T84" fmla="*/ 220 w 2741"/>
                <a:gd name="T85" fmla="*/ 1467 h 2042"/>
                <a:gd name="T86" fmla="*/ 539 w 2741"/>
                <a:gd name="T87" fmla="*/ 1363 h 2042"/>
                <a:gd name="T88" fmla="*/ 1277 w 2741"/>
                <a:gd name="T89" fmla="*/ 1367 h 2042"/>
                <a:gd name="T90" fmla="*/ 1436 w 2741"/>
                <a:gd name="T91" fmla="*/ 1091 h 2042"/>
                <a:gd name="T92" fmla="*/ 1790 w 2741"/>
                <a:gd name="T93" fmla="*/ 1062 h 2042"/>
                <a:gd name="T94" fmla="*/ 2022 w 2741"/>
                <a:gd name="T95" fmla="*/ 913 h 2042"/>
                <a:gd name="T96" fmla="*/ 2204 w 2741"/>
                <a:gd name="T97" fmla="*/ 906 h 2042"/>
                <a:gd name="T98" fmla="*/ 2162 w 2741"/>
                <a:gd name="T99" fmla="*/ 795 h 2042"/>
                <a:gd name="T100" fmla="*/ 1840 w 2741"/>
                <a:gd name="T101" fmla="*/ 681 h 2042"/>
                <a:gd name="T102" fmla="*/ 2093 w 2741"/>
                <a:gd name="T103" fmla="*/ 464 h 2042"/>
                <a:gd name="T104" fmla="*/ 2152 w 2741"/>
                <a:gd name="T105" fmla="*/ 395 h 2042"/>
                <a:gd name="T106" fmla="*/ 2204 w 2741"/>
                <a:gd name="T107" fmla="*/ 293 h 2042"/>
                <a:gd name="T108" fmla="*/ 2268 w 2741"/>
                <a:gd name="T109" fmla="*/ 196 h 2042"/>
                <a:gd name="T110" fmla="*/ 2282 w 2741"/>
                <a:gd name="T111" fmla="*/ 111 h 2042"/>
                <a:gd name="T112" fmla="*/ 2294 w 2741"/>
                <a:gd name="T113" fmla="*/ 7 h 2042"/>
                <a:gd name="T114" fmla="*/ 2320 w 2741"/>
                <a:gd name="T115" fmla="*/ 102 h 2042"/>
                <a:gd name="T116" fmla="*/ 2450 w 2741"/>
                <a:gd name="T117" fmla="*/ 144 h 2042"/>
                <a:gd name="T118" fmla="*/ 2476 w 2741"/>
                <a:gd name="T119" fmla="*/ 260 h 2042"/>
                <a:gd name="T120" fmla="*/ 2580 w 2741"/>
                <a:gd name="T121" fmla="*/ 263 h 2042"/>
                <a:gd name="T122" fmla="*/ 2651 w 2741"/>
                <a:gd name="T123" fmla="*/ 223 h 2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41" h="2042">
                  <a:moveTo>
                    <a:pt x="2741" y="298"/>
                  </a:moveTo>
                  <a:lnTo>
                    <a:pt x="2741" y="298"/>
                  </a:lnTo>
                  <a:lnTo>
                    <a:pt x="2741" y="298"/>
                  </a:lnTo>
                  <a:lnTo>
                    <a:pt x="2741" y="303"/>
                  </a:lnTo>
                  <a:lnTo>
                    <a:pt x="2741" y="305"/>
                  </a:lnTo>
                  <a:lnTo>
                    <a:pt x="2739" y="305"/>
                  </a:lnTo>
                  <a:lnTo>
                    <a:pt x="2739" y="308"/>
                  </a:lnTo>
                  <a:lnTo>
                    <a:pt x="2739" y="308"/>
                  </a:lnTo>
                  <a:lnTo>
                    <a:pt x="2739" y="310"/>
                  </a:lnTo>
                  <a:lnTo>
                    <a:pt x="2736" y="310"/>
                  </a:lnTo>
                  <a:lnTo>
                    <a:pt x="2736" y="312"/>
                  </a:lnTo>
                  <a:lnTo>
                    <a:pt x="2736" y="312"/>
                  </a:lnTo>
                  <a:lnTo>
                    <a:pt x="2736" y="315"/>
                  </a:lnTo>
                  <a:lnTo>
                    <a:pt x="2736" y="315"/>
                  </a:lnTo>
                  <a:lnTo>
                    <a:pt x="2734" y="312"/>
                  </a:lnTo>
                  <a:lnTo>
                    <a:pt x="2734" y="312"/>
                  </a:lnTo>
                  <a:lnTo>
                    <a:pt x="2731" y="312"/>
                  </a:lnTo>
                  <a:lnTo>
                    <a:pt x="2731" y="315"/>
                  </a:lnTo>
                  <a:lnTo>
                    <a:pt x="2731" y="315"/>
                  </a:lnTo>
                  <a:lnTo>
                    <a:pt x="2731" y="317"/>
                  </a:lnTo>
                  <a:lnTo>
                    <a:pt x="2731" y="317"/>
                  </a:lnTo>
                  <a:lnTo>
                    <a:pt x="2731" y="317"/>
                  </a:lnTo>
                  <a:lnTo>
                    <a:pt x="2729" y="317"/>
                  </a:lnTo>
                  <a:lnTo>
                    <a:pt x="2729" y="317"/>
                  </a:lnTo>
                  <a:lnTo>
                    <a:pt x="2729" y="317"/>
                  </a:lnTo>
                  <a:lnTo>
                    <a:pt x="2729" y="317"/>
                  </a:lnTo>
                  <a:lnTo>
                    <a:pt x="2729" y="317"/>
                  </a:lnTo>
                  <a:lnTo>
                    <a:pt x="2729" y="319"/>
                  </a:lnTo>
                  <a:lnTo>
                    <a:pt x="2729" y="322"/>
                  </a:lnTo>
                  <a:lnTo>
                    <a:pt x="2724" y="327"/>
                  </a:lnTo>
                  <a:lnTo>
                    <a:pt x="2724" y="327"/>
                  </a:lnTo>
                  <a:lnTo>
                    <a:pt x="2724" y="329"/>
                  </a:lnTo>
                  <a:lnTo>
                    <a:pt x="2720" y="329"/>
                  </a:lnTo>
                  <a:lnTo>
                    <a:pt x="2717" y="331"/>
                  </a:lnTo>
                  <a:lnTo>
                    <a:pt x="2717" y="334"/>
                  </a:lnTo>
                  <a:lnTo>
                    <a:pt x="2722" y="336"/>
                  </a:lnTo>
                  <a:lnTo>
                    <a:pt x="2722" y="338"/>
                  </a:lnTo>
                  <a:lnTo>
                    <a:pt x="2722" y="341"/>
                  </a:lnTo>
                  <a:lnTo>
                    <a:pt x="2722" y="343"/>
                  </a:lnTo>
                  <a:lnTo>
                    <a:pt x="2722" y="343"/>
                  </a:lnTo>
                  <a:lnTo>
                    <a:pt x="2722" y="343"/>
                  </a:lnTo>
                  <a:lnTo>
                    <a:pt x="2722" y="348"/>
                  </a:lnTo>
                  <a:lnTo>
                    <a:pt x="2724" y="353"/>
                  </a:lnTo>
                  <a:lnTo>
                    <a:pt x="2724" y="357"/>
                  </a:lnTo>
                  <a:lnTo>
                    <a:pt x="2724" y="362"/>
                  </a:lnTo>
                  <a:lnTo>
                    <a:pt x="2720" y="364"/>
                  </a:lnTo>
                  <a:lnTo>
                    <a:pt x="2720" y="364"/>
                  </a:lnTo>
                  <a:lnTo>
                    <a:pt x="2717" y="364"/>
                  </a:lnTo>
                  <a:lnTo>
                    <a:pt x="2717" y="364"/>
                  </a:lnTo>
                  <a:lnTo>
                    <a:pt x="2717" y="367"/>
                  </a:lnTo>
                  <a:lnTo>
                    <a:pt x="2715" y="369"/>
                  </a:lnTo>
                  <a:lnTo>
                    <a:pt x="2715" y="369"/>
                  </a:lnTo>
                  <a:lnTo>
                    <a:pt x="2715" y="369"/>
                  </a:lnTo>
                  <a:lnTo>
                    <a:pt x="2713" y="369"/>
                  </a:lnTo>
                  <a:lnTo>
                    <a:pt x="2713" y="372"/>
                  </a:lnTo>
                  <a:lnTo>
                    <a:pt x="2713" y="372"/>
                  </a:lnTo>
                  <a:lnTo>
                    <a:pt x="2713" y="374"/>
                  </a:lnTo>
                  <a:lnTo>
                    <a:pt x="2710" y="374"/>
                  </a:lnTo>
                  <a:lnTo>
                    <a:pt x="2705" y="374"/>
                  </a:lnTo>
                  <a:lnTo>
                    <a:pt x="2705" y="376"/>
                  </a:lnTo>
                  <a:lnTo>
                    <a:pt x="2705" y="376"/>
                  </a:lnTo>
                  <a:lnTo>
                    <a:pt x="2705" y="381"/>
                  </a:lnTo>
                  <a:lnTo>
                    <a:pt x="2705" y="381"/>
                  </a:lnTo>
                  <a:lnTo>
                    <a:pt x="2705" y="381"/>
                  </a:lnTo>
                  <a:lnTo>
                    <a:pt x="2703" y="381"/>
                  </a:lnTo>
                  <a:lnTo>
                    <a:pt x="2703" y="381"/>
                  </a:lnTo>
                  <a:lnTo>
                    <a:pt x="2701" y="388"/>
                  </a:lnTo>
                  <a:lnTo>
                    <a:pt x="2701" y="390"/>
                  </a:lnTo>
                  <a:lnTo>
                    <a:pt x="2701" y="393"/>
                  </a:lnTo>
                  <a:lnTo>
                    <a:pt x="2701" y="393"/>
                  </a:lnTo>
                  <a:lnTo>
                    <a:pt x="2698" y="393"/>
                  </a:lnTo>
                  <a:lnTo>
                    <a:pt x="2698" y="395"/>
                  </a:lnTo>
                  <a:lnTo>
                    <a:pt x="2698" y="395"/>
                  </a:lnTo>
                  <a:lnTo>
                    <a:pt x="2696" y="398"/>
                  </a:lnTo>
                  <a:lnTo>
                    <a:pt x="2696" y="398"/>
                  </a:lnTo>
                  <a:lnTo>
                    <a:pt x="2696" y="400"/>
                  </a:lnTo>
                  <a:lnTo>
                    <a:pt x="2696" y="400"/>
                  </a:lnTo>
                  <a:lnTo>
                    <a:pt x="2696" y="402"/>
                  </a:lnTo>
                  <a:lnTo>
                    <a:pt x="2696" y="402"/>
                  </a:lnTo>
                  <a:lnTo>
                    <a:pt x="2696" y="402"/>
                  </a:lnTo>
                  <a:lnTo>
                    <a:pt x="2696" y="405"/>
                  </a:lnTo>
                  <a:lnTo>
                    <a:pt x="2696" y="405"/>
                  </a:lnTo>
                  <a:lnTo>
                    <a:pt x="2696" y="407"/>
                  </a:lnTo>
                  <a:lnTo>
                    <a:pt x="2696" y="409"/>
                  </a:lnTo>
                  <a:lnTo>
                    <a:pt x="2694" y="409"/>
                  </a:lnTo>
                  <a:lnTo>
                    <a:pt x="2691" y="409"/>
                  </a:lnTo>
                  <a:lnTo>
                    <a:pt x="2689" y="414"/>
                  </a:lnTo>
                  <a:lnTo>
                    <a:pt x="2689" y="416"/>
                  </a:lnTo>
                  <a:lnTo>
                    <a:pt x="2689" y="419"/>
                  </a:lnTo>
                  <a:lnTo>
                    <a:pt x="2687" y="419"/>
                  </a:lnTo>
                  <a:lnTo>
                    <a:pt x="2684" y="419"/>
                  </a:lnTo>
                  <a:lnTo>
                    <a:pt x="2684" y="419"/>
                  </a:lnTo>
                  <a:lnTo>
                    <a:pt x="2682" y="421"/>
                  </a:lnTo>
                  <a:lnTo>
                    <a:pt x="2682" y="421"/>
                  </a:lnTo>
                  <a:lnTo>
                    <a:pt x="2682" y="424"/>
                  </a:lnTo>
                  <a:lnTo>
                    <a:pt x="2682" y="424"/>
                  </a:lnTo>
                  <a:lnTo>
                    <a:pt x="2684" y="426"/>
                  </a:lnTo>
                  <a:lnTo>
                    <a:pt x="2684" y="426"/>
                  </a:lnTo>
                  <a:lnTo>
                    <a:pt x="2684" y="428"/>
                  </a:lnTo>
                  <a:lnTo>
                    <a:pt x="2687" y="428"/>
                  </a:lnTo>
                  <a:lnTo>
                    <a:pt x="2689" y="428"/>
                  </a:lnTo>
                  <a:lnTo>
                    <a:pt x="2687" y="428"/>
                  </a:lnTo>
                  <a:lnTo>
                    <a:pt x="2684" y="431"/>
                  </a:lnTo>
                  <a:lnTo>
                    <a:pt x="2682" y="428"/>
                  </a:lnTo>
                  <a:lnTo>
                    <a:pt x="2682" y="431"/>
                  </a:lnTo>
                  <a:lnTo>
                    <a:pt x="2682" y="431"/>
                  </a:lnTo>
                  <a:lnTo>
                    <a:pt x="2682" y="431"/>
                  </a:lnTo>
                  <a:lnTo>
                    <a:pt x="2682" y="431"/>
                  </a:lnTo>
                  <a:lnTo>
                    <a:pt x="2684" y="433"/>
                  </a:lnTo>
                  <a:lnTo>
                    <a:pt x="2684" y="433"/>
                  </a:lnTo>
                  <a:lnTo>
                    <a:pt x="2684" y="433"/>
                  </a:lnTo>
                  <a:lnTo>
                    <a:pt x="2687" y="435"/>
                  </a:lnTo>
                  <a:lnTo>
                    <a:pt x="2684" y="435"/>
                  </a:lnTo>
                  <a:lnTo>
                    <a:pt x="2684" y="438"/>
                  </a:lnTo>
                  <a:lnTo>
                    <a:pt x="2684" y="438"/>
                  </a:lnTo>
                  <a:lnTo>
                    <a:pt x="2682" y="438"/>
                  </a:lnTo>
                  <a:lnTo>
                    <a:pt x="2682" y="438"/>
                  </a:lnTo>
                  <a:lnTo>
                    <a:pt x="2679" y="440"/>
                  </a:lnTo>
                  <a:lnTo>
                    <a:pt x="2679" y="443"/>
                  </a:lnTo>
                  <a:lnTo>
                    <a:pt x="2677" y="443"/>
                  </a:lnTo>
                  <a:lnTo>
                    <a:pt x="2677" y="443"/>
                  </a:lnTo>
                  <a:lnTo>
                    <a:pt x="2677" y="445"/>
                  </a:lnTo>
                  <a:lnTo>
                    <a:pt x="2677" y="445"/>
                  </a:lnTo>
                  <a:lnTo>
                    <a:pt x="2679" y="447"/>
                  </a:lnTo>
                  <a:lnTo>
                    <a:pt x="2679" y="447"/>
                  </a:lnTo>
                  <a:lnTo>
                    <a:pt x="2679" y="450"/>
                  </a:lnTo>
                  <a:lnTo>
                    <a:pt x="2682" y="452"/>
                  </a:lnTo>
                  <a:lnTo>
                    <a:pt x="2682" y="454"/>
                  </a:lnTo>
                  <a:lnTo>
                    <a:pt x="2682" y="454"/>
                  </a:lnTo>
                  <a:lnTo>
                    <a:pt x="2682" y="457"/>
                  </a:lnTo>
                  <a:lnTo>
                    <a:pt x="2679" y="459"/>
                  </a:lnTo>
                  <a:lnTo>
                    <a:pt x="2677" y="459"/>
                  </a:lnTo>
                  <a:lnTo>
                    <a:pt x="2677" y="461"/>
                  </a:lnTo>
                  <a:lnTo>
                    <a:pt x="2677" y="461"/>
                  </a:lnTo>
                  <a:lnTo>
                    <a:pt x="2679" y="464"/>
                  </a:lnTo>
                  <a:lnTo>
                    <a:pt x="2679" y="464"/>
                  </a:lnTo>
                  <a:lnTo>
                    <a:pt x="2682" y="464"/>
                  </a:lnTo>
                  <a:lnTo>
                    <a:pt x="2682" y="466"/>
                  </a:lnTo>
                  <a:lnTo>
                    <a:pt x="2682" y="466"/>
                  </a:lnTo>
                  <a:lnTo>
                    <a:pt x="2682" y="471"/>
                  </a:lnTo>
                  <a:lnTo>
                    <a:pt x="2682" y="483"/>
                  </a:lnTo>
                  <a:lnTo>
                    <a:pt x="2682" y="483"/>
                  </a:lnTo>
                  <a:lnTo>
                    <a:pt x="2682" y="483"/>
                  </a:lnTo>
                  <a:lnTo>
                    <a:pt x="2679" y="485"/>
                  </a:lnTo>
                  <a:lnTo>
                    <a:pt x="2679" y="485"/>
                  </a:lnTo>
                  <a:lnTo>
                    <a:pt x="2679" y="485"/>
                  </a:lnTo>
                  <a:lnTo>
                    <a:pt x="2677" y="483"/>
                  </a:lnTo>
                  <a:lnTo>
                    <a:pt x="2677" y="483"/>
                  </a:lnTo>
                  <a:lnTo>
                    <a:pt x="2675" y="483"/>
                  </a:lnTo>
                  <a:lnTo>
                    <a:pt x="2675" y="487"/>
                  </a:lnTo>
                  <a:lnTo>
                    <a:pt x="2677" y="490"/>
                  </a:lnTo>
                  <a:lnTo>
                    <a:pt x="2677" y="487"/>
                  </a:lnTo>
                  <a:lnTo>
                    <a:pt x="2679" y="490"/>
                  </a:lnTo>
                  <a:lnTo>
                    <a:pt x="2682" y="492"/>
                  </a:lnTo>
                  <a:lnTo>
                    <a:pt x="2682" y="492"/>
                  </a:lnTo>
                  <a:lnTo>
                    <a:pt x="2682" y="495"/>
                  </a:lnTo>
                  <a:lnTo>
                    <a:pt x="2682" y="495"/>
                  </a:lnTo>
                  <a:lnTo>
                    <a:pt x="2684" y="497"/>
                  </a:lnTo>
                  <a:lnTo>
                    <a:pt x="2684" y="497"/>
                  </a:lnTo>
                  <a:lnTo>
                    <a:pt x="2684" y="497"/>
                  </a:lnTo>
                  <a:lnTo>
                    <a:pt x="2684" y="499"/>
                  </a:lnTo>
                  <a:lnTo>
                    <a:pt x="2684" y="499"/>
                  </a:lnTo>
                  <a:lnTo>
                    <a:pt x="2684" y="499"/>
                  </a:lnTo>
                  <a:lnTo>
                    <a:pt x="2684" y="502"/>
                  </a:lnTo>
                  <a:lnTo>
                    <a:pt x="2684" y="502"/>
                  </a:lnTo>
                  <a:lnTo>
                    <a:pt x="2684" y="504"/>
                  </a:lnTo>
                  <a:lnTo>
                    <a:pt x="2689" y="513"/>
                  </a:lnTo>
                  <a:lnTo>
                    <a:pt x="2689" y="513"/>
                  </a:lnTo>
                  <a:lnTo>
                    <a:pt x="2687" y="518"/>
                  </a:lnTo>
                  <a:lnTo>
                    <a:pt x="2687" y="518"/>
                  </a:lnTo>
                  <a:lnTo>
                    <a:pt x="2687" y="521"/>
                  </a:lnTo>
                  <a:lnTo>
                    <a:pt x="2689" y="523"/>
                  </a:lnTo>
                  <a:lnTo>
                    <a:pt x="2689" y="525"/>
                  </a:lnTo>
                  <a:lnTo>
                    <a:pt x="2687" y="528"/>
                  </a:lnTo>
                  <a:lnTo>
                    <a:pt x="2687" y="530"/>
                  </a:lnTo>
                  <a:lnTo>
                    <a:pt x="2687" y="532"/>
                  </a:lnTo>
                  <a:lnTo>
                    <a:pt x="2687" y="535"/>
                  </a:lnTo>
                  <a:lnTo>
                    <a:pt x="2687" y="537"/>
                  </a:lnTo>
                  <a:lnTo>
                    <a:pt x="2687" y="537"/>
                  </a:lnTo>
                  <a:lnTo>
                    <a:pt x="2687" y="537"/>
                  </a:lnTo>
                  <a:lnTo>
                    <a:pt x="2687" y="537"/>
                  </a:lnTo>
                  <a:lnTo>
                    <a:pt x="2687" y="539"/>
                  </a:lnTo>
                  <a:lnTo>
                    <a:pt x="2687" y="539"/>
                  </a:lnTo>
                  <a:lnTo>
                    <a:pt x="2687" y="539"/>
                  </a:lnTo>
                  <a:lnTo>
                    <a:pt x="2687" y="542"/>
                  </a:lnTo>
                  <a:lnTo>
                    <a:pt x="2687" y="542"/>
                  </a:lnTo>
                  <a:lnTo>
                    <a:pt x="2687" y="542"/>
                  </a:lnTo>
                  <a:lnTo>
                    <a:pt x="2687" y="544"/>
                  </a:lnTo>
                  <a:lnTo>
                    <a:pt x="2687" y="544"/>
                  </a:lnTo>
                  <a:lnTo>
                    <a:pt x="2684" y="547"/>
                  </a:lnTo>
                  <a:lnTo>
                    <a:pt x="2684" y="547"/>
                  </a:lnTo>
                  <a:lnTo>
                    <a:pt x="2684" y="547"/>
                  </a:lnTo>
                  <a:lnTo>
                    <a:pt x="2682" y="549"/>
                  </a:lnTo>
                  <a:lnTo>
                    <a:pt x="2682" y="551"/>
                  </a:lnTo>
                  <a:lnTo>
                    <a:pt x="2682" y="551"/>
                  </a:lnTo>
                  <a:lnTo>
                    <a:pt x="2679" y="554"/>
                  </a:lnTo>
                  <a:lnTo>
                    <a:pt x="2677" y="554"/>
                  </a:lnTo>
                  <a:lnTo>
                    <a:pt x="2672" y="554"/>
                  </a:lnTo>
                  <a:lnTo>
                    <a:pt x="2672" y="554"/>
                  </a:lnTo>
                  <a:lnTo>
                    <a:pt x="2672" y="554"/>
                  </a:lnTo>
                  <a:lnTo>
                    <a:pt x="2670" y="551"/>
                  </a:lnTo>
                  <a:lnTo>
                    <a:pt x="2663" y="551"/>
                  </a:lnTo>
                  <a:lnTo>
                    <a:pt x="2658" y="549"/>
                  </a:lnTo>
                  <a:lnTo>
                    <a:pt x="2656" y="549"/>
                  </a:lnTo>
                  <a:lnTo>
                    <a:pt x="2656" y="551"/>
                  </a:lnTo>
                  <a:lnTo>
                    <a:pt x="2656" y="551"/>
                  </a:lnTo>
                  <a:lnTo>
                    <a:pt x="2653" y="554"/>
                  </a:lnTo>
                  <a:lnTo>
                    <a:pt x="2653" y="554"/>
                  </a:lnTo>
                  <a:lnTo>
                    <a:pt x="2653" y="556"/>
                  </a:lnTo>
                  <a:lnTo>
                    <a:pt x="2653" y="556"/>
                  </a:lnTo>
                  <a:lnTo>
                    <a:pt x="2653" y="558"/>
                  </a:lnTo>
                  <a:lnTo>
                    <a:pt x="2651" y="558"/>
                  </a:lnTo>
                  <a:lnTo>
                    <a:pt x="2653" y="563"/>
                  </a:lnTo>
                  <a:lnTo>
                    <a:pt x="2653" y="566"/>
                  </a:lnTo>
                  <a:lnTo>
                    <a:pt x="2651" y="568"/>
                  </a:lnTo>
                  <a:lnTo>
                    <a:pt x="2651" y="570"/>
                  </a:lnTo>
                  <a:lnTo>
                    <a:pt x="2649" y="573"/>
                  </a:lnTo>
                  <a:lnTo>
                    <a:pt x="2644" y="596"/>
                  </a:lnTo>
                  <a:lnTo>
                    <a:pt x="2642" y="599"/>
                  </a:lnTo>
                  <a:lnTo>
                    <a:pt x="2642" y="599"/>
                  </a:lnTo>
                  <a:lnTo>
                    <a:pt x="2639" y="603"/>
                  </a:lnTo>
                  <a:lnTo>
                    <a:pt x="2639" y="608"/>
                  </a:lnTo>
                  <a:lnTo>
                    <a:pt x="2637" y="610"/>
                  </a:lnTo>
                  <a:lnTo>
                    <a:pt x="2637" y="613"/>
                  </a:lnTo>
                  <a:lnTo>
                    <a:pt x="2637" y="613"/>
                  </a:lnTo>
                  <a:lnTo>
                    <a:pt x="2637" y="615"/>
                  </a:lnTo>
                  <a:lnTo>
                    <a:pt x="2637" y="620"/>
                  </a:lnTo>
                  <a:lnTo>
                    <a:pt x="2637" y="622"/>
                  </a:lnTo>
                  <a:lnTo>
                    <a:pt x="2637" y="625"/>
                  </a:lnTo>
                  <a:lnTo>
                    <a:pt x="2634" y="627"/>
                  </a:lnTo>
                  <a:lnTo>
                    <a:pt x="2632" y="634"/>
                  </a:lnTo>
                  <a:lnTo>
                    <a:pt x="2630" y="636"/>
                  </a:lnTo>
                  <a:lnTo>
                    <a:pt x="2632" y="636"/>
                  </a:lnTo>
                  <a:lnTo>
                    <a:pt x="2632" y="641"/>
                  </a:lnTo>
                  <a:lnTo>
                    <a:pt x="2632" y="644"/>
                  </a:lnTo>
                  <a:lnTo>
                    <a:pt x="2632" y="646"/>
                  </a:lnTo>
                  <a:lnTo>
                    <a:pt x="2632" y="648"/>
                  </a:lnTo>
                  <a:lnTo>
                    <a:pt x="2632" y="651"/>
                  </a:lnTo>
                  <a:lnTo>
                    <a:pt x="2632" y="653"/>
                  </a:lnTo>
                  <a:lnTo>
                    <a:pt x="2632" y="658"/>
                  </a:lnTo>
                  <a:lnTo>
                    <a:pt x="2632" y="663"/>
                  </a:lnTo>
                  <a:lnTo>
                    <a:pt x="2634" y="663"/>
                  </a:lnTo>
                  <a:lnTo>
                    <a:pt x="2634" y="670"/>
                  </a:lnTo>
                  <a:lnTo>
                    <a:pt x="2637" y="679"/>
                  </a:lnTo>
                  <a:lnTo>
                    <a:pt x="2634" y="684"/>
                  </a:lnTo>
                  <a:lnTo>
                    <a:pt x="2634" y="684"/>
                  </a:lnTo>
                  <a:lnTo>
                    <a:pt x="2634" y="686"/>
                  </a:lnTo>
                  <a:lnTo>
                    <a:pt x="2634" y="686"/>
                  </a:lnTo>
                  <a:lnTo>
                    <a:pt x="2634" y="686"/>
                  </a:lnTo>
                  <a:lnTo>
                    <a:pt x="2634" y="689"/>
                  </a:lnTo>
                  <a:lnTo>
                    <a:pt x="2634" y="689"/>
                  </a:lnTo>
                  <a:lnTo>
                    <a:pt x="2634" y="693"/>
                  </a:lnTo>
                  <a:lnTo>
                    <a:pt x="2632" y="693"/>
                  </a:lnTo>
                  <a:lnTo>
                    <a:pt x="2632" y="696"/>
                  </a:lnTo>
                  <a:lnTo>
                    <a:pt x="2632" y="696"/>
                  </a:lnTo>
                  <a:lnTo>
                    <a:pt x="2630" y="696"/>
                  </a:lnTo>
                  <a:lnTo>
                    <a:pt x="2630" y="696"/>
                  </a:lnTo>
                  <a:lnTo>
                    <a:pt x="2630" y="693"/>
                  </a:lnTo>
                  <a:lnTo>
                    <a:pt x="2630" y="693"/>
                  </a:lnTo>
                  <a:lnTo>
                    <a:pt x="2627" y="691"/>
                  </a:lnTo>
                  <a:lnTo>
                    <a:pt x="2627" y="691"/>
                  </a:lnTo>
                  <a:lnTo>
                    <a:pt x="2627" y="691"/>
                  </a:lnTo>
                  <a:lnTo>
                    <a:pt x="2625" y="689"/>
                  </a:lnTo>
                  <a:lnTo>
                    <a:pt x="2625" y="689"/>
                  </a:lnTo>
                  <a:lnTo>
                    <a:pt x="2623" y="686"/>
                  </a:lnTo>
                  <a:lnTo>
                    <a:pt x="2623" y="686"/>
                  </a:lnTo>
                  <a:lnTo>
                    <a:pt x="2623" y="686"/>
                  </a:lnTo>
                  <a:lnTo>
                    <a:pt x="2623" y="686"/>
                  </a:lnTo>
                  <a:lnTo>
                    <a:pt x="2623" y="681"/>
                  </a:lnTo>
                  <a:lnTo>
                    <a:pt x="2623" y="681"/>
                  </a:lnTo>
                  <a:lnTo>
                    <a:pt x="2623" y="681"/>
                  </a:lnTo>
                  <a:lnTo>
                    <a:pt x="2623" y="681"/>
                  </a:lnTo>
                  <a:lnTo>
                    <a:pt x="2623" y="679"/>
                  </a:lnTo>
                  <a:lnTo>
                    <a:pt x="2620" y="679"/>
                  </a:lnTo>
                  <a:lnTo>
                    <a:pt x="2620" y="679"/>
                  </a:lnTo>
                  <a:lnTo>
                    <a:pt x="2620" y="679"/>
                  </a:lnTo>
                  <a:lnTo>
                    <a:pt x="2620" y="677"/>
                  </a:lnTo>
                  <a:lnTo>
                    <a:pt x="2620" y="677"/>
                  </a:lnTo>
                  <a:lnTo>
                    <a:pt x="2620" y="677"/>
                  </a:lnTo>
                  <a:lnTo>
                    <a:pt x="2620" y="677"/>
                  </a:lnTo>
                  <a:lnTo>
                    <a:pt x="2620" y="674"/>
                  </a:lnTo>
                  <a:lnTo>
                    <a:pt x="2620" y="674"/>
                  </a:lnTo>
                  <a:lnTo>
                    <a:pt x="2618" y="672"/>
                  </a:lnTo>
                  <a:lnTo>
                    <a:pt x="2618" y="672"/>
                  </a:lnTo>
                  <a:lnTo>
                    <a:pt x="2618" y="672"/>
                  </a:lnTo>
                  <a:lnTo>
                    <a:pt x="2616" y="672"/>
                  </a:lnTo>
                  <a:lnTo>
                    <a:pt x="2616" y="670"/>
                  </a:lnTo>
                  <a:lnTo>
                    <a:pt x="2616" y="670"/>
                  </a:lnTo>
                  <a:lnTo>
                    <a:pt x="2613" y="667"/>
                  </a:lnTo>
                  <a:lnTo>
                    <a:pt x="2613" y="665"/>
                  </a:lnTo>
                  <a:lnTo>
                    <a:pt x="2613" y="663"/>
                  </a:lnTo>
                  <a:lnTo>
                    <a:pt x="2613" y="663"/>
                  </a:lnTo>
                  <a:lnTo>
                    <a:pt x="2613" y="660"/>
                  </a:lnTo>
                  <a:lnTo>
                    <a:pt x="2613" y="660"/>
                  </a:lnTo>
                  <a:lnTo>
                    <a:pt x="2613" y="655"/>
                  </a:lnTo>
                  <a:lnTo>
                    <a:pt x="2613" y="653"/>
                  </a:lnTo>
                  <a:lnTo>
                    <a:pt x="2611" y="653"/>
                  </a:lnTo>
                  <a:lnTo>
                    <a:pt x="2611" y="651"/>
                  </a:lnTo>
                  <a:lnTo>
                    <a:pt x="2611" y="651"/>
                  </a:lnTo>
                  <a:lnTo>
                    <a:pt x="2611" y="651"/>
                  </a:lnTo>
                  <a:lnTo>
                    <a:pt x="2611" y="648"/>
                  </a:lnTo>
                  <a:lnTo>
                    <a:pt x="2611" y="648"/>
                  </a:lnTo>
                  <a:lnTo>
                    <a:pt x="2611" y="646"/>
                  </a:lnTo>
                  <a:lnTo>
                    <a:pt x="2611" y="646"/>
                  </a:lnTo>
                  <a:lnTo>
                    <a:pt x="2611" y="646"/>
                  </a:lnTo>
                  <a:lnTo>
                    <a:pt x="2608" y="644"/>
                  </a:lnTo>
                  <a:lnTo>
                    <a:pt x="2606" y="641"/>
                  </a:lnTo>
                  <a:lnTo>
                    <a:pt x="2606" y="641"/>
                  </a:lnTo>
                  <a:lnTo>
                    <a:pt x="2604" y="641"/>
                  </a:lnTo>
                  <a:lnTo>
                    <a:pt x="2592" y="653"/>
                  </a:lnTo>
                  <a:lnTo>
                    <a:pt x="2561" y="689"/>
                  </a:lnTo>
                  <a:lnTo>
                    <a:pt x="2549" y="707"/>
                  </a:lnTo>
                  <a:lnTo>
                    <a:pt x="2547" y="710"/>
                  </a:lnTo>
                  <a:lnTo>
                    <a:pt x="2540" y="715"/>
                  </a:lnTo>
                  <a:lnTo>
                    <a:pt x="2528" y="722"/>
                  </a:lnTo>
                  <a:lnTo>
                    <a:pt x="2523" y="724"/>
                  </a:lnTo>
                  <a:lnTo>
                    <a:pt x="2523" y="724"/>
                  </a:lnTo>
                  <a:lnTo>
                    <a:pt x="2521" y="726"/>
                  </a:lnTo>
                  <a:lnTo>
                    <a:pt x="2521" y="726"/>
                  </a:lnTo>
                  <a:lnTo>
                    <a:pt x="2521" y="729"/>
                  </a:lnTo>
                  <a:lnTo>
                    <a:pt x="2519" y="736"/>
                  </a:lnTo>
                  <a:lnTo>
                    <a:pt x="2516" y="741"/>
                  </a:lnTo>
                  <a:lnTo>
                    <a:pt x="2516" y="743"/>
                  </a:lnTo>
                  <a:lnTo>
                    <a:pt x="2507" y="750"/>
                  </a:lnTo>
                  <a:lnTo>
                    <a:pt x="2478" y="767"/>
                  </a:lnTo>
                  <a:lnTo>
                    <a:pt x="2474" y="774"/>
                  </a:lnTo>
                  <a:lnTo>
                    <a:pt x="2459" y="783"/>
                  </a:lnTo>
                  <a:lnTo>
                    <a:pt x="2457" y="783"/>
                  </a:lnTo>
                  <a:lnTo>
                    <a:pt x="2457" y="786"/>
                  </a:lnTo>
                  <a:lnTo>
                    <a:pt x="2455" y="793"/>
                  </a:lnTo>
                  <a:lnTo>
                    <a:pt x="2452" y="800"/>
                  </a:lnTo>
                  <a:lnTo>
                    <a:pt x="2452" y="800"/>
                  </a:lnTo>
                  <a:lnTo>
                    <a:pt x="2445" y="809"/>
                  </a:lnTo>
                  <a:lnTo>
                    <a:pt x="2445" y="812"/>
                  </a:lnTo>
                  <a:lnTo>
                    <a:pt x="2450" y="816"/>
                  </a:lnTo>
                  <a:lnTo>
                    <a:pt x="2452" y="821"/>
                  </a:lnTo>
                  <a:lnTo>
                    <a:pt x="2455" y="823"/>
                  </a:lnTo>
                  <a:lnTo>
                    <a:pt x="2457" y="833"/>
                  </a:lnTo>
                  <a:lnTo>
                    <a:pt x="2457" y="833"/>
                  </a:lnTo>
                  <a:lnTo>
                    <a:pt x="2462" y="838"/>
                  </a:lnTo>
                  <a:lnTo>
                    <a:pt x="2467" y="842"/>
                  </a:lnTo>
                  <a:lnTo>
                    <a:pt x="2469" y="842"/>
                  </a:lnTo>
                  <a:lnTo>
                    <a:pt x="2478" y="847"/>
                  </a:lnTo>
                  <a:lnTo>
                    <a:pt x="2481" y="847"/>
                  </a:lnTo>
                  <a:lnTo>
                    <a:pt x="2481" y="849"/>
                  </a:lnTo>
                  <a:lnTo>
                    <a:pt x="2483" y="849"/>
                  </a:lnTo>
                  <a:lnTo>
                    <a:pt x="2502" y="875"/>
                  </a:lnTo>
                  <a:lnTo>
                    <a:pt x="2504" y="878"/>
                  </a:lnTo>
                  <a:lnTo>
                    <a:pt x="2509" y="880"/>
                  </a:lnTo>
                  <a:lnTo>
                    <a:pt x="2514" y="885"/>
                  </a:lnTo>
                  <a:lnTo>
                    <a:pt x="2516" y="885"/>
                  </a:lnTo>
                  <a:lnTo>
                    <a:pt x="2521" y="885"/>
                  </a:lnTo>
                  <a:lnTo>
                    <a:pt x="2521" y="885"/>
                  </a:lnTo>
                  <a:lnTo>
                    <a:pt x="2521" y="885"/>
                  </a:lnTo>
                  <a:lnTo>
                    <a:pt x="2526" y="880"/>
                  </a:lnTo>
                  <a:lnTo>
                    <a:pt x="2526" y="878"/>
                  </a:lnTo>
                  <a:lnTo>
                    <a:pt x="2528" y="878"/>
                  </a:lnTo>
                  <a:lnTo>
                    <a:pt x="2530" y="878"/>
                  </a:lnTo>
                  <a:lnTo>
                    <a:pt x="2533" y="875"/>
                  </a:lnTo>
                  <a:lnTo>
                    <a:pt x="2533" y="875"/>
                  </a:lnTo>
                  <a:lnTo>
                    <a:pt x="2535" y="868"/>
                  </a:lnTo>
                  <a:lnTo>
                    <a:pt x="2535" y="868"/>
                  </a:lnTo>
                  <a:lnTo>
                    <a:pt x="2538" y="866"/>
                  </a:lnTo>
                  <a:lnTo>
                    <a:pt x="2538" y="866"/>
                  </a:lnTo>
                  <a:lnTo>
                    <a:pt x="2542" y="866"/>
                  </a:lnTo>
                  <a:lnTo>
                    <a:pt x="2545" y="868"/>
                  </a:lnTo>
                  <a:lnTo>
                    <a:pt x="2545" y="868"/>
                  </a:lnTo>
                  <a:lnTo>
                    <a:pt x="2545" y="871"/>
                  </a:lnTo>
                  <a:lnTo>
                    <a:pt x="2545" y="873"/>
                  </a:lnTo>
                  <a:lnTo>
                    <a:pt x="2547" y="875"/>
                  </a:lnTo>
                  <a:lnTo>
                    <a:pt x="2547" y="875"/>
                  </a:lnTo>
                  <a:lnTo>
                    <a:pt x="2547" y="878"/>
                  </a:lnTo>
                  <a:lnTo>
                    <a:pt x="2549" y="878"/>
                  </a:lnTo>
                  <a:lnTo>
                    <a:pt x="2552" y="878"/>
                  </a:lnTo>
                  <a:lnTo>
                    <a:pt x="2552" y="878"/>
                  </a:lnTo>
                  <a:lnTo>
                    <a:pt x="2554" y="875"/>
                  </a:lnTo>
                  <a:lnTo>
                    <a:pt x="2554" y="875"/>
                  </a:lnTo>
                  <a:lnTo>
                    <a:pt x="2554" y="873"/>
                  </a:lnTo>
                  <a:lnTo>
                    <a:pt x="2554" y="871"/>
                  </a:lnTo>
                  <a:lnTo>
                    <a:pt x="2554" y="868"/>
                  </a:lnTo>
                  <a:lnTo>
                    <a:pt x="2556" y="868"/>
                  </a:lnTo>
                  <a:lnTo>
                    <a:pt x="2556" y="868"/>
                  </a:lnTo>
                  <a:lnTo>
                    <a:pt x="2556" y="868"/>
                  </a:lnTo>
                  <a:lnTo>
                    <a:pt x="2559" y="873"/>
                  </a:lnTo>
                  <a:lnTo>
                    <a:pt x="2559" y="873"/>
                  </a:lnTo>
                  <a:lnTo>
                    <a:pt x="2559" y="875"/>
                  </a:lnTo>
                  <a:lnTo>
                    <a:pt x="2559" y="875"/>
                  </a:lnTo>
                  <a:lnTo>
                    <a:pt x="2559" y="875"/>
                  </a:lnTo>
                  <a:lnTo>
                    <a:pt x="2559" y="878"/>
                  </a:lnTo>
                  <a:lnTo>
                    <a:pt x="2559" y="878"/>
                  </a:lnTo>
                  <a:lnTo>
                    <a:pt x="2561" y="878"/>
                  </a:lnTo>
                  <a:lnTo>
                    <a:pt x="2561" y="878"/>
                  </a:lnTo>
                  <a:lnTo>
                    <a:pt x="2561" y="880"/>
                  </a:lnTo>
                  <a:lnTo>
                    <a:pt x="2559" y="883"/>
                  </a:lnTo>
                  <a:lnTo>
                    <a:pt x="2554" y="894"/>
                  </a:lnTo>
                  <a:lnTo>
                    <a:pt x="2540" y="906"/>
                  </a:lnTo>
                  <a:lnTo>
                    <a:pt x="2540" y="906"/>
                  </a:lnTo>
                  <a:lnTo>
                    <a:pt x="2540" y="909"/>
                  </a:lnTo>
                  <a:lnTo>
                    <a:pt x="2538" y="909"/>
                  </a:lnTo>
                  <a:lnTo>
                    <a:pt x="2530" y="909"/>
                  </a:lnTo>
                  <a:lnTo>
                    <a:pt x="2523" y="909"/>
                  </a:lnTo>
                  <a:lnTo>
                    <a:pt x="2512" y="904"/>
                  </a:lnTo>
                  <a:lnTo>
                    <a:pt x="2509" y="904"/>
                  </a:lnTo>
                  <a:lnTo>
                    <a:pt x="2509" y="904"/>
                  </a:lnTo>
                  <a:lnTo>
                    <a:pt x="2507" y="906"/>
                  </a:lnTo>
                  <a:lnTo>
                    <a:pt x="2504" y="906"/>
                  </a:lnTo>
                  <a:lnTo>
                    <a:pt x="2504" y="906"/>
                  </a:lnTo>
                  <a:lnTo>
                    <a:pt x="2504" y="906"/>
                  </a:lnTo>
                  <a:lnTo>
                    <a:pt x="2504" y="909"/>
                  </a:lnTo>
                  <a:lnTo>
                    <a:pt x="2504" y="909"/>
                  </a:lnTo>
                  <a:lnTo>
                    <a:pt x="2504" y="909"/>
                  </a:lnTo>
                  <a:lnTo>
                    <a:pt x="2504" y="911"/>
                  </a:lnTo>
                  <a:lnTo>
                    <a:pt x="2504" y="911"/>
                  </a:lnTo>
                  <a:lnTo>
                    <a:pt x="2504" y="913"/>
                  </a:lnTo>
                  <a:lnTo>
                    <a:pt x="2504" y="918"/>
                  </a:lnTo>
                  <a:lnTo>
                    <a:pt x="2504" y="923"/>
                  </a:lnTo>
                  <a:lnTo>
                    <a:pt x="2504" y="925"/>
                  </a:lnTo>
                  <a:lnTo>
                    <a:pt x="2502" y="930"/>
                  </a:lnTo>
                  <a:lnTo>
                    <a:pt x="2502" y="930"/>
                  </a:lnTo>
                  <a:lnTo>
                    <a:pt x="2502" y="932"/>
                  </a:lnTo>
                  <a:lnTo>
                    <a:pt x="2504" y="935"/>
                  </a:lnTo>
                  <a:lnTo>
                    <a:pt x="2509" y="942"/>
                  </a:lnTo>
                  <a:lnTo>
                    <a:pt x="2521" y="958"/>
                  </a:lnTo>
                  <a:lnTo>
                    <a:pt x="2519" y="961"/>
                  </a:lnTo>
                  <a:lnTo>
                    <a:pt x="2519" y="961"/>
                  </a:lnTo>
                  <a:lnTo>
                    <a:pt x="2519" y="963"/>
                  </a:lnTo>
                  <a:lnTo>
                    <a:pt x="2519" y="965"/>
                  </a:lnTo>
                  <a:lnTo>
                    <a:pt x="2516" y="968"/>
                  </a:lnTo>
                  <a:lnTo>
                    <a:pt x="2516" y="970"/>
                  </a:lnTo>
                  <a:lnTo>
                    <a:pt x="2516" y="970"/>
                  </a:lnTo>
                  <a:lnTo>
                    <a:pt x="2516" y="972"/>
                  </a:lnTo>
                  <a:lnTo>
                    <a:pt x="2514" y="972"/>
                  </a:lnTo>
                  <a:lnTo>
                    <a:pt x="2514" y="975"/>
                  </a:lnTo>
                  <a:lnTo>
                    <a:pt x="2514" y="975"/>
                  </a:lnTo>
                  <a:lnTo>
                    <a:pt x="2512" y="975"/>
                  </a:lnTo>
                  <a:lnTo>
                    <a:pt x="2490" y="977"/>
                  </a:lnTo>
                  <a:lnTo>
                    <a:pt x="2488" y="977"/>
                  </a:lnTo>
                  <a:lnTo>
                    <a:pt x="2488" y="977"/>
                  </a:lnTo>
                  <a:lnTo>
                    <a:pt x="2488" y="977"/>
                  </a:lnTo>
                  <a:lnTo>
                    <a:pt x="2488" y="977"/>
                  </a:lnTo>
                  <a:lnTo>
                    <a:pt x="2488" y="994"/>
                  </a:lnTo>
                  <a:lnTo>
                    <a:pt x="2488" y="998"/>
                  </a:lnTo>
                  <a:lnTo>
                    <a:pt x="2488" y="1003"/>
                  </a:lnTo>
                  <a:lnTo>
                    <a:pt x="2488" y="1003"/>
                  </a:lnTo>
                  <a:lnTo>
                    <a:pt x="2488" y="1003"/>
                  </a:lnTo>
                  <a:lnTo>
                    <a:pt x="2488" y="1006"/>
                  </a:lnTo>
                  <a:lnTo>
                    <a:pt x="2486" y="1008"/>
                  </a:lnTo>
                  <a:lnTo>
                    <a:pt x="2486" y="1008"/>
                  </a:lnTo>
                  <a:lnTo>
                    <a:pt x="2486" y="1010"/>
                  </a:lnTo>
                  <a:lnTo>
                    <a:pt x="2486" y="1010"/>
                  </a:lnTo>
                  <a:lnTo>
                    <a:pt x="2486" y="1013"/>
                  </a:lnTo>
                  <a:lnTo>
                    <a:pt x="2486" y="1017"/>
                  </a:lnTo>
                  <a:lnTo>
                    <a:pt x="2486" y="1020"/>
                  </a:lnTo>
                  <a:lnTo>
                    <a:pt x="2486" y="1020"/>
                  </a:lnTo>
                  <a:lnTo>
                    <a:pt x="2486" y="1022"/>
                  </a:lnTo>
                  <a:lnTo>
                    <a:pt x="2486" y="1022"/>
                  </a:lnTo>
                  <a:lnTo>
                    <a:pt x="2486" y="1024"/>
                  </a:lnTo>
                  <a:lnTo>
                    <a:pt x="2481" y="1029"/>
                  </a:lnTo>
                  <a:lnTo>
                    <a:pt x="2481" y="1029"/>
                  </a:lnTo>
                  <a:lnTo>
                    <a:pt x="2481" y="1029"/>
                  </a:lnTo>
                  <a:lnTo>
                    <a:pt x="2478" y="1029"/>
                  </a:lnTo>
                  <a:lnTo>
                    <a:pt x="2478" y="1029"/>
                  </a:lnTo>
                  <a:lnTo>
                    <a:pt x="2474" y="1029"/>
                  </a:lnTo>
                  <a:lnTo>
                    <a:pt x="2471" y="1024"/>
                  </a:lnTo>
                  <a:lnTo>
                    <a:pt x="2467" y="1022"/>
                  </a:lnTo>
                  <a:lnTo>
                    <a:pt x="2462" y="1017"/>
                  </a:lnTo>
                  <a:lnTo>
                    <a:pt x="2462" y="1017"/>
                  </a:lnTo>
                  <a:lnTo>
                    <a:pt x="2459" y="1015"/>
                  </a:lnTo>
                  <a:lnTo>
                    <a:pt x="2459" y="1015"/>
                  </a:lnTo>
                  <a:lnTo>
                    <a:pt x="2459" y="1013"/>
                  </a:lnTo>
                  <a:lnTo>
                    <a:pt x="2457" y="1006"/>
                  </a:lnTo>
                  <a:lnTo>
                    <a:pt x="2457" y="1006"/>
                  </a:lnTo>
                  <a:lnTo>
                    <a:pt x="2455" y="1003"/>
                  </a:lnTo>
                  <a:lnTo>
                    <a:pt x="2455" y="1001"/>
                  </a:lnTo>
                  <a:lnTo>
                    <a:pt x="2452" y="998"/>
                  </a:lnTo>
                  <a:lnTo>
                    <a:pt x="2452" y="998"/>
                  </a:lnTo>
                  <a:lnTo>
                    <a:pt x="2452" y="998"/>
                  </a:lnTo>
                  <a:lnTo>
                    <a:pt x="2450" y="998"/>
                  </a:lnTo>
                  <a:lnTo>
                    <a:pt x="2450" y="998"/>
                  </a:lnTo>
                  <a:lnTo>
                    <a:pt x="2450" y="998"/>
                  </a:lnTo>
                  <a:lnTo>
                    <a:pt x="2448" y="1001"/>
                  </a:lnTo>
                  <a:lnTo>
                    <a:pt x="2448" y="1003"/>
                  </a:lnTo>
                  <a:lnTo>
                    <a:pt x="2448" y="1006"/>
                  </a:lnTo>
                  <a:lnTo>
                    <a:pt x="2441" y="1015"/>
                  </a:lnTo>
                  <a:lnTo>
                    <a:pt x="2438" y="1017"/>
                  </a:lnTo>
                  <a:lnTo>
                    <a:pt x="2438" y="1017"/>
                  </a:lnTo>
                  <a:lnTo>
                    <a:pt x="2436" y="1017"/>
                  </a:lnTo>
                  <a:lnTo>
                    <a:pt x="2436" y="1017"/>
                  </a:lnTo>
                  <a:lnTo>
                    <a:pt x="2436" y="1017"/>
                  </a:lnTo>
                  <a:lnTo>
                    <a:pt x="2436" y="1017"/>
                  </a:lnTo>
                  <a:lnTo>
                    <a:pt x="2433" y="1017"/>
                  </a:lnTo>
                  <a:lnTo>
                    <a:pt x="2433" y="1017"/>
                  </a:lnTo>
                  <a:lnTo>
                    <a:pt x="2433" y="1015"/>
                  </a:lnTo>
                  <a:lnTo>
                    <a:pt x="2433" y="1013"/>
                  </a:lnTo>
                  <a:lnTo>
                    <a:pt x="2431" y="1013"/>
                  </a:lnTo>
                  <a:lnTo>
                    <a:pt x="2431" y="1013"/>
                  </a:lnTo>
                  <a:lnTo>
                    <a:pt x="2426" y="1010"/>
                  </a:lnTo>
                  <a:lnTo>
                    <a:pt x="2417" y="1003"/>
                  </a:lnTo>
                  <a:lnTo>
                    <a:pt x="2417" y="1001"/>
                  </a:lnTo>
                  <a:lnTo>
                    <a:pt x="2417" y="1001"/>
                  </a:lnTo>
                  <a:lnTo>
                    <a:pt x="2417" y="1001"/>
                  </a:lnTo>
                  <a:lnTo>
                    <a:pt x="2417" y="998"/>
                  </a:lnTo>
                  <a:lnTo>
                    <a:pt x="2417" y="998"/>
                  </a:lnTo>
                  <a:lnTo>
                    <a:pt x="2415" y="998"/>
                  </a:lnTo>
                  <a:lnTo>
                    <a:pt x="2415" y="996"/>
                  </a:lnTo>
                  <a:lnTo>
                    <a:pt x="2412" y="996"/>
                  </a:lnTo>
                  <a:lnTo>
                    <a:pt x="2412" y="996"/>
                  </a:lnTo>
                  <a:lnTo>
                    <a:pt x="2412" y="996"/>
                  </a:lnTo>
                  <a:lnTo>
                    <a:pt x="2407" y="994"/>
                  </a:lnTo>
                  <a:lnTo>
                    <a:pt x="2407" y="994"/>
                  </a:lnTo>
                  <a:lnTo>
                    <a:pt x="2403" y="991"/>
                  </a:lnTo>
                  <a:lnTo>
                    <a:pt x="2400" y="991"/>
                  </a:lnTo>
                  <a:lnTo>
                    <a:pt x="2400" y="991"/>
                  </a:lnTo>
                  <a:lnTo>
                    <a:pt x="2393" y="991"/>
                  </a:lnTo>
                  <a:lnTo>
                    <a:pt x="2391" y="991"/>
                  </a:lnTo>
                  <a:lnTo>
                    <a:pt x="2391" y="991"/>
                  </a:lnTo>
                  <a:lnTo>
                    <a:pt x="2391" y="991"/>
                  </a:lnTo>
                  <a:lnTo>
                    <a:pt x="2391" y="991"/>
                  </a:lnTo>
                  <a:lnTo>
                    <a:pt x="2391" y="994"/>
                  </a:lnTo>
                  <a:lnTo>
                    <a:pt x="2391" y="996"/>
                  </a:lnTo>
                  <a:lnTo>
                    <a:pt x="2391" y="996"/>
                  </a:lnTo>
                  <a:lnTo>
                    <a:pt x="2393" y="998"/>
                  </a:lnTo>
                  <a:lnTo>
                    <a:pt x="2393" y="998"/>
                  </a:lnTo>
                  <a:lnTo>
                    <a:pt x="2393" y="998"/>
                  </a:lnTo>
                  <a:lnTo>
                    <a:pt x="2396" y="1001"/>
                  </a:lnTo>
                  <a:lnTo>
                    <a:pt x="2396" y="1001"/>
                  </a:lnTo>
                  <a:lnTo>
                    <a:pt x="2396" y="1003"/>
                  </a:lnTo>
                  <a:lnTo>
                    <a:pt x="2396" y="1006"/>
                  </a:lnTo>
                  <a:lnTo>
                    <a:pt x="2396" y="1006"/>
                  </a:lnTo>
                  <a:lnTo>
                    <a:pt x="2396" y="1008"/>
                  </a:lnTo>
                  <a:lnTo>
                    <a:pt x="2393" y="1010"/>
                  </a:lnTo>
                  <a:lnTo>
                    <a:pt x="2389" y="1020"/>
                  </a:lnTo>
                  <a:lnTo>
                    <a:pt x="2386" y="1022"/>
                  </a:lnTo>
                  <a:lnTo>
                    <a:pt x="2386" y="1024"/>
                  </a:lnTo>
                  <a:lnTo>
                    <a:pt x="2386" y="1024"/>
                  </a:lnTo>
                  <a:lnTo>
                    <a:pt x="2381" y="1027"/>
                  </a:lnTo>
                  <a:lnTo>
                    <a:pt x="2379" y="1029"/>
                  </a:lnTo>
                  <a:lnTo>
                    <a:pt x="2379" y="1029"/>
                  </a:lnTo>
                  <a:lnTo>
                    <a:pt x="2379" y="1029"/>
                  </a:lnTo>
                  <a:lnTo>
                    <a:pt x="2379" y="1029"/>
                  </a:lnTo>
                  <a:lnTo>
                    <a:pt x="2381" y="1032"/>
                  </a:lnTo>
                  <a:lnTo>
                    <a:pt x="2381" y="1032"/>
                  </a:lnTo>
                  <a:lnTo>
                    <a:pt x="2389" y="1036"/>
                  </a:lnTo>
                  <a:lnTo>
                    <a:pt x="2389" y="1036"/>
                  </a:lnTo>
                  <a:lnTo>
                    <a:pt x="2391" y="1036"/>
                  </a:lnTo>
                  <a:lnTo>
                    <a:pt x="2391" y="1036"/>
                  </a:lnTo>
                  <a:lnTo>
                    <a:pt x="2393" y="1036"/>
                  </a:lnTo>
                  <a:lnTo>
                    <a:pt x="2400" y="1034"/>
                  </a:lnTo>
                  <a:lnTo>
                    <a:pt x="2403" y="1034"/>
                  </a:lnTo>
                  <a:lnTo>
                    <a:pt x="2403" y="1034"/>
                  </a:lnTo>
                  <a:lnTo>
                    <a:pt x="2405" y="1034"/>
                  </a:lnTo>
                  <a:lnTo>
                    <a:pt x="2407" y="1034"/>
                  </a:lnTo>
                  <a:lnTo>
                    <a:pt x="2407" y="1034"/>
                  </a:lnTo>
                  <a:lnTo>
                    <a:pt x="2407" y="1036"/>
                  </a:lnTo>
                  <a:lnTo>
                    <a:pt x="2407" y="1036"/>
                  </a:lnTo>
                  <a:lnTo>
                    <a:pt x="2407" y="1036"/>
                  </a:lnTo>
                  <a:lnTo>
                    <a:pt x="2410" y="1039"/>
                  </a:lnTo>
                  <a:lnTo>
                    <a:pt x="2412" y="1041"/>
                  </a:lnTo>
                  <a:lnTo>
                    <a:pt x="2412" y="1041"/>
                  </a:lnTo>
                  <a:lnTo>
                    <a:pt x="2412" y="1043"/>
                  </a:lnTo>
                  <a:lnTo>
                    <a:pt x="2412" y="1046"/>
                  </a:lnTo>
                  <a:lnTo>
                    <a:pt x="2412" y="1046"/>
                  </a:lnTo>
                  <a:lnTo>
                    <a:pt x="2412" y="1046"/>
                  </a:lnTo>
                  <a:lnTo>
                    <a:pt x="2410" y="1048"/>
                  </a:lnTo>
                  <a:lnTo>
                    <a:pt x="2410" y="1050"/>
                  </a:lnTo>
                  <a:lnTo>
                    <a:pt x="2410" y="1050"/>
                  </a:lnTo>
                  <a:lnTo>
                    <a:pt x="2410" y="1050"/>
                  </a:lnTo>
                  <a:lnTo>
                    <a:pt x="2410" y="1053"/>
                  </a:lnTo>
                  <a:lnTo>
                    <a:pt x="2410" y="1053"/>
                  </a:lnTo>
                  <a:lnTo>
                    <a:pt x="2412" y="1055"/>
                  </a:lnTo>
                  <a:lnTo>
                    <a:pt x="2412" y="1058"/>
                  </a:lnTo>
                  <a:lnTo>
                    <a:pt x="2412" y="1058"/>
                  </a:lnTo>
                  <a:lnTo>
                    <a:pt x="2415" y="1058"/>
                  </a:lnTo>
                  <a:lnTo>
                    <a:pt x="2415" y="1058"/>
                  </a:lnTo>
                  <a:lnTo>
                    <a:pt x="2415" y="1060"/>
                  </a:lnTo>
                  <a:lnTo>
                    <a:pt x="2415" y="1060"/>
                  </a:lnTo>
                  <a:lnTo>
                    <a:pt x="2415" y="1060"/>
                  </a:lnTo>
                  <a:lnTo>
                    <a:pt x="2415" y="1062"/>
                  </a:lnTo>
                  <a:lnTo>
                    <a:pt x="2415" y="1062"/>
                  </a:lnTo>
                  <a:lnTo>
                    <a:pt x="2417" y="1062"/>
                  </a:lnTo>
                  <a:lnTo>
                    <a:pt x="2417" y="1062"/>
                  </a:lnTo>
                  <a:lnTo>
                    <a:pt x="2424" y="1065"/>
                  </a:lnTo>
                  <a:lnTo>
                    <a:pt x="2426" y="1065"/>
                  </a:lnTo>
                  <a:lnTo>
                    <a:pt x="2426" y="1067"/>
                  </a:lnTo>
                  <a:lnTo>
                    <a:pt x="2426" y="1067"/>
                  </a:lnTo>
                  <a:lnTo>
                    <a:pt x="2429" y="1072"/>
                  </a:lnTo>
                  <a:lnTo>
                    <a:pt x="2431" y="1076"/>
                  </a:lnTo>
                  <a:lnTo>
                    <a:pt x="2433" y="1079"/>
                  </a:lnTo>
                  <a:lnTo>
                    <a:pt x="2433" y="1079"/>
                  </a:lnTo>
                  <a:lnTo>
                    <a:pt x="2433" y="1081"/>
                  </a:lnTo>
                  <a:lnTo>
                    <a:pt x="2433" y="1084"/>
                  </a:lnTo>
                  <a:lnTo>
                    <a:pt x="2436" y="1086"/>
                  </a:lnTo>
                  <a:lnTo>
                    <a:pt x="2436" y="1088"/>
                  </a:lnTo>
                  <a:lnTo>
                    <a:pt x="2436" y="1088"/>
                  </a:lnTo>
                  <a:lnTo>
                    <a:pt x="2438" y="1091"/>
                  </a:lnTo>
                  <a:lnTo>
                    <a:pt x="2438" y="1091"/>
                  </a:lnTo>
                  <a:lnTo>
                    <a:pt x="2438" y="1093"/>
                  </a:lnTo>
                  <a:lnTo>
                    <a:pt x="2436" y="1095"/>
                  </a:lnTo>
                  <a:lnTo>
                    <a:pt x="2436" y="1095"/>
                  </a:lnTo>
                  <a:lnTo>
                    <a:pt x="2436" y="1098"/>
                  </a:lnTo>
                  <a:lnTo>
                    <a:pt x="2433" y="1100"/>
                  </a:lnTo>
                  <a:lnTo>
                    <a:pt x="2433" y="1100"/>
                  </a:lnTo>
                  <a:lnTo>
                    <a:pt x="2429" y="1105"/>
                  </a:lnTo>
                  <a:lnTo>
                    <a:pt x="2426" y="1105"/>
                  </a:lnTo>
                  <a:lnTo>
                    <a:pt x="2419" y="1107"/>
                  </a:lnTo>
                  <a:lnTo>
                    <a:pt x="2419" y="1110"/>
                  </a:lnTo>
                  <a:lnTo>
                    <a:pt x="2417" y="1110"/>
                  </a:lnTo>
                  <a:lnTo>
                    <a:pt x="2417" y="1110"/>
                  </a:lnTo>
                  <a:lnTo>
                    <a:pt x="2417" y="1110"/>
                  </a:lnTo>
                  <a:lnTo>
                    <a:pt x="2417" y="1112"/>
                  </a:lnTo>
                  <a:lnTo>
                    <a:pt x="2417" y="1112"/>
                  </a:lnTo>
                  <a:lnTo>
                    <a:pt x="2417" y="1114"/>
                  </a:lnTo>
                  <a:lnTo>
                    <a:pt x="2417" y="1114"/>
                  </a:lnTo>
                  <a:lnTo>
                    <a:pt x="2417" y="1117"/>
                  </a:lnTo>
                  <a:lnTo>
                    <a:pt x="2417" y="1124"/>
                  </a:lnTo>
                  <a:lnTo>
                    <a:pt x="2419" y="1138"/>
                  </a:lnTo>
                  <a:lnTo>
                    <a:pt x="2419" y="1140"/>
                  </a:lnTo>
                  <a:lnTo>
                    <a:pt x="2419" y="1143"/>
                  </a:lnTo>
                  <a:lnTo>
                    <a:pt x="2419" y="1143"/>
                  </a:lnTo>
                  <a:lnTo>
                    <a:pt x="2419" y="1145"/>
                  </a:lnTo>
                  <a:lnTo>
                    <a:pt x="2419" y="1147"/>
                  </a:lnTo>
                  <a:lnTo>
                    <a:pt x="2417" y="1147"/>
                  </a:lnTo>
                  <a:lnTo>
                    <a:pt x="2419" y="1150"/>
                  </a:lnTo>
                  <a:lnTo>
                    <a:pt x="2419" y="1157"/>
                  </a:lnTo>
                  <a:lnTo>
                    <a:pt x="2422" y="1159"/>
                  </a:lnTo>
                  <a:lnTo>
                    <a:pt x="2422" y="1159"/>
                  </a:lnTo>
                  <a:lnTo>
                    <a:pt x="2419" y="1164"/>
                  </a:lnTo>
                  <a:lnTo>
                    <a:pt x="2419" y="1166"/>
                  </a:lnTo>
                  <a:lnTo>
                    <a:pt x="2422" y="1169"/>
                  </a:lnTo>
                  <a:lnTo>
                    <a:pt x="2422" y="1171"/>
                  </a:lnTo>
                  <a:lnTo>
                    <a:pt x="2424" y="1176"/>
                  </a:lnTo>
                  <a:lnTo>
                    <a:pt x="2426" y="1181"/>
                  </a:lnTo>
                  <a:lnTo>
                    <a:pt x="2441" y="1199"/>
                  </a:lnTo>
                  <a:lnTo>
                    <a:pt x="2443" y="1202"/>
                  </a:lnTo>
                  <a:lnTo>
                    <a:pt x="2443" y="1204"/>
                  </a:lnTo>
                  <a:lnTo>
                    <a:pt x="2445" y="1204"/>
                  </a:lnTo>
                  <a:lnTo>
                    <a:pt x="2445" y="1207"/>
                  </a:lnTo>
                  <a:lnTo>
                    <a:pt x="2445" y="1209"/>
                  </a:lnTo>
                  <a:lnTo>
                    <a:pt x="2445" y="1214"/>
                  </a:lnTo>
                  <a:lnTo>
                    <a:pt x="2443" y="1230"/>
                  </a:lnTo>
                  <a:lnTo>
                    <a:pt x="2445" y="1235"/>
                  </a:lnTo>
                  <a:lnTo>
                    <a:pt x="2448" y="1235"/>
                  </a:lnTo>
                  <a:lnTo>
                    <a:pt x="2450" y="1235"/>
                  </a:lnTo>
                  <a:lnTo>
                    <a:pt x="2455" y="1233"/>
                  </a:lnTo>
                  <a:lnTo>
                    <a:pt x="2476" y="1223"/>
                  </a:lnTo>
                  <a:lnTo>
                    <a:pt x="2476" y="1223"/>
                  </a:lnTo>
                  <a:lnTo>
                    <a:pt x="2476" y="1223"/>
                  </a:lnTo>
                  <a:lnTo>
                    <a:pt x="2478" y="1221"/>
                  </a:lnTo>
                  <a:lnTo>
                    <a:pt x="2478" y="1221"/>
                  </a:lnTo>
                  <a:lnTo>
                    <a:pt x="2481" y="1218"/>
                  </a:lnTo>
                  <a:lnTo>
                    <a:pt x="2488" y="1216"/>
                  </a:lnTo>
                  <a:lnTo>
                    <a:pt x="2488" y="1216"/>
                  </a:lnTo>
                  <a:lnTo>
                    <a:pt x="2490" y="1216"/>
                  </a:lnTo>
                  <a:lnTo>
                    <a:pt x="2497" y="1209"/>
                  </a:lnTo>
                  <a:lnTo>
                    <a:pt x="2509" y="1202"/>
                  </a:lnTo>
                  <a:lnTo>
                    <a:pt x="2516" y="1195"/>
                  </a:lnTo>
                  <a:lnTo>
                    <a:pt x="2516" y="1192"/>
                  </a:lnTo>
                  <a:lnTo>
                    <a:pt x="2519" y="1192"/>
                  </a:lnTo>
                  <a:lnTo>
                    <a:pt x="2521" y="1190"/>
                  </a:lnTo>
                  <a:lnTo>
                    <a:pt x="2523" y="1190"/>
                  </a:lnTo>
                  <a:lnTo>
                    <a:pt x="2523" y="1190"/>
                  </a:lnTo>
                  <a:lnTo>
                    <a:pt x="2523" y="1190"/>
                  </a:lnTo>
                  <a:lnTo>
                    <a:pt x="2526" y="1190"/>
                  </a:lnTo>
                  <a:lnTo>
                    <a:pt x="2526" y="1192"/>
                  </a:lnTo>
                  <a:lnTo>
                    <a:pt x="2526" y="1192"/>
                  </a:lnTo>
                  <a:lnTo>
                    <a:pt x="2526" y="1192"/>
                  </a:lnTo>
                  <a:lnTo>
                    <a:pt x="2526" y="1192"/>
                  </a:lnTo>
                  <a:lnTo>
                    <a:pt x="2526" y="1195"/>
                  </a:lnTo>
                  <a:lnTo>
                    <a:pt x="2526" y="1195"/>
                  </a:lnTo>
                  <a:lnTo>
                    <a:pt x="2526" y="1197"/>
                  </a:lnTo>
                  <a:lnTo>
                    <a:pt x="2526" y="1197"/>
                  </a:lnTo>
                  <a:lnTo>
                    <a:pt x="2526" y="1202"/>
                  </a:lnTo>
                  <a:lnTo>
                    <a:pt x="2526" y="1204"/>
                  </a:lnTo>
                  <a:lnTo>
                    <a:pt x="2526" y="1207"/>
                  </a:lnTo>
                  <a:lnTo>
                    <a:pt x="2526" y="1207"/>
                  </a:lnTo>
                  <a:lnTo>
                    <a:pt x="2526" y="1207"/>
                  </a:lnTo>
                  <a:lnTo>
                    <a:pt x="2526" y="1207"/>
                  </a:lnTo>
                  <a:lnTo>
                    <a:pt x="2526" y="1207"/>
                  </a:lnTo>
                  <a:lnTo>
                    <a:pt x="2530" y="1211"/>
                  </a:lnTo>
                  <a:lnTo>
                    <a:pt x="2530" y="1211"/>
                  </a:lnTo>
                  <a:lnTo>
                    <a:pt x="2533" y="1211"/>
                  </a:lnTo>
                  <a:lnTo>
                    <a:pt x="2533" y="1214"/>
                  </a:lnTo>
                  <a:lnTo>
                    <a:pt x="2533" y="1214"/>
                  </a:lnTo>
                  <a:lnTo>
                    <a:pt x="2533" y="1216"/>
                  </a:lnTo>
                  <a:lnTo>
                    <a:pt x="2533" y="1218"/>
                  </a:lnTo>
                  <a:lnTo>
                    <a:pt x="2535" y="1221"/>
                  </a:lnTo>
                  <a:lnTo>
                    <a:pt x="2538" y="1223"/>
                  </a:lnTo>
                  <a:lnTo>
                    <a:pt x="2540" y="1230"/>
                  </a:lnTo>
                  <a:lnTo>
                    <a:pt x="2540" y="1230"/>
                  </a:lnTo>
                  <a:lnTo>
                    <a:pt x="2540" y="1233"/>
                  </a:lnTo>
                  <a:lnTo>
                    <a:pt x="2540" y="1233"/>
                  </a:lnTo>
                  <a:lnTo>
                    <a:pt x="2540" y="1233"/>
                  </a:lnTo>
                  <a:lnTo>
                    <a:pt x="2542" y="1235"/>
                  </a:lnTo>
                  <a:lnTo>
                    <a:pt x="2542" y="1235"/>
                  </a:lnTo>
                  <a:lnTo>
                    <a:pt x="2547" y="1235"/>
                  </a:lnTo>
                  <a:lnTo>
                    <a:pt x="2549" y="1237"/>
                  </a:lnTo>
                  <a:lnTo>
                    <a:pt x="2549" y="1237"/>
                  </a:lnTo>
                  <a:lnTo>
                    <a:pt x="2549" y="1237"/>
                  </a:lnTo>
                  <a:lnTo>
                    <a:pt x="2552" y="1240"/>
                  </a:lnTo>
                  <a:lnTo>
                    <a:pt x="2552" y="1240"/>
                  </a:lnTo>
                  <a:lnTo>
                    <a:pt x="2552" y="1242"/>
                  </a:lnTo>
                  <a:lnTo>
                    <a:pt x="2552" y="1244"/>
                  </a:lnTo>
                  <a:lnTo>
                    <a:pt x="2552" y="1244"/>
                  </a:lnTo>
                  <a:lnTo>
                    <a:pt x="2552" y="1247"/>
                  </a:lnTo>
                  <a:lnTo>
                    <a:pt x="2552" y="1247"/>
                  </a:lnTo>
                  <a:lnTo>
                    <a:pt x="2552" y="1247"/>
                  </a:lnTo>
                  <a:lnTo>
                    <a:pt x="2549" y="1249"/>
                  </a:lnTo>
                  <a:lnTo>
                    <a:pt x="2549" y="1252"/>
                  </a:lnTo>
                  <a:lnTo>
                    <a:pt x="2549" y="1252"/>
                  </a:lnTo>
                  <a:lnTo>
                    <a:pt x="2547" y="1252"/>
                  </a:lnTo>
                  <a:lnTo>
                    <a:pt x="2547" y="1254"/>
                  </a:lnTo>
                  <a:lnTo>
                    <a:pt x="2547" y="1254"/>
                  </a:lnTo>
                  <a:lnTo>
                    <a:pt x="2547" y="1254"/>
                  </a:lnTo>
                  <a:lnTo>
                    <a:pt x="2549" y="1261"/>
                  </a:lnTo>
                  <a:lnTo>
                    <a:pt x="2549" y="1261"/>
                  </a:lnTo>
                  <a:lnTo>
                    <a:pt x="2556" y="1270"/>
                  </a:lnTo>
                  <a:lnTo>
                    <a:pt x="2559" y="1275"/>
                  </a:lnTo>
                  <a:lnTo>
                    <a:pt x="2564" y="1292"/>
                  </a:lnTo>
                  <a:lnTo>
                    <a:pt x="2566" y="1294"/>
                  </a:lnTo>
                  <a:lnTo>
                    <a:pt x="2566" y="1296"/>
                  </a:lnTo>
                  <a:lnTo>
                    <a:pt x="2568" y="1301"/>
                  </a:lnTo>
                  <a:lnTo>
                    <a:pt x="2571" y="1301"/>
                  </a:lnTo>
                  <a:lnTo>
                    <a:pt x="2571" y="1301"/>
                  </a:lnTo>
                  <a:lnTo>
                    <a:pt x="2571" y="1304"/>
                  </a:lnTo>
                  <a:lnTo>
                    <a:pt x="2571" y="1306"/>
                  </a:lnTo>
                  <a:lnTo>
                    <a:pt x="2571" y="1308"/>
                  </a:lnTo>
                  <a:lnTo>
                    <a:pt x="2571" y="1311"/>
                  </a:lnTo>
                  <a:lnTo>
                    <a:pt x="2571" y="1313"/>
                  </a:lnTo>
                  <a:lnTo>
                    <a:pt x="2568" y="1313"/>
                  </a:lnTo>
                  <a:lnTo>
                    <a:pt x="2568" y="1315"/>
                  </a:lnTo>
                  <a:lnTo>
                    <a:pt x="2568" y="1315"/>
                  </a:lnTo>
                  <a:lnTo>
                    <a:pt x="2566" y="1315"/>
                  </a:lnTo>
                  <a:lnTo>
                    <a:pt x="2564" y="1315"/>
                  </a:lnTo>
                  <a:lnTo>
                    <a:pt x="2559" y="1313"/>
                  </a:lnTo>
                  <a:lnTo>
                    <a:pt x="2559" y="1315"/>
                  </a:lnTo>
                  <a:lnTo>
                    <a:pt x="2559" y="1315"/>
                  </a:lnTo>
                  <a:lnTo>
                    <a:pt x="2561" y="1318"/>
                  </a:lnTo>
                  <a:lnTo>
                    <a:pt x="2561" y="1318"/>
                  </a:lnTo>
                  <a:lnTo>
                    <a:pt x="2559" y="1318"/>
                  </a:lnTo>
                  <a:lnTo>
                    <a:pt x="2559" y="1320"/>
                  </a:lnTo>
                  <a:lnTo>
                    <a:pt x="2554" y="1322"/>
                  </a:lnTo>
                  <a:lnTo>
                    <a:pt x="2554" y="1322"/>
                  </a:lnTo>
                  <a:lnTo>
                    <a:pt x="2554" y="1322"/>
                  </a:lnTo>
                  <a:lnTo>
                    <a:pt x="2554" y="1325"/>
                  </a:lnTo>
                  <a:lnTo>
                    <a:pt x="2554" y="1325"/>
                  </a:lnTo>
                  <a:lnTo>
                    <a:pt x="2554" y="1327"/>
                  </a:lnTo>
                  <a:lnTo>
                    <a:pt x="2554" y="1327"/>
                  </a:lnTo>
                  <a:lnTo>
                    <a:pt x="2554" y="1330"/>
                  </a:lnTo>
                  <a:lnTo>
                    <a:pt x="2554" y="1330"/>
                  </a:lnTo>
                  <a:lnTo>
                    <a:pt x="2554" y="1332"/>
                  </a:lnTo>
                  <a:lnTo>
                    <a:pt x="2554" y="1332"/>
                  </a:lnTo>
                  <a:lnTo>
                    <a:pt x="2554" y="1332"/>
                  </a:lnTo>
                  <a:lnTo>
                    <a:pt x="2556" y="1334"/>
                  </a:lnTo>
                  <a:lnTo>
                    <a:pt x="2556" y="1334"/>
                  </a:lnTo>
                  <a:lnTo>
                    <a:pt x="2556" y="1334"/>
                  </a:lnTo>
                  <a:lnTo>
                    <a:pt x="2559" y="1334"/>
                  </a:lnTo>
                  <a:lnTo>
                    <a:pt x="2561" y="1337"/>
                  </a:lnTo>
                  <a:lnTo>
                    <a:pt x="2564" y="1337"/>
                  </a:lnTo>
                  <a:lnTo>
                    <a:pt x="2564" y="1337"/>
                  </a:lnTo>
                  <a:lnTo>
                    <a:pt x="2566" y="1337"/>
                  </a:lnTo>
                  <a:lnTo>
                    <a:pt x="2568" y="1339"/>
                  </a:lnTo>
                  <a:lnTo>
                    <a:pt x="2568" y="1341"/>
                  </a:lnTo>
                  <a:lnTo>
                    <a:pt x="2571" y="1341"/>
                  </a:lnTo>
                  <a:lnTo>
                    <a:pt x="2571" y="1341"/>
                  </a:lnTo>
                  <a:lnTo>
                    <a:pt x="2575" y="1341"/>
                  </a:lnTo>
                  <a:lnTo>
                    <a:pt x="2575" y="1341"/>
                  </a:lnTo>
                  <a:lnTo>
                    <a:pt x="2575" y="1341"/>
                  </a:lnTo>
                  <a:lnTo>
                    <a:pt x="2578" y="1341"/>
                  </a:lnTo>
                  <a:lnTo>
                    <a:pt x="2578" y="1344"/>
                  </a:lnTo>
                  <a:lnTo>
                    <a:pt x="2580" y="1346"/>
                  </a:lnTo>
                  <a:lnTo>
                    <a:pt x="2582" y="1346"/>
                  </a:lnTo>
                  <a:lnTo>
                    <a:pt x="2590" y="1346"/>
                  </a:lnTo>
                  <a:lnTo>
                    <a:pt x="2590" y="1349"/>
                  </a:lnTo>
                  <a:lnTo>
                    <a:pt x="2590" y="1349"/>
                  </a:lnTo>
                  <a:lnTo>
                    <a:pt x="2590" y="1349"/>
                  </a:lnTo>
                  <a:lnTo>
                    <a:pt x="2590" y="1349"/>
                  </a:lnTo>
                  <a:lnTo>
                    <a:pt x="2590" y="1349"/>
                  </a:lnTo>
                  <a:lnTo>
                    <a:pt x="2590" y="1349"/>
                  </a:lnTo>
                  <a:lnTo>
                    <a:pt x="2590" y="1351"/>
                  </a:lnTo>
                  <a:lnTo>
                    <a:pt x="2590" y="1351"/>
                  </a:lnTo>
                  <a:lnTo>
                    <a:pt x="2590" y="1351"/>
                  </a:lnTo>
                  <a:lnTo>
                    <a:pt x="2587" y="1356"/>
                  </a:lnTo>
                  <a:lnTo>
                    <a:pt x="2587" y="1356"/>
                  </a:lnTo>
                  <a:lnTo>
                    <a:pt x="2587" y="1356"/>
                  </a:lnTo>
                  <a:lnTo>
                    <a:pt x="2587" y="1356"/>
                  </a:lnTo>
                  <a:lnTo>
                    <a:pt x="2587" y="1358"/>
                  </a:lnTo>
                  <a:lnTo>
                    <a:pt x="2587" y="1358"/>
                  </a:lnTo>
                  <a:lnTo>
                    <a:pt x="2587" y="1360"/>
                  </a:lnTo>
                  <a:lnTo>
                    <a:pt x="2587" y="1360"/>
                  </a:lnTo>
                  <a:lnTo>
                    <a:pt x="2587" y="1363"/>
                  </a:lnTo>
                  <a:lnTo>
                    <a:pt x="2587" y="1363"/>
                  </a:lnTo>
                  <a:lnTo>
                    <a:pt x="2587" y="1363"/>
                  </a:lnTo>
                  <a:lnTo>
                    <a:pt x="2587" y="1365"/>
                  </a:lnTo>
                  <a:lnTo>
                    <a:pt x="2587" y="1365"/>
                  </a:lnTo>
                  <a:lnTo>
                    <a:pt x="2585" y="1365"/>
                  </a:lnTo>
                  <a:lnTo>
                    <a:pt x="2585" y="1365"/>
                  </a:lnTo>
                  <a:lnTo>
                    <a:pt x="2585" y="1367"/>
                  </a:lnTo>
                  <a:lnTo>
                    <a:pt x="2585" y="1367"/>
                  </a:lnTo>
                  <a:lnTo>
                    <a:pt x="2585" y="1367"/>
                  </a:lnTo>
                  <a:lnTo>
                    <a:pt x="2585" y="1367"/>
                  </a:lnTo>
                  <a:lnTo>
                    <a:pt x="2585" y="1367"/>
                  </a:lnTo>
                  <a:lnTo>
                    <a:pt x="2587" y="1370"/>
                  </a:lnTo>
                  <a:lnTo>
                    <a:pt x="2587" y="1370"/>
                  </a:lnTo>
                  <a:lnTo>
                    <a:pt x="2587" y="1370"/>
                  </a:lnTo>
                  <a:lnTo>
                    <a:pt x="2587" y="1370"/>
                  </a:lnTo>
                  <a:lnTo>
                    <a:pt x="2585" y="1372"/>
                  </a:lnTo>
                  <a:lnTo>
                    <a:pt x="2585" y="1372"/>
                  </a:lnTo>
                  <a:lnTo>
                    <a:pt x="2585" y="1375"/>
                  </a:lnTo>
                  <a:lnTo>
                    <a:pt x="2585" y="1377"/>
                  </a:lnTo>
                  <a:lnTo>
                    <a:pt x="2582" y="1379"/>
                  </a:lnTo>
                  <a:lnTo>
                    <a:pt x="2582" y="1382"/>
                  </a:lnTo>
                  <a:lnTo>
                    <a:pt x="2582" y="1384"/>
                  </a:lnTo>
                  <a:lnTo>
                    <a:pt x="2582" y="1384"/>
                  </a:lnTo>
                  <a:lnTo>
                    <a:pt x="2556" y="1393"/>
                  </a:lnTo>
                  <a:lnTo>
                    <a:pt x="2556" y="1393"/>
                  </a:lnTo>
                  <a:lnTo>
                    <a:pt x="2552" y="1393"/>
                  </a:lnTo>
                  <a:lnTo>
                    <a:pt x="2549" y="1396"/>
                  </a:lnTo>
                  <a:lnTo>
                    <a:pt x="2547" y="1396"/>
                  </a:lnTo>
                  <a:lnTo>
                    <a:pt x="2540" y="1403"/>
                  </a:lnTo>
                  <a:lnTo>
                    <a:pt x="2540" y="1405"/>
                  </a:lnTo>
                  <a:lnTo>
                    <a:pt x="2538" y="1415"/>
                  </a:lnTo>
                  <a:lnTo>
                    <a:pt x="2535" y="1419"/>
                  </a:lnTo>
                  <a:lnTo>
                    <a:pt x="2535" y="1422"/>
                  </a:lnTo>
                  <a:lnTo>
                    <a:pt x="2530" y="1424"/>
                  </a:lnTo>
                  <a:lnTo>
                    <a:pt x="2530" y="1427"/>
                  </a:lnTo>
                  <a:lnTo>
                    <a:pt x="2528" y="1427"/>
                  </a:lnTo>
                  <a:lnTo>
                    <a:pt x="2528" y="1427"/>
                  </a:lnTo>
                  <a:lnTo>
                    <a:pt x="2526" y="1427"/>
                  </a:lnTo>
                  <a:lnTo>
                    <a:pt x="2521" y="1427"/>
                  </a:lnTo>
                  <a:lnTo>
                    <a:pt x="2519" y="1427"/>
                  </a:lnTo>
                  <a:lnTo>
                    <a:pt x="2519" y="1427"/>
                  </a:lnTo>
                  <a:lnTo>
                    <a:pt x="2516" y="1429"/>
                  </a:lnTo>
                  <a:lnTo>
                    <a:pt x="2514" y="1429"/>
                  </a:lnTo>
                  <a:lnTo>
                    <a:pt x="2512" y="1431"/>
                  </a:lnTo>
                  <a:lnTo>
                    <a:pt x="2512" y="1434"/>
                  </a:lnTo>
                  <a:lnTo>
                    <a:pt x="2512" y="1434"/>
                  </a:lnTo>
                  <a:lnTo>
                    <a:pt x="2500" y="1434"/>
                  </a:lnTo>
                  <a:lnTo>
                    <a:pt x="2497" y="1434"/>
                  </a:lnTo>
                  <a:lnTo>
                    <a:pt x="2495" y="1434"/>
                  </a:lnTo>
                  <a:lnTo>
                    <a:pt x="2481" y="1424"/>
                  </a:lnTo>
                  <a:lnTo>
                    <a:pt x="2476" y="1422"/>
                  </a:lnTo>
                  <a:lnTo>
                    <a:pt x="2476" y="1422"/>
                  </a:lnTo>
                  <a:lnTo>
                    <a:pt x="2469" y="1419"/>
                  </a:lnTo>
                  <a:lnTo>
                    <a:pt x="2462" y="1419"/>
                  </a:lnTo>
                  <a:lnTo>
                    <a:pt x="2462" y="1419"/>
                  </a:lnTo>
                  <a:lnTo>
                    <a:pt x="2459" y="1419"/>
                  </a:lnTo>
                  <a:lnTo>
                    <a:pt x="2459" y="1422"/>
                  </a:lnTo>
                  <a:lnTo>
                    <a:pt x="2459" y="1422"/>
                  </a:lnTo>
                  <a:lnTo>
                    <a:pt x="2459" y="1424"/>
                  </a:lnTo>
                  <a:lnTo>
                    <a:pt x="2459" y="1424"/>
                  </a:lnTo>
                  <a:lnTo>
                    <a:pt x="2459" y="1424"/>
                  </a:lnTo>
                  <a:lnTo>
                    <a:pt x="2459" y="1427"/>
                  </a:lnTo>
                  <a:lnTo>
                    <a:pt x="2459" y="1427"/>
                  </a:lnTo>
                  <a:lnTo>
                    <a:pt x="2459" y="1429"/>
                  </a:lnTo>
                  <a:lnTo>
                    <a:pt x="2462" y="1431"/>
                  </a:lnTo>
                  <a:lnTo>
                    <a:pt x="2467" y="1438"/>
                  </a:lnTo>
                  <a:lnTo>
                    <a:pt x="2467" y="1438"/>
                  </a:lnTo>
                  <a:lnTo>
                    <a:pt x="2467" y="1438"/>
                  </a:lnTo>
                  <a:lnTo>
                    <a:pt x="2467" y="1441"/>
                  </a:lnTo>
                  <a:lnTo>
                    <a:pt x="2467" y="1441"/>
                  </a:lnTo>
                  <a:lnTo>
                    <a:pt x="2467" y="1441"/>
                  </a:lnTo>
                  <a:lnTo>
                    <a:pt x="2467" y="1443"/>
                  </a:lnTo>
                  <a:lnTo>
                    <a:pt x="2467" y="1443"/>
                  </a:lnTo>
                  <a:lnTo>
                    <a:pt x="2467" y="1443"/>
                  </a:lnTo>
                  <a:lnTo>
                    <a:pt x="2464" y="1446"/>
                  </a:lnTo>
                  <a:lnTo>
                    <a:pt x="2464" y="1446"/>
                  </a:lnTo>
                  <a:lnTo>
                    <a:pt x="2464" y="1446"/>
                  </a:lnTo>
                  <a:lnTo>
                    <a:pt x="2452" y="1450"/>
                  </a:lnTo>
                  <a:lnTo>
                    <a:pt x="2452" y="1450"/>
                  </a:lnTo>
                  <a:lnTo>
                    <a:pt x="2452" y="1450"/>
                  </a:lnTo>
                  <a:lnTo>
                    <a:pt x="2450" y="1448"/>
                  </a:lnTo>
                  <a:lnTo>
                    <a:pt x="2450" y="1448"/>
                  </a:lnTo>
                  <a:lnTo>
                    <a:pt x="2443" y="1443"/>
                  </a:lnTo>
                  <a:lnTo>
                    <a:pt x="2441" y="1443"/>
                  </a:lnTo>
                  <a:lnTo>
                    <a:pt x="2441" y="1443"/>
                  </a:lnTo>
                  <a:lnTo>
                    <a:pt x="2436" y="1443"/>
                  </a:lnTo>
                  <a:lnTo>
                    <a:pt x="2436" y="1441"/>
                  </a:lnTo>
                  <a:lnTo>
                    <a:pt x="2429" y="1438"/>
                  </a:lnTo>
                  <a:lnTo>
                    <a:pt x="2429" y="1438"/>
                  </a:lnTo>
                  <a:lnTo>
                    <a:pt x="2426" y="1438"/>
                  </a:lnTo>
                  <a:lnTo>
                    <a:pt x="2419" y="1443"/>
                  </a:lnTo>
                  <a:lnTo>
                    <a:pt x="2417" y="1443"/>
                  </a:lnTo>
                  <a:lnTo>
                    <a:pt x="2417" y="1446"/>
                  </a:lnTo>
                  <a:lnTo>
                    <a:pt x="2417" y="1446"/>
                  </a:lnTo>
                  <a:lnTo>
                    <a:pt x="2415" y="1448"/>
                  </a:lnTo>
                  <a:lnTo>
                    <a:pt x="2415" y="1448"/>
                  </a:lnTo>
                  <a:lnTo>
                    <a:pt x="2415" y="1453"/>
                  </a:lnTo>
                  <a:lnTo>
                    <a:pt x="2415" y="1453"/>
                  </a:lnTo>
                  <a:lnTo>
                    <a:pt x="2415" y="1455"/>
                  </a:lnTo>
                  <a:lnTo>
                    <a:pt x="2412" y="1462"/>
                  </a:lnTo>
                  <a:lnTo>
                    <a:pt x="2412" y="1462"/>
                  </a:lnTo>
                  <a:lnTo>
                    <a:pt x="2412" y="1462"/>
                  </a:lnTo>
                  <a:lnTo>
                    <a:pt x="2412" y="1464"/>
                  </a:lnTo>
                  <a:lnTo>
                    <a:pt x="2400" y="1472"/>
                  </a:lnTo>
                  <a:lnTo>
                    <a:pt x="2398" y="1472"/>
                  </a:lnTo>
                  <a:lnTo>
                    <a:pt x="2398" y="1474"/>
                  </a:lnTo>
                  <a:lnTo>
                    <a:pt x="2398" y="1474"/>
                  </a:lnTo>
                  <a:lnTo>
                    <a:pt x="2396" y="1474"/>
                  </a:lnTo>
                  <a:lnTo>
                    <a:pt x="2393" y="1476"/>
                  </a:lnTo>
                  <a:lnTo>
                    <a:pt x="2391" y="1476"/>
                  </a:lnTo>
                  <a:lnTo>
                    <a:pt x="2389" y="1476"/>
                  </a:lnTo>
                  <a:lnTo>
                    <a:pt x="2389" y="1476"/>
                  </a:lnTo>
                  <a:lnTo>
                    <a:pt x="2386" y="1476"/>
                  </a:lnTo>
                  <a:lnTo>
                    <a:pt x="2386" y="1476"/>
                  </a:lnTo>
                  <a:lnTo>
                    <a:pt x="2386" y="1474"/>
                  </a:lnTo>
                  <a:lnTo>
                    <a:pt x="2384" y="1474"/>
                  </a:lnTo>
                  <a:lnTo>
                    <a:pt x="2381" y="1469"/>
                  </a:lnTo>
                  <a:lnTo>
                    <a:pt x="2381" y="1469"/>
                  </a:lnTo>
                  <a:lnTo>
                    <a:pt x="2381" y="1467"/>
                  </a:lnTo>
                  <a:lnTo>
                    <a:pt x="2381" y="1467"/>
                  </a:lnTo>
                  <a:lnTo>
                    <a:pt x="2381" y="1467"/>
                  </a:lnTo>
                  <a:lnTo>
                    <a:pt x="2381" y="1467"/>
                  </a:lnTo>
                  <a:lnTo>
                    <a:pt x="2379" y="1464"/>
                  </a:lnTo>
                  <a:lnTo>
                    <a:pt x="2379" y="1464"/>
                  </a:lnTo>
                  <a:lnTo>
                    <a:pt x="2379" y="1464"/>
                  </a:lnTo>
                  <a:lnTo>
                    <a:pt x="2379" y="1464"/>
                  </a:lnTo>
                  <a:lnTo>
                    <a:pt x="2372" y="1467"/>
                  </a:lnTo>
                  <a:lnTo>
                    <a:pt x="2372" y="1467"/>
                  </a:lnTo>
                  <a:lnTo>
                    <a:pt x="2372" y="1467"/>
                  </a:lnTo>
                  <a:lnTo>
                    <a:pt x="2370" y="1467"/>
                  </a:lnTo>
                  <a:lnTo>
                    <a:pt x="2370" y="1467"/>
                  </a:lnTo>
                  <a:lnTo>
                    <a:pt x="2367" y="1467"/>
                  </a:lnTo>
                  <a:lnTo>
                    <a:pt x="2365" y="1467"/>
                  </a:lnTo>
                  <a:lnTo>
                    <a:pt x="2363" y="1469"/>
                  </a:lnTo>
                  <a:lnTo>
                    <a:pt x="2363" y="1469"/>
                  </a:lnTo>
                  <a:lnTo>
                    <a:pt x="2360" y="1469"/>
                  </a:lnTo>
                  <a:lnTo>
                    <a:pt x="2327" y="1502"/>
                  </a:lnTo>
                  <a:lnTo>
                    <a:pt x="2325" y="1505"/>
                  </a:lnTo>
                  <a:lnTo>
                    <a:pt x="2325" y="1505"/>
                  </a:lnTo>
                  <a:lnTo>
                    <a:pt x="2320" y="1502"/>
                  </a:lnTo>
                  <a:lnTo>
                    <a:pt x="2320" y="1502"/>
                  </a:lnTo>
                  <a:lnTo>
                    <a:pt x="2320" y="1500"/>
                  </a:lnTo>
                  <a:lnTo>
                    <a:pt x="2318" y="1500"/>
                  </a:lnTo>
                  <a:lnTo>
                    <a:pt x="2318" y="1498"/>
                  </a:lnTo>
                  <a:lnTo>
                    <a:pt x="2315" y="1498"/>
                  </a:lnTo>
                  <a:lnTo>
                    <a:pt x="2308" y="1502"/>
                  </a:lnTo>
                  <a:lnTo>
                    <a:pt x="2296" y="1507"/>
                  </a:lnTo>
                  <a:lnTo>
                    <a:pt x="2296" y="1509"/>
                  </a:lnTo>
                  <a:lnTo>
                    <a:pt x="2294" y="1512"/>
                  </a:lnTo>
                  <a:lnTo>
                    <a:pt x="2289" y="1516"/>
                  </a:lnTo>
                  <a:lnTo>
                    <a:pt x="2287" y="1516"/>
                  </a:lnTo>
                  <a:lnTo>
                    <a:pt x="2287" y="1516"/>
                  </a:lnTo>
                  <a:lnTo>
                    <a:pt x="2275" y="1519"/>
                  </a:lnTo>
                  <a:lnTo>
                    <a:pt x="2273" y="1519"/>
                  </a:lnTo>
                  <a:lnTo>
                    <a:pt x="2273" y="1519"/>
                  </a:lnTo>
                  <a:lnTo>
                    <a:pt x="2273" y="1519"/>
                  </a:lnTo>
                  <a:lnTo>
                    <a:pt x="2273" y="1521"/>
                  </a:lnTo>
                  <a:lnTo>
                    <a:pt x="2273" y="1521"/>
                  </a:lnTo>
                  <a:lnTo>
                    <a:pt x="2273" y="1521"/>
                  </a:lnTo>
                  <a:lnTo>
                    <a:pt x="2273" y="1524"/>
                  </a:lnTo>
                  <a:lnTo>
                    <a:pt x="2273" y="1524"/>
                  </a:lnTo>
                  <a:lnTo>
                    <a:pt x="2273" y="1526"/>
                  </a:lnTo>
                  <a:lnTo>
                    <a:pt x="2273" y="1526"/>
                  </a:lnTo>
                  <a:lnTo>
                    <a:pt x="2273" y="1526"/>
                  </a:lnTo>
                  <a:lnTo>
                    <a:pt x="2273" y="1528"/>
                  </a:lnTo>
                  <a:lnTo>
                    <a:pt x="2273" y="1528"/>
                  </a:lnTo>
                  <a:lnTo>
                    <a:pt x="2270" y="1533"/>
                  </a:lnTo>
                  <a:lnTo>
                    <a:pt x="2270" y="1535"/>
                  </a:lnTo>
                  <a:lnTo>
                    <a:pt x="2270" y="1535"/>
                  </a:lnTo>
                  <a:lnTo>
                    <a:pt x="2268" y="1538"/>
                  </a:lnTo>
                  <a:lnTo>
                    <a:pt x="2266" y="1538"/>
                  </a:lnTo>
                  <a:lnTo>
                    <a:pt x="2258" y="1545"/>
                  </a:lnTo>
                  <a:lnTo>
                    <a:pt x="2256" y="1545"/>
                  </a:lnTo>
                  <a:lnTo>
                    <a:pt x="2254" y="1547"/>
                  </a:lnTo>
                  <a:lnTo>
                    <a:pt x="2254" y="1550"/>
                  </a:lnTo>
                  <a:lnTo>
                    <a:pt x="2254" y="1552"/>
                  </a:lnTo>
                  <a:lnTo>
                    <a:pt x="2249" y="1554"/>
                  </a:lnTo>
                  <a:lnTo>
                    <a:pt x="2240" y="1564"/>
                  </a:lnTo>
                  <a:lnTo>
                    <a:pt x="2237" y="1569"/>
                  </a:lnTo>
                  <a:lnTo>
                    <a:pt x="2237" y="1569"/>
                  </a:lnTo>
                  <a:lnTo>
                    <a:pt x="2237" y="1571"/>
                  </a:lnTo>
                  <a:lnTo>
                    <a:pt x="2237" y="1573"/>
                  </a:lnTo>
                  <a:lnTo>
                    <a:pt x="2235" y="1576"/>
                  </a:lnTo>
                  <a:lnTo>
                    <a:pt x="2235" y="1578"/>
                  </a:lnTo>
                  <a:lnTo>
                    <a:pt x="2235" y="1578"/>
                  </a:lnTo>
                  <a:lnTo>
                    <a:pt x="2235" y="1578"/>
                  </a:lnTo>
                  <a:lnTo>
                    <a:pt x="2232" y="1580"/>
                  </a:lnTo>
                  <a:lnTo>
                    <a:pt x="2232" y="1580"/>
                  </a:lnTo>
                  <a:lnTo>
                    <a:pt x="2232" y="1580"/>
                  </a:lnTo>
                  <a:lnTo>
                    <a:pt x="2230" y="1580"/>
                  </a:lnTo>
                  <a:lnTo>
                    <a:pt x="2228" y="1580"/>
                  </a:lnTo>
                  <a:lnTo>
                    <a:pt x="2228" y="1580"/>
                  </a:lnTo>
                  <a:lnTo>
                    <a:pt x="2228" y="1578"/>
                  </a:lnTo>
                  <a:lnTo>
                    <a:pt x="2225" y="1578"/>
                  </a:lnTo>
                  <a:lnTo>
                    <a:pt x="2225" y="1578"/>
                  </a:lnTo>
                  <a:lnTo>
                    <a:pt x="2225" y="1578"/>
                  </a:lnTo>
                  <a:lnTo>
                    <a:pt x="2225" y="1576"/>
                  </a:lnTo>
                  <a:lnTo>
                    <a:pt x="2225" y="1576"/>
                  </a:lnTo>
                  <a:lnTo>
                    <a:pt x="2228" y="1566"/>
                  </a:lnTo>
                  <a:lnTo>
                    <a:pt x="2228" y="1561"/>
                  </a:lnTo>
                  <a:lnTo>
                    <a:pt x="2228" y="1559"/>
                  </a:lnTo>
                  <a:lnTo>
                    <a:pt x="2225" y="1559"/>
                  </a:lnTo>
                  <a:lnTo>
                    <a:pt x="2225" y="1559"/>
                  </a:lnTo>
                  <a:lnTo>
                    <a:pt x="2225" y="1557"/>
                  </a:lnTo>
                  <a:lnTo>
                    <a:pt x="2225" y="1557"/>
                  </a:lnTo>
                  <a:lnTo>
                    <a:pt x="2221" y="1552"/>
                  </a:lnTo>
                  <a:lnTo>
                    <a:pt x="2221" y="1552"/>
                  </a:lnTo>
                  <a:lnTo>
                    <a:pt x="2221" y="1552"/>
                  </a:lnTo>
                  <a:lnTo>
                    <a:pt x="2221" y="1550"/>
                  </a:lnTo>
                  <a:lnTo>
                    <a:pt x="2221" y="1550"/>
                  </a:lnTo>
                  <a:lnTo>
                    <a:pt x="2221" y="1547"/>
                  </a:lnTo>
                  <a:lnTo>
                    <a:pt x="2221" y="1545"/>
                  </a:lnTo>
                  <a:lnTo>
                    <a:pt x="2221" y="1545"/>
                  </a:lnTo>
                  <a:lnTo>
                    <a:pt x="2221" y="1545"/>
                  </a:lnTo>
                  <a:lnTo>
                    <a:pt x="2221" y="1545"/>
                  </a:lnTo>
                  <a:lnTo>
                    <a:pt x="2218" y="1542"/>
                  </a:lnTo>
                  <a:lnTo>
                    <a:pt x="2211" y="1540"/>
                  </a:lnTo>
                  <a:lnTo>
                    <a:pt x="2211" y="1540"/>
                  </a:lnTo>
                  <a:lnTo>
                    <a:pt x="2211" y="1538"/>
                  </a:lnTo>
                  <a:lnTo>
                    <a:pt x="2211" y="1538"/>
                  </a:lnTo>
                  <a:lnTo>
                    <a:pt x="2211" y="1538"/>
                  </a:lnTo>
                  <a:lnTo>
                    <a:pt x="2211" y="1535"/>
                  </a:lnTo>
                  <a:lnTo>
                    <a:pt x="2211" y="1533"/>
                  </a:lnTo>
                  <a:lnTo>
                    <a:pt x="2211" y="1531"/>
                  </a:lnTo>
                  <a:lnTo>
                    <a:pt x="2211" y="1531"/>
                  </a:lnTo>
                  <a:lnTo>
                    <a:pt x="2211" y="1531"/>
                  </a:lnTo>
                  <a:lnTo>
                    <a:pt x="2204" y="1524"/>
                  </a:lnTo>
                  <a:lnTo>
                    <a:pt x="2204" y="1521"/>
                  </a:lnTo>
                  <a:lnTo>
                    <a:pt x="2204" y="1521"/>
                  </a:lnTo>
                  <a:lnTo>
                    <a:pt x="2204" y="1521"/>
                  </a:lnTo>
                  <a:lnTo>
                    <a:pt x="2204" y="1521"/>
                  </a:lnTo>
                  <a:lnTo>
                    <a:pt x="2204" y="1519"/>
                  </a:lnTo>
                  <a:lnTo>
                    <a:pt x="2204" y="1519"/>
                  </a:lnTo>
                  <a:lnTo>
                    <a:pt x="2206" y="1516"/>
                  </a:lnTo>
                  <a:lnTo>
                    <a:pt x="2206" y="1516"/>
                  </a:lnTo>
                  <a:lnTo>
                    <a:pt x="2209" y="1514"/>
                  </a:lnTo>
                  <a:lnTo>
                    <a:pt x="2209" y="1514"/>
                  </a:lnTo>
                  <a:lnTo>
                    <a:pt x="2206" y="1512"/>
                  </a:lnTo>
                  <a:lnTo>
                    <a:pt x="2206" y="1512"/>
                  </a:lnTo>
                  <a:lnTo>
                    <a:pt x="2204" y="1512"/>
                  </a:lnTo>
                  <a:lnTo>
                    <a:pt x="2199" y="1509"/>
                  </a:lnTo>
                  <a:lnTo>
                    <a:pt x="2190" y="1507"/>
                  </a:lnTo>
                  <a:lnTo>
                    <a:pt x="2190" y="1507"/>
                  </a:lnTo>
                  <a:lnTo>
                    <a:pt x="2188" y="1507"/>
                  </a:lnTo>
                  <a:lnTo>
                    <a:pt x="2188" y="1507"/>
                  </a:lnTo>
                  <a:lnTo>
                    <a:pt x="2185" y="1505"/>
                  </a:lnTo>
                  <a:lnTo>
                    <a:pt x="2185" y="1505"/>
                  </a:lnTo>
                  <a:lnTo>
                    <a:pt x="2185" y="1502"/>
                  </a:lnTo>
                  <a:lnTo>
                    <a:pt x="2185" y="1502"/>
                  </a:lnTo>
                  <a:lnTo>
                    <a:pt x="2185" y="1500"/>
                  </a:lnTo>
                  <a:lnTo>
                    <a:pt x="2185" y="1500"/>
                  </a:lnTo>
                  <a:lnTo>
                    <a:pt x="2185" y="1500"/>
                  </a:lnTo>
                  <a:lnTo>
                    <a:pt x="2183" y="1498"/>
                  </a:lnTo>
                  <a:lnTo>
                    <a:pt x="2183" y="1495"/>
                  </a:lnTo>
                  <a:lnTo>
                    <a:pt x="2180" y="1495"/>
                  </a:lnTo>
                  <a:lnTo>
                    <a:pt x="2183" y="1495"/>
                  </a:lnTo>
                  <a:lnTo>
                    <a:pt x="2183" y="1493"/>
                  </a:lnTo>
                  <a:lnTo>
                    <a:pt x="2183" y="1493"/>
                  </a:lnTo>
                  <a:lnTo>
                    <a:pt x="2180" y="1490"/>
                  </a:lnTo>
                  <a:lnTo>
                    <a:pt x="2178" y="1488"/>
                  </a:lnTo>
                  <a:lnTo>
                    <a:pt x="2176" y="1486"/>
                  </a:lnTo>
                  <a:lnTo>
                    <a:pt x="2176" y="1486"/>
                  </a:lnTo>
                  <a:lnTo>
                    <a:pt x="2173" y="1486"/>
                  </a:lnTo>
                  <a:lnTo>
                    <a:pt x="2173" y="1486"/>
                  </a:lnTo>
                  <a:lnTo>
                    <a:pt x="2173" y="1486"/>
                  </a:lnTo>
                  <a:lnTo>
                    <a:pt x="2173" y="1486"/>
                  </a:lnTo>
                  <a:lnTo>
                    <a:pt x="2173" y="1488"/>
                  </a:lnTo>
                  <a:lnTo>
                    <a:pt x="2171" y="1490"/>
                  </a:lnTo>
                  <a:lnTo>
                    <a:pt x="2171" y="1493"/>
                  </a:lnTo>
                  <a:lnTo>
                    <a:pt x="2169" y="1495"/>
                  </a:lnTo>
                  <a:lnTo>
                    <a:pt x="2169" y="1495"/>
                  </a:lnTo>
                  <a:lnTo>
                    <a:pt x="2169" y="1495"/>
                  </a:lnTo>
                  <a:lnTo>
                    <a:pt x="2166" y="1495"/>
                  </a:lnTo>
                  <a:lnTo>
                    <a:pt x="2166" y="1495"/>
                  </a:lnTo>
                  <a:lnTo>
                    <a:pt x="2166" y="1495"/>
                  </a:lnTo>
                  <a:lnTo>
                    <a:pt x="2166" y="1495"/>
                  </a:lnTo>
                  <a:lnTo>
                    <a:pt x="2164" y="1498"/>
                  </a:lnTo>
                  <a:lnTo>
                    <a:pt x="2164" y="1498"/>
                  </a:lnTo>
                  <a:lnTo>
                    <a:pt x="2164" y="1498"/>
                  </a:lnTo>
                  <a:lnTo>
                    <a:pt x="2162" y="1498"/>
                  </a:lnTo>
                  <a:lnTo>
                    <a:pt x="2162" y="1498"/>
                  </a:lnTo>
                  <a:lnTo>
                    <a:pt x="2162" y="1498"/>
                  </a:lnTo>
                  <a:lnTo>
                    <a:pt x="2159" y="1498"/>
                  </a:lnTo>
                  <a:lnTo>
                    <a:pt x="2159" y="1498"/>
                  </a:lnTo>
                  <a:lnTo>
                    <a:pt x="2157" y="1498"/>
                  </a:lnTo>
                  <a:lnTo>
                    <a:pt x="2157" y="1500"/>
                  </a:lnTo>
                  <a:lnTo>
                    <a:pt x="2157" y="1500"/>
                  </a:lnTo>
                  <a:lnTo>
                    <a:pt x="2154" y="1502"/>
                  </a:lnTo>
                  <a:lnTo>
                    <a:pt x="2152" y="1502"/>
                  </a:lnTo>
                  <a:lnTo>
                    <a:pt x="2152" y="1505"/>
                  </a:lnTo>
                  <a:lnTo>
                    <a:pt x="2150" y="1507"/>
                  </a:lnTo>
                  <a:lnTo>
                    <a:pt x="2150" y="1507"/>
                  </a:lnTo>
                  <a:lnTo>
                    <a:pt x="2150" y="1507"/>
                  </a:lnTo>
                  <a:lnTo>
                    <a:pt x="2147" y="1509"/>
                  </a:lnTo>
                  <a:lnTo>
                    <a:pt x="2147" y="1512"/>
                  </a:lnTo>
                  <a:lnTo>
                    <a:pt x="2147" y="1512"/>
                  </a:lnTo>
                  <a:lnTo>
                    <a:pt x="2147" y="1512"/>
                  </a:lnTo>
                  <a:lnTo>
                    <a:pt x="2147" y="1514"/>
                  </a:lnTo>
                  <a:lnTo>
                    <a:pt x="2147" y="1514"/>
                  </a:lnTo>
                  <a:lnTo>
                    <a:pt x="2147" y="1514"/>
                  </a:lnTo>
                  <a:lnTo>
                    <a:pt x="2150" y="1516"/>
                  </a:lnTo>
                  <a:lnTo>
                    <a:pt x="2154" y="1521"/>
                  </a:lnTo>
                  <a:lnTo>
                    <a:pt x="2154" y="1521"/>
                  </a:lnTo>
                  <a:lnTo>
                    <a:pt x="2154" y="1524"/>
                  </a:lnTo>
                  <a:lnTo>
                    <a:pt x="2157" y="1524"/>
                  </a:lnTo>
                  <a:lnTo>
                    <a:pt x="2159" y="1524"/>
                  </a:lnTo>
                  <a:lnTo>
                    <a:pt x="2159" y="1524"/>
                  </a:lnTo>
                  <a:lnTo>
                    <a:pt x="2159" y="1526"/>
                  </a:lnTo>
                  <a:lnTo>
                    <a:pt x="2159" y="1526"/>
                  </a:lnTo>
                  <a:lnTo>
                    <a:pt x="2159" y="1526"/>
                  </a:lnTo>
                  <a:lnTo>
                    <a:pt x="2159" y="1528"/>
                  </a:lnTo>
                  <a:lnTo>
                    <a:pt x="2159" y="1531"/>
                  </a:lnTo>
                  <a:lnTo>
                    <a:pt x="2159" y="1533"/>
                  </a:lnTo>
                  <a:lnTo>
                    <a:pt x="2159" y="1533"/>
                  </a:lnTo>
                  <a:lnTo>
                    <a:pt x="2159" y="1535"/>
                  </a:lnTo>
                  <a:lnTo>
                    <a:pt x="2159" y="1538"/>
                  </a:lnTo>
                  <a:lnTo>
                    <a:pt x="2157" y="1540"/>
                  </a:lnTo>
                  <a:lnTo>
                    <a:pt x="2154" y="1542"/>
                  </a:lnTo>
                  <a:lnTo>
                    <a:pt x="2154" y="1542"/>
                  </a:lnTo>
                  <a:lnTo>
                    <a:pt x="2154" y="1542"/>
                  </a:lnTo>
                  <a:lnTo>
                    <a:pt x="2154" y="1542"/>
                  </a:lnTo>
                  <a:lnTo>
                    <a:pt x="2154" y="1545"/>
                  </a:lnTo>
                  <a:lnTo>
                    <a:pt x="2154" y="1545"/>
                  </a:lnTo>
                  <a:lnTo>
                    <a:pt x="2154" y="1545"/>
                  </a:lnTo>
                  <a:lnTo>
                    <a:pt x="2154" y="1547"/>
                  </a:lnTo>
                  <a:lnTo>
                    <a:pt x="2154" y="1547"/>
                  </a:lnTo>
                  <a:lnTo>
                    <a:pt x="2154" y="1552"/>
                  </a:lnTo>
                  <a:lnTo>
                    <a:pt x="2154" y="1557"/>
                  </a:lnTo>
                  <a:lnTo>
                    <a:pt x="2154" y="1557"/>
                  </a:lnTo>
                  <a:lnTo>
                    <a:pt x="2154" y="1557"/>
                  </a:lnTo>
                  <a:lnTo>
                    <a:pt x="2154" y="1559"/>
                  </a:lnTo>
                  <a:lnTo>
                    <a:pt x="2152" y="1561"/>
                  </a:lnTo>
                  <a:lnTo>
                    <a:pt x="2152" y="1561"/>
                  </a:lnTo>
                  <a:lnTo>
                    <a:pt x="2152" y="1561"/>
                  </a:lnTo>
                  <a:lnTo>
                    <a:pt x="2152" y="1561"/>
                  </a:lnTo>
                  <a:lnTo>
                    <a:pt x="2152" y="1561"/>
                  </a:lnTo>
                  <a:lnTo>
                    <a:pt x="2152" y="1564"/>
                  </a:lnTo>
                  <a:lnTo>
                    <a:pt x="2152" y="1564"/>
                  </a:lnTo>
                  <a:lnTo>
                    <a:pt x="2152" y="1566"/>
                  </a:lnTo>
                  <a:lnTo>
                    <a:pt x="2152" y="1569"/>
                  </a:lnTo>
                  <a:lnTo>
                    <a:pt x="2152" y="1569"/>
                  </a:lnTo>
                  <a:lnTo>
                    <a:pt x="2152" y="1569"/>
                  </a:lnTo>
                  <a:lnTo>
                    <a:pt x="2152" y="1569"/>
                  </a:lnTo>
                  <a:lnTo>
                    <a:pt x="2152" y="1571"/>
                  </a:lnTo>
                  <a:lnTo>
                    <a:pt x="2152" y="1571"/>
                  </a:lnTo>
                  <a:lnTo>
                    <a:pt x="2152" y="1571"/>
                  </a:lnTo>
                  <a:lnTo>
                    <a:pt x="2152" y="1571"/>
                  </a:lnTo>
                  <a:lnTo>
                    <a:pt x="2152" y="1573"/>
                  </a:lnTo>
                  <a:lnTo>
                    <a:pt x="2152" y="1573"/>
                  </a:lnTo>
                  <a:lnTo>
                    <a:pt x="2152" y="1573"/>
                  </a:lnTo>
                  <a:lnTo>
                    <a:pt x="2152" y="1576"/>
                  </a:lnTo>
                  <a:lnTo>
                    <a:pt x="2152" y="1576"/>
                  </a:lnTo>
                  <a:lnTo>
                    <a:pt x="2152" y="1578"/>
                  </a:lnTo>
                  <a:lnTo>
                    <a:pt x="2152" y="1578"/>
                  </a:lnTo>
                  <a:lnTo>
                    <a:pt x="2152" y="1580"/>
                  </a:lnTo>
                  <a:lnTo>
                    <a:pt x="2154" y="1585"/>
                  </a:lnTo>
                  <a:lnTo>
                    <a:pt x="2154" y="1585"/>
                  </a:lnTo>
                  <a:lnTo>
                    <a:pt x="2154" y="1585"/>
                  </a:lnTo>
                  <a:lnTo>
                    <a:pt x="2154" y="1585"/>
                  </a:lnTo>
                  <a:lnTo>
                    <a:pt x="2157" y="1590"/>
                  </a:lnTo>
                  <a:lnTo>
                    <a:pt x="2157" y="1590"/>
                  </a:lnTo>
                  <a:lnTo>
                    <a:pt x="2157" y="1592"/>
                  </a:lnTo>
                  <a:lnTo>
                    <a:pt x="2159" y="1604"/>
                  </a:lnTo>
                  <a:lnTo>
                    <a:pt x="2162" y="1611"/>
                  </a:lnTo>
                  <a:lnTo>
                    <a:pt x="2162" y="1611"/>
                  </a:lnTo>
                  <a:lnTo>
                    <a:pt x="2162" y="1616"/>
                  </a:lnTo>
                  <a:lnTo>
                    <a:pt x="2162" y="1618"/>
                  </a:lnTo>
                  <a:lnTo>
                    <a:pt x="2159" y="1618"/>
                  </a:lnTo>
                  <a:lnTo>
                    <a:pt x="2159" y="1623"/>
                  </a:lnTo>
                  <a:lnTo>
                    <a:pt x="2159" y="1623"/>
                  </a:lnTo>
                  <a:lnTo>
                    <a:pt x="2145" y="1637"/>
                  </a:lnTo>
                  <a:lnTo>
                    <a:pt x="2145" y="1635"/>
                  </a:lnTo>
                  <a:lnTo>
                    <a:pt x="2145" y="1632"/>
                  </a:lnTo>
                  <a:lnTo>
                    <a:pt x="2145" y="1632"/>
                  </a:lnTo>
                  <a:lnTo>
                    <a:pt x="2145" y="1630"/>
                  </a:lnTo>
                  <a:lnTo>
                    <a:pt x="2145" y="1630"/>
                  </a:lnTo>
                  <a:lnTo>
                    <a:pt x="2145" y="1630"/>
                  </a:lnTo>
                  <a:lnTo>
                    <a:pt x="2143" y="1630"/>
                  </a:lnTo>
                  <a:lnTo>
                    <a:pt x="2138" y="1632"/>
                  </a:lnTo>
                  <a:lnTo>
                    <a:pt x="2136" y="1632"/>
                  </a:lnTo>
                  <a:lnTo>
                    <a:pt x="2107" y="1628"/>
                  </a:lnTo>
                  <a:lnTo>
                    <a:pt x="2105" y="1628"/>
                  </a:lnTo>
                  <a:lnTo>
                    <a:pt x="2105" y="1625"/>
                  </a:lnTo>
                  <a:lnTo>
                    <a:pt x="2105" y="1625"/>
                  </a:lnTo>
                  <a:lnTo>
                    <a:pt x="2102" y="1623"/>
                  </a:lnTo>
                  <a:lnTo>
                    <a:pt x="2102" y="1623"/>
                  </a:lnTo>
                  <a:lnTo>
                    <a:pt x="2102" y="1623"/>
                  </a:lnTo>
                  <a:lnTo>
                    <a:pt x="2102" y="1623"/>
                  </a:lnTo>
                  <a:lnTo>
                    <a:pt x="2100" y="1623"/>
                  </a:lnTo>
                  <a:lnTo>
                    <a:pt x="2098" y="1623"/>
                  </a:lnTo>
                  <a:lnTo>
                    <a:pt x="2093" y="1628"/>
                  </a:lnTo>
                  <a:lnTo>
                    <a:pt x="2091" y="1628"/>
                  </a:lnTo>
                  <a:lnTo>
                    <a:pt x="2088" y="1628"/>
                  </a:lnTo>
                  <a:lnTo>
                    <a:pt x="2084" y="1625"/>
                  </a:lnTo>
                  <a:lnTo>
                    <a:pt x="2067" y="1625"/>
                  </a:lnTo>
                  <a:lnTo>
                    <a:pt x="2065" y="1625"/>
                  </a:lnTo>
                  <a:lnTo>
                    <a:pt x="2062" y="1628"/>
                  </a:lnTo>
                  <a:lnTo>
                    <a:pt x="2062" y="1628"/>
                  </a:lnTo>
                  <a:lnTo>
                    <a:pt x="2060" y="1628"/>
                  </a:lnTo>
                  <a:lnTo>
                    <a:pt x="2060" y="1632"/>
                  </a:lnTo>
                  <a:lnTo>
                    <a:pt x="2060" y="1632"/>
                  </a:lnTo>
                  <a:lnTo>
                    <a:pt x="2057" y="1630"/>
                  </a:lnTo>
                  <a:lnTo>
                    <a:pt x="2057" y="1630"/>
                  </a:lnTo>
                  <a:lnTo>
                    <a:pt x="2055" y="1630"/>
                  </a:lnTo>
                  <a:lnTo>
                    <a:pt x="2055" y="1628"/>
                  </a:lnTo>
                  <a:lnTo>
                    <a:pt x="2055" y="1623"/>
                  </a:lnTo>
                  <a:lnTo>
                    <a:pt x="2053" y="1621"/>
                  </a:lnTo>
                  <a:lnTo>
                    <a:pt x="2055" y="1616"/>
                  </a:lnTo>
                  <a:lnTo>
                    <a:pt x="2053" y="1613"/>
                  </a:lnTo>
                  <a:lnTo>
                    <a:pt x="2053" y="1613"/>
                  </a:lnTo>
                  <a:lnTo>
                    <a:pt x="2050" y="1611"/>
                  </a:lnTo>
                  <a:lnTo>
                    <a:pt x="2050" y="1606"/>
                  </a:lnTo>
                  <a:lnTo>
                    <a:pt x="2050" y="1606"/>
                  </a:lnTo>
                  <a:lnTo>
                    <a:pt x="2050" y="1606"/>
                  </a:lnTo>
                  <a:lnTo>
                    <a:pt x="2050" y="1599"/>
                  </a:lnTo>
                  <a:lnTo>
                    <a:pt x="2053" y="1597"/>
                  </a:lnTo>
                  <a:lnTo>
                    <a:pt x="2053" y="1597"/>
                  </a:lnTo>
                  <a:lnTo>
                    <a:pt x="2050" y="1595"/>
                  </a:lnTo>
                  <a:lnTo>
                    <a:pt x="2050" y="1595"/>
                  </a:lnTo>
                  <a:lnTo>
                    <a:pt x="2048" y="1592"/>
                  </a:lnTo>
                  <a:lnTo>
                    <a:pt x="2046" y="1592"/>
                  </a:lnTo>
                  <a:lnTo>
                    <a:pt x="2046" y="1592"/>
                  </a:lnTo>
                  <a:lnTo>
                    <a:pt x="2043" y="1592"/>
                  </a:lnTo>
                  <a:lnTo>
                    <a:pt x="2041" y="1590"/>
                  </a:lnTo>
                  <a:lnTo>
                    <a:pt x="2041" y="1583"/>
                  </a:lnTo>
                  <a:lnTo>
                    <a:pt x="2041" y="1583"/>
                  </a:lnTo>
                  <a:lnTo>
                    <a:pt x="2039" y="1580"/>
                  </a:lnTo>
                  <a:lnTo>
                    <a:pt x="2039" y="1578"/>
                  </a:lnTo>
                  <a:lnTo>
                    <a:pt x="2036" y="1576"/>
                  </a:lnTo>
                  <a:lnTo>
                    <a:pt x="2036" y="1573"/>
                  </a:lnTo>
                  <a:lnTo>
                    <a:pt x="2036" y="1571"/>
                  </a:lnTo>
                  <a:lnTo>
                    <a:pt x="2036" y="1569"/>
                  </a:lnTo>
                  <a:lnTo>
                    <a:pt x="2039" y="1566"/>
                  </a:lnTo>
                  <a:lnTo>
                    <a:pt x="2039" y="1564"/>
                  </a:lnTo>
                  <a:lnTo>
                    <a:pt x="2041" y="1564"/>
                  </a:lnTo>
                  <a:lnTo>
                    <a:pt x="2043" y="1566"/>
                  </a:lnTo>
                  <a:lnTo>
                    <a:pt x="2043" y="1566"/>
                  </a:lnTo>
                  <a:lnTo>
                    <a:pt x="2043" y="1569"/>
                  </a:lnTo>
                  <a:lnTo>
                    <a:pt x="2046" y="1571"/>
                  </a:lnTo>
                  <a:lnTo>
                    <a:pt x="2048" y="1571"/>
                  </a:lnTo>
                  <a:lnTo>
                    <a:pt x="2048" y="1571"/>
                  </a:lnTo>
                  <a:lnTo>
                    <a:pt x="2050" y="1569"/>
                  </a:lnTo>
                  <a:lnTo>
                    <a:pt x="2050" y="1566"/>
                  </a:lnTo>
                  <a:lnTo>
                    <a:pt x="2053" y="1561"/>
                  </a:lnTo>
                  <a:lnTo>
                    <a:pt x="2053" y="1557"/>
                  </a:lnTo>
                  <a:lnTo>
                    <a:pt x="2053" y="1557"/>
                  </a:lnTo>
                  <a:lnTo>
                    <a:pt x="2053" y="1554"/>
                  </a:lnTo>
                  <a:lnTo>
                    <a:pt x="2050" y="1552"/>
                  </a:lnTo>
                  <a:lnTo>
                    <a:pt x="2048" y="1550"/>
                  </a:lnTo>
                  <a:lnTo>
                    <a:pt x="2048" y="1550"/>
                  </a:lnTo>
                  <a:lnTo>
                    <a:pt x="2048" y="1550"/>
                  </a:lnTo>
                  <a:lnTo>
                    <a:pt x="2048" y="1547"/>
                  </a:lnTo>
                  <a:lnTo>
                    <a:pt x="2050" y="1542"/>
                  </a:lnTo>
                  <a:lnTo>
                    <a:pt x="2050" y="1540"/>
                  </a:lnTo>
                  <a:lnTo>
                    <a:pt x="2050" y="1540"/>
                  </a:lnTo>
                  <a:lnTo>
                    <a:pt x="2050" y="1538"/>
                  </a:lnTo>
                  <a:lnTo>
                    <a:pt x="2050" y="1538"/>
                  </a:lnTo>
                  <a:lnTo>
                    <a:pt x="2050" y="1535"/>
                  </a:lnTo>
                  <a:lnTo>
                    <a:pt x="2048" y="1535"/>
                  </a:lnTo>
                  <a:lnTo>
                    <a:pt x="2048" y="1535"/>
                  </a:lnTo>
                  <a:lnTo>
                    <a:pt x="2050" y="1531"/>
                  </a:lnTo>
                  <a:lnTo>
                    <a:pt x="2050" y="1531"/>
                  </a:lnTo>
                  <a:lnTo>
                    <a:pt x="2048" y="1528"/>
                  </a:lnTo>
                  <a:lnTo>
                    <a:pt x="2048" y="1528"/>
                  </a:lnTo>
                  <a:lnTo>
                    <a:pt x="2048" y="1526"/>
                  </a:lnTo>
                  <a:lnTo>
                    <a:pt x="2046" y="1526"/>
                  </a:lnTo>
                  <a:lnTo>
                    <a:pt x="2043" y="1526"/>
                  </a:lnTo>
                  <a:lnTo>
                    <a:pt x="2043" y="1526"/>
                  </a:lnTo>
                  <a:lnTo>
                    <a:pt x="2043" y="1528"/>
                  </a:lnTo>
                  <a:lnTo>
                    <a:pt x="2043" y="1531"/>
                  </a:lnTo>
                  <a:lnTo>
                    <a:pt x="2041" y="1531"/>
                  </a:lnTo>
                  <a:lnTo>
                    <a:pt x="2041" y="1533"/>
                  </a:lnTo>
                  <a:lnTo>
                    <a:pt x="2041" y="1533"/>
                  </a:lnTo>
                  <a:lnTo>
                    <a:pt x="2041" y="1533"/>
                  </a:lnTo>
                  <a:lnTo>
                    <a:pt x="2039" y="1533"/>
                  </a:lnTo>
                  <a:lnTo>
                    <a:pt x="2039" y="1535"/>
                  </a:lnTo>
                  <a:lnTo>
                    <a:pt x="2036" y="1535"/>
                  </a:lnTo>
                  <a:lnTo>
                    <a:pt x="2034" y="1533"/>
                  </a:lnTo>
                  <a:lnTo>
                    <a:pt x="2034" y="1533"/>
                  </a:lnTo>
                  <a:lnTo>
                    <a:pt x="2034" y="1533"/>
                  </a:lnTo>
                  <a:lnTo>
                    <a:pt x="2034" y="1531"/>
                  </a:lnTo>
                  <a:lnTo>
                    <a:pt x="2034" y="1528"/>
                  </a:lnTo>
                  <a:lnTo>
                    <a:pt x="2034" y="1528"/>
                  </a:lnTo>
                  <a:lnTo>
                    <a:pt x="2034" y="1528"/>
                  </a:lnTo>
                  <a:lnTo>
                    <a:pt x="2031" y="1524"/>
                  </a:lnTo>
                  <a:lnTo>
                    <a:pt x="2031" y="1521"/>
                  </a:lnTo>
                  <a:lnTo>
                    <a:pt x="2031" y="1519"/>
                  </a:lnTo>
                  <a:lnTo>
                    <a:pt x="2031" y="1519"/>
                  </a:lnTo>
                  <a:lnTo>
                    <a:pt x="2031" y="1514"/>
                  </a:lnTo>
                  <a:lnTo>
                    <a:pt x="2031" y="1514"/>
                  </a:lnTo>
                  <a:lnTo>
                    <a:pt x="2031" y="1514"/>
                  </a:lnTo>
                  <a:lnTo>
                    <a:pt x="2029" y="1512"/>
                  </a:lnTo>
                  <a:lnTo>
                    <a:pt x="2024" y="1509"/>
                  </a:lnTo>
                  <a:lnTo>
                    <a:pt x="2022" y="1507"/>
                  </a:lnTo>
                  <a:lnTo>
                    <a:pt x="2020" y="1507"/>
                  </a:lnTo>
                  <a:lnTo>
                    <a:pt x="2020" y="1505"/>
                  </a:lnTo>
                  <a:lnTo>
                    <a:pt x="2022" y="1502"/>
                  </a:lnTo>
                  <a:lnTo>
                    <a:pt x="2022" y="1502"/>
                  </a:lnTo>
                  <a:lnTo>
                    <a:pt x="2022" y="1502"/>
                  </a:lnTo>
                  <a:lnTo>
                    <a:pt x="2024" y="1500"/>
                  </a:lnTo>
                  <a:lnTo>
                    <a:pt x="2024" y="1500"/>
                  </a:lnTo>
                  <a:lnTo>
                    <a:pt x="2027" y="1500"/>
                  </a:lnTo>
                  <a:lnTo>
                    <a:pt x="2027" y="1498"/>
                  </a:lnTo>
                  <a:lnTo>
                    <a:pt x="2024" y="1495"/>
                  </a:lnTo>
                  <a:lnTo>
                    <a:pt x="2024" y="1495"/>
                  </a:lnTo>
                  <a:lnTo>
                    <a:pt x="2024" y="1493"/>
                  </a:lnTo>
                  <a:lnTo>
                    <a:pt x="2024" y="1490"/>
                  </a:lnTo>
                  <a:lnTo>
                    <a:pt x="2024" y="1490"/>
                  </a:lnTo>
                  <a:lnTo>
                    <a:pt x="2024" y="1488"/>
                  </a:lnTo>
                  <a:lnTo>
                    <a:pt x="2024" y="1488"/>
                  </a:lnTo>
                  <a:lnTo>
                    <a:pt x="2024" y="1486"/>
                  </a:lnTo>
                  <a:lnTo>
                    <a:pt x="2024" y="1486"/>
                  </a:lnTo>
                  <a:lnTo>
                    <a:pt x="2024" y="1483"/>
                  </a:lnTo>
                  <a:lnTo>
                    <a:pt x="2024" y="1483"/>
                  </a:lnTo>
                  <a:lnTo>
                    <a:pt x="2020" y="1481"/>
                  </a:lnTo>
                  <a:lnTo>
                    <a:pt x="2017" y="1476"/>
                  </a:lnTo>
                  <a:lnTo>
                    <a:pt x="2010" y="1469"/>
                  </a:lnTo>
                  <a:lnTo>
                    <a:pt x="2008" y="1464"/>
                  </a:lnTo>
                  <a:lnTo>
                    <a:pt x="2008" y="1464"/>
                  </a:lnTo>
                  <a:lnTo>
                    <a:pt x="2005" y="1462"/>
                  </a:lnTo>
                  <a:lnTo>
                    <a:pt x="2003" y="1460"/>
                  </a:lnTo>
                  <a:lnTo>
                    <a:pt x="2003" y="1460"/>
                  </a:lnTo>
                  <a:lnTo>
                    <a:pt x="2003" y="1457"/>
                  </a:lnTo>
                  <a:lnTo>
                    <a:pt x="2003" y="1455"/>
                  </a:lnTo>
                  <a:lnTo>
                    <a:pt x="2003" y="1453"/>
                  </a:lnTo>
                  <a:lnTo>
                    <a:pt x="2003" y="1453"/>
                  </a:lnTo>
                  <a:lnTo>
                    <a:pt x="2001" y="1453"/>
                  </a:lnTo>
                  <a:lnTo>
                    <a:pt x="1996" y="1455"/>
                  </a:lnTo>
                  <a:lnTo>
                    <a:pt x="1987" y="1460"/>
                  </a:lnTo>
                  <a:lnTo>
                    <a:pt x="1984" y="1460"/>
                  </a:lnTo>
                  <a:lnTo>
                    <a:pt x="1982" y="1460"/>
                  </a:lnTo>
                  <a:lnTo>
                    <a:pt x="1982" y="1460"/>
                  </a:lnTo>
                  <a:lnTo>
                    <a:pt x="1979" y="1455"/>
                  </a:lnTo>
                  <a:lnTo>
                    <a:pt x="1977" y="1453"/>
                  </a:lnTo>
                  <a:lnTo>
                    <a:pt x="1977" y="1453"/>
                  </a:lnTo>
                  <a:lnTo>
                    <a:pt x="1977" y="1450"/>
                  </a:lnTo>
                  <a:lnTo>
                    <a:pt x="1977" y="1450"/>
                  </a:lnTo>
                  <a:lnTo>
                    <a:pt x="1977" y="1450"/>
                  </a:lnTo>
                  <a:lnTo>
                    <a:pt x="1975" y="1453"/>
                  </a:lnTo>
                  <a:lnTo>
                    <a:pt x="1975" y="1453"/>
                  </a:lnTo>
                  <a:lnTo>
                    <a:pt x="1975" y="1455"/>
                  </a:lnTo>
                  <a:lnTo>
                    <a:pt x="1972" y="1455"/>
                  </a:lnTo>
                  <a:lnTo>
                    <a:pt x="1972" y="1457"/>
                  </a:lnTo>
                  <a:lnTo>
                    <a:pt x="1972" y="1457"/>
                  </a:lnTo>
                  <a:lnTo>
                    <a:pt x="1970" y="1457"/>
                  </a:lnTo>
                  <a:lnTo>
                    <a:pt x="1970" y="1460"/>
                  </a:lnTo>
                  <a:lnTo>
                    <a:pt x="1968" y="1460"/>
                  </a:lnTo>
                  <a:lnTo>
                    <a:pt x="1968" y="1460"/>
                  </a:lnTo>
                  <a:lnTo>
                    <a:pt x="1968" y="1462"/>
                  </a:lnTo>
                  <a:lnTo>
                    <a:pt x="1968" y="1462"/>
                  </a:lnTo>
                  <a:lnTo>
                    <a:pt x="1965" y="1467"/>
                  </a:lnTo>
                  <a:lnTo>
                    <a:pt x="1965" y="1467"/>
                  </a:lnTo>
                  <a:lnTo>
                    <a:pt x="1965" y="1469"/>
                  </a:lnTo>
                  <a:lnTo>
                    <a:pt x="1965" y="1472"/>
                  </a:lnTo>
                  <a:lnTo>
                    <a:pt x="1965" y="1472"/>
                  </a:lnTo>
                  <a:lnTo>
                    <a:pt x="1965" y="1472"/>
                  </a:lnTo>
                  <a:lnTo>
                    <a:pt x="1963" y="1472"/>
                  </a:lnTo>
                  <a:lnTo>
                    <a:pt x="1963" y="1474"/>
                  </a:lnTo>
                  <a:lnTo>
                    <a:pt x="1961" y="1474"/>
                  </a:lnTo>
                  <a:lnTo>
                    <a:pt x="1958" y="1472"/>
                  </a:lnTo>
                  <a:lnTo>
                    <a:pt x="1953" y="1472"/>
                  </a:lnTo>
                  <a:lnTo>
                    <a:pt x="1949" y="1469"/>
                  </a:lnTo>
                  <a:lnTo>
                    <a:pt x="1946" y="1469"/>
                  </a:lnTo>
                  <a:lnTo>
                    <a:pt x="1937" y="1469"/>
                  </a:lnTo>
                  <a:lnTo>
                    <a:pt x="1937" y="1469"/>
                  </a:lnTo>
                  <a:lnTo>
                    <a:pt x="1932" y="1469"/>
                  </a:lnTo>
                  <a:lnTo>
                    <a:pt x="1927" y="1472"/>
                  </a:lnTo>
                  <a:lnTo>
                    <a:pt x="1911" y="1479"/>
                  </a:lnTo>
                  <a:lnTo>
                    <a:pt x="1909" y="1481"/>
                  </a:lnTo>
                  <a:lnTo>
                    <a:pt x="1906" y="1486"/>
                  </a:lnTo>
                  <a:lnTo>
                    <a:pt x="1904" y="1488"/>
                  </a:lnTo>
                  <a:lnTo>
                    <a:pt x="1904" y="1490"/>
                  </a:lnTo>
                  <a:lnTo>
                    <a:pt x="1904" y="1490"/>
                  </a:lnTo>
                  <a:lnTo>
                    <a:pt x="1904" y="1493"/>
                  </a:lnTo>
                  <a:lnTo>
                    <a:pt x="1906" y="1495"/>
                  </a:lnTo>
                  <a:lnTo>
                    <a:pt x="1909" y="1502"/>
                  </a:lnTo>
                  <a:lnTo>
                    <a:pt x="1909" y="1502"/>
                  </a:lnTo>
                  <a:lnTo>
                    <a:pt x="1909" y="1502"/>
                  </a:lnTo>
                  <a:lnTo>
                    <a:pt x="1909" y="1505"/>
                  </a:lnTo>
                  <a:lnTo>
                    <a:pt x="1909" y="1507"/>
                  </a:lnTo>
                  <a:lnTo>
                    <a:pt x="1909" y="1509"/>
                  </a:lnTo>
                  <a:lnTo>
                    <a:pt x="1909" y="1509"/>
                  </a:lnTo>
                  <a:lnTo>
                    <a:pt x="1909" y="1512"/>
                  </a:lnTo>
                  <a:lnTo>
                    <a:pt x="1906" y="1514"/>
                  </a:lnTo>
                  <a:lnTo>
                    <a:pt x="1906" y="1514"/>
                  </a:lnTo>
                  <a:lnTo>
                    <a:pt x="1906" y="1516"/>
                  </a:lnTo>
                  <a:lnTo>
                    <a:pt x="1906" y="1516"/>
                  </a:lnTo>
                  <a:lnTo>
                    <a:pt x="1906" y="1519"/>
                  </a:lnTo>
                  <a:lnTo>
                    <a:pt x="1906" y="1519"/>
                  </a:lnTo>
                  <a:lnTo>
                    <a:pt x="1906" y="1519"/>
                  </a:lnTo>
                  <a:lnTo>
                    <a:pt x="1909" y="1524"/>
                  </a:lnTo>
                  <a:lnTo>
                    <a:pt x="1909" y="1524"/>
                  </a:lnTo>
                  <a:lnTo>
                    <a:pt x="1909" y="1524"/>
                  </a:lnTo>
                  <a:lnTo>
                    <a:pt x="1909" y="1526"/>
                  </a:lnTo>
                  <a:lnTo>
                    <a:pt x="1909" y="1528"/>
                  </a:lnTo>
                  <a:lnTo>
                    <a:pt x="1906" y="1531"/>
                  </a:lnTo>
                  <a:lnTo>
                    <a:pt x="1906" y="1531"/>
                  </a:lnTo>
                  <a:lnTo>
                    <a:pt x="1901" y="1531"/>
                  </a:lnTo>
                  <a:lnTo>
                    <a:pt x="1901" y="1533"/>
                  </a:lnTo>
                  <a:lnTo>
                    <a:pt x="1901" y="1533"/>
                  </a:lnTo>
                  <a:lnTo>
                    <a:pt x="1901" y="1533"/>
                  </a:lnTo>
                  <a:lnTo>
                    <a:pt x="1901" y="1533"/>
                  </a:lnTo>
                  <a:lnTo>
                    <a:pt x="1899" y="1535"/>
                  </a:lnTo>
                  <a:lnTo>
                    <a:pt x="1897" y="1535"/>
                  </a:lnTo>
                  <a:lnTo>
                    <a:pt x="1897" y="1535"/>
                  </a:lnTo>
                  <a:lnTo>
                    <a:pt x="1894" y="1535"/>
                  </a:lnTo>
                  <a:lnTo>
                    <a:pt x="1887" y="1540"/>
                  </a:lnTo>
                  <a:lnTo>
                    <a:pt x="1883" y="1542"/>
                  </a:lnTo>
                  <a:lnTo>
                    <a:pt x="1880" y="1542"/>
                  </a:lnTo>
                  <a:lnTo>
                    <a:pt x="1880" y="1542"/>
                  </a:lnTo>
                  <a:lnTo>
                    <a:pt x="1878" y="1542"/>
                  </a:lnTo>
                  <a:lnTo>
                    <a:pt x="1875" y="1540"/>
                  </a:lnTo>
                  <a:lnTo>
                    <a:pt x="1875" y="1538"/>
                  </a:lnTo>
                  <a:lnTo>
                    <a:pt x="1875" y="1538"/>
                  </a:lnTo>
                  <a:lnTo>
                    <a:pt x="1873" y="1535"/>
                  </a:lnTo>
                  <a:lnTo>
                    <a:pt x="1871" y="1535"/>
                  </a:lnTo>
                  <a:lnTo>
                    <a:pt x="1868" y="1538"/>
                  </a:lnTo>
                  <a:lnTo>
                    <a:pt x="1866" y="1538"/>
                  </a:lnTo>
                  <a:lnTo>
                    <a:pt x="1866" y="1538"/>
                  </a:lnTo>
                  <a:lnTo>
                    <a:pt x="1864" y="1538"/>
                  </a:lnTo>
                  <a:lnTo>
                    <a:pt x="1864" y="1538"/>
                  </a:lnTo>
                  <a:lnTo>
                    <a:pt x="1864" y="1538"/>
                  </a:lnTo>
                  <a:lnTo>
                    <a:pt x="1864" y="1533"/>
                  </a:lnTo>
                  <a:lnTo>
                    <a:pt x="1864" y="1533"/>
                  </a:lnTo>
                  <a:lnTo>
                    <a:pt x="1861" y="1531"/>
                  </a:lnTo>
                  <a:lnTo>
                    <a:pt x="1861" y="1531"/>
                  </a:lnTo>
                  <a:lnTo>
                    <a:pt x="1861" y="1531"/>
                  </a:lnTo>
                  <a:lnTo>
                    <a:pt x="1861" y="1531"/>
                  </a:lnTo>
                  <a:lnTo>
                    <a:pt x="1859" y="1531"/>
                  </a:lnTo>
                  <a:lnTo>
                    <a:pt x="1856" y="1531"/>
                  </a:lnTo>
                  <a:lnTo>
                    <a:pt x="1856" y="1531"/>
                  </a:lnTo>
                  <a:lnTo>
                    <a:pt x="1847" y="1538"/>
                  </a:lnTo>
                  <a:lnTo>
                    <a:pt x="1840" y="1545"/>
                  </a:lnTo>
                  <a:lnTo>
                    <a:pt x="1838" y="1547"/>
                  </a:lnTo>
                  <a:lnTo>
                    <a:pt x="1830" y="1547"/>
                  </a:lnTo>
                  <a:lnTo>
                    <a:pt x="1830" y="1547"/>
                  </a:lnTo>
                  <a:lnTo>
                    <a:pt x="1828" y="1550"/>
                  </a:lnTo>
                  <a:lnTo>
                    <a:pt x="1828" y="1552"/>
                  </a:lnTo>
                  <a:lnTo>
                    <a:pt x="1826" y="1554"/>
                  </a:lnTo>
                  <a:lnTo>
                    <a:pt x="1826" y="1557"/>
                  </a:lnTo>
                  <a:lnTo>
                    <a:pt x="1823" y="1557"/>
                  </a:lnTo>
                  <a:lnTo>
                    <a:pt x="1821" y="1557"/>
                  </a:lnTo>
                  <a:lnTo>
                    <a:pt x="1819" y="1552"/>
                  </a:lnTo>
                  <a:lnTo>
                    <a:pt x="1816" y="1545"/>
                  </a:lnTo>
                  <a:lnTo>
                    <a:pt x="1814" y="1540"/>
                  </a:lnTo>
                  <a:lnTo>
                    <a:pt x="1812" y="1538"/>
                  </a:lnTo>
                  <a:lnTo>
                    <a:pt x="1812" y="1538"/>
                  </a:lnTo>
                  <a:lnTo>
                    <a:pt x="1809" y="1538"/>
                  </a:lnTo>
                  <a:lnTo>
                    <a:pt x="1807" y="1538"/>
                  </a:lnTo>
                  <a:lnTo>
                    <a:pt x="1804" y="1538"/>
                  </a:lnTo>
                  <a:lnTo>
                    <a:pt x="1802" y="1540"/>
                  </a:lnTo>
                  <a:lnTo>
                    <a:pt x="1797" y="1542"/>
                  </a:lnTo>
                  <a:lnTo>
                    <a:pt x="1786" y="1547"/>
                  </a:lnTo>
                  <a:lnTo>
                    <a:pt x="1776" y="1554"/>
                  </a:lnTo>
                  <a:lnTo>
                    <a:pt x="1769" y="1557"/>
                  </a:lnTo>
                  <a:lnTo>
                    <a:pt x="1750" y="1564"/>
                  </a:lnTo>
                  <a:lnTo>
                    <a:pt x="1748" y="1564"/>
                  </a:lnTo>
                  <a:lnTo>
                    <a:pt x="1748" y="1566"/>
                  </a:lnTo>
                  <a:lnTo>
                    <a:pt x="1748" y="1569"/>
                  </a:lnTo>
                  <a:lnTo>
                    <a:pt x="1748" y="1571"/>
                  </a:lnTo>
                  <a:lnTo>
                    <a:pt x="1750" y="1576"/>
                  </a:lnTo>
                  <a:lnTo>
                    <a:pt x="1750" y="1576"/>
                  </a:lnTo>
                  <a:lnTo>
                    <a:pt x="1750" y="1578"/>
                  </a:lnTo>
                  <a:lnTo>
                    <a:pt x="1748" y="1578"/>
                  </a:lnTo>
                  <a:lnTo>
                    <a:pt x="1745" y="1576"/>
                  </a:lnTo>
                  <a:lnTo>
                    <a:pt x="1743" y="1576"/>
                  </a:lnTo>
                  <a:lnTo>
                    <a:pt x="1743" y="1576"/>
                  </a:lnTo>
                  <a:lnTo>
                    <a:pt x="1741" y="1578"/>
                  </a:lnTo>
                  <a:lnTo>
                    <a:pt x="1741" y="1580"/>
                  </a:lnTo>
                  <a:lnTo>
                    <a:pt x="1741" y="1580"/>
                  </a:lnTo>
                  <a:lnTo>
                    <a:pt x="1738" y="1580"/>
                  </a:lnTo>
                  <a:lnTo>
                    <a:pt x="1738" y="1580"/>
                  </a:lnTo>
                  <a:lnTo>
                    <a:pt x="1729" y="1578"/>
                  </a:lnTo>
                  <a:lnTo>
                    <a:pt x="1724" y="1576"/>
                  </a:lnTo>
                  <a:lnTo>
                    <a:pt x="1719" y="1576"/>
                  </a:lnTo>
                  <a:lnTo>
                    <a:pt x="1717" y="1576"/>
                  </a:lnTo>
                  <a:lnTo>
                    <a:pt x="1705" y="1576"/>
                  </a:lnTo>
                  <a:lnTo>
                    <a:pt x="1703" y="1576"/>
                  </a:lnTo>
                  <a:lnTo>
                    <a:pt x="1703" y="1573"/>
                  </a:lnTo>
                  <a:lnTo>
                    <a:pt x="1703" y="1573"/>
                  </a:lnTo>
                  <a:lnTo>
                    <a:pt x="1703" y="1573"/>
                  </a:lnTo>
                  <a:lnTo>
                    <a:pt x="1703" y="1571"/>
                  </a:lnTo>
                  <a:lnTo>
                    <a:pt x="1703" y="1571"/>
                  </a:lnTo>
                  <a:lnTo>
                    <a:pt x="1703" y="1564"/>
                  </a:lnTo>
                  <a:lnTo>
                    <a:pt x="1705" y="1561"/>
                  </a:lnTo>
                  <a:lnTo>
                    <a:pt x="1705" y="1559"/>
                  </a:lnTo>
                  <a:lnTo>
                    <a:pt x="1705" y="1559"/>
                  </a:lnTo>
                  <a:lnTo>
                    <a:pt x="1705" y="1559"/>
                  </a:lnTo>
                  <a:lnTo>
                    <a:pt x="1705" y="1557"/>
                  </a:lnTo>
                  <a:lnTo>
                    <a:pt x="1705" y="1557"/>
                  </a:lnTo>
                  <a:lnTo>
                    <a:pt x="1703" y="1552"/>
                  </a:lnTo>
                  <a:lnTo>
                    <a:pt x="1703" y="1552"/>
                  </a:lnTo>
                  <a:lnTo>
                    <a:pt x="1703" y="1550"/>
                  </a:lnTo>
                  <a:lnTo>
                    <a:pt x="1703" y="1550"/>
                  </a:lnTo>
                  <a:lnTo>
                    <a:pt x="1705" y="1547"/>
                  </a:lnTo>
                  <a:lnTo>
                    <a:pt x="1705" y="1547"/>
                  </a:lnTo>
                  <a:lnTo>
                    <a:pt x="1705" y="1547"/>
                  </a:lnTo>
                  <a:lnTo>
                    <a:pt x="1708" y="1547"/>
                  </a:lnTo>
                  <a:lnTo>
                    <a:pt x="1710" y="1547"/>
                  </a:lnTo>
                  <a:lnTo>
                    <a:pt x="1710" y="1545"/>
                  </a:lnTo>
                  <a:lnTo>
                    <a:pt x="1710" y="1545"/>
                  </a:lnTo>
                  <a:lnTo>
                    <a:pt x="1710" y="1545"/>
                  </a:lnTo>
                  <a:lnTo>
                    <a:pt x="1710" y="1545"/>
                  </a:lnTo>
                  <a:lnTo>
                    <a:pt x="1710" y="1538"/>
                  </a:lnTo>
                  <a:lnTo>
                    <a:pt x="1710" y="1535"/>
                  </a:lnTo>
                  <a:lnTo>
                    <a:pt x="1710" y="1535"/>
                  </a:lnTo>
                  <a:lnTo>
                    <a:pt x="1710" y="1533"/>
                  </a:lnTo>
                  <a:lnTo>
                    <a:pt x="1710" y="1533"/>
                  </a:lnTo>
                  <a:lnTo>
                    <a:pt x="1710" y="1531"/>
                  </a:lnTo>
                  <a:lnTo>
                    <a:pt x="1708" y="1528"/>
                  </a:lnTo>
                  <a:lnTo>
                    <a:pt x="1708" y="1526"/>
                  </a:lnTo>
                  <a:lnTo>
                    <a:pt x="1708" y="1521"/>
                  </a:lnTo>
                  <a:lnTo>
                    <a:pt x="1708" y="1519"/>
                  </a:lnTo>
                  <a:lnTo>
                    <a:pt x="1703" y="1514"/>
                  </a:lnTo>
                  <a:lnTo>
                    <a:pt x="1703" y="1512"/>
                  </a:lnTo>
                  <a:lnTo>
                    <a:pt x="1703" y="1512"/>
                  </a:lnTo>
                  <a:lnTo>
                    <a:pt x="1705" y="1507"/>
                  </a:lnTo>
                  <a:lnTo>
                    <a:pt x="1705" y="1505"/>
                  </a:lnTo>
                  <a:lnTo>
                    <a:pt x="1705" y="1505"/>
                  </a:lnTo>
                  <a:lnTo>
                    <a:pt x="1703" y="1502"/>
                  </a:lnTo>
                  <a:lnTo>
                    <a:pt x="1700" y="1498"/>
                  </a:lnTo>
                  <a:lnTo>
                    <a:pt x="1698" y="1500"/>
                  </a:lnTo>
                  <a:lnTo>
                    <a:pt x="1698" y="1502"/>
                  </a:lnTo>
                  <a:lnTo>
                    <a:pt x="1696" y="1502"/>
                  </a:lnTo>
                  <a:lnTo>
                    <a:pt x="1696" y="1502"/>
                  </a:lnTo>
                  <a:lnTo>
                    <a:pt x="1679" y="1502"/>
                  </a:lnTo>
                  <a:lnTo>
                    <a:pt x="1674" y="1502"/>
                  </a:lnTo>
                  <a:lnTo>
                    <a:pt x="1674" y="1502"/>
                  </a:lnTo>
                  <a:lnTo>
                    <a:pt x="1672" y="1505"/>
                  </a:lnTo>
                  <a:lnTo>
                    <a:pt x="1672" y="1505"/>
                  </a:lnTo>
                  <a:lnTo>
                    <a:pt x="1667" y="1509"/>
                  </a:lnTo>
                  <a:lnTo>
                    <a:pt x="1665" y="1512"/>
                  </a:lnTo>
                  <a:lnTo>
                    <a:pt x="1663" y="1519"/>
                  </a:lnTo>
                  <a:lnTo>
                    <a:pt x="1663" y="1521"/>
                  </a:lnTo>
                  <a:lnTo>
                    <a:pt x="1660" y="1524"/>
                  </a:lnTo>
                  <a:lnTo>
                    <a:pt x="1660" y="1526"/>
                  </a:lnTo>
                  <a:lnTo>
                    <a:pt x="1658" y="1526"/>
                  </a:lnTo>
                  <a:lnTo>
                    <a:pt x="1655" y="1528"/>
                  </a:lnTo>
                  <a:lnTo>
                    <a:pt x="1653" y="1528"/>
                  </a:lnTo>
                  <a:lnTo>
                    <a:pt x="1651" y="1528"/>
                  </a:lnTo>
                  <a:lnTo>
                    <a:pt x="1648" y="1531"/>
                  </a:lnTo>
                  <a:lnTo>
                    <a:pt x="1644" y="1535"/>
                  </a:lnTo>
                  <a:lnTo>
                    <a:pt x="1641" y="1538"/>
                  </a:lnTo>
                  <a:lnTo>
                    <a:pt x="1639" y="1542"/>
                  </a:lnTo>
                  <a:lnTo>
                    <a:pt x="1639" y="1545"/>
                  </a:lnTo>
                  <a:lnTo>
                    <a:pt x="1637" y="1550"/>
                  </a:lnTo>
                  <a:lnTo>
                    <a:pt x="1634" y="1573"/>
                  </a:lnTo>
                  <a:lnTo>
                    <a:pt x="1634" y="1573"/>
                  </a:lnTo>
                  <a:lnTo>
                    <a:pt x="1634" y="1576"/>
                  </a:lnTo>
                  <a:lnTo>
                    <a:pt x="1632" y="1576"/>
                  </a:lnTo>
                  <a:lnTo>
                    <a:pt x="1632" y="1576"/>
                  </a:lnTo>
                  <a:lnTo>
                    <a:pt x="1629" y="1576"/>
                  </a:lnTo>
                  <a:lnTo>
                    <a:pt x="1627" y="1578"/>
                  </a:lnTo>
                  <a:lnTo>
                    <a:pt x="1615" y="1580"/>
                  </a:lnTo>
                  <a:lnTo>
                    <a:pt x="1615" y="1580"/>
                  </a:lnTo>
                  <a:lnTo>
                    <a:pt x="1613" y="1583"/>
                  </a:lnTo>
                  <a:lnTo>
                    <a:pt x="1613" y="1583"/>
                  </a:lnTo>
                  <a:lnTo>
                    <a:pt x="1613" y="1585"/>
                  </a:lnTo>
                  <a:lnTo>
                    <a:pt x="1611" y="1590"/>
                  </a:lnTo>
                  <a:lnTo>
                    <a:pt x="1608" y="1590"/>
                  </a:lnTo>
                  <a:lnTo>
                    <a:pt x="1608" y="1592"/>
                  </a:lnTo>
                  <a:lnTo>
                    <a:pt x="1608" y="1592"/>
                  </a:lnTo>
                  <a:lnTo>
                    <a:pt x="1606" y="1595"/>
                  </a:lnTo>
                  <a:lnTo>
                    <a:pt x="1606" y="1595"/>
                  </a:lnTo>
                  <a:lnTo>
                    <a:pt x="1606" y="1595"/>
                  </a:lnTo>
                  <a:lnTo>
                    <a:pt x="1603" y="1597"/>
                  </a:lnTo>
                  <a:lnTo>
                    <a:pt x="1603" y="1597"/>
                  </a:lnTo>
                  <a:lnTo>
                    <a:pt x="1603" y="1599"/>
                  </a:lnTo>
                  <a:lnTo>
                    <a:pt x="1603" y="1599"/>
                  </a:lnTo>
                  <a:lnTo>
                    <a:pt x="1603" y="1606"/>
                  </a:lnTo>
                  <a:lnTo>
                    <a:pt x="1603" y="1606"/>
                  </a:lnTo>
                  <a:lnTo>
                    <a:pt x="1601" y="1611"/>
                  </a:lnTo>
                  <a:lnTo>
                    <a:pt x="1601" y="1613"/>
                  </a:lnTo>
                  <a:lnTo>
                    <a:pt x="1601" y="1613"/>
                  </a:lnTo>
                  <a:lnTo>
                    <a:pt x="1603" y="1616"/>
                  </a:lnTo>
                  <a:lnTo>
                    <a:pt x="1603" y="1616"/>
                  </a:lnTo>
                  <a:lnTo>
                    <a:pt x="1603" y="1616"/>
                  </a:lnTo>
                  <a:lnTo>
                    <a:pt x="1608" y="1618"/>
                  </a:lnTo>
                  <a:lnTo>
                    <a:pt x="1608" y="1618"/>
                  </a:lnTo>
                  <a:lnTo>
                    <a:pt x="1608" y="1621"/>
                  </a:lnTo>
                  <a:lnTo>
                    <a:pt x="1608" y="1621"/>
                  </a:lnTo>
                  <a:lnTo>
                    <a:pt x="1608" y="1628"/>
                  </a:lnTo>
                  <a:lnTo>
                    <a:pt x="1608" y="1628"/>
                  </a:lnTo>
                  <a:lnTo>
                    <a:pt x="1608" y="1630"/>
                  </a:lnTo>
                  <a:lnTo>
                    <a:pt x="1608" y="1630"/>
                  </a:lnTo>
                  <a:lnTo>
                    <a:pt x="1608" y="1630"/>
                  </a:lnTo>
                  <a:lnTo>
                    <a:pt x="1608" y="1630"/>
                  </a:lnTo>
                  <a:lnTo>
                    <a:pt x="1606" y="1630"/>
                  </a:lnTo>
                  <a:lnTo>
                    <a:pt x="1606" y="1630"/>
                  </a:lnTo>
                  <a:lnTo>
                    <a:pt x="1606" y="1630"/>
                  </a:lnTo>
                  <a:lnTo>
                    <a:pt x="1603" y="1630"/>
                  </a:lnTo>
                  <a:lnTo>
                    <a:pt x="1603" y="1630"/>
                  </a:lnTo>
                  <a:lnTo>
                    <a:pt x="1601" y="1630"/>
                  </a:lnTo>
                  <a:lnTo>
                    <a:pt x="1601" y="1630"/>
                  </a:lnTo>
                  <a:lnTo>
                    <a:pt x="1601" y="1630"/>
                  </a:lnTo>
                  <a:lnTo>
                    <a:pt x="1601" y="1630"/>
                  </a:lnTo>
                  <a:lnTo>
                    <a:pt x="1599" y="1630"/>
                  </a:lnTo>
                  <a:lnTo>
                    <a:pt x="1599" y="1630"/>
                  </a:lnTo>
                  <a:lnTo>
                    <a:pt x="1599" y="1632"/>
                  </a:lnTo>
                  <a:lnTo>
                    <a:pt x="1596" y="1635"/>
                  </a:lnTo>
                  <a:lnTo>
                    <a:pt x="1596" y="1635"/>
                  </a:lnTo>
                  <a:lnTo>
                    <a:pt x="1596" y="1637"/>
                  </a:lnTo>
                  <a:lnTo>
                    <a:pt x="1596" y="1639"/>
                  </a:lnTo>
                  <a:lnTo>
                    <a:pt x="1596" y="1639"/>
                  </a:lnTo>
                  <a:lnTo>
                    <a:pt x="1596" y="1639"/>
                  </a:lnTo>
                  <a:lnTo>
                    <a:pt x="1594" y="1639"/>
                  </a:lnTo>
                  <a:lnTo>
                    <a:pt x="1594" y="1639"/>
                  </a:lnTo>
                  <a:lnTo>
                    <a:pt x="1592" y="1637"/>
                  </a:lnTo>
                  <a:lnTo>
                    <a:pt x="1592" y="1637"/>
                  </a:lnTo>
                  <a:lnTo>
                    <a:pt x="1592" y="1637"/>
                  </a:lnTo>
                  <a:lnTo>
                    <a:pt x="1592" y="1639"/>
                  </a:lnTo>
                  <a:lnTo>
                    <a:pt x="1592" y="1639"/>
                  </a:lnTo>
                  <a:lnTo>
                    <a:pt x="1594" y="1644"/>
                  </a:lnTo>
                  <a:lnTo>
                    <a:pt x="1599" y="1647"/>
                  </a:lnTo>
                  <a:lnTo>
                    <a:pt x="1599" y="1649"/>
                  </a:lnTo>
                  <a:lnTo>
                    <a:pt x="1601" y="1649"/>
                  </a:lnTo>
                  <a:lnTo>
                    <a:pt x="1603" y="1656"/>
                  </a:lnTo>
                  <a:lnTo>
                    <a:pt x="1606" y="1658"/>
                  </a:lnTo>
                  <a:lnTo>
                    <a:pt x="1606" y="1661"/>
                  </a:lnTo>
                  <a:lnTo>
                    <a:pt x="1608" y="1661"/>
                  </a:lnTo>
                  <a:lnTo>
                    <a:pt x="1608" y="1661"/>
                  </a:lnTo>
                  <a:lnTo>
                    <a:pt x="1608" y="1663"/>
                  </a:lnTo>
                  <a:lnTo>
                    <a:pt x="1611" y="1663"/>
                  </a:lnTo>
                  <a:lnTo>
                    <a:pt x="1611" y="1663"/>
                  </a:lnTo>
                  <a:lnTo>
                    <a:pt x="1611" y="1666"/>
                  </a:lnTo>
                  <a:lnTo>
                    <a:pt x="1611" y="1670"/>
                  </a:lnTo>
                  <a:lnTo>
                    <a:pt x="1613" y="1670"/>
                  </a:lnTo>
                  <a:lnTo>
                    <a:pt x="1613" y="1670"/>
                  </a:lnTo>
                  <a:lnTo>
                    <a:pt x="1611" y="1675"/>
                  </a:lnTo>
                  <a:lnTo>
                    <a:pt x="1611" y="1675"/>
                  </a:lnTo>
                  <a:lnTo>
                    <a:pt x="1613" y="1677"/>
                  </a:lnTo>
                  <a:lnTo>
                    <a:pt x="1613" y="1677"/>
                  </a:lnTo>
                  <a:lnTo>
                    <a:pt x="1618" y="1682"/>
                  </a:lnTo>
                  <a:lnTo>
                    <a:pt x="1620" y="1684"/>
                  </a:lnTo>
                  <a:lnTo>
                    <a:pt x="1622" y="1689"/>
                  </a:lnTo>
                  <a:lnTo>
                    <a:pt x="1615" y="1692"/>
                  </a:lnTo>
                  <a:lnTo>
                    <a:pt x="1613" y="1694"/>
                  </a:lnTo>
                  <a:lnTo>
                    <a:pt x="1608" y="1699"/>
                  </a:lnTo>
                  <a:lnTo>
                    <a:pt x="1608" y="1699"/>
                  </a:lnTo>
                  <a:lnTo>
                    <a:pt x="1608" y="1701"/>
                  </a:lnTo>
                  <a:lnTo>
                    <a:pt x="1608" y="1701"/>
                  </a:lnTo>
                  <a:lnTo>
                    <a:pt x="1608" y="1703"/>
                  </a:lnTo>
                  <a:lnTo>
                    <a:pt x="1608" y="1703"/>
                  </a:lnTo>
                  <a:lnTo>
                    <a:pt x="1608" y="1706"/>
                  </a:lnTo>
                  <a:lnTo>
                    <a:pt x="1608" y="1706"/>
                  </a:lnTo>
                  <a:lnTo>
                    <a:pt x="1608" y="1708"/>
                  </a:lnTo>
                  <a:lnTo>
                    <a:pt x="1611" y="1710"/>
                  </a:lnTo>
                  <a:lnTo>
                    <a:pt x="1613" y="1713"/>
                  </a:lnTo>
                  <a:lnTo>
                    <a:pt x="1613" y="1715"/>
                  </a:lnTo>
                  <a:lnTo>
                    <a:pt x="1613" y="1715"/>
                  </a:lnTo>
                  <a:lnTo>
                    <a:pt x="1613" y="1715"/>
                  </a:lnTo>
                  <a:lnTo>
                    <a:pt x="1613" y="1718"/>
                  </a:lnTo>
                  <a:lnTo>
                    <a:pt x="1613" y="1720"/>
                  </a:lnTo>
                  <a:lnTo>
                    <a:pt x="1611" y="1720"/>
                  </a:lnTo>
                  <a:lnTo>
                    <a:pt x="1611" y="1720"/>
                  </a:lnTo>
                  <a:lnTo>
                    <a:pt x="1608" y="1722"/>
                  </a:lnTo>
                  <a:lnTo>
                    <a:pt x="1608" y="1722"/>
                  </a:lnTo>
                  <a:lnTo>
                    <a:pt x="1596" y="1722"/>
                  </a:lnTo>
                  <a:lnTo>
                    <a:pt x="1592" y="1722"/>
                  </a:lnTo>
                  <a:lnTo>
                    <a:pt x="1582" y="1727"/>
                  </a:lnTo>
                  <a:lnTo>
                    <a:pt x="1582" y="1727"/>
                  </a:lnTo>
                  <a:lnTo>
                    <a:pt x="1580" y="1727"/>
                  </a:lnTo>
                  <a:lnTo>
                    <a:pt x="1577" y="1727"/>
                  </a:lnTo>
                  <a:lnTo>
                    <a:pt x="1573" y="1727"/>
                  </a:lnTo>
                  <a:lnTo>
                    <a:pt x="1573" y="1727"/>
                  </a:lnTo>
                  <a:lnTo>
                    <a:pt x="1570" y="1727"/>
                  </a:lnTo>
                  <a:lnTo>
                    <a:pt x="1570" y="1727"/>
                  </a:lnTo>
                  <a:lnTo>
                    <a:pt x="1551" y="1736"/>
                  </a:lnTo>
                  <a:lnTo>
                    <a:pt x="1551" y="1739"/>
                  </a:lnTo>
                  <a:lnTo>
                    <a:pt x="1549" y="1739"/>
                  </a:lnTo>
                  <a:lnTo>
                    <a:pt x="1544" y="1739"/>
                  </a:lnTo>
                  <a:lnTo>
                    <a:pt x="1535" y="1739"/>
                  </a:lnTo>
                  <a:lnTo>
                    <a:pt x="1533" y="1739"/>
                  </a:lnTo>
                  <a:lnTo>
                    <a:pt x="1533" y="1739"/>
                  </a:lnTo>
                  <a:lnTo>
                    <a:pt x="1530" y="1739"/>
                  </a:lnTo>
                  <a:lnTo>
                    <a:pt x="1530" y="1736"/>
                  </a:lnTo>
                  <a:lnTo>
                    <a:pt x="1530" y="1736"/>
                  </a:lnTo>
                  <a:lnTo>
                    <a:pt x="1528" y="1736"/>
                  </a:lnTo>
                  <a:lnTo>
                    <a:pt x="1528" y="1734"/>
                  </a:lnTo>
                  <a:lnTo>
                    <a:pt x="1528" y="1734"/>
                  </a:lnTo>
                  <a:lnTo>
                    <a:pt x="1525" y="1727"/>
                  </a:lnTo>
                  <a:lnTo>
                    <a:pt x="1525" y="1727"/>
                  </a:lnTo>
                  <a:lnTo>
                    <a:pt x="1525" y="1727"/>
                  </a:lnTo>
                  <a:lnTo>
                    <a:pt x="1523" y="1725"/>
                  </a:lnTo>
                  <a:lnTo>
                    <a:pt x="1523" y="1725"/>
                  </a:lnTo>
                  <a:lnTo>
                    <a:pt x="1521" y="1725"/>
                  </a:lnTo>
                  <a:lnTo>
                    <a:pt x="1521" y="1722"/>
                  </a:lnTo>
                  <a:lnTo>
                    <a:pt x="1518" y="1722"/>
                  </a:lnTo>
                  <a:lnTo>
                    <a:pt x="1509" y="1725"/>
                  </a:lnTo>
                  <a:lnTo>
                    <a:pt x="1495" y="1732"/>
                  </a:lnTo>
                  <a:lnTo>
                    <a:pt x="1495" y="1732"/>
                  </a:lnTo>
                  <a:lnTo>
                    <a:pt x="1492" y="1732"/>
                  </a:lnTo>
                  <a:lnTo>
                    <a:pt x="1492" y="1734"/>
                  </a:lnTo>
                  <a:lnTo>
                    <a:pt x="1485" y="1741"/>
                  </a:lnTo>
                  <a:lnTo>
                    <a:pt x="1483" y="1748"/>
                  </a:lnTo>
                  <a:lnTo>
                    <a:pt x="1478" y="1751"/>
                  </a:lnTo>
                  <a:lnTo>
                    <a:pt x="1478" y="1751"/>
                  </a:lnTo>
                  <a:lnTo>
                    <a:pt x="1471" y="1753"/>
                  </a:lnTo>
                  <a:lnTo>
                    <a:pt x="1469" y="1753"/>
                  </a:lnTo>
                  <a:lnTo>
                    <a:pt x="1469" y="1753"/>
                  </a:lnTo>
                  <a:lnTo>
                    <a:pt x="1466" y="1753"/>
                  </a:lnTo>
                  <a:lnTo>
                    <a:pt x="1466" y="1753"/>
                  </a:lnTo>
                  <a:lnTo>
                    <a:pt x="1466" y="1753"/>
                  </a:lnTo>
                  <a:lnTo>
                    <a:pt x="1466" y="1751"/>
                  </a:lnTo>
                  <a:lnTo>
                    <a:pt x="1464" y="1751"/>
                  </a:lnTo>
                  <a:lnTo>
                    <a:pt x="1464" y="1751"/>
                  </a:lnTo>
                  <a:lnTo>
                    <a:pt x="1457" y="1744"/>
                  </a:lnTo>
                  <a:lnTo>
                    <a:pt x="1457" y="1744"/>
                  </a:lnTo>
                  <a:lnTo>
                    <a:pt x="1457" y="1744"/>
                  </a:lnTo>
                  <a:lnTo>
                    <a:pt x="1455" y="1744"/>
                  </a:lnTo>
                  <a:lnTo>
                    <a:pt x="1452" y="1741"/>
                  </a:lnTo>
                  <a:lnTo>
                    <a:pt x="1450" y="1741"/>
                  </a:lnTo>
                  <a:lnTo>
                    <a:pt x="1445" y="1739"/>
                  </a:lnTo>
                  <a:lnTo>
                    <a:pt x="1445" y="1736"/>
                  </a:lnTo>
                  <a:lnTo>
                    <a:pt x="1443" y="1736"/>
                  </a:lnTo>
                  <a:lnTo>
                    <a:pt x="1443" y="1736"/>
                  </a:lnTo>
                  <a:lnTo>
                    <a:pt x="1440" y="1734"/>
                  </a:lnTo>
                  <a:lnTo>
                    <a:pt x="1438" y="1734"/>
                  </a:lnTo>
                  <a:lnTo>
                    <a:pt x="1436" y="1734"/>
                  </a:lnTo>
                  <a:lnTo>
                    <a:pt x="1431" y="1739"/>
                  </a:lnTo>
                  <a:lnTo>
                    <a:pt x="1424" y="1741"/>
                  </a:lnTo>
                  <a:lnTo>
                    <a:pt x="1424" y="1741"/>
                  </a:lnTo>
                  <a:lnTo>
                    <a:pt x="1424" y="1741"/>
                  </a:lnTo>
                  <a:lnTo>
                    <a:pt x="1424" y="1744"/>
                  </a:lnTo>
                  <a:lnTo>
                    <a:pt x="1421" y="1746"/>
                  </a:lnTo>
                  <a:lnTo>
                    <a:pt x="1419" y="1751"/>
                  </a:lnTo>
                  <a:lnTo>
                    <a:pt x="1417" y="1753"/>
                  </a:lnTo>
                  <a:lnTo>
                    <a:pt x="1410" y="1762"/>
                  </a:lnTo>
                  <a:lnTo>
                    <a:pt x="1410" y="1765"/>
                  </a:lnTo>
                  <a:lnTo>
                    <a:pt x="1407" y="1765"/>
                  </a:lnTo>
                  <a:lnTo>
                    <a:pt x="1405" y="1767"/>
                  </a:lnTo>
                  <a:lnTo>
                    <a:pt x="1402" y="1770"/>
                  </a:lnTo>
                  <a:lnTo>
                    <a:pt x="1393" y="1784"/>
                  </a:lnTo>
                  <a:lnTo>
                    <a:pt x="1391" y="1791"/>
                  </a:lnTo>
                  <a:lnTo>
                    <a:pt x="1388" y="1793"/>
                  </a:lnTo>
                  <a:lnTo>
                    <a:pt x="1388" y="1793"/>
                  </a:lnTo>
                  <a:lnTo>
                    <a:pt x="1386" y="1798"/>
                  </a:lnTo>
                  <a:lnTo>
                    <a:pt x="1384" y="1798"/>
                  </a:lnTo>
                  <a:lnTo>
                    <a:pt x="1384" y="1800"/>
                  </a:lnTo>
                  <a:lnTo>
                    <a:pt x="1384" y="1805"/>
                  </a:lnTo>
                  <a:lnTo>
                    <a:pt x="1384" y="1805"/>
                  </a:lnTo>
                  <a:lnTo>
                    <a:pt x="1381" y="1807"/>
                  </a:lnTo>
                  <a:lnTo>
                    <a:pt x="1381" y="1810"/>
                  </a:lnTo>
                  <a:lnTo>
                    <a:pt x="1381" y="1810"/>
                  </a:lnTo>
                  <a:lnTo>
                    <a:pt x="1376" y="1815"/>
                  </a:lnTo>
                  <a:lnTo>
                    <a:pt x="1372" y="1817"/>
                  </a:lnTo>
                  <a:lnTo>
                    <a:pt x="1372" y="1819"/>
                  </a:lnTo>
                  <a:lnTo>
                    <a:pt x="1369" y="1819"/>
                  </a:lnTo>
                  <a:lnTo>
                    <a:pt x="1369" y="1819"/>
                  </a:lnTo>
                  <a:lnTo>
                    <a:pt x="1367" y="1819"/>
                  </a:lnTo>
                  <a:lnTo>
                    <a:pt x="1365" y="1822"/>
                  </a:lnTo>
                  <a:lnTo>
                    <a:pt x="1362" y="1822"/>
                  </a:lnTo>
                  <a:lnTo>
                    <a:pt x="1362" y="1822"/>
                  </a:lnTo>
                  <a:lnTo>
                    <a:pt x="1360" y="1822"/>
                  </a:lnTo>
                  <a:lnTo>
                    <a:pt x="1358" y="1819"/>
                  </a:lnTo>
                  <a:lnTo>
                    <a:pt x="1358" y="1819"/>
                  </a:lnTo>
                  <a:lnTo>
                    <a:pt x="1358" y="1819"/>
                  </a:lnTo>
                  <a:lnTo>
                    <a:pt x="1355" y="1817"/>
                  </a:lnTo>
                  <a:lnTo>
                    <a:pt x="1355" y="1817"/>
                  </a:lnTo>
                  <a:lnTo>
                    <a:pt x="1355" y="1815"/>
                  </a:lnTo>
                  <a:lnTo>
                    <a:pt x="1336" y="1812"/>
                  </a:lnTo>
                  <a:lnTo>
                    <a:pt x="1332" y="1812"/>
                  </a:lnTo>
                  <a:lnTo>
                    <a:pt x="1332" y="1812"/>
                  </a:lnTo>
                  <a:lnTo>
                    <a:pt x="1332" y="1812"/>
                  </a:lnTo>
                  <a:lnTo>
                    <a:pt x="1332" y="1812"/>
                  </a:lnTo>
                  <a:lnTo>
                    <a:pt x="1332" y="1815"/>
                  </a:lnTo>
                  <a:lnTo>
                    <a:pt x="1332" y="1815"/>
                  </a:lnTo>
                  <a:lnTo>
                    <a:pt x="1329" y="1815"/>
                  </a:lnTo>
                  <a:lnTo>
                    <a:pt x="1327" y="1815"/>
                  </a:lnTo>
                  <a:lnTo>
                    <a:pt x="1327" y="1826"/>
                  </a:lnTo>
                  <a:lnTo>
                    <a:pt x="1327" y="1829"/>
                  </a:lnTo>
                  <a:lnTo>
                    <a:pt x="1320" y="1831"/>
                  </a:lnTo>
                  <a:lnTo>
                    <a:pt x="1317" y="1838"/>
                  </a:lnTo>
                  <a:lnTo>
                    <a:pt x="1315" y="1838"/>
                  </a:lnTo>
                  <a:lnTo>
                    <a:pt x="1310" y="1838"/>
                  </a:lnTo>
                  <a:lnTo>
                    <a:pt x="1303" y="1838"/>
                  </a:lnTo>
                  <a:lnTo>
                    <a:pt x="1298" y="1838"/>
                  </a:lnTo>
                  <a:lnTo>
                    <a:pt x="1296" y="1841"/>
                  </a:lnTo>
                  <a:lnTo>
                    <a:pt x="1291" y="1843"/>
                  </a:lnTo>
                  <a:lnTo>
                    <a:pt x="1291" y="1843"/>
                  </a:lnTo>
                  <a:lnTo>
                    <a:pt x="1287" y="1841"/>
                  </a:lnTo>
                  <a:lnTo>
                    <a:pt x="1287" y="1838"/>
                  </a:lnTo>
                  <a:lnTo>
                    <a:pt x="1287" y="1836"/>
                  </a:lnTo>
                  <a:lnTo>
                    <a:pt x="1287" y="1836"/>
                  </a:lnTo>
                  <a:lnTo>
                    <a:pt x="1287" y="1836"/>
                  </a:lnTo>
                  <a:lnTo>
                    <a:pt x="1289" y="1831"/>
                  </a:lnTo>
                  <a:lnTo>
                    <a:pt x="1291" y="1829"/>
                  </a:lnTo>
                  <a:lnTo>
                    <a:pt x="1294" y="1826"/>
                  </a:lnTo>
                  <a:lnTo>
                    <a:pt x="1296" y="1824"/>
                  </a:lnTo>
                  <a:lnTo>
                    <a:pt x="1296" y="1822"/>
                  </a:lnTo>
                  <a:lnTo>
                    <a:pt x="1298" y="1819"/>
                  </a:lnTo>
                  <a:lnTo>
                    <a:pt x="1298" y="1817"/>
                  </a:lnTo>
                  <a:lnTo>
                    <a:pt x="1296" y="1817"/>
                  </a:lnTo>
                  <a:lnTo>
                    <a:pt x="1296" y="1817"/>
                  </a:lnTo>
                  <a:lnTo>
                    <a:pt x="1296" y="1817"/>
                  </a:lnTo>
                  <a:lnTo>
                    <a:pt x="1296" y="1817"/>
                  </a:lnTo>
                  <a:lnTo>
                    <a:pt x="1294" y="1817"/>
                  </a:lnTo>
                  <a:lnTo>
                    <a:pt x="1291" y="1819"/>
                  </a:lnTo>
                  <a:lnTo>
                    <a:pt x="1291" y="1819"/>
                  </a:lnTo>
                  <a:lnTo>
                    <a:pt x="1291" y="1819"/>
                  </a:lnTo>
                  <a:lnTo>
                    <a:pt x="1291" y="1819"/>
                  </a:lnTo>
                  <a:lnTo>
                    <a:pt x="1289" y="1819"/>
                  </a:lnTo>
                  <a:lnTo>
                    <a:pt x="1289" y="1819"/>
                  </a:lnTo>
                  <a:lnTo>
                    <a:pt x="1287" y="1817"/>
                  </a:lnTo>
                  <a:lnTo>
                    <a:pt x="1287" y="1817"/>
                  </a:lnTo>
                  <a:lnTo>
                    <a:pt x="1284" y="1817"/>
                  </a:lnTo>
                  <a:lnTo>
                    <a:pt x="1284" y="1817"/>
                  </a:lnTo>
                  <a:lnTo>
                    <a:pt x="1284" y="1819"/>
                  </a:lnTo>
                  <a:lnTo>
                    <a:pt x="1282" y="1819"/>
                  </a:lnTo>
                  <a:lnTo>
                    <a:pt x="1282" y="1822"/>
                  </a:lnTo>
                  <a:lnTo>
                    <a:pt x="1282" y="1822"/>
                  </a:lnTo>
                  <a:lnTo>
                    <a:pt x="1277" y="1822"/>
                  </a:lnTo>
                  <a:lnTo>
                    <a:pt x="1277" y="1822"/>
                  </a:lnTo>
                  <a:lnTo>
                    <a:pt x="1272" y="1824"/>
                  </a:lnTo>
                  <a:lnTo>
                    <a:pt x="1272" y="1824"/>
                  </a:lnTo>
                  <a:lnTo>
                    <a:pt x="1272" y="1824"/>
                  </a:lnTo>
                  <a:lnTo>
                    <a:pt x="1265" y="1829"/>
                  </a:lnTo>
                  <a:lnTo>
                    <a:pt x="1263" y="1831"/>
                  </a:lnTo>
                  <a:lnTo>
                    <a:pt x="1263" y="1833"/>
                  </a:lnTo>
                  <a:lnTo>
                    <a:pt x="1263" y="1833"/>
                  </a:lnTo>
                  <a:lnTo>
                    <a:pt x="1263" y="1833"/>
                  </a:lnTo>
                  <a:lnTo>
                    <a:pt x="1251" y="1845"/>
                  </a:lnTo>
                  <a:lnTo>
                    <a:pt x="1251" y="1848"/>
                  </a:lnTo>
                  <a:lnTo>
                    <a:pt x="1249" y="1848"/>
                  </a:lnTo>
                  <a:lnTo>
                    <a:pt x="1249" y="1850"/>
                  </a:lnTo>
                  <a:lnTo>
                    <a:pt x="1246" y="1852"/>
                  </a:lnTo>
                  <a:lnTo>
                    <a:pt x="1246" y="1855"/>
                  </a:lnTo>
                  <a:lnTo>
                    <a:pt x="1246" y="1855"/>
                  </a:lnTo>
                  <a:lnTo>
                    <a:pt x="1244" y="1855"/>
                  </a:lnTo>
                  <a:lnTo>
                    <a:pt x="1244" y="1857"/>
                  </a:lnTo>
                  <a:lnTo>
                    <a:pt x="1242" y="1857"/>
                  </a:lnTo>
                  <a:lnTo>
                    <a:pt x="1242" y="1857"/>
                  </a:lnTo>
                  <a:lnTo>
                    <a:pt x="1242" y="1855"/>
                  </a:lnTo>
                  <a:lnTo>
                    <a:pt x="1239" y="1855"/>
                  </a:lnTo>
                  <a:lnTo>
                    <a:pt x="1239" y="1852"/>
                  </a:lnTo>
                  <a:lnTo>
                    <a:pt x="1237" y="1852"/>
                  </a:lnTo>
                  <a:lnTo>
                    <a:pt x="1237" y="1848"/>
                  </a:lnTo>
                  <a:lnTo>
                    <a:pt x="1235" y="1843"/>
                  </a:lnTo>
                  <a:lnTo>
                    <a:pt x="1235" y="1843"/>
                  </a:lnTo>
                  <a:lnTo>
                    <a:pt x="1232" y="1841"/>
                  </a:lnTo>
                  <a:lnTo>
                    <a:pt x="1232" y="1841"/>
                  </a:lnTo>
                  <a:lnTo>
                    <a:pt x="1232" y="1838"/>
                  </a:lnTo>
                  <a:lnTo>
                    <a:pt x="1230" y="1838"/>
                  </a:lnTo>
                  <a:lnTo>
                    <a:pt x="1230" y="1838"/>
                  </a:lnTo>
                  <a:lnTo>
                    <a:pt x="1230" y="1836"/>
                  </a:lnTo>
                  <a:lnTo>
                    <a:pt x="1227" y="1836"/>
                  </a:lnTo>
                  <a:lnTo>
                    <a:pt x="1225" y="1838"/>
                  </a:lnTo>
                  <a:lnTo>
                    <a:pt x="1220" y="1838"/>
                  </a:lnTo>
                  <a:lnTo>
                    <a:pt x="1220" y="1838"/>
                  </a:lnTo>
                  <a:lnTo>
                    <a:pt x="1220" y="1838"/>
                  </a:lnTo>
                  <a:lnTo>
                    <a:pt x="1218" y="1841"/>
                  </a:lnTo>
                  <a:lnTo>
                    <a:pt x="1218" y="1843"/>
                  </a:lnTo>
                  <a:lnTo>
                    <a:pt x="1216" y="1843"/>
                  </a:lnTo>
                  <a:lnTo>
                    <a:pt x="1216" y="1843"/>
                  </a:lnTo>
                  <a:lnTo>
                    <a:pt x="1213" y="1843"/>
                  </a:lnTo>
                  <a:lnTo>
                    <a:pt x="1211" y="1843"/>
                  </a:lnTo>
                  <a:lnTo>
                    <a:pt x="1211" y="1843"/>
                  </a:lnTo>
                  <a:lnTo>
                    <a:pt x="1206" y="1836"/>
                  </a:lnTo>
                  <a:lnTo>
                    <a:pt x="1204" y="1836"/>
                  </a:lnTo>
                  <a:lnTo>
                    <a:pt x="1204" y="1833"/>
                  </a:lnTo>
                  <a:lnTo>
                    <a:pt x="1201" y="1829"/>
                  </a:lnTo>
                  <a:lnTo>
                    <a:pt x="1201" y="1826"/>
                  </a:lnTo>
                  <a:lnTo>
                    <a:pt x="1199" y="1826"/>
                  </a:lnTo>
                  <a:lnTo>
                    <a:pt x="1199" y="1824"/>
                  </a:lnTo>
                  <a:lnTo>
                    <a:pt x="1197" y="1824"/>
                  </a:lnTo>
                  <a:lnTo>
                    <a:pt x="1194" y="1824"/>
                  </a:lnTo>
                  <a:lnTo>
                    <a:pt x="1192" y="1824"/>
                  </a:lnTo>
                  <a:lnTo>
                    <a:pt x="1192" y="1824"/>
                  </a:lnTo>
                  <a:lnTo>
                    <a:pt x="1192" y="1824"/>
                  </a:lnTo>
                  <a:lnTo>
                    <a:pt x="1190" y="1824"/>
                  </a:lnTo>
                  <a:lnTo>
                    <a:pt x="1190" y="1824"/>
                  </a:lnTo>
                  <a:lnTo>
                    <a:pt x="1190" y="1824"/>
                  </a:lnTo>
                  <a:lnTo>
                    <a:pt x="1190" y="1826"/>
                  </a:lnTo>
                  <a:lnTo>
                    <a:pt x="1190" y="1826"/>
                  </a:lnTo>
                  <a:lnTo>
                    <a:pt x="1190" y="1826"/>
                  </a:lnTo>
                  <a:lnTo>
                    <a:pt x="1190" y="1826"/>
                  </a:lnTo>
                  <a:lnTo>
                    <a:pt x="1190" y="1829"/>
                  </a:lnTo>
                  <a:lnTo>
                    <a:pt x="1192" y="1833"/>
                  </a:lnTo>
                  <a:lnTo>
                    <a:pt x="1194" y="1841"/>
                  </a:lnTo>
                  <a:lnTo>
                    <a:pt x="1194" y="1843"/>
                  </a:lnTo>
                  <a:lnTo>
                    <a:pt x="1194" y="1843"/>
                  </a:lnTo>
                  <a:lnTo>
                    <a:pt x="1194" y="1845"/>
                  </a:lnTo>
                  <a:lnTo>
                    <a:pt x="1194" y="1845"/>
                  </a:lnTo>
                  <a:lnTo>
                    <a:pt x="1192" y="1845"/>
                  </a:lnTo>
                  <a:lnTo>
                    <a:pt x="1187" y="1848"/>
                  </a:lnTo>
                  <a:lnTo>
                    <a:pt x="1178" y="1852"/>
                  </a:lnTo>
                  <a:lnTo>
                    <a:pt x="1173" y="1855"/>
                  </a:lnTo>
                  <a:lnTo>
                    <a:pt x="1171" y="1857"/>
                  </a:lnTo>
                  <a:lnTo>
                    <a:pt x="1157" y="1867"/>
                  </a:lnTo>
                  <a:lnTo>
                    <a:pt x="1157" y="1867"/>
                  </a:lnTo>
                  <a:lnTo>
                    <a:pt x="1157" y="1867"/>
                  </a:lnTo>
                  <a:lnTo>
                    <a:pt x="1157" y="1869"/>
                  </a:lnTo>
                  <a:lnTo>
                    <a:pt x="1154" y="1869"/>
                  </a:lnTo>
                  <a:lnTo>
                    <a:pt x="1154" y="1869"/>
                  </a:lnTo>
                  <a:lnTo>
                    <a:pt x="1154" y="1871"/>
                  </a:lnTo>
                  <a:lnTo>
                    <a:pt x="1154" y="1871"/>
                  </a:lnTo>
                  <a:lnTo>
                    <a:pt x="1152" y="1874"/>
                  </a:lnTo>
                  <a:lnTo>
                    <a:pt x="1149" y="1874"/>
                  </a:lnTo>
                  <a:lnTo>
                    <a:pt x="1140" y="1874"/>
                  </a:lnTo>
                  <a:lnTo>
                    <a:pt x="1138" y="1874"/>
                  </a:lnTo>
                  <a:lnTo>
                    <a:pt x="1138" y="1876"/>
                  </a:lnTo>
                  <a:lnTo>
                    <a:pt x="1133" y="1888"/>
                  </a:lnTo>
                  <a:lnTo>
                    <a:pt x="1131" y="1890"/>
                  </a:lnTo>
                  <a:lnTo>
                    <a:pt x="1131" y="1893"/>
                  </a:lnTo>
                  <a:lnTo>
                    <a:pt x="1128" y="1893"/>
                  </a:lnTo>
                  <a:lnTo>
                    <a:pt x="1126" y="1895"/>
                  </a:lnTo>
                  <a:lnTo>
                    <a:pt x="1126" y="1895"/>
                  </a:lnTo>
                  <a:lnTo>
                    <a:pt x="1123" y="1897"/>
                  </a:lnTo>
                  <a:lnTo>
                    <a:pt x="1121" y="1902"/>
                  </a:lnTo>
                  <a:lnTo>
                    <a:pt x="1121" y="1902"/>
                  </a:lnTo>
                  <a:lnTo>
                    <a:pt x="1121" y="1904"/>
                  </a:lnTo>
                  <a:lnTo>
                    <a:pt x="1119" y="1904"/>
                  </a:lnTo>
                  <a:lnTo>
                    <a:pt x="1119" y="1904"/>
                  </a:lnTo>
                  <a:lnTo>
                    <a:pt x="1116" y="1902"/>
                  </a:lnTo>
                  <a:lnTo>
                    <a:pt x="1116" y="1902"/>
                  </a:lnTo>
                  <a:lnTo>
                    <a:pt x="1114" y="1902"/>
                  </a:lnTo>
                  <a:lnTo>
                    <a:pt x="1112" y="1902"/>
                  </a:lnTo>
                  <a:lnTo>
                    <a:pt x="1107" y="1904"/>
                  </a:lnTo>
                  <a:lnTo>
                    <a:pt x="1105" y="1907"/>
                  </a:lnTo>
                  <a:lnTo>
                    <a:pt x="1105" y="1907"/>
                  </a:lnTo>
                  <a:lnTo>
                    <a:pt x="1102" y="1912"/>
                  </a:lnTo>
                  <a:lnTo>
                    <a:pt x="1102" y="1914"/>
                  </a:lnTo>
                  <a:lnTo>
                    <a:pt x="1100" y="1914"/>
                  </a:lnTo>
                  <a:lnTo>
                    <a:pt x="1097" y="1914"/>
                  </a:lnTo>
                  <a:lnTo>
                    <a:pt x="1095" y="1916"/>
                  </a:lnTo>
                  <a:lnTo>
                    <a:pt x="1095" y="1916"/>
                  </a:lnTo>
                  <a:lnTo>
                    <a:pt x="1095" y="1919"/>
                  </a:lnTo>
                  <a:lnTo>
                    <a:pt x="1095" y="1921"/>
                  </a:lnTo>
                  <a:lnTo>
                    <a:pt x="1095" y="1923"/>
                  </a:lnTo>
                  <a:lnTo>
                    <a:pt x="1093" y="1923"/>
                  </a:lnTo>
                  <a:lnTo>
                    <a:pt x="1081" y="1928"/>
                  </a:lnTo>
                  <a:lnTo>
                    <a:pt x="1079" y="1930"/>
                  </a:lnTo>
                  <a:lnTo>
                    <a:pt x="1076" y="1930"/>
                  </a:lnTo>
                  <a:lnTo>
                    <a:pt x="1074" y="1935"/>
                  </a:lnTo>
                  <a:lnTo>
                    <a:pt x="1074" y="1938"/>
                  </a:lnTo>
                  <a:lnTo>
                    <a:pt x="1067" y="1942"/>
                  </a:lnTo>
                  <a:lnTo>
                    <a:pt x="1064" y="1945"/>
                  </a:lnTo>
                  <a:lnTo>
                    <a:pt x="1062" y="1945"/>
                  </a:lnTo>
                  <a:lnTo>
                    <a:pt x="1062" y="1949"/>
                  </a:lnTo>
                  <a:lnTo>
                    <a:pt x="1060" y="1952"/>
                  </a:lnTo>
                  <a:lnTo>
                    <a:pt x="1057" y="1954"/>
                  </a:lnTo>
                  <a:lnTo>
                    <a:pt x="1055" y="1956"/>
                  </a:lnTo>
                  <a:lnTo>
                    <a:pt x="1055" y="1956"/>
                  </a:lnTo>
                  <a:lnTo>
                    <a:pt x="1055" y="1961"/>
                  </a:lnTo>
                  <a:lnTo>
                    <a:pt x="1055" y="1964"/>
                  </a:lnTo>
                  <a:lnTo>
                    <a:pt x="1053" y="1966"/>
                  </a:lnTo>
                  <a:lnTo>
                    <a:pt x="1050" y="1971"/>
                  </a:lnTo>
                  <a:lnTo>
                    <a:pt x="1050" y="1973"/>
                  </a:lnTo>
                  <a:lnTo>
                    <a:pt x="1050" y="1973"/>
                  </a:lnTo>
                  <a:lnTo>
                    <a:pt x="1050" y="1975"/>
                  </a:lnTo>
                  <a:lnTo>
                    <a:pt x="1050" y="1978"/>
                  </a:lnTo>
                  <a:lnTo>
                    <a:pt x="1053" y="1982"/>
                  </a:lnTo>
                  <a:lnTo>
                    <a:pt x="1055" y="1987"/>
                  </a:lnTo>
                  <a:lnTo>
                    <a:pt x="1057" y="1987"/>
                  </a:lnTo>
                  <a:lnTo>
                    <a:pt x="1057" y="1990"/>
                  </a:lnTo>
                  <a:lnTo>
                    <a:pt x="1057" y="1992"/>
                  </a:lnTo>
                  <a:lnTo>
                    <a:pt x="1050" y="2004"/>
                  </a:lnTo>
                  <a:lnTo>
                    <a:pt x="1050" y="2006"/>
                  </a:lnTo>
                  <a:lnTo>
                    <a:pt x="1045" y="2011"/>
                  </a:lnTo>
                  <a:lnTo>
                    <a:pt x="1043" y="2011"/>
                  </a:lnTo>
                  <a:lnTo>
                    <a:pt x="1043" y="2011"/>
                  </a:lnTo>
                  <a:lnTo>
                    <a:pt x="1041" y="2011"/>
                  </a:lnTo>
                  <a:lnTo>
                    <a:pt x="1041" y="2011"/>
                  </a:lnTo>
                  <a:lnTo>
                    <a:pt x="1038" y="2006"/>
                  </a:lnTo>
                  <a:lnTo>
                    <a:pt x="1038" y="2004"/>
                  </a:lnTo>
                  <a:lnTo>
                    <a:pt x="1038" y="2001"/>
                  </a:lnTo>
                  <a:lnTo>
                    <a:pt x="1036" y="2001"/>
                  </a:lnTo>
                  <a:lnTo>
                    <a:pt x="1036" y="2001"/>
                  </a:lnTo>
                  <a:lnTo>
                    <a:pt x="1034" y="2001"/>
                  </a:lnTo>
                  <a:lnTo>
                    <a:pt x="1034" y="2001"/>
                  </a:lnTo>
                  <a:lnTo>
                    <a:pt x="1031" y="2001"/>
                  </a:lnTo>
                  <a:lnTo>
                    <a:pt x="1029" y="2006"/>
                  </a:lnTo>
                  <a:lnTo>
                    <a:pt x="1026" y="2009"/>
                  </a:lnTo>
                  <a:lnTo>
                    <a:pt x="1026" y="2011"/>
                  </a:lnTo>
                  <a:lnTo>
                    <a:pt x="1024" y="2027"/>
                  </a:lnTo>
                  <a:lnTo>
                    <a:pt x="1024" y="2030"/>
                  </a:lnTo>
                  <a:lnTo>
                    <a:pt x="1024" y="2030"/>
                  </a:lnTo>
                  <a:lnTo>
                    <a:pt x="1024" y="2032"/>
                  </a:lnTo>
                  <a:lnTo>
                    <a:pt x="1022" y="2035"/>
                  </a:lnTo>
                  <a:lnTo>
                    <a:pt x="1022" y="2039"/>
                  </a:lnTo>
                  <a:lnTo>
                    <a:pt x="1022" y="2042"/>
                  </a:lnTo>
                  <a:lnTo>
                    <a:pt x="1019" y="2042"/>
                  </a:lnTo>
                  <a:lnTo>
                    <a:pt x="1019" y="2042"/>
                  </a:lnTo>
                  <a:lnTo>
                    <a:pt x="1010" y="2042"/>
                  </a:lnTo>
                  <a:lnTo>
                    <a:pt x="1003" y="2042"/>
                  </a:lnTo>
                  <a:lnTo>
                    <a:pt x="996" y="2039"/>
                  </a:lnTo>
                  <a:lnTo>
                    <a:pt x="993" y="2039"/>
                  </a:lnTo>
                  <a:lnTo>
                    <a:pt x="974" y="2042"/>
                  </a:lnTo>
                  <a:lnTo>
                    <a:pt x="972" y="2039"/>
                  </a:lnTo>
                  <a:lnTo>
                    <a:pt x="965" y="2039"/>
                  </a:lnTo>
                  <a:lnTo>
                    <a:pt x="944" y="2037"/>
                  </a:lnTo>
                  <a:lnTo>
                    <a:pt x="941" y="2035"/>
                  </a:lnTo>
                  <a:lnTo>
                    <a:pt x="941" y="2035"/>
                  </a:lnTo>
                  <a:lnTo>
                    <a:pt x="939" y="2035"/>
                  </a:lnTo>
                  <a:lnTo>
                    <a:pt x="941" y="2030"/>
                  </a:lnTo>
                  <a:lnTo>
                    <a:pt x="941" y="2027"/>
                  </a:lnTo>
                  <a:lnTo>
                    <a:pt x="941" y="2025"/>
                  </a:lnTo>
                  <a:lnTo>
                    <a:pt x="941" y="2023"/>
                  </a:lnTo>
                  <a:lnTo>
                    <a:pt x="937" y="2016"/>
                  </a:lnTo>
                  <a:lnTo>
                    <a:pt x="934" y="2013"/>
                  </a:lnTo>
                  <a:lnTo>
                    <a:pt x="932" y="2013"/>
                  </a:lnTo>
                  <a:lnTo>
                    <a:pt x="930" y="2011"/>
                  </a:lnTo>
                  <a:lnTo>
                    <a:pt x="913" y="2004"/>
                  </a:lnTo>
                  <a:lnTo>
                    <a:pt x="911" y="2001"/>
                  </a:lnTo>
                  <a:lnTo>
                    <a:pt x="908" y="2001"/>
                  </a:lnTo>
                  <a:lnTo>
                    <a:pt x="896" y="1997"/>
                  </a:lnTo>
                  <a:lnTo>
                    <a:pt x="892" y="1992"/>
                  </a:lnTo>
                  <a:lnTo>
                    <a:pt x="892" y="1992"/>
                  </a:lnTo>
                  <a:lnTo>
                    <a:pt x="885" y="1990"/>
                  </a:lnTo>
                  <a:lnTo>
                    <a:pt x="882" y="1990"/>
                  </a:lnTo>
                  <a:lnTo>
                    <a:pt x="882" y="1987"/>
                  </a:lnTo>
                  <a:lnTo>
                    <a:pt x="882" y="1985"/>
                  </a:lnTo>
                  <a:lnTo>
                    <a:pt x="882" y="1982"/>
                  </a:lnTo>
                  <a:lnTo>
                    <a:pt x="882" y="1978"/>
                  </a:lnTo>
                  <a:lnTo>
                    <a:pt x="880" y="1975"/>
                  </a:lnTo>
                  <a:lnTo>
                    <a:pt x="878" y="1966"/>
                  </a:lnTo>
                  <a:lnTo>
                    <a:pt x="875" y="1964"/>
                  </a:lnTo>
                  <a:lnTo>
                    <a:pt x="861" y="1954"/>
                  </a:lnTo>
                  <a:lnTo>
                    <a:pt x="859" y="1954"/>
                  </a:lnTo>
                  <a:lnTo>
                    <a:pt x="849" y="1956"/>
                  </a:lnTo>
                  <a:lnTo>
                    <a:pt x="842" y="1954"/>
                  </a:lnTo>
                  <a:lnTo>
                    <a:pt x="825" y="1947"/>
                  </a:lnTo>
                  <a:lnTo>
                    <a:pt x="825" y="1945"/>
                  </a:lnTo>
                  <a:lnTo>
                    <a:pt x="814" y="1938"/>
                  </a:lnTo>
                  <a:lnTo>
                    <a:pt x="811" y="1935"/>
                  </a:lnTo>
                  <a:lnTo>
                    <a:pt x="807" y="1933"/>
                  </a:lnTo>
                  <a:lnTo>
                    <a:pt x="802" y="1930"/>
                  </a:lnTo>
                  <a:lnTo>
                    <a:pt x="792" y="1921"/>
                  </a:lnTo>
                  <a:lnTo>
                    <a:pt x="804" y="1912"/>
                  </a:lnTo>
                  <a:lnTo>
                    <a:pt x="811" y="1904"/>
                  </a:lnTo>
                  <a:lnTo>
                    <a:pt x="814" y="1902"/>
                  </a:lnTo>
                  <a:lnTo>
                    <a:pt x="823" y="1881"/>
                  </a:lnTo>
                  <a:lnTo>
                    <a:pt x="823" y="1878"/>
                  </a:lnTo>
                  <a:lnTo>
                    <a:pt x="823" y="1878"/>
                  </a:lnTo>
                  <a:lnTo>
                    <a:pt x="833" y="1871"/>
                  </a:lnTo>
                  <a:lnTo>
                    <a:pt x="852" y="1845"/>
                  </a:lnTo>
                  <a:lnTo>
                    <a:pt x="856" y="1841"/>
                  </a:lnTo>
                  <a:lnTo>
                    <a:pt x="859" y="1836"/>
                  </a:lnTo>
                  <a:lnTo>
                    <a:pt x="859" y="1833"/>
                  </a:lnTo>
                  <a:lnTo>
                    <a:pt x="859" y="1833"/>
                  </a:lnTo>
                  <a:lnTo>
                    <a:pt x="859" y="1831"/>
                  </a:lnTo>
                  <a:lnTo>
                    <a:pt x="859" y="1831"/>
                  </a:lnTo>
                  <a:lnTo>
                    <a:pt x="854" y="1826"/>
                  </a:lnTo>
                  <a:lnTo>
                    <a:pt x="854" y="1826"/>
                  </a:lnTo>
                  <a:lnTo>
                    <a:pt x="852" y="1824"/>
                  </a:lnTo>
                  <a:lnTo>
                    <a:pt x="849" y="1822"/>
                  </a:lnTo>
                  <a:lnTo>
                    <a:pt x="849" y="1822"/>
                  </a:lnTo>
                  <a:lnTo>
                    <a:pt x="849" y="1822"/>
                  </a:lnTo>
                  <a:lnTo>
                    <a:pt x="852" y="1819"/>
                  </a:lnTo>
                  <a:lnTo>
                    <a:pt x="849" y="1812"/>
                  </a:lnTo>
                  <a:lnTo>
                    <a:pt x="847" y="1810"/>
                  </a:lnTo>
                  <a:lnTo>
                    <a:pt x="844" y="1810"/>
                  </a:lnTo>
                  <a:lnTo>
                    <a:pt x="844" y="1807"/>
                  </a:lnTo>
                  <a:lnTo>
                    <a:pt x="844" y="1803"/>
                  </a:lnTo>
                  <a:lnTo>
                    <a:pt x="844" y="1800"/>
                  </a:lnTo>
                  <a:lnTo>
                    <a:pt x="847" y="1791"/>
                  </a:lnTo>
                  <a:lnTo>
                    <a:pt x="847" y="1789"/>
                  </a:lnTo>
                  <a:lnTo>
                    <a:pt x="847" y="1789"/>
                  </a:lnTo>
                  <a:lnTo>
                    <a:pt x="847" y="1786"/>
                  </a:lnTo>
                  <a:lnTo>
                    <a:pt x="847" y="1784"/>
                  </a:lnTo>
                  <a:lnTo>
                    <a:pt x="844" y="1784"/>
                  </a:lnTo>
                  <a:lnTo>
                    <a:pt x="844" y="1781"/>
                  </a:lnTo>
                  <a:lnTo>
                    <a:pt x="844" y="1784"/>
                  </a:lnTo>
                  <a:lnTo>
                    <a:pt x="842" y="1784"/>
                  </a:lnTo>
                  <a:lnTo>
                    <a:pt x="830" y="1781"/>
                  </a:lnTo>
                  <a:lnTo>
                    <a:pt x="828" y="1781"/>
                  </a:lnTo>
                  <a:lnTo>
                    <a:pt x="823" y="1786"/>
                  </a:lnTo>
                  <a:lnTo>
                    <a:pt x="821" y="1789"/>
                  </a:lnTo>
                  <a:lnTo>
                    <a:pt x="816" y="1789"/>
                  </a:lnTo>
                  <a:lnTo>
                    <a:pt x="814" y="1789"/>
                  </a:lnTo>
                  <a:lnTo>
                    <a:pt x="809" y="1789"/>
                  </a:lnTo>
                  <a:lnTo>
                    <a:pt x="807" y="1789"/>
                  </a:lnTo>
                  <a:lnTo>
                    <a:pt x="799" y="1786"/>
                  </a:lnTo>
                  <a:lnTo>
                    <a:pt x="797" y="1786"/>
                  </a:lnTo>
                  <a:lnTo>
                    <a:pt x="795" y="1786"/>
                  </a:lnTo>
                  <a:lnTo>
                    <a:pt x="795" y="1786"/>
                  </a:lnTo>
                  <a:lnTo>
                    <a:pt x="792" y="1786"/>
                  </a:lnTo>
                  <a:lnTo>
                    <a:pt x="792" y="1786"/>
                  </a:lnTo>
                  <a:lnTo>
                    <a:pt x="792" y="1789"/>
                  </a:lnTo>
                  <a:lnTo>
                    <a:pt x="792" y="1789"/>
                  </a:lnTo>
                  <a:lnTo>
                    <a:pt x="790" y="1789"/>
                  </a:lnTo>
                  <a:lnTo>
                    <a:pt x="790" y="1791"/>
                  </a:lnTo>
                  <a:lnTo>
                    <a:pt x="790" y="1793"/>
                  </a:lnTo>
                  <a:lnTo>
                    <a:pt x="790" y="1793"/>
                  </a:lnTo>
                  <a:lnTo>
                    <a:pt x="790" y="1796"/>
                  </a:lnTo>
                  <a:lnTo>
                    <a:pt x="790" y="1798"/>
                  </a:lnTo>
                  <a:lnTo>
                    <a:pt x="790" y="1798"/>
                  </a:lnTo>
                  <a:lnTo>
                    <a:pt x="790" y="1800"/>
                  </a:lnTo>
                  <a:lnTo>
                    <a:pt x="790" y="1800"/>
                  </a:lnTo>
                  <a:lnTo>
                    <a:pt x="790" y="1800"/>
                  </a:lnTo>
                  <a:lnTo>
                    <a:pt x="790" y="1803"/>
                  </a:lnTo>
                  <a:lnTo>
                    <a:pt x="790" y="1803"/>
                  </a:lnTo>
                  <a:lnTo>
                    <a:pt x="790" y="1803"/>
                  </a:lnTo>
                  <a:lnTo>
                    <a:pt x="788" y="1805"/>
                  </a:lnTo>
                  <a:lnTo>
                    <a:pt x="788" y="1805"/>
                  </a:lnTo>
                  <a:lnTo>
                    <a:pt x="785" y="1805"/>
                  </a:lnTo>
                  <a:lnTo>
                    <a:pt x="785" y="1805"/>
                  </a:lnTo>
                  <a:lnTo>
                    <a:pt x="783" y="1807"/>
                  </a:lnTo>
                  <a:lnTo>
                    <a:pt x="783" y="1807"/>
                  </a:lnTo>
                  <a:lnTo>
                    <a:pt x="781" y="1805"/>
                  </a:lnTo>
                  <a:lnTo>
                    <a:pt x="781" y="1805"/>
                  </a:lnTo>
                  <a:lnTo>
                    <a:pt x="778" y="1805"/>
                  </a:lnTo>
                  <a:lnTo>
                    <a:pt x="778" y="1805"/>
                  </a:lnTo>
                  <a:lnTo>
                    <a:pt x="776" y="1805"/>
                  </a:lnTo>
                  <a:lnTo>
                    <a:pt x="773" y="1805"/>
                  </a:lnTo>
                  <a:lnTo>
                    <a:pt x="773" y="1805"/>
                  </a:lnTo>
                  <a:lnTo>
                    <a:pt x="771" y="1805"/>
                  </a:lnTo>
                  <a:lnTo>
                    <a:pt x="771" y="1805"/>
                  </a:lnTo>
                  <a:lnTo>
                    <a:pt x="769" y="1812"/>
                  </a:lnTo>
                  <a:lnTo>
                    <a:pt x="766" y="1812"/>
                  </a:lnTo>
                  <a:lnTo>
                    <a:pt x="764" y="1819"/>
                  </a:lnTo>
                  <a:lnTo>
                    <a:pt x="764" y="1822"/>
                  </a:lnTo>
                  <a:lnTo>
                    <a:pt x="764" y="1822"/>
                  </a:lnTo>
                  <a:lnTo>
                    <a:pt x="762" y="1824"/>
                  </a:lnTo>
                  <a:lnTo>
                    <a:pt x="759" y="1826"/>
                  </a:lnTo>
                  <a:lnTo>
                    <a:pt x="759" y="1829"/>
                  </a:lnTo>
                  <a:lnTo>
                    <a:pt x="757" y="1829"/>
                  </a:lnTo>
                  <a:lnTo>
                    <a:pt x="755" y="1836"/>
                  </a:lnTo>
                  <a:lnTo>
                    <a:pt x="755" y="1836"/>
                  </a:lnTo>
                  <a:lnTo>
                    <a:pt x="752" y="1838"/>
                  </a:lnTo>
                  <a:lnTo>
                    <a:pt x="750" y="1841"/>
                  </a:lnTo>
                  <a:lnTo>
                    <a:pt x="743" y="1850"/>
                  </a:lnTo>
                  <a:lnTo>
                    <a:pt x="743" y="1852"/>
                  </a:lnTo>
                  <a:lnTo>
                    <a:pt x="733" y="1874"/>
                  </a:lnTo>
                  <a:lnTo>
                    <a:pt x="726" y="1897"/>
                  </a:lnTo>
                  <a:lnTo>
                    <a:pt x="726" y="1900"/>
                  </a:lnTo>
                  <a:lnTo>
                    <a:pt x="726" y="1902"/>
                  </a:lnTo>
                  <a:lnTo>
                    <a:pt x="726" y="1904"/>
                  </a:lnTo>
                  <a:lnTo>
                    <a:pt x="726" y="1904"/>
                  </a:lnTo>
                  <a:lnTo>
                    <a:pt x="726" y="1904"/>
                  </a:lnTo>
                  <a:lnTo>
                    <a:pt x="726" y="1907"/>
                  </a:lnTo>
                  <a:lnTo>
                    <a:pt x="726" y="1909"/>
                  </a:lnTo>
                  <a:lnTo>
                    <a:pt x="729" y="1909"/>
                  </a:lnTo>
                  <a:lnTo>
                    <a:pt x="729" y="1909"/>
                  </a:lnTo>
                  <a:lnTo>
                    <a:pt x="729" y="1912"/>
                  </a:lnTo>
                  <a:lnTo>
                    <a:pt x="726" y="1914"/>
                  </a:lnTo>
                  <a:lnTo>
                    <a:pt x="726" y="1914"/>
                  </a:lnTo>
                  <a:lnTo>
                    <a:pt x="726" y="1914"/>
                  </a:lnTo>
                  <a:lnTo>
                    <a:pt x="726" y="1916"/>
                  </a:lnTo>
                  <a:lnTo>
                    <a:pt x="726" y="1919"/>
                  </a:lnTo>
                  <a:lnTo>
                    <a:pt x="724" y="1919"/>
                  </a:lnTo>
                  <a:lnTo>
                    <a:pt x="724" y="1919"/>
                  </a:lnTo>
                  <a:lnTo>
                    <a:pt x="724" y="1919"/>
                  </a:lnTo>
                  <a:lnTo>
                    <a:pt x="721" y="1921"/>
                  </a:lnTo>
                  <a:lnTo>
                    <a:pt x="719" y="1921"/>
                  </a:lnTo>
                  <a:lnTo>
                    <a:pt x="719" y="1921"/>
                  </a:lnTo>
                  <a:lnTo>
                    <a:pt x="717" y="1921"/>
                  </a:lnTo>
                  <a:lnTo>
                    <a:pt x="717" y="1923"/>
                  </a:lnTo>
                  <a:lnTo>
                    <a:pt x="717" y="1926"/>
                  </a:lnTo>
                  <a:lnTo>
                    <a:pt x="714" y="1926"/>
                  </a:lnTo>
                  <a:lnTo>
                    <a:pt x="714" y="1928"/>
                  </a:lnTo>
                  <a:lnTo>
                    <a:pt x="714" y="1930"/>
                  </a:lnTo>
                  <a:lnTo>
                    <a:pt x="714" y="1930"/>
                  </a:lnTo>
                  <a:lnTo>
                    <a:pt x="714" y="1933"/>
                  </a:lnTo>
                  <a:lnTo>
                    <a:pt x="717" y="1938"/>
                  </a:lnTo>
                  <a:lnTo>
                    <a:pt x="717" y="1945"/>
                  </a:lnTo>
                  <a:lnTo>
                    <a:pt x="719" y="1947"/>
                  </a:lnTo>
                  <a:lnTo>
                    <a:pt x="719" y="1947"/>
                  </a:lnTo>
                  <a:lnTo>
                    <a:pt x="719" y="1949"/>
                  </a:lnTo>
                  <a:lnTo>
                    <a:pt x="719" y="1949"/>
                  </a:lnTo>
                  <a:lnTo>
                    <a:pt x="719" y="1949"/>
                  </a:lnTo>
                  <a:lnTo>
                    <a:pt x="719" y="1952"/>
                  </a:lnTo>
                  <a:lnTo>
                    <a:pt x="717" y="1954"/>
                  </a:lnTo>
                  <a:lnTo>
                    <a:pt x="714" y="1964"/>
                  </a:lnTo>
                  <a:lnTo>
                    <a:pt x="714" y="1966"/>
                  </a:lnTo>
                  <a:lnTo>
                    <a:pt x="712" y="1973"/>
                  </a:lnTo>
                  <a:lnTo>
                    <a:pt x="712" y="1973"/>
                  </a:lnTo>
                  <a:lnTo>
                    <a:pt x="712" y="1973"/>
                  </a:lnTo>
                  <a:lnTo>
                    <a:pt x="712" y="1975"/>
                  </a:lnTo>
                  <a:lnTo>
                    <a:pt x="700" y="1978"/>
                  </a:lnTo>
                  <a:lnTo>
                    <a:pt x="695" y="1980"/>
                  </a:lnTo>
                  <a:lnTo>
                    <a:pt x="695" y="1980"/>
                  </a:lnTo>
                  <a:lnTo>
                    <a:pt x="695" y="1980"/>
                  </a:lnTo>
                  <a:lnTo>
                    <a:pt x="691" y="1980"/>
                  </a:lnTo>
                  <a:lnTo>
                    <a:pt x="684" y="1980"/>
                  </a:lnTo>
                  <a:lnTo>
                    <a:pt x="681" y="1980"/>
                  </a:lnTo>
                  <a:lnTo>
                    <a:pt x="677" y="1978"/>
                  </a:lnTo>
                  <a:lnTo>
                    <a:pt x="672" y="1975"/>
                  </a:lnTo>
                  <a:lnTo>
                    <a:pt x="669" y="1973"/>
                  </a:lnTo>
                  <a:lnTo>
                    <a:pt x="667" y="1973"/>
                  </a:lnTo>
                  <a:lnTo>
                    <a:pt x="665" y="1973"/>
                  </a:lnTo>
                  <a:lnTo>
                    <a:pt x="653" y="1975"/>
                  </a:lnTo>
                  <a:lnTo>
                    <a:pt x="634" y="1980"/>
                  </a:lnTo>
                  <a:lnTo>
                    <a:pt x="632" y="1980"/>
                  </a:lnTo>
                  <a:lnTo>
                    <a:pt x="632" y="1982"/>
                  </a:lnTo>
                  <a:lnTo>
                    <a:pt x="629" y="1985"/>
                  </a:lnTo>
                  <a:lnTo>
                    <a:pt x="627" y="1987"/>
                  </a:lnTo>
                  <a:lnTo>
                    <a:pt x="627" y="1990"/>
                  </a:lnTo>
                  <a:lnTo>
                    <a:pt x="624" y="1990"/>
                  </a:lnTo>
                  <a:lnTo>
                    <a:pt x="624" y="1990"/>
                  </a:lnTo>
                  <a:lnTo>
                    <a:pt x="624" y="1992"/>
                  </a:lnTo>
                  <a:lnTo>
                    <a:pt x="620" y="1992"/>
                  </a:lnTo>
                  <a:lnTo>
                    <a:pt x="617" y="1992"/>
                  </a:lnTo>
                  <a:lnTo>
                    <a:pt x="603" y="1992"/>
                  </a:lnTo>
                  <a:lnTo>
                    <a:pt x="587" y="1992"/>
                  </a:lnTo>
                  <a:lnTo>
                    <a:pt x="587" y="1992"/>
                  </a:lnTo>
                  <a:lnTo>
                    <a:pt x="580" y="1987"/>
                  </a:lnTo>
                  <a:lnTo>
                    <a:pt x="580" y="1987"/>
                  </a:lnTo>
                  <a:lnTo>
                    <a:pt x="572" y="1987"/>
                  </a:lnTo>
                  <a:lnTo>
                    <a:pt x="568" y="1987"/>
                  </a:lnTo>
                  <a:lnTo>
                    <a:pt x="565" y="1987"/>
                  </a:lnTo>
                  <a:lnTo>
                    <a:pt x="565" y="1987"/>
                  </a:lnTo>
                  <a:lnTo>
                    <a:pt x="563" y="1987"/>
                  </a:lnTo>
                  <a:lnTo>
                    <a:pt x="563" y="1987"/>
                  </a:lnTo>
                  <a:lnTo>
                    <a:pt x="554" y="1999"/>
                  </a:lnTo>
                  <a:lnTo>
                    <a:pt x="551" y="1999"/>
                  </a:lnTo>
                  <a:lnTo>
                    <a:pt x="549" y="1999"/>
                  </a:lnTo>
                  <a:lnTo>
                    <a:pt x="549" y="1999"/>
                  </a:lnTo>
                  <a:lnTo>
                    <a:pt x="544" y="1999"/>
                  </a:lnTo>
                  <a:lnTo>
                    <a:pt x="544" y="1999"/>
                  </a:lnTo>
                  <a:lnTo>
                    <a:pt x="542" y="1999"/>
                  </a:lnTo>
                  <a:lnTo>
                    <a:pt x="539" y="1997"/>
                  </a:lnTo>
                  <a:lnTo>
                    <a:pt x="537" y="1992"/>
                  </a:lnTo>
                  <a:lnTo>
                    <a:pt x="535" y="1990"/>
                  </a:lnTo>
                  <a:lnTo>
                    <a:pt x="532" y="1990"/>
                  </a:lnTo>
                  <a:lnTo>
                    <a:pt x="530" y="1987"/>
                  </a:lnTo>
                  <a:lnTo>
                    <a:pt x="509" y="1959"/>
                  </a:lnTo>
                  <a:lnTo>
                    <a:pt x="492" y="1935"/>
                  </a:lnTo>
                  <a:lnTo>
                    <a:pt x="490" y="1935"/>
                  </a:lnTo>
                  <a:lnTo>
                    <a:pt x="468" y="1921"/>
                  </a:lnTo>
                  <a:lnTo>
                    <a:pt x="468" y="1921"/>
                  </a:lnTo>
                  <a:lnTo>
                    <a:pt x="468" y="1919"/>
                  </a:lnTo>
                  <a:lnTo>
                    <a:pt x="466" y="1900"/>
                  </a:lnTo>
                  <a:lnTo>
                    <a:pt x="468" y="1893"/>
                  </a:lnTo>
                  <a:lnTo>
                    <a:pt x="468" y="1890"/>
                  </a:lnTo>
                  <a:lnTo>
                    <a:pt x="471" y="1885"/>
                  </a:lnTo>
                  <a:lnTo>
                    <a:pt x="471" y="1885"/>
                  </a:lnTo>
                  <a:lnTo>
                    <a:pt x="473" y="1885"/>
                  </a:lnTo>
                  <a:lnTo>
                    <a:pt x="485" y="1883"/>
                  </a:lnTo>
                  <a:lnTo>
                    <a:pt x="485" y="1883"/>
                  </a:lnTo>
                  <a:lnTo>
                    <a:pt x="485" y="1881"/>
                  </a:lnTo>
                  <a:lnTo>
                    <a:pt x="485" y="1857"/>
                  </a:lnTo>
                  <a:lnTo>
                    <a:pt x="485" y="1855"/>
                  </a:lnTo>
                  <a:lnTo>
                    <a:pt x="485" y="1855"/>
                  </a:lnTo>
                  <a:lnTo>
                    <a:pt x="483" y="1850"/>
                  </a:lnTo>
                  <a:lnTo>
                    <a:pt x="483" y="1848"/>
                  </a:lnTo>
                  <a:lnTo>
                    <a:pt x="483" y="1845"/>
                  </a:lnTo>
                  <a:lnTo>
                    <a:pt x="483" y="1845"/>
                  </a:lnTo>
                  <a:lnTo>
                    <a:pt x="487" y="1843"/>
                  </a:lnTo>
                  <a:lnTo>
                    <a:pt x="523" y="1831"/>
                  </a:lnTo>
                  <a:lnTo>
                    <a:pt x="532" y="1824"/>
                  </a:lnTo>
                  <a:lnTo>
                    <a:pt x="537" y="1822"/>
                  </a:lnTo>
                  <a:lnTo>
                    <a:pt x="542" y="1817"/>
                  </a:lnTo>
                  <a:lnTo>
                    <a:pt x="546" y="1812"/>
                  </a:lnTo>
                  <a:lnTo>
                    <a:pt x="556" y="1798"/>
                  </a:lnTo>
                  <a:lnTo>
                    <a:pt x="558" y="1796"/>
                  </a:lnTo>
                  <a:lnTo>
                    <a:pt x="561" y="1793"/>
                  </a:lnTo>
                  <a:lnTo>
                    <a:pt x="563" y="1793"/>
                  </a:lnTo>
                  <a:lnTo>
                    <a:pt x="568" y="1791"/>
                  </a:lnTo>
                  <a:lnTo>
                    <a:pt x="568" y="1791"/>
                  </a:lnTo>
                  <a:lnTo>
                    <a:pt x="568" y="1791"/>
                  </a:lnTo>
                  <a:lnTo>
                    <a:pt x="570" y="1789"/>
                  </a:lnTo>
                  <a:lnTo>
                    <a:pt x="577" y="1779"/>
                  </a:lnTo>
                  <a:lnTo>
                    <a:pt x="577" y="1779"/>
                  </a:lnTo>
                  <a:lnTo>
                    <a:pt x="577" y="1777"/>
                  </a:lnTo>
                  <a:lnTo>
                    <a:pt x="580" y="1774"/>
                  </a:lnTo>
                  <a:lnTo>
                    <a:pt x="580" y="1772"/>
                  </a:lnTo>
                  <a:lnTo>
                    <a:pt x="577" y="1772"/>
                  </a:lnTo>
                  <a:lnTo>
                    <a:pt x="577" y="1770"/>
                  </a:lnTo>
                  <a:lnTo>
                    <a:pt x="568" y="1741"/>
                  </a:lnTo>
                  <a:lnTo>
                    <a:pt x="565" y="1739"/>
                  </a:lnTo>
                  <a:lnTo>
                    <a:pt x="565" y="1736"/>
                  </a:lnTo>
                  <a:lnTo>
                    <a:pt x="565" y="1734"/>
                  </a:lnTo>
                  <a:lnTo>
                    <a:pt x="568" y="1734"/>
                  </a:lnTo>
                  <a:lnTo>
                    <a:pt x="570" y="1727"/>
                  </a:lnTo>
                  <a:lnTo>
                    <a:pt x="570" y="1727"/>
                  </a:lnTo>
                  <a:lnTo>
                    <a:pt x="570" y="1725"/>
                  </a:lnTo>
                  <a:lnTo>
                    <a:pt x="568" y="1722"/>
                  </a:lnTo>
                  <a:lnTo>
                    <a:pt x="568" y="1722"/>
                  </a:lnTo>
                  <a:lnTo>
                    <a:pt x="565" y="1722"/>
                  </a:lnTo>
                  <a:lnTo>
                    <a:pt x="539" y="1718"/>
                  </a:lnTo>
                  <a:lnTo>
                    <a:pt x="509" y="1722"/>
                  </a:lnTo>
                  <a:lnTo>
                    <a:pt x="487" y="1727"/>
                  </a:lnTo>
                  <a:lnTo>
                    <a:pt x="483" y="1729"/>
                  </a:lnTo>
                  <a:lnTo>
                    <a:pt x="471" y="1732"/>
                  </a:lnTo>
                  <a:lnTo>
                    <a:pt x="468" y="1734"/>
                  </a:lnTo>
                  <a:lnTo>
                    <a:pt x="464" y="1736"/>
                  </a:lnTo>
                  <a:lnTo>
                    <a:pt x="457" y="1741"/>
                  </a:lnTo>
                  <a:lnTo>
                    <a:pt x="454" y="1741"/>
                  </a:lnTo>
                  <a:lnTo>
                    <a:pt x="452" y="1741"/>
                  </a:lnTo>
                  <a:lnTo>
                    <a:pt x="438" y="1739"/>
                  </a:lnTo>
                  <a:lnTo>
                    <a:pt x="426" y="1732"/>
                  </a:lnTo>
                  <a:lnTo>
                    <a:pt x="416" y="1727"/>
                  </a:lnTo>
                  <a:lnTo>
                    <a:pt x="414" y="1725"/>
                  </a:lnTo>
                  <a:lnTo>
                    <a:pt x="412" y="1722"/>
                  </a:lnTo>
                  <a:lnTo>
                    <a:pt x="405" y="1718"/>
                  </a:lnTo>
                  <a:lnTo>
                    <a:pt x="402" y="1715"/>
                  </a:lnTo>
                  <a:lnTo>
                    <a:pt x="402" y="1715"/>
                  </a:lnTo>
                  <a:lnTo>
                    <a:pt x="400" y="1713"/>
                  </a:lnTo>
                  <a:lnTo>
                    <a:pt x="397" y="1713"/>
                  </a:lnTo>
                  <a:lnTo>
                    <a:pt x="355" y="1720"/>
                  </a:lnTo>
                  <a:lnTo>
                    <a:pt x="338" y="1720"/>
                  </a:lnTo>
                  <a:lnTo>
                    <a:pt x="338" y="1722"/>
                  </a:lnTo>
                  <a:lnTo>
                    <a:pt x="336" y="1722"/>
                  </a:lnTo>
                  <a:lnTo>
                    <a:pt x="336" y="1722"/>
                  </a:lnTo>
                  <a:lnTo>
                    <a:pt x="336" y="1722"/>
                  </a:lnTo>
                  <a:lnTo>
                    <a:pt x="336" y="1722"/>
                  </a:lnTo>
                  <a:lnTo>
                    <a:pt x="336" y="1725"/>
                  </a:lnTo>
                  <a:lnTo>
                    <a:pt x="338" y="1729"/>
                  </a:lnTo>
                  <a:lnTo>
                    <a:pt x="345" y="1741"/>
                  </a:lnTo>
                  <a:lnTo>
                    <a:pt x="348" y="1746"/>
                  </a:lnTo>
                  <a:lnTo>
                    <a:pt x="350" y="1751"/>
                  </a:lnTo>
                  <a:lnTo>
                    <a:pt x="350" y="1753"/>
                  </a:lnTo>
                  <a:lnTo>
                    <a:pt x="350" y="1755"/>
                  </a:lnTo>
                  <a:lnTo>
                    <a:pt x="345" y="1758"/>
                  </a:lnTo>
                  <a:lnTo>
                    <a:pt x="336" y="1765"/>
                  </a:lnTo>
                  <a:lnTo>
                    <a:pt x="334" y="1767"/>
                  </a:lnTo>
                  <a:lnTo>
                    <a:pt x="329" y="1772"/>
                  </a:lnTo>
                  <a:lnTo>
                    <a:pt x="327" y="1774"/>
                  </a:lnTo>
                  <a:lnTo>
                    <a:pt x="319" y="1772"/>
                  </a:lnTo>
                  <a:lnTo>
                    <a:pt x="308" y="1767"/>
                  </a:lnTo>
                  <a:lnTo>
                    <a:pt x="305" y="1767"/>
                  </a:lnTo>
                  <a:lnTo>
                    <a:pt x="305" y="1767"/>
                  </a:lnTo>
                  <a:lnTo>
                    <a:pt x="303" y="1767"/>
                  </a:lnTo>
                  <a:lnTo>
                    <a:pt x="303" y="1767"/>
                  </a:lnTo>
                  <a:lnTo>
                    <a:pt x="301" y="1767"/>
                  </a:lnTo>
                  <a:lnTo>
                    <a:pt x="286" y="1755"/>
                  </a:lnTo>
                  <a:lnTo>
                    <a:pt x="284" y="1755"/>
                  </a:lnTo>
                  <a:lnTo>
                    <a:pt x="279" y="1753"/>
                  </a:lnTo>
                  <a:lnTo>
                    <a:pt x="277" y="1753"/>
                  </a:lnTo>
                  <a:lnTo>
                    <a:pt x="277" y="1753"/>
                  </a:lnTo>
                  <a:lnTo>
                    <a:pt x="277" y="1751"/>
                  </a:lnTo>
                  <a:lnTo>
                    <a:pt x="277" y="1748"/>
                  </a:lnTo>
                  <a:lnTo>
                    <a:pt x="277" y="1748"/>
                  </a:lnTo>
                  <a:lnTo>
                    <a:pt x="279" y="1746"/>
                  </a:lnTo>
                  <a:lnTo>
                    <a:pt x="279" y="1746"/>
                  </a:lnTo>
                  <a:lnTo>
                    <a:pt x="279" y="1746"/>
                  </a:lnTo>
                  <a:lnTo>
                    <a:pt x="279" y="1744"/>
                  </a:lnTo>
                  <a:lnTo>
                    <a:pt x="275" y="1741"/>
                  </a:lnTo>
                  <a:lnTo>
                    <a:pt x="275" y="1739"/>
                  </a:lnTo>
                  <a:lnTo>
                    <a:pt x="272" y="1736"/>
                  </a:lnTo>
                  <a:lnTo>
                    <a:pt x="272" y="1732"/>
                  </a:lnTo>
                  <a:lnTo>
                    <a:pt x="270" y="1729"/>
                  </a:lnTo>
                  <a:lnTo>
                    <a:pt x="270" y="1727"/>
                  </a:lnTo>
                  <a:lnTo>
                    <a:pt x="270" y="1727"/>
                  </a:lnTo>
                  <a:lnTo>
                    <a:pt x="270" y="1725"/>
                  </a:lnTo>
                  <a:lnTo>
                    <a:pt x="270" y="1722"/>
                  </a:lnTo>
                  <a:lnTo>
                    <a:pt x="272" y="1722"/>
                  </a:lnTo>
                  <a:lnTo>
                    <a:pt x="272" y="1720"/>
                  </a:lnTo>
                  <a:lnTo>
                    <a:pt x="272" y="1718"/>
                  </a:lnTo>
                  <a:lnTo>
                    <a:pt x="272" y="1718"/>
                  </a:lnTo>
                  <a:lnTo>
                    <a:pt x="272" y="1718"/>
                  </a:lnTo>
                  <a:lnTo>
                    <a:pt x="272" y="1715"/>
                  </a:lnTo>
                  <a:lnTo>
                    <a:pt x="270" y="1715"/>
                  </a:lnTo>
                  <a:lnTo>
                    <a:pt x="267" y="1713"/>
                  </a:lnTo>
                  <a:lnTo>
                    <a:pt x="267" y="1715"/>
                  </a:lnTo>
                  <a:lnTo>
                    <a:pt x="263" y="1715"/>
                  </a:lnTo>
                  <a:lnTo>
                    <a:pt x="263" y="1715"/>
                  </a:lnTo>
                  <a:lnTo>
                    <a:pt x="263" y="1715"/>
                  </a:lnTo>
                  <a:lnTo>
                    <a:pt x="263" y="1715"/>
                  </a:lnTo>
                  <a:lnTo>
                    <a:pt x="260" y="1715"/>
                  </a:lnTo>
                  <a:lnTo>
                    <a:pt x="260" y="1715"/>
                  </a:lnTo>
                  <a:lnTo>
                    <a:pt x="258" y="1715"/>
                  </a:lnTo>
                  <a:lnTo>
                    <a:pt x="256" y="1713"/>
                  </a:lnTo>
                  <a:lnTo>
                    <a:pt x="256" y="1713"/>
                  </a:lnTo>
                  <a:lnTo>
                    <a:pt x="246" y="1703"/>
                  </a:lnTo>
                  <a:lnTo>
                    <a:pt x="244" y="1696"/>
                  </a:lnTo>
                  <a:lnTo>
                    <a:pt x="241" y="1694"/>
                  </a:lnTo>
                  <a:lnTo>
                    <a:pt x="241" y="1692"/>
                  </a:lnTo>
                  <a:lnTo>
                    <a:pt x="241" y="1689"/>
                  </a:lnTo>
                  <a:lnTo>
                    <a:pt x="241" y="1687"/>
                  </a:lnTo>
                  <a:lnTo>
                    <a:pt x="241" y="1682"/>
                  </a:lnTo>
                  <a:lnTo>
                    <a:pt x="241" y="1680"/>
                  </a:lnTo>
                  <a:lnTo>
                    <a:pt x="244" y="1670"/>
                  </a:lnTo>
                  <a:lnTo>
                    <a:pt x="244" y="1668"/>
                  </a:lnTo>
                  <a:lnTo>
                    <a:pt x="246" y="1663"/>
                  </a:lnTo>
                  <a:lnTo>
                    <a:pt x="246" y="1658"/>
                  </a:lnTo>
                  <a:lnTo>
                    <a:pt x="244" y="1656"/>
                  </a:lnTo>
                  <a:lnTo>
                    <a:pt x="244" y="1654"/>
                  </a:lnTo>
                  <a:lnTo>
                    <a:pt x="241" y="1654"/>
                  </a:lnTo>
                  <a:lnTo>
                    <a:pt x="218" y="1647"/>
                  </a:lnTo>
                  <a:lnTo>
                    <a:pt x="215" y="1647"/>
                  </a:lnTo>
                  <a:lnTo>
                    <a:pt x="213" y="1644"/>
                  </a:lnTo>
                  <a:lnTo>
                    <a:pt x="213" y="1644"/>
                  </a:lnTo>
                  <a:lnTo>
                    <a:pt x="213" y="1642"/>
                  </a:lnTo>
                  <a:lnTo>
                    <a:pt x="213" y="1642"/>
                  </a:lnTo>
                  <a:lnTo>
                    <a:pt x="213" y="1639"/>
                  </a:lnTo>
                  <a:lnTo>
                    <a:pt x="213" y="1637"/>
                  </a:lnTo>
                  <a:lnTo>
                    <a:pt x="213" y="1635"/>
                  </a:lnTo>
                  <a:lnTo>
                    <a:pt x="211" y="1635"/>
                  </a:lnTo>
                  <a:lnTo>
                    <a:pt x="201" y="1628"/>
                  </a:lnTo>
                  <a:lnTo>
                    <a:pt x="199" y="1628"/>
                  </a:lnTo>
                  <a:lnTo>
                    <a:pt x="199" y="1625"/>
                  </a:lnTo>
                  <a:lnTo>
                    <a:pt x="199" y="1625"/>
                  </a:lnTo>
                  <a:lnTo>
                    <a:pt x="199" y="1623"/>
                  </a:lnTo>
                  <a:lnTo>
                    <a:pt x="199" y="1618"/>
                  </a:lnTo>
                  <a:lnTo>
                    <a:pt x="199" y="1616"/>
                  </a:lnTo>
                  <a:lnTo>
                    <a:pt x="199" y="1613"/>
                  </a:lnTo>
                  <a:lnTo>
                    <a:pt x="199" y="1611"/>
                  </a:lnTo>
                  <a:lnTo>
                    <a:pt x="196" y="1611"/>
                  </a:lnTo>
                  <a:lnTo>
                    <a:pt x="196" y="1609"/>
                  </a:lnTo>
                  <a:lnTo>
                    <a:pt x="194" y="1604"/>
                  </a:lnTo>
                  <a:lnTo>
                    <a:pt x="189" y="1602"/>
                  </a:lnTo>
                  <a:lnTo>
                    <a:pt x="178" y="1592"/>
                  </a:lnTo>
                  <a:lnTo>
                    <a:pt x="166" y="1585"/>
                  </a:lnTo>
                  <a:lnTo>
                    <a:pt x="159" y="1578"/>
                  </a:lnTo>
                  <a:lnTo>
                    <a:pt x="154" y="1569"/>
                  </a:lnTo>
                  <a:lnTo>
                    <a:pt x="147" y="1564"/>
                  </a:lnTo>
                  <a:lnTo>
                    <a:pt x="121" y="1557"/>
                  </a:lnTo>
                  <a:lnTo>
                    <a:pt x="123" y="1554"/>
                  </a:lnTo>
                  <a:lnTo>
                    <a:pt x="126" y="1552"/>
                  </a:lnTo>
                  <a:lnTo>
                    <a:pt x="135" y="1545"/>
                  </a:lnTo>
                  <a:lnTo>
                    <a:pt x="147" y="1538"/>
                  </a:lnTo>
                  <a:lnTo>
                    <a:pt x="178" y="1526"/>
                  </a:lnTo>
                  <a:lnTo>
                    <a:pt x="180" y="1526"/>
                  </a:lnTo>
                  <a:lnTo>
                    <a:pt x="182" y="1524"/>
                  </a:lnTo>
                  <a:lnTo>
                    <a:pt x="182" y="1521"/>
                  </a:lnTo>
                  <a:lnTo>
                    <a:pt x="185" y="1519"/>
                  </a:lnTo>
                  <a:lnTo>
                    <a:pt x="189" y="1509"/>
                  </a:lnTo>
                  <a:lnTo>
                    <a:pt x="194" y="1505"/>
                  </a:lnTo>
                  <a:lnTo>
                    <a:pt x="194" y="1502"/>
                  </a:lnTo>
                  <a:lnTo>
                    <a:pt x="211" y="1490"/>
                  </a:lnTo>
                  <a:lnTo>
                    <a:pt x="218" y="1483"/>
                  </a:lnTo>
                  <a:lnTo>
                    <a:pt x="218" y="1481"/>
                  </a:lnTo>
                  <a:lnTo>
                    <a:pt x="220" y="1479"/>
                  </a:lnTo>
                  <a:lnTo>
                    <a:pt x="220" y="1476"/>
                  </a:lnTo>
                  <a:lnTo>
                    <a:pt x="220" y="1472"/>
                  </a:lnTo>
                  <a:lnTo>
                    <a:pt x="220" y="1467"/>
                  </a:lnTo>
                  <a:lnTo>
                    <a:pt x="220" y="1464"/>
                  </a:lnTo>
                  <a:lnTo>
                    <a:pt x="220" y="1464"/>
                  </a:lnTo>
                  <a:lnTo>
                    <a:pt x="215" y="1446"/>
                  </a:lnTo>
                  <a:lnTo>
                    <a:pt x="213" y="1443"/>
                  </a:lnTo>
                  <a:lnTo>
                    <a:pt x="213" y="1441"/>
                  </a:lnTo>
                  <a:lnTo>
                    <a:pt x="211" y="1438"/>
                  </a:lnTo>
                  <a:lnTo>
                    <a:pt x="208" y="1438"/>
                  </a:lnTo>
                  <a:lnTo>
                    <a:pt x="187" y="1429"/>
                  </a:lnTo>
                  <a:lnTo>
                    <a:pt x="175" y="1429"/>
                  </a:lnTo>
                  <a:lnTo>
                    <a:pt x="163" y="1431"/>
                  </a:lnTo>
                  <a:lnTo>
                    <a:pt x="159" y="1431"/>
                  </a:lnTo>
                  <a:lnTo>
                    <a:pt x="126" y="1424"/>
                  </a:lnTo>
                  <a:lnTo>
                    <a:pt x="90" y="1429"/>
                  </a:lnTo>
                  <a:lnTo>
                    <a:pt x="88" y="1431"/>
                  </a:lnTo>
                  <a:lnTo>
                    <a:pt x="88" y="1431"/>
                  </a:lnTo>
                  <a:lnTo>
                    <a:pt x="83" y="1436"/>
                  </a:lnTo>
                  <a:lnTo>
                    <a:pt x="66" y="1446"/>
                  </a:lnTo>
                  <a:lnTo>
                    <a:pt x="64" y="1448"/>
                  </a:lnTo>
                  <a:lnTo>
                    <a:pt x="62" y="1448"/>
                  </a:lnTo>
                  <a:lnTo>
                    <a:pt x="59" y="1448"/>
                  </a:lnTo>
                  <a:lnTo>
                    <a:pt x="55" y="1448"/>
                  </a:lnTo>
                  <a:lnTo>
                    <a:pt x="26" y="1441"/>
                  </a:lnTo>
                  <a:lnTo>
                    <a:pt x="26" y="1441"/>
                  </a:lnTo>
                  <a:lnTo>
                    <a:pt x="26" y="1438"/>
                  </a:lnTo>
                  <a:lnTo>
                    <a:pt x="45" y="1401"/>
                  </a:lnTo>
                  <a:lnTo>
                    <a:pt x="48" y="1398"/>
                  </a:lnTo>
                  <a:lnTo>
                    <a:pt x="48" y="1396"/>
                  </a:lnTo>
                  <a:lnTo>
                    <a:pt x="45" y="1393"/>
                  </a:lnTo>
                  <a:lnTo>
                    <a:pt x="45" y="1391"/>
                  </a:lnTo>
                  <a:lnTo>
                    <a:pt x="38" y="1386"/>
                  </a:lnTo>
                  <a:lnTo>
                    <a:pt x="38" y="1384"/>
                  </a:lnTo>
                  <a:lnTo>
                    <a:pt x="24" y="1360"/>
                  </a:lnTo>
                  <a:lnTo>
                    <a:pt x="22" y="1358"/>
                  </a:lnTo>
                  <a:lnTo>
                    <a:pt x="19" y="1356"/>
                  </a:lnTo>
                  <a:lnTo>
                    <a:pt x="12" y="1339"/>
                  </a:lnTo>
                  <a:lnTo>
                    <a:pt x="3" y="1318"/>
                  </a:lnTo>
                  <a:lnTo>
                    <a:pt x="0" y="1308"/>
                  </a:lnTo>
                  <a:lnTo>
                    <a:pt x="3" y="1304"/>
                  </a:lnTo>
                  <a:lnTo>
                    <a:pt x="3" y="1299"/>
                  </a:lnTo>
                  <a:lnTo>
                    <a:pt x="7" y="1296"/>
                  </a:lnTo>
                  <a:lnTo>
                    <a:pt x="26" y="1287"/>
                  </a:lnTo>
                  <a:lnTo>
                    <a:pt x="5" y="1117"/>
                  </a:lnTo>
                  <a:lnTo>
                    <a:pt x="5" y="1117"/>
                  </a:lnTo>
                  <a:lnTo>
                    <a:pt x="211" y="1204"/>
                  </a:lnTo>
                  <a:lnTo>
                    <a:pt x="260" y="1202"/>
                  </a:lnTo>
                  <a:lnTo>
                    <a:pt x="265" y="1204"/>
                  </a:lnTo>
                  <a:lnTo>
                    <a:pt x="374" y="1252"/>
                  </a:lnTo>
                  <a:lnTo>
                    <a:pt x="393" y="1254"/>
                  </a:lnTo>
                  <a:lnTo>
                    <a:pt x="402" y="1256"/>
                  </a:lnTo>
                  <a:lnTo>
                    <a:pt x="414" y="1261"/>
                  </a:lnTo>
                  <a:lnTo>
                    <a:pt x="421" y="1270"/>
                  </a:lnTo>
                  <a:lnTo>
                    <a:pt x="431" y="1299"/>
                  </a:lnTo>
                  <a:lnTo>
                    <a:pt x="438" y="1311"/>
                  </a:lnTo>
                  <a:lnTo>
                    <a:pt x="442" y="1315"/>
                  </a:lnTo>
                  <a:lnTo>
                    <a:pt x="537" y="1360"/>
                  </a:lnTo>
                  <a:lnTo>
                    <a:pt x="539" y="1363"/>
                  </a:lnTo>
                  <a:lnTo>
                    <a:pt x="539" y="1363"/>
                  </a:lnTo>
                  <a:lnTo>
                    <a:pt x="539" y="1363"/>
                  </a:lnTo>
                  <a:lnTo>
                    <a:pt x="591" y="1405"/>
                  </a:lnTo>
                  <a:lnTo>
                    <a:pt x="594" y="1408"/>
                  </a:lnTo>
                  <a:lnTo>
                    <a:pt x="672" y="1408"/>
                  </a:lnTo>
                  <a:lnTo>
                    <a:pt x="667" y="1434"/>
                  </a:lnTo>
                  <a:lnTo>
                    <a:pt x="667" y="1436"/>
                  </a:lnTo>
                  <a:lnTo>
                    <a:pt x="677" y="1438"/>
                  </a:lnTo>
                  <a:lnTo>
                    <a:pt x="705" y="1446"/>
                  </a:lnTo>
                  <a:lnTo>
                    <a:pt x="707" y="1446"/>
                  </a:lnTo>
                  <a:lnTo>
                    <a:pt x="710" y="1448"/>
                  </a:lnTo>
                  <a:lnTo>
                    <a:pt x="712" y="1455"/>
                  </a:lnTo>
                  <a:lnTo>
                    <a:pt x="717" y="1453"/>
                  </a:lnTo>
                  <a:lnTo>
                    <a:pt x="738" y="1438"/>
                  </a:lnTo>
                  <a:lnTo>
                    <a:pt x="740" y="1436"/>
                  </a:lnTo>
                  <a:lnTo>
                    <a:pt x="745" y="1436"/>
                  </a:lnTo>
                  <a:lnTo>
                    <a:pt x="750" y="1436"/>
                  </a:lnTo>
                  <a:lnTo>
                    <a:pt x="752" y="1436"/>
                  </a:lnTo>
                  <a:lnTo>
                    <a:pt x="755" y="1434"/>
                  </a:lnTo>
                  <a:lnTo>
                    <a:pt x="759" y="1431"/>
                  </a:lnTo>
                  <a:lnTo>
                    <a:pt x="766" y="1429"/>
                  </a:lnTo>
                  <a:lnTo>
                    <a:pt x="809" y="1417"/>
                  </a:lnTo>
                  <a:lnTo>
                    <a:pt x="904" y="1391"/>
                  </a:lnTo>
                  <a:lnTo>
                    <a:pt x="1045" y="1391"/>
                  </a:lnTo>
                  <a:lnTo>
                    <a:pt x="1050" y="1393"/>
                  </a:lnTo>
                  <a:lnTo>
                    <a:pt x="1060" y="1396"/>
                  </a:lnTo>
                  <a:lnTo>
                    <a:pt x="1081" y="1398"/>
                  </a:lnTo>
                  <a:lnTo>
                    <a:pt x="1105" y="1408"/>
                  </a:lnTo>
                  <a:lnTo>
                    <a:pt x="1107" y="1408"/>
                  </a:lnTo>
                  <a:lnTo>
                    <a:pt x="1112" y="1408"/>
                  </a:lnTo>
                  <a:lnTo>
                    <a:pt x="1121" y="1403"/>
                  </a:lnTo>
                  <a:lnTo>
                    <a:pt x="1126" y="1403"/>
                  </a:lnTo>
                  <a:lnTo>
                    <a:pt x="1149" y="1410"/>
                  </a:lnTo>
                  <a:lnTo>
                    <a:pt x="1154" y="1410"/>
                  </a:lnTo>
                  <a:lnTo>
                    <a:pt x="1159" y="1408"/>
                  </a:lnTo>
                  <a:lnTo>
                    <a:pt x="1173" y="1410"/>
                  </a:lnTo>
                  <a:lnTo>
                    <a:pt x="1173" y="1410"/>
                  </a:lnTo>
                  <a:lnTo>
                    <a:pt x="1175" y="1410"/>
                  </a:lnTo>
                  <a:lnTo>
                    <a:pt x="1175" y="1408"/>
                  </a:lnTo>
                  <a:lnTo>
                    <a:pt x="1175" y="1408"/>
                  </a:lnTo>
                  <a:lnTo>
                    <a:pt x="1175" y="1408"/>
                  </a:lnTo>
                  <a:lnTo>
                    <a:pt x="1178" y="1408"/>
                  </a:lnTo>
                  <a:lnTo>
                    <a:pt x="1194" y="1398"/>
                  </a:lnTo>
                  <a:lnTo>
                    <a:pt x="1218" y="1391"/>
                  </a:lnTo>
                  <a:lnTo>
                    <a:pt x="1225" y="1391"/>
                  </a:lnTo>
                  <a:lnTo>
                    <a:pt x="1232" y="1391"/>
                  </a:lnTo>
                  <a:lnTo>
                    <a:pt x="1235" y="1391"/>
                  </a:lnTo>
                  <a:lnTo>
                    <a:pt x="1235" y="1391"/>
                  </a:lnTo>
                  <a:lnTo>
                    <a:pt x="1237" y="1391"/>
                  </a:lnTo>
                  <a:lnTo>
                    <a:pt x="1237" y="1389"/>
                  </a:lnTo>
                  <a:lnTo>
                    <a:pt x="1239" y="1389"/>
                  </a:lnTo>
                  <a:lnTo>
                    <a:pt x="1242" y="1386"/>
                  </a:lnTo>
                  <a:lnTo>
                    <a:pt x="1270" y="1377"/>
                  </a:lnTo>
                  <a:lnTo>
                    <a:pt x="1272" y="1377"/>
                  </a:lnTo>
                  <a:lnTo>
                    <a:pt x="1275" y="1370"/>
                  </a:lnTo>
                  <a:lnTo>
                    <a:pt x="1277" y="1367"/>
                  </a:lnTo>
                  <a:lnTo>
                    <a:pt x="1287" y="1360"/>
                  </a:lnTo>
                  <a:lnTo>
                    <a:pt x="1291" y="1356"/>
                  </a:lnTo>
                  <a:lnTo>
                    <a:pt x="1296" y="1351"/>
                  </a:lnTo>
                  <a:lnTo>
                    <a:pt x="1298" y="1344"/>
                  </a:lnTo>
                  <a:lnTo>
                    <a:pt x="1301" y="1341"/>
                  </a:lnTo>
                  <a:lnTo>
                    <a:pt x="1313" y="1332"/>
                  </a:lnTo>
                  <a:lnTo>
                    <a:pt x="1329" y="1313"/>
                  </a:lnTo>
                  <a:lnTo>
                    <a:pt x="1334" y="1311"/>
                  </a:lnTo>
                  <a:lnTo>
                    <a:pt x="1346" y="1306"/>
                  </a:lnTo>
                  <a:lnTo>
                    <a:pt x="1372" y="1299"/>
                  </a:lnTo>
                  <a:lnTo>
                    <a:pt x="1376" y="1294"/>
                  </a:lnTo>
                  <a:lnTo>
                    <a:pt x="1381" y="1292"/>
                  </a:lnTo>
                  <a:lnTo>
                    <a:pt x="1391" y="1292"/>
                  </a:lnTo>
                  <a:lnTo>
                    <a:pt x="1393" y="1292"/>
                  </a:lnTo>
                  <a:lnTo>
                    <a:pt x="1398" y="1289"/>
                  </a:lnTo>
                  <a:lnTo>
                    <a:pt x="1414" y="1273"/>
                  </a:lnTo>
                  <a:lnTo>
                    <a:pt x="1417" y="1270"/>
                  </a:lnTo>
                  <a:lnTo>
                    <a:pt x="1424" y="1273"/>
                  </a:lnTo>
                  <a:lnTo>
                    <a:pt x="1428" y="1270"/>
                  </a:lnTo>
                  <a:lnTo>
                    <a:pt x="1431" y="1270"/>
                  </a:lnTo>
                  <a:lnTo>
                    <a:pt x="1433" y="1268"/>
                  </a:lnTo>
                  <a:lnTo>
                    <a:pt x="1433" y="1266"/>
                  </a:lnTo>
                  <a:lnTo>
                    <a:pt x="1436" y="1261"/>
                  </a:lnTo>
                  <a:lnTo>
                    <a:pt x="1436" y="1256"/>
                  </a:lnTo>
                  <a:lnTo>
                    <a:pt x="1433" y="1252"/>
                  </a:lnTo>
                  <a:lnTo>
                    <a:pt x="1426" y="1235"/>
                  </a:lnTo>
                  <a:lnTo>
                    <a:pt x="1424" y="1233"/>
                  </a:lnTo>
                  <a:lnTo>
                    <a:pt x="1421" y="1228"/>
                  </a:lnTo>
                  <a:lnTo>
                    <a:pt x="1412" y="1221"/>
                  </a:lnTo>
                  <a:lnTo>
                    <a:pt x="1407" y="1216"/>
                  </a:lnTo>
                  <a:lnTo>
                    <a:pt x="1400" y="1202"/>
                  </a:lnTo>
                  <a:lnTo>
                    <a:pt x="1400" y="1197"/>
                  </a:lnTo>
                  <a:lnTo>
                    <a:pt x="1398" y="1192"/>
                  </a:lnTo>
                  <a:lnTo>
                    <a:pt x="1398" y="1188"/>
                  </a:lnTo>
                  <a:lnTo>
                    <a:pt x="1398" y="1185"/>
                  </a:lnTo>
                  <a:lnTo>
                    <a:pt x="1395" y="1183"/>
                  </a:lnTo>
                  <a:lnTo>
                    <a:pt x="1391" y="1178"/>
                  </a:lnTo>
                  <a:lnTo>
                    <a:pt x="1388" y="1176"/>
                  </a:lnTo>
                  <a:lnTo>
                    <a:pt x="1391" y="1171"/>
                  </a:lnTo>
                  <a:lnTo>
                    <a:pt x="1391" y="1166"/>
                  </a:lnTo>
                  <a:lnTo>
                    <a:pt x="1393" y="1162"/>
                  </a:lnTo>
                  <a:lnTo>
                    <a:pt x="1395" y="1159"/>
                  </a:lnTo>
                  <a:lnTo>
                    <a:pt x="1398" y="1157"/>
                  </a:lnTo>
                  <a:lnTo>
                    <a:pt x="1398" y="1157"/>
                  </a:lnTo>
                  <a:lnTo>
                    <a:pt x="1400" y="1155"/>
                  </a:lnTo>
                  <a:lnTo>
                    <a:pt x="1402" y="1150"/>
                  </a:lnTo>
                  <a:lnTo>
                    <a:pt x="1405" y="1147"/>
                  </a:lnTo>
                  <a:lnTo>
                    <a:pt x="1407" y="1145"/>
                  </a:lnTo>
                  <a:lnTo>
                    <a:pt x="1407" y="1143"/>
                  </a:lnTo>
                  <a:lnTo>
                    <a:pt x="1407" y="1140"/>
                  </a:lnTo>
                  <a:lnTo>
                    <a:pt x="1407" y="1136"/>
                  </a:lnTo>
                  <a:lnTo>
                    <a:pt x="1407" y="1133"/>
                  </a:lnTo>
                  <a:lnTo>
                    <a:pt x="1410" y="1131"/>
                  </a:lnTo>
                  <a:lnTo>
                    <a:pt x="1431" y="1095"/>
                  </a:lnTo>
                  <a:lnTo>
                    <a:pt x="1433" y="1093"/>
                  </a:lnTo>
                  <a:lnTo>
                    <a:pt x="1436" y="1091"/>
                  </a:lnTo>
                  <a:lnTo>
                    <a:pt x="1443" y="1086"/>
                  </a:lnTo>
                  <a:lnTo>
                    <a:pt x="1443" y="1086"/>
                  </a:lnTo>
                  <a:lnTo>
                    <a:pt x="1447" y="1086"/>
                  </a:lnTo>
                  <a:lnTo>
                    <a:pt x="1450" y="1084"/>
                  </a:lnTo>
                  <a:lnTo>
                    <a:pt x="1452" y="1084"/>
                  </a:lnTo>
                  <a:lnTo>
                    <a:pt x="1452" y="1081"/>
                  </a:lnTo>
                  <a:lnTo>
                    <a:pt x="1452" y="1081"/>
                  </a:lnTo>
                  <a:lnTo>
                    <a:pt x="1455" y="1081"/>
                  </a:lnTo>
                  <a:lnTo>
                    <a:pt x="1459" y="1081"/>
                  </a:lnTo>
                  <a:lnTo>
                    <a:pt x="1466" y="1086"/>
                  </a:lnTo>
                  <a:lnTo>
                    <a:pt x="1492" y="1086"/>
                  </a:lnTo>
                  <a:lnTo>
                    <a:pt x="1497" y="1088"/>
                  </a:lnTo>
                  <a:lnTo>
                    <a:pt x="1499" y="1091"/>
                  </a:lnTo>
                  <a:lnTo>
                    <a:pt x="1507" y="1098"/>
                  </a:lnTo>
                  <a:lnTo>
                    <a:pt x="1509" y="1105"/>
                  </a:lnTo>
                  <a:lnTo>
                    <a:pt x="1511" y="1110"/>
                  </a:lnTo>
                  <a:lnTo>
                    <a:pt x="1514" y="1112"/>
                  </a:lnTo>
                  <a:lnTo>
                    <a:pt x="1525" y="1119"/>
                  </a:lnTo>
                  <a:lnTo>
                    <a:pt x="1547" y="1126"/>
                  </a:lnTo>
                  <a:lnTo>
                    <a:pt x="1551" y="1126"/>
                  </a:lnTo>
                  <a:lnTo>
                    <a:pt x="1559" y="1131"/>
                  </a:lnTo>
                  <a:lnTo>
                    <a:pt x="1594" y="1138"/>
                  </a:lnTo>
                  <a:lnTo>
                    <a:pt x="1596" y="1138"/>
                  </a:lnTo>
                  <a:lnTo>
                    <a:pt x="1599" y="1140"/>
                  </a:lnTo>
                  <a:lnTo>
                    <a:pt x="1599" y="1140"/>
                  </a:lnTo>
                  <a:lnTo>
                    <a:pt x="1606" y="1143"/>
                  </a:lnTo>
                  <a:lnTo>
                    <a:pt x="1611" y="1140"/>
                  </a:lnTo>
                  <a:lnTo>
                    <a:pt x="1613" y="1138"/>
                  </a:lnTo>
                  <a:lnTo>
                    <a:pt x="1620" y="1133"/>
                  </a:lnTo>
                  <a:lnTo>
                    <a:pt x="1629" y="1126"/>
                  </a:lnTo>
                  <a:lnTo>
                    <a:pt x="1637" y="1121"/>
                  </a:lnTo>
                  <a:lnTo>
                    <a:pt x="1639" y="1121"/>
                  </a:lnTo>
                  <a:lnTo>
                    <a:pt x="1644" y="1121"/>
                  </a:lnTo>
                  <a:lnTo>
                    <a:pt x="1648" y="1119"/>
                  </a:lnTo>
                  <a:lnTo>
                    <a:pt x="1651" y="1119"/>
                  </a:lnTo>
                  <a:lnTo>
                    <a:pt x="1655" y="1114"/>
                  </a:lnTo>
                  <a:lnTo>
                    <a:pt x="1658" y="1112"/>
                  </a:lnTo>
                  <a:lnTo>
                    <a:pt x="1660" y="1107"/>
                  </a:lnTo>
                  <a:lnTo>
                    <a:pt x="1663" y="1107"/>
                  </a:lnTo>
                  <a:lnTo>
                    <a:pt x="1663" y="1105"/>
                  </a:lnTo>
                  <a:lnTo>
                    <a:pt x="1667" y="1102"/>
                  </a:lnTo>
                  <a:lnTo>
                    <a:pt x="1689" y="1086"/>
                  </a:lnTo>
                  <a:lnTo>
                    <a:pt x="1696" y="1079"/>
                  </a:lnTo>
                  <a:lnTo>
                    <a:pt x="1698" y="1072"/>
                  </a:lnTo>
                  <a:lnTo>
                    <a:pt x="1698" y="1069"/>
                  </a:lnTo>
                  <a:lnTo>
                    <a:pt x="1700" y="1062"/>
                  </a:lnTo>
                  <a:lnTo>
                    <a:pt x="1700" y="1062"/>
                  </a:lnTo>
                  <a:lnTo>
                    <a:pt x="1703" y="1060"/>
                  </a:lnTo>
                  <a:lnTo>
                    <a:pt x="1715" y="1058"/>
                  </a:lnTo>
                  <a:lnTo>
                    <a:pt x="1719" y="1055"/>
                  </a:lnTo>
                  <a:lnTo>
                    <a:pt x="1722" y="1058"/>
                  </a:lnTo>
                  <a:lnTo>
                    <a:pt x="1736" y="1065"/>
                  </a:lnTo>
                  <a:lnTo>
                    <a:pt x="1741" y="1065"/>
                  </a:lnTo>
                  <a:lnTo>
                    <a:pt x="1757" y="1062"/>
                  </a:lnTo>
                  <a:lnTo>
                    <a:pt x="1778" y="1065"/>
                  </a:lnTo>
                  <a:lnTo>
                    <a:pt x="1790" y="1062"/>
                  </a:lnTo>
                  <a:lnTo>
                    <a:pt x="1807" y="1060"/>
                  </a:lnTo>
                  <a:lnTo>
                    <a:pt x="1809" y="1058"/>
                  </a:lnTo>
                  <a:lnTo>
                    <a:pt x="1812" y="1055"/>
                  </a:lnTo>
                  <a:lnTo>
                    <a:pt x="1821" y="1048"/>
                  </a:lnTo>
                  <a:lnTo>
                    <a:pt x="1842" y="1032"/>
                  </a:lnTo>
                  <a:lnTo>
                    <a:pt x="1842" y="1029"/>
                  </a:lnTo>
                  <a:lnTo>
                    <a:pt x="1845" y="1029"/>
                  </a:lnTo>
                  <a:lnTo>
                    <a:pt x="1849" y="1029"/>
                  </a:lnTo>
                  <a:lnTo>
                    <a:pt x="1852" y="1029"/>
                  </a:lnTo>
                  <a:lnTo>
                    <a:pt x="1852" y="1029"/>
                  </a:lnTo>
                  <a:lnTo>
                    <a:pt x="1856" y="1027"/>
                  </a:lnTo>
                  <a:lnTo>
                    <a:pt x="1859" y="1027"/>
                  </a:lnTo>
                  <a:lnTo>
                    <a:pt x="1866" y="1017"/>
                  </a:lnTo>
                  <a:lnTo>
                    <a:pt x="1868" y="1013"/>
                  </a:lnTo>
                  <a:lnTo>
                    <a:pt x="1868" y="1010"/>
                  </a:lnTo>
                  <a:lnTo>
                    <a:pt x="1866" y="1008"/>
                  </a:lnTo>
                  <a:lnTo>
                    <a:pt x="1864" y="1003"/>
                  </a:lnTo>
                  <a:lnTo>
                    <a:pt x="1866" y="998"/>
                  </a:lnTo>
                  <a:lnTo>
                    <a:pt x="1880" y="972"/>
                  </a:lnTo>
                  <a:lnTo>
                    <a:pt x="1897" y="958"/>
                  </a:lnTo>
                  <a:lnTo>
                    <a:pt x="1897" y="956"/>
                  </a:lnTo>
                  <a:lnTo>
                    <a:pt x="1899" y="953"/>
                  </a:lnTo>
                  <a:lnTo>
                    <a:pt x="1901" y="949"/>
                  </a:lnTo>
                  <a:lnTo>
                    <a:pt x="1904" y="946"/>
                  </a:lnTo>
                  <a:lnTo>
                    <a:pt x="1909" y="944"/>
                  </a:lnTo>
                  <a:lnTo>
                    <a:pt x="1913" y="944"/>
                  </a:lnTo>
                  <a:lnTo>
                    <a:pt x="1916" y="944"/>
                  </a:lnTo>
                  <a:lnTo>
                    <a:pt x="1920" y="939"/>
                  </a:lnTo>
                  <a:lnTo>
                    <a:pt x="1923" y="937"/>
                  </a:lnTo>
                  <a:lnTo>
                    <a:pt x="1925" y="937"/>
                  </a:lnTo>
                  <a:lnTo>
                    <a:pt x="1925" y="937"/>
                  </a:lnTo>
                  <a:lnTo>
                    <a:pt x="1937" y="939"/>
                  </a:lnTo>
                  <a:lnTo>
                    <a:pt x="1970" y="944"/>
                  </a:lnTo>
                  <a:lnTo>
                    <a:pt x="1972" y="942"/>
                  </a:lnTo>
                  <a:lnTo>
                    <a:pt x="1975" y="939"/>
                  </a:lnTo>
                  <a:lnTo>
                    <a:pt x="1975" y="930"/>
                  </a:lnTo>
                  <a:lnTo>
                    <a:pt x="1977" y="925"/>
                  </a:lnTo>
                  <a:lnTo>
                    <a:pt x="1979" y="920"/>
                  </a:lnTo>
                  <a:lnTo>
                    <a:pt x="1982" y="920"/>
                  </a:lnTo>
                  <a:lnTo>
                    <a:pt x="1982" y="918"/>
                  </a:lnTo>
                  <a:lnTo>
                    <a:pt x="1979" y="913"/>
                  </a:lnTo>
                  <a:lnTo>
                    <a:pt x="1987" y="911"/>
                  </a:lnTo>
                  <a:lnTo>
                    <a:pt x="1989" y="913"/>
                  </a:lnTo>
                  <a:lnTo>
                    <a:pt x="1989" y="913"/>
                  </a:lnTo>
                  <a:lnTo>
                    <a:pt x="1991" y="913"/>
                  </a:lnTo>
                  <a:lnTo>
                    <a:pt x="1996" y="909"/>
                  </a:lnTo>
                  <a:lnTo>
                    <a:pt x="1996" y="909"/>
                  </a:lnTo>
                  <a:lnTo>
                    <a:pt x="1998" y="911"/>
                  </a:lnTo>
                  <a:lnTo>
                    <a:pt x="1998" y="916"/>
                  </a:lnTo>
                  <a:lnTo>
                    <a:pt x="2001" y="918"/>
                  </a:lnTo>
                  <a:lnTo>
                    <a:pt x="2005" y="923"/>
                  </a:lnTo>
                  <a:lnTo>
                    <a:pt x="2008" y="923"/>
                  </a:lnTo>
                  <a:lnTo>
                    <a:pt x="2017" y="920"/>
                  </a:lnTo>
                  <a:lnTo>
                    <a:pt x="2020" y="920"/>
                  </a:lnTo>
                  <a:lnTo>
                    <a:pt x="2020" y="918"/>
                  </a:lnTo>
                  <a:lnTo>
                    <a:pt x="2022" y="913"/>
                  </a:lnTo>
                  <a:lnTo>
                    <a:pt x="2024" y="911"/>
                  </a:lnTo>
                  <a:lnTo>
                    <a:pt x="2027" y="909"/>
                  </a:lnTo>
                  <a:lnTo>
                    <a:pt x="2029" y="909"/>
                  </a:lnTo>
                  <a:lnTo>
                    <a:pt x="2034" y="909"/>
                  </a:lnTo>
                  <a:lnTo>
                    <a:pt x="2036" y="906"/>
                  </a:lnTo>
                  <a:lnTo>
                    <a:pt x="2043" y="901"/>
                  </a:lnTo>
                  <a:lnTo>
                    <a:pt x="2046" y="901"/>
                  </a:lnTo>
                  <a:lnTo>
                    <a:pt x="2050" y="901"/>
                  </a:lnTo>
                  <a:lnTo>
                    <a:pt x="2053" y="901"/>
                  </a:lnTo>
                  <a:lnTo>
                    <a:pt x="2055" y="897"/>
                  </a:lnTo>
                  <a:lnTo>
                    <a:pt x="2060" y="897"/>
                  </a:lnTo>
                  <a:lnTo>
                    <a:pt x="2062" y="894"/>
                  </a:lnTo>
                  <a:lnTo>
                    <a:pt x="2065" y="894"/>
                  </a:lnTo>
                  <a:lnTo>
                    <a:pt x="2067" y="894"/>
                  </a:lnTo>
                  <a:lnTo>
                    <a:pt x="2072" y="897"/>
                  </a:lnTo>
                  <a:lnTo>
                    <a:pt x="2076" y="899"/>
                  </a:lnTo>
                  <a:lnTo>
                    <a:pt x="2081" y="901"/>
                  </a:lnTo>
                  <a:lnTo>
                    <a:pt x="2088" y="901"/>
                  </a:lnTo>
                  <a:lnTo>
                    <a:pt x="2091" y="899"/>
                  </a:lnTo>
                  <a:lnTo>
                    <a:pt x="2093" y="899"/>
                  </a:lnTo>
                  <a:lnTo>
                    <a:pt x="2093" y="897"/>
                  </a:lnTo>
                  <a:lnTo>
                    <a:pt x="2098" y="899"/>
                  </a:lnTo>
                  <a:lnTo>
                    <a:pt x="2100" y="901"/>
                  </a:lnTo>
                  <a:lnTo>
                    <a:pt x="2105" y="901"/>
                  </a:lnTo>
                  <a:lnTo>
                    <a:pt x="2107" y="899"/>
                  </a:lnTo>
                  <a:lnTo>
                    <a:pt x="2110" y="894"/>
                  </a:lnTo>
                  <a:lnTo>
                    <a:pt x="2112" y="892"/>
                  </a:lnTo>
                  <a:lnTo>
                    <a:pt x="2117" y="890"/>
                  </a:lnTo>
                  <a:lnTo>
                    <a:pt x="2117" y="892"/>
                  </a:lnTo>
                  <a:lnTo>
                    <a:pt x="2119" y="892"/>
                  </a:lnTo>
                  <a:lnTo>
                    <a:pt x="2119" y="894"/>
                  </a:lnTo>
                  <a:lnTo>
                    <a:pt x="2119" y="897"/>
                  </a:lnTo>
                  <a:lnTo>
                    <a:pt x="2121" y="897"/>
                  </a:lnTo>
                  <a:lnTo>
                    <a:pt x="2124" y="897"/>
                  </a:lnTo>
                  <a:lnTo>
                    <a:pt x="2126" y="894"/>
                  </a:lnTo>
                  <a:lnTo>
                    <a:pt x="2126" y="894"/>
                  </a:lnTo>
                  <a:lnTo>
                    <a:pt x="2128" y="897"/>
                  </a:lnTo>
                  <a:lnTo>
                    <a:pt x="2131" y="901"/>
                  </a:lnTo>
                  <a:lnTo>
                    <a:pt x="2133" y="904"/>
                  </a:lnTo>
                  <a:lnTo>
                    <a:pt x="2136" y="904"/>
                  </a:lnTo>
                  <a:lnTo>
                    <a:pt x="2159" y="911"/>
                  </a:lnTo>
                  <a:lnTo>
                    <a:pt x="2164" y="911"/>
                  </a:lnTo>
                  <a:lnTo>
                    <a:pt x="2171" y="909"/>
                  </a:lnTo>
                  <a:lnTo>
                    <a:pt x="2176" y="909"/>
                  </a:lnTo>
                  <a:lnTo>
                    <a:pt x="2183" y="911"/>
                  </a:lnTo>
                  <a:lnTo>
                    <a:pt x="2185" y="911"/>
                  </a:lnTo>
                  <a:lnTo>
                    <a:pt x="2188" y="911"/>
                  </a:lnTo>
                  <a:lnTo>
                    <a:pt x="2192" y="913"/>
                  </a:lnTo>
                  <a:lnTo>
                    <a:pt x="2192" y="913"/>
                  </a:lnTo>
                  <a:lnTo>
                    <a:pt x="2195" y="913"/>
                  </a:lnTo>
                  <a:lnTo>
                    <a:pt x="2197" y="913"/>
                  </a:lnTo>
                  <a:lnTo>
                    <a:pt x="2199" y="911"/>
                  </a:lnTo>
                  <a:lnTo>
                    <a:pt x="2199" y="911"/>
                  </a:lnTo>
                  <a:lnTo>
                    <a:pt x="2202" y="906"/>
                  </a:lnTo>
                  <a:lnTo>
                    <a:pt x="2202" y="906"/>
                  </a:lnTo>
                  <a:lnTo>
                    <a:pt x="2204" y="906"/>
                  </a:lnTo>
                  <a:lnTo>
                    <a:pt x="2206" y="906"/>
                  </a:lnTo>
                  <a:lnTo>
                    <a:pt x="2209" y="906"/>
                  </a:lnTo>
                  <a:lnTo>
                    <a:pt x="2209" y="906"/>
                  </a:lnTo>
                  <a:lnTo>
                    <a:pt x="2211" y="904"/>
                  </a:lnTo>
                  <a:lnTo>
                    <a:pt x="2214" y="901"/>
                  </a:lnTo>
                  <a:lnTo>
                    <a:pt x="2214" y="899"/>
                  </a:lnTo>
                  <a:lnTo>
                    <a:pt x="2214" y="899"/>
                  </a:lnTo>
                  <a:lnTo>
                    <a:pt x="2214" y="897"/>
                  </a:lnTo>
                  <a:lnTo>
                    <a:pt x="2214" y="897"/>
                  </a:lnTo>
                  <a:lnTo>
                    <a:pt x="2214" y="894"/>
                  </a:lnTo>
                  <a:lnTo>
                    <a:pt x="2211" y="892"/>
                  </a:lnTo>
                  <a:lnTo>
                    <a:pt x="2214" y="890"/>
                  </a:lnTo>
                  <a:lnTo>
                    <a:pt x="2214" y="885"/>
                  </a:lnTo>
                  <a:lnTo>
                    <a:pt x="2214" y="883"/>
                  </a:lnTo>
                  <a:lnTo>
                    <a:pt x="2214" y="883"/>
                  </a:lnTo>
                  <a:lnTo>
                    <a:pt x="2214" y="880"/>
                  </a:lnTo>
                  <a:lnTo>
                    <a:pt x="2214" y="880"/>
                  </a:lnTo>
                  <a:lnTo>
                    <a:pt x="2214" y="880"/>
                  </a:lnTo>
                  <a:lnTo>
                    <a:pt x="2214" y="880"/>
                  </a:lnTo>
                  <a:lnTo>
                    <a:pt x="2214" y="880"/>
                  </a:lnTo>
                  <a:lnTo>
                    <a:pt x="2211" y="878"/>
                  </a:lnTo>
                  <a:lnTo>
                    <a:pt x="2211" y="878"/>
                  </a:lnTo>
                  <a:lnTo>
                    <a:pt x="2211" y="875"/>
                  </a:lnTo>
                  <a:lnTo>
                    <a:pt x="2214" y="875"/>
                  </a:lnTo>
                  <a:lnTo>
                    <a:pt x="2214" y="873"/>
                  </a:lnTo>
                  <a:lnTo>
                    <a:pt x="2214" y="873"/>
                  </a:lnTo>
                  <a:lnTo>
                    <a:pt x="2214" y="871"/>
                  </a:lnTo>
                  <a:lnTo>
                    <a:pt x="2211" y="871"/>
                  </a:lnTo>
                  <a:lnTo>
                    <a:pt x="2211" y="871"/>
                  </a:lnTo>
                  <a:lnTo>
                    <a:pt x="2209" y="871"/>
                  </a:lnTo>
                  <a:lnTo>
                    <a:pt x="2209" y="871"/>
                  </a:lnTo>
                  <a:lnTo>
                    <a:pt x="2209" y="868"/>
                  </a:lnTo>
                  <a:lnTo>
                    <a:pt x="2209" y="868"/>
                  </a:lnTo>
                  <a:lnTo>
                    <a:pt x="2206" y="866"/>
                  </a:lnTo>
                  <a:lnTo>
                    <a:pt x="2206" y="866"/>
                  </a:lnTo>
                  <a:lnTo>
                    <a:pt x="2204" y="861"/>
                  </a:lnTo>
                  <a:lnTo>
                    <a:pt x="2202" y="859"/>
                  </a:lnTo>
                  <a:lnTo>
                    <a:pt x="2202" y="859"/>
                  </a:lnTo>
                  <a:lnTo>
                    <a:pt x="2202" y="859"/>
                  </a:lnTo>
                  <a:lnTo>
                    <a:pt x="2202" y="856"/>
                  </a:lnTo>
                  <a:lnTo>
                    <a:pt x="2202" y="849"/>
                  </a:lnTo>
                  <a:lnTo>
                    <a:pt x="2199" y="847"/>
                  </a:lnTo>
                  <a:lnTo>
                    <a:pt x="2197" y="842"/>
                  </a:lnTo>
                  <a:lnTo>
                    <a:pt x="2195" y="838"/>
                  </a:lnTo>
                  <a:lnTo>
                    <a:pt x="2190" y="830"/>
                  </a:lnTo>
                  <a:lnTo>
                    <a:pt x="2185" y="826"/>
                  </a:lnTo>
                  <a:lnTo>
                    <a:pt x="2180" y="826"/>
                  </a:lnTo>
                  <a:lnTo>
                    <a:pt x="2178" y="823"/>
                  </a:lnTo>
                  <a:lnTo>
                    <a:pt x="2178" y="821"/>
                  </a:lnTo>
                  <a:lnTo>
                    <a:pt x="2176" y="819"/>
                  </a:lnTo>
                  <a:lnTo>
                    <a:pt x="2176" y="816"/>
                  </a:lnTo>
                  <a:lnTo>
                    <a:pt x="2162" y="802"/>
                  </a:lnTo>
                  <a:lnTo>
                    <a:pt x="2157" y="802"/>
                  </a:lnTo>
                  <a:lnTo>
                    <a:pt x="2157" y="800"/>
                  </a:lnTo>
                  <a:lnTo>
                    <a:pt x="2159" y="797"/>
                  </a:lnTo>
                  <a:lnTo>
                    <a:pt x="2162" y="795"/>
                  </a:lnTo>
                  <a:lnTo>
                    <a:pt x="2159" y="795"/>
                  </a:lnTo>
                  <a:lnTo>
                    <a:pt x="2159" y="793"/>
                  </a:lnTo>
                  <a:lnTo>
                    <a:pt x="2154" y="793"/>
                  </a:lnTo>
                  <a:lnTo>
                    <a:pt x="2145" y="788"/>
                  </a:lnTo>
                  <a:lnTo>
                    <a:pt x="2143" y="786"/>
                  </a:lnTo>
                  <a:lnTo>
                    <a:pt x="2143" y="786"/>
                  </a:lnTo>
                  <a:lnTo>
                    <a:pt x="2143" y="783"/>
                  </a:lnTo>
                  <a:lnTo>
                    <a:pt x="2140" y="774"/>
                  </a:lnTo>
                  <a:lnTo>
                    <a:pt x="2140" y="771"/>
                  </a:lnTo>
                  <a:lnTo>
                    <a:pt x="2140" y="769"/>
                  </a:lnTo>
                  <a:lnTo>
                    <a:pt x="2138" y="767"/>
                  </a:lnTo>
                  <a:lnTo>
                    <a:pt x="2128" y="764"/>
                  </a:lnTo>
                  <a:lnTo>
                    <a:pt x="2110" y="755"/>
                  </a:lnTo>
                  <a:lnTo>
                    <a:pt x="2105" y="750"/>
                  </a:lnTo>
                  <a:lnTo>
                    <a:pt x="2095" y="733"/>
                  </a:lnTo>
                  <a:lnTo>
                    <a:pt x="2091" y="726"/>
                  </a:lnTo>
                  <a:lnTo>
                    <a:pt x="2084" y="724"/>
                  </a:lnTo>
                  <a:lnTo>
                    <a:pt x="2067" y="722"/>
                  </a:lnTo>
                  <a:lnTo>
                    <a:pt x="2065" y="722"/>
                  </a:lnTo>
                  <a:lnTo>
                    <a:pt x="2060" y="717"/>
                  </a:lnTo>
                  <a:lnTo>
                    <a:pt x="2057" y="717"/>
                  </a:lnTo>
                  <a:lnTo>
                    <a:pt x="2053" y="717"/>
                  </a:lnTo>
                  <a:lnTo>
                    <a:pt x="2048" y="719"/>
                  </a:lnTo>
                  <a:lnTo>
                    <a:pt x="2041" y="722"/>
                  </a:lnTo>
                  <a:lnTo>
                    <a:pt x="2039" y="722"/>
                  </a:lnTo>
                  <a:lnTo>
                    <a:pt x="2024" y="719"/>
                  </a:lnTo>
                  <a:lnTo>
                    <a:pt x="2020" y="722"/>
                  </a:lnTo>
                  <a:lnTo>
                    <a:pt x="2017" y="724"/>
                  </a:lnTo>
                  <a:lnTo>
                    <a:pt x="1998" y="748"/>
                  </a:lnTo>
                  <a:lnTo>
                    <a:pt x="1991" y="752"/>
                  </a:lnTo>
                  <a:lnTo>
                    <a:pt x="1989" y="755"/>
                  </a:lnTo>
                  <a:lnTo>
                    <a:pt x="1984" y="762"/>
                  </a:lnTo>
                  <a:lnTo>
                    <a:pt x="1982" y="767"/>
                  </a:lnTo>
                  <a:lnTo>
                    <a:pt x="1977" y="767"/>
                  </a:lnTo>
                  <a:lnTo>
                    <a:pt x="1956" y="743"/>
                  </a:lnTo>
                  <a:lnTo>
                    <a:pt x="1953" y="743"/>
                  </a:lnTo>
                  <a:lnTo>
                    <a:pt x="1946" y="741"/>
                  </a:lnTo>
                  <a:lnTo>
                    <a:pt x="1937" y="736"/>
                  </a:lnTo>
                  <a:lnTo>
                    <a:pt x="1935" y="733"/>
                  </a:lnTo>
                  <a:lnTo>
                    <a:pt x="1927" y="733"/>
                  </a:lnTo>
                  <a:lnTo>
                    <a:pt x="1904" y="738"/>
                  </a:lnTo>
                  <a:lnTo>
                    <a:pt x="1897" y="738"/>
                  </a:lnTo>
                  <a:lnTo>
                    <a:pt x="1880" y="733"/>
                  </a:lnTo>
                  <a:lnTo>
                    <a:pt x="1875" y="736"/>
                  </a:lnTo>
                  <a:lnTo>
                    <a:pt x="1866" y="741"/>
                  </a:lnTo>
                  <a:lnTo>
                    <a:pt x="1854" y="752"/>
                  </a:lnTo>
                  <a:lnTo>
                    <a:pt x="1849" y="757"/>
                  </a:lnTo>
                  <a:lnTo>
                    <a:pt x="1845" y="752"/>
                  </a:lnTo>
                  <a:lnTo>
                    <a:pt x="1821" y="726"/>
                  </a:lnTo>
                  <a:lnTo>
                    <a:pt x="1821" y="724"/>
                  </a:lnTo>
                  <a:lnTo>
                    <a:pt x="1819" y="722"/>
                  </a:lnTo>
                  <a:lnTo>
                    <a:pt x="1819" y="712"/>
                  </a:lnTo>
                  <a:lnTo>
                    <a:pt x="1816" y="696"/>
                  </a:lnTo>
                  <a:lnTo>
                    <a:pt x="1816" y="693"/>
                  </a:lnTo>
                  <a:lnTo>
                    <a:pt x="1819" y="691"/>
                  </a:lnTo>
                  <a:lnTo>
                    <a:pt x="1840" y="681"/>
                  </a:lnTo>
                  <a:lnTo>
                    <a:pt x="1842" y="679"/>
                  </a:lnTo>
                  <a:lnTo>
                    <a:pt x="1845" y="677"/>
                  </a:lnTo>
                  <a:lnTo>
                    <a:pt x="1845" y="648"/>
                  </a:lnTo>
                  <a:lnTo>
                    <a:pt x="1845" y="646"/>
                  </a:lnTo>
                  <a:lnTo>
                    <a:pt x="1845" y="644"/>
                  </a:lnTo>
                  <a:lnTo>
                    <a:pt x="1845" y="641"/>
                  </a:lnTo>
                  <a:lnTo>
                    <a:pt x="1868" y="610"/>
                  </a:lnTo>
                  <a:lnTo>
                    <a:pt x="1868" y="606"/>
                  </a:lnTo>
                  <a:lnTo>
                    <a:pt x="1868" y="603"/>
                  </a:lnTo>
                  <a:lnTo>
                    <a:pt x="1868" y="599"/>
                  </a:lnTo>
                  <a:lnTo>
                    <a:pt x="1868" y="596"/>
                  </a:lnTo>
                  <a:lnTo>
                    <a:pt x="1911" y="513"/>
                  </a:lnTo>
                  <a:lnTo>
                    <a:pt x="1911" y="511"/>
                  </a:lnTo>
                  <a:lnTo>
                    <a:pt x="1932" y="469"/>
                  </a:lnTo>
                  <a:lnTo>
                    <a:pt x="1935" y="473"/>
                  </a:lnTo>
                  <a:lnTo>
                    <a:pt x="1965" y="492"/>
                  </a:lnTo>
                  <a:lnTo>
                    <a:pt x="1982" y="499"/>
                  </a:lnTo>
                  <a:lnTo>
                    <a:pt x="2001" y="499"/>
                  </a:lnTo>
                  <a:lnTo>
                    <a:pt x="2024" y="516"/>
                  </a:lnTo>
                  <a:lnTo>
                    <a:pt x="2027" y="516"/>
                  </a:lnTo>
                  <a:lnTo>
                    <a:pt x="2027" y="516"/>
                  </a:lnTo>
                  <a:lnTo>
                    <a:pt x="2029" y="513"/>
                  </a:lnTo>
                  <a:lnTo>
                    <a:pt x="2029" y="513"/>
                  </a:lnTo>
                  <a:lnTo>
                    <a:pt x="2031" y="516"/>
                  </a:lnTo>
                  <a:lnTo>
                    <a:pt x="2031" y="516"/>
                  </a:lnTo>
                  <a:lnTo>
                    <a:pt x="2031" y="516"/>
                  </a:lnTo>
                  <a:lnTo>
                    <a:pt x="2031" y="516"/>
                  </a:lnTo>
                  <a:lnTo>
                    <a:pt x="2031" y="516"/>
                  </a:lnTo>
                  <a:lnTo>
                    <a:pt x="2036" y="516"/>
                  </a:lnTo>
                  <a:lnTo>
                    <a:pt x="2036" y="511"/>
                  </a:lnTo>
                  <a:lnTo>
                    <a:pt x="2039" y="509"/>
                  </a:lnTo>
                  <a:lnTo>
                    <a:pt x="2041" y="509"/>
                  </a:lnTo>
                  <a:lnTo>
                    <a:pt x="2048" y="504"/>
                  </a:lnTo>
                  <a:lnTo>
                    <a:pt x="2053" y="502"/>
                  </a:lnTo>
                  <a:lnTo>
                    <a:pt x="2053" y="499"/>
                  </a:lnTo>
                  <a:lnTo>
                    <a:pt x="2055" y="499"/>
                  </a:lnTo>
                  <a:lnTo>
                    <a:pt x="2057" y="497"/>
                  </a:lnTo>
                  <a:lnTo>
                    <a:pt x="2062" y="495"/>
                  </a:lnTo>
                  <a:lnTo>
                    <a:pt x="2065" y="492"/>
                  </a:lnTo>
                  <a:lnTo>
                    <a:pt x="2065" y="490"/>
                  </a:lnTo>
                  <a:lnTo>
                    <a:pt x="2067" y="490"/>
                  </a:lnTo>
                  <a:lnTo>
                    <a:pt x="2067" y="487"/>
                  </a:lnTo>
                  <a:lnTo>
                    <a:pt x="2069" y="487"/>
                  </a:lnTo>
                  <a:lnTo>
                    <a:pt x="2074" y="480"/>
                  </a:lnTo>
                  <a:lnTo>
                    <a:pt x="2076" y="480"/>
                  </a:lnTo>
                  <a:lnTo>
                    <a:pt x="2079" y="480"/>
                  </a:lnTo>
                  <a:lnTo>
                    <a:pt x="2081" y="478"/>
                  </a:lnTo>
                  <a:lnTo>
                    <a:pt x="2081" y="476"/>
                  </a:lnTo>
                  <a:lnTo>
                    <a:pt x="2081" y="473"/>
                  </a:lnTo>
                  <a:lnTo>
                    <a:pt x="2088" y="473"/>
                  </a:lnTo>
                  <a:lnTo>
                    <a:pt x="2091" y="473"/>
                  </a:lnTo>
                  <a:lnTo>
                    <a:pt x="2091" y="471"/>
                  </a:lnTo>
                  <a:lnTo>
                    <a:pt x="2091" y="469"/>
                  </a:lnTo>
                  <a:lnTo>
                    <a:pt x="2091" y="469"/>
                  </a:lnTo>
                  <a:lnTo>
                    <a:pt x="2091" y="466"/>
                  </a:lnTo>
                  <a:lnTo>
                    <a:pt x="2093" y="464"/>
                  </a:lnTo>
                  <a:lnTo>
                    <a:pt x="2098" y="461"/>
                  </a:lnTo>
                  <a:lnTo>
                    <a:pt x="2098" y="461"/>
                  </a:lnTo>
                  <a:lnTo>
                    <a:pt x="2100" y="459"/>
                  </a:lnTo>
                  <a:lnTo>
                    <a:pt x="2105" y="457"/>
                  </a:lnTo>
                  <a:lnTo>
                    <a:pt x="2107" y="457"/>
                  </a:lnTo>
                  <a:lnTo>
                    <a:pt x="2110" y="457"/>
                  </a:lnTo>
                  <a:lnTo>
                    <a:pt x="2112" y="457"/>
                  </a:lnTo>
                  <a:lnTo>
                    <a:pt x="2117" y="454"/>
                  </a:lnTo>
                  <a:lnTo>
                    <a:pt x="2126" y="454"/>
                  </a:lnTo>
                  <a:lnTo>
                    <a:pt x="2126" y="454"/>
                  </a:lnTo>
                  <a:lnTo>
                    <a:pt x="2128" y="452"/>
                  </a:lnTo>
                  <a:lnTo>
                    <a:pt x="2128" y="452"/>
                  </a:lnTo>
                  <a:lnTo>
                    <a:pt x="2131" y="452"/>
                  </a:lnTo>
                  <a:lnTo>
                    <a:pt x="2131" y="452"/>
                  </a:lnTo>
                  <a:lnTo>
                    <a:pt x="2133" y="454"/>
                  </a:lnTo>
                  <a:lnTo>
                    <a:pt x="2136" y="454"/>
                  </a:lnTo>
                  <a:lnTo>
                    <a:pt x="2143" y="452"/>
                  </a:lnTo>
                  <a:lnTo>
                    <a:pt x="2152" y="450"/>
                  </a:lnTo>
                  <a:lnTo>
                    <a:pt x="2154" y="450"/>
                  </a:lnTo>
                  <a:lnTo>
                    <a:pt x="2154" y="447"/>
                  </a:lnTo>
                  <a:lnTo>
                    <a:pt x="2157" y="445"/>
                  </a:lnTo>
                  <a:lnTo>
                    <a:pt x="2162" y="440"/>
                  </a:lnTo>
                  <a:lnTo>
                    <a:pt x="2164" y="438"/>
                  </a:lnTo>
                  <a:lnTo>
                    <a:pt x="2164" y="435"/>
                  </a:lnTo>
                  <a:lnTo>
                    <a:pt x="2166" y="435"/>
                  </a:lnTo>
                  <a:lnTo>
                    <a:pt x="2166" y="431"/>
                  </a:lnTo>
                  <a:lnTo>
                    <a:pt x="2166" y="426"/>
                  </a:lnTo>
                  <a:lnTo>
                    <a:pt x="2166" y="424"/>
                  </a:lnTo>
                  <a:lnTo>
                    <a:pt x="2166" y="424"/>
                  </a:lnTo>
                  <a:lnTo>
                    <a:pt x="2166" y="424"/>
                  </a:lnTo>
                  <a:lnTo>
                    <a:pt x="2164" y="421"/>
                  </a:lnTo>
                  <a:lnTo>
                    <a:pt x="2166" y="414"/>
                  </a:lnTo>
                  <a:lnTo>
                    <a:pt x="2166" y="412"/>
                  </a:lnTo>
                  <a:lnTo>
                    <a:pt x="2166" y="409"/>
                  </a:lnTo>
                  <a:lnTo>
                    <a:pt x="2169" y="409"/>
                  </a:lnTo>
                  <a:lnTo>
                    <a:pt x="2169" y="409"/>
                  </a:lnTo>
                  <a:lnTo>
                    <a:pt x="2169" y="407"/>
                  </a:lnTo>
                  <a:lnTo>
                    <a:pt x="2166" y="405"/>
                  </a:lnTo>
                  <a:lnTo>
                    <a:pt x="2166" y="405"/>
                  </a:lnTo>
                  <a:lnTo>
                    <a:pt x="2166" y="405"/>
                  </a:lnTo>
                  <a:lnTo>
                    <a:pt x="2164" y="402"/>
                  </a:lnTo>
                  <a:lnTo>
                    <a:pt x="2159" y="405"/>
                  </a:lnTo>
                  <a:lnTo>
                    <a:pt x="2157" y="405"/>
                  </a:lnTo>
                  <a:lnTo>
                    <a:pt x="2157" y="402"/>
                  </a:lnTo>
                  <a:lnTo>
                    <a:pt x="2157" y="402"/>
                  </a:lnTo>
                  <a:lnTo>
                    <a:pt x="2154" y="402"/>
                  </a:lnTo>
                  <a:lnTo>
                    <a:pt x="2152" y="402"/>
                  </a:lnTo>
                  <a:lnTo>
                    <a:pt x="2152" y="402"/>
                  </a:lnTo>
                  <a:lnTo>
                    <a:pt x="2152" y="400"/>
                  </a:lnTo>
                  <a:lnTo>
                    <a:pt x="2152" y="400"/>
                  </a:lnTo>
                  <a:lnTo>
                    <a:pt x="2150" y="400"/>
                  </a:lnTo>
                  <a:lnTo>
                    <a:pt x="2147" y="400"/>
                  </a:lnTo>
                  <a:lnTo>
                    <a:pt x="2147" y="398"/>
                  </a:lnTo>
                  <a:lnTo>
                    <a:pt x="2150" y="395"/>
                  </a:lnTo>
                  <a:lnTo>
                    <a:pt x="2150" y="395"/>
                  </a:lnTo>
                  <a:lnTo>
                    <a:pt x="2152" y="395"/>
                  </a:lnTo>
                  <a:lnTo>
                    <a:pt x="2154" y="395"/>
                  </a:lnTo>
                  <a:lnTo>
                    <a:pt x="2154" y="395"/>
                  </a:lnTo>
                  <a:lnTo>
                    <a:pt x="2154" y="393"/>
                  </a:lnTo>
                  <a:lnTo>
                    <a:pt x="2157" y="390"/>
                  </a:lnTo>
                  <a:lnTo>
                    <a:pt x="2159" y="386"/>
                  </a:lnTo>
                  <a:lnTo>
                    <a:pt x="2159" y="386"/>
                  </a:lnTo>
                  <a:lnTo>
                    <a:pt x="2159" y="386"/>
                  </a:lnTo>
                  <a:lnTo>
                    <a:pt x="2159" y="383"/>
                  </a:lnTo>
                  <a:lnTo>
                    <a:pt x="2159" y="383"/>
                  </a:lnTo>
                  <a:lnTo>
                    <a:pt x="2159" y="383"/>
                  </a:lnTo>
                  <a:lnTo>
                    <a:pt x="2159" y="383"/>
                  </a:lnTo>
                  <a:lnTo>
                    <a:pt x="2159" y="381"/>
                  </a:lnTo>
                  <a:lnTo>
                    <a:pt x="2159" y="381"/>
                  </a:lnTo>
                  <a:lnTo>
                    <a:pt x="2159" y="381"/>
                  </a:lnTo>
                  <a:lnTo>
                    <a:pt x="2162" y="374"/>
                  </a:lnTo>
                  <a:lnTo>
                    <a:pt x="2162" y="372"/>
                  </a:lnTo>
                  <a:lnTo>
                    <a:pt x="2162" y="369"/>
                  </a:lnTo>
                  <a:lnTo>
                    <a:pt x="2164" y="369"/>
                  </a:lnTo>
                  <a:lnTo>
                    <a:pt x="2164" y="369"/>
                  </a:lnTo>
                  <a:lnTo>
                    <a:pt x="2164" y="369"/>
                  </a:lnTo>
                  <a:lnTo>
                    <a:pt x="2166" y="367"/>
                  </a:lnTo>
                  <a:lnTo>
                    <a:pt x="2166" y="367"/>
                  </a:lnTo>
                  <a:lnTo>
                    <a:pt x="2166" y="364"/>
                  </a:lnTo>
                  <a:lnTo>
                    <a:pt x="2169" y="364"/>
                  </a:lnTo>
                  <a:lnTo>
                    <a:pt x="2169" y="364"/>
                  </a:lnTo>
                  <a:lnTo>
                    <a:pt x="2171" y="360"/>
                  </a:lnTo>
                  <a:lnTo>
                    <a:pt x="2171" y="360"/>
                  </a:lnTo>
                  <a:lnTo>
                    <a:pt x="2171" y="360"/>
                  </a:lnTo>
                  <a:lnTo>
                    <a:pt x="2173" y="360"/>
                  </a:lnTo>
                  <a:lnTo>
                    <a:pt x="2176" y="357"/>
                  </a:lnTo>
                  <a:lnTo>
                    <a:pt x="2176" y="357"/>
                  </a:lnTo>
                  <a:lnTo>
                    <a:pt x="2180" y="350"/>
                  </a:lnTo>
                  <a:lnTo>
                    <a:pt x="2180" y="350"/>
                  </a:lnTo>
                  <a:lnTo>
                    <a:pt x="2180" y="343"/>
                  </a:lnTo>
                  <a:lnTo>
                    <a:pt x="2180" y="341"/>
                  </a:lnTo>
                  <a:lnTo>
                    <a:pt x="2180" y="338"/>
                  </a:lnTo>
                  <a:lnTo>
                    <a:pt x="2180" y="336"/>
                  </a:lnTo>
                  <a:lnTo>
                    <a:pt x="2183" y="334"/>
                  </a:lnTo>
                  <a:lnTo>
                    <a:pt x="2183" y="331"/>
                  </a:lnTo>
                  <a:lnTo>
                    <a:pt x="2183" y="329"/>
                  </a:lnTo>
                  <a:lnTo>
                    <a:pt x="2188" y="324"/>
                  </a:lnTo>
                  <a:lnTo>
                    <a:pt x="2188" y="319"/>
                  </a:lnTo>
                  <a:lnTo>
                    <a:pt x="2190" y="319"/>
                  </a:lnTo>
                  <a:lnTo>
                    <a:pt x="2197" y="315"/>
                  </a:lnTo>
                  <a:lnTo>
                    <a:pt x="2199" y="310"/>
                  </a:lnTo>
                  <a:lnTo>
                    <a:pt x="2199" y="308"/>
                  </a:lnTo>
                  <a:lnTo>
                    <a:pt x="2199" y="308"/>
                  </a:lnTo>
                  <a:lnTo>
                    <a:pt x="2202" y="305"/>
                  </a:lnTo>
                  <a:lnTo>
                    <a:pt x="2202" y="305"/>
                  </a:lnTo>
                  <a:lnTo>
                    <a:pt x="2202" y="303"/>
                  </a:lnTo>
                  <a:lnTo>
                    <a:pt x="2202" y="301"/>
                  </a:lnTo>
                  <a:lnTo>
                    <a:pt x="2202" y="298"/>
                  </a:lnTo>
                  <a:lnTo>
                    <a:pt x="2204" y="296"/>
                  </a:lnTo>
                  <a:lnTo>
                    <a:pt x="2202" y="293"/>
                  </a:lnTo>
                  <a:lnTo>
                    <a:pt x="2204" y="293"/>
                  </a:lnTo>
                  <a:lnTo>
                    <a:pt x="2204" y="293"/>
                  </a:lnTo>
                  <a:lnTo>
                    <a:pt x="2204" y="293"/>
                  </a:lnTo>
                  <a:lnTo>
                    <a:pt x="2202" y="289"/>
                  </a:lnTo>
                  <a:lnTo>
                    <a:pt x="2204" y="286"/>
                  </a:lnTo>
                  <a:lnTo>
                    <a:pt x="2204" y="286"/>
                  </a:lnTo>
                  <a:lnTo>
                    <a:pt x="2206" y="286"/>
                  </a:lnTo>
                  <a:lnTo>
                    <a:pt x="2206" y="286"/>
                  </a:lnTo>
                  <a:lnTo>
                    <a:pt x="2206" y="286"/>
                  </a:lnTo>
                  <a:lnTo>
                    <a:pt x="2206" y="284"/>
                  </a:lnTo>
                  <a:lnTo>
                    <a:pt x="2206" y="284"/>
                  </a:lnTo>
                  <a:lnTo>
                    <a:pt x="2206" y="279"/>
                  </a:lnTo>
                  <a:lnTo>
                    <a:pt x="2209" y="279"/>
                  </a:lnTo>
                  <a:lnTo>
                    <a:pt x="2209" y="277"/>
                  </a:lnTo>
                  <a:lnTo>
                    <a:pt x="2211" y="277"/>
                  </a:lnTo>
                  <a:lnTo>
                    <a:pt x="2211" y="277"/>
                  </a:lnTo>
                  <a:lnTo>
                    <a:pt x="2214" y="272"/>
                  </a:lnTo>
                  <a:lnTo>
                    <a:pt x="2214" y="272"/>
                  </a:lnTo>
                  <a:lnTo>
                    <a:pt x="2216" y="272"/>
                  </a:lnTo>
                  <a:lnTo>
                    <a:pt x="2216" y="267"/>
                  </a:lnTo>
                  <a:lnTo>
                    <a:pt x="2214" y="265"/>
                  </a:lnTo>
                  <a:lnTo>
                    <a:pt x="2214" y="265"/>
                  </a:lnTo>
                  <a:lnTo>
                    <a:pt x="2218" y="263"/>
                  </a:lnTo>
                  <a:lnTo>
                    <a:pt x="2218" y="263"/>
                  </a:lnTo>
                  <a:lnTo>
                    <a:pt x="2221" y="260"/>
                  </a:lnTo>
                  <a:lnTo>
                    <a:pt x="2221" y="260"/>
                  </a:lnTo>
                  <a:lnTo>
                    <a:pt x="2221" y="258"/>
                  </a:lnTo>
                  <a:lnTo>
                    <a:pt x="2221" y="256"/>
                  </a:lnTo>
                  <a:lnTo>
                    <a:pt x="2221" y="256"/>
                  </a:lnTo>
                  <a:lnTo>
                    <a:pt x="2221" y="253"/>
                  </a:lnTo>
                  <a:lnTo>
                    <a:pt x="2221" y="251"/>
                  </a:lnTo>
                  <a:lnTo>
                    <a:pt x="2223" y="249"/>
                  </a:lnTo>
                  <a:lnTo>
                    <a:pt x="2228" y="244"/>
                  </a:lnTo>
                  <a:lnTo>
                    <a:pt x="2228" y="241"/>
                  </a:lnTo>
                  <a:lnTo>
                    <a:pt x="2228" y="237"/>
                  </a:lnTo>
                  <a:lnTo>
                    <a:pt x="2228" y="234"/>
                  </a:lnTo>
                  <a:lnTo>
                    <a:pt x="2228" y="232"/>
                  </a:lnTo>
                  <a:lnTo>
                    <a:pt x="2230" y="230"/>
                  </a:lnTo>
                  <a:lnTo>
                    <a:pt x="2232" y="227"/>
                  </a:lnTo>
                  <a:lnTo>
                    <a:pt x="2232" y="225"/>
                  </a:lnTo>
                  <a:lnTo>
                    <a:pt x="2232" y="225"/>
                  </a:lnTo>
                  <a:lnTo>
                    <a:pt x="2237" y="227"/>
                  </a:lnTo>
                  <a:lnTo>
                    <a:pt x="2237" y="225"/>
                  </a:lnTo>
                  <a:lnTo>
                    <a:pt x="2240" y="223"/>
                  </a:lnTo>
                  <a:lnTo>
                    <a:pt x="2249" y="211"/>
                  </a:lnTo>
                  <a:lnTo>
                    <a:pt x="2254" y="208"/>
                  </a:lnTo>
                  <a:lnTo>
                    <a:pt x="2258" y="204"/>
                  </a:lnTo>
                  <a:lnTo>
                    <a:pt x="2258" y="204"/>
                  </a:lnTo>
                  <a:lnTo>
                    <a:pt x="2261" y="204"/>
                  </a:lnTo>
                  <a:lnTo>
                    <a:pt x="2263" y="201"/>
                  </a:lnTo>
                  <a:lnTo>
                    <a:pt x="2263" y="201"/>
                  </a:lnTo>
                  <a:lnTo>
                    <a:pt x="2263" y="199"/>
                  </a:lnTo>
                  <a:lnTo>
                    <a:pt x="2263" y="199"/>
                  </a:lnTo>
                  <a:lnTo>
                    <a:pt x="2266" y="196"/>
                  </a:lnTo>
                  <a:lnTo>
                    <a:pt x="2266" y="196"/>
                  </a:lnTo>
                  <a:lnTo>
                    <a:pt x="2266" y="196"/>
                  </a:lnTo>
                  <a:lnTo>
                    <a:pt x="2268" y="196"/>
                  </a:lnTo>
                  <a:lnTo>
                    <a:pt x="2268" y="196"/>
                  </a:lnTo>
                  <a:lnTo>
                    <a:pt x="2270" y="196"/>
                  </a:lnTo>
                  <a:lnTo>
                    <a:pt x="2270" y="194"/>
                  </a:lnTo>
                  <a:lnTo>
                    <a:pt x="2270" y="194"/>
                  </a:lnTo>
                  <a:lnTo>
                    <a:pt x="2273" y="194"/>
                  </a:lnTo>
                  <a:lnTo>
                    <a:pt x="2275" y="194"/>
                  </a:lnTo>
                  <a:lnTo>
                    <a:pt x="2277" y="192"/>
                  </a:lnTo>
                  <a:lnTo>
                    <a:pt x="2280" y="192"/>
                  </a:lnTo>
                  <a:lnTo>
                    <a:pt x="2280" y="187"/>
                  </a:lnTo>
                  <a:lnTo>
                    <a:pt x="2282" y="182"/>
                  </a:lnTo>
                  <a:lnTo>
                    <a:pt x="2282" y="182"/>
                  </a:lnTo>
                  <a:lnTo>
                    <a:pt x="2282" y="180"/>
                  </a:lnTo>
                  <a:lnTo>
                    <a:pt x="2282" y="180"/>
                  </a:lnTo>
                  <a:lnTo>
                    <a:pt x="2282" y="178"/>
                  </a:lnTo>
                  <a:lnTo>
                    <a:pt x="2282" y="175"/>
                  </a:lnTo>
                  <a:lnTo>
                    <a:pt x="2282" y="173"/>
                  </a:lnTo>
                  <a:lnTo>
                    <a:pt x="2282" y="173"/>
                  </a:lnTo>
                  <a:lnTo>
                    <a:pt x="2282" y="170"/>
                  </a:lnTo>
                  <a:lnTo>
                    <a:pt x="2285" y="170"/>
                  </a:lnTo>
                  <a:lnTo>
                    <a:pt x="2285" y="170"/>
                  </a:lnTo>
                  <a:lnTo>
                    <a:pt x="2287" y="168"/>
                  </a:lnTo>
                  <a:lnTo>
                    <a:pt x="2287" y="166"/>
                  </a:lnTo>
                  <a:lnTo>
                    <a:pt x="2289" y="163"/>
                  </a:lnTo>
                  <a:lnTo>
                    <a:pt x="2287" y="163"/>
                  </a:lnTo>
                  <a:lnTo>
                    <a:pt x="2287" y="163"/>
                  </a:lnTo>
                  <a:lnTo>
                    <a:pt x="2287" y="161"/>
                  </a:lnTo>
                  <a:lnTo>
                    <a:pt x="2287" y="161"/>
                  </a:lnTo>
                  <a:lnTo>
                    <a:pt x="2289" y="159"/>
                  </a:lnTo>
                  <a:lnTo>
                    <a:pt x="2289" y="159"/>
                  </a:lnTo>
                  <a:lnTo>
                    <a:pt x="2289" y="159"/>
                  </a:lnTo>
                  <a:lnTo>
                    <a:pt x="2287" y="156"/>
                  </a:lnTo>
                  <a:lnTo>
                    <a:pt x="2287" y="156"/>
                  </a:lnTo>
                  <a:lnTo>
                    <a:pt x="2287" y="154"/>
                  </a:lnTo>
                  <a:lnTo>
                    <a:pt x="2287" y="154"/>
                  </a:lnTo>
                  <a:lnTo>
                    <a:pt x="2287" y="152"/>
                  </a:lnTo>
                  <a:lnTo>
                    <a:pt x="2287" y="149"/>
                  </a:lnTo>
                  <a:lnTo>
                    <a:pt x="2287" y="149"/>
                  </a:lnTo>
                  <a:lnTo>
                    <a:pt x="2285" y="147"/>
                  </a:lnTo>
                  <a:lnTo>
                    <a:pt x="2277" y="140"/>
                  </a:lnTo>
                  <a:lnTo>
                    <a:pt x="2275" y="137"/>
                  </a:lnTo>
                  <a:lnTo>
                    <a:pt x="2275" y="135"/>
                  </a:lnTo>
                  <a:lnTo>
                    <a:pt x="2275" y="135"/>
                  </a:lnTo>
                  <a:lnTo>
                    <a:pt x="2275" y="133"/>
                  </a:lnTo>
                  <a:lnTo>
                    <a:pt x="2275" y="133"/>
                  </a:lnTo>
                  <a:lnTo>
                    <a:pt x="2275" y="133"/>
                  </a:lnTo>
                  <a:lnTo>
                    <a:pt x="2277" y="130"/>
                  </a:lnTo>
                  <a:lnTo>
                    <a:pt x="2277" y="130"/>
                  </a:lnTo>
                  <a:lnTo>
                    <a:pt x="2277" y="128"/>
                  </a:lnTo>
                  <a:lnTo>
                    <a:pt x="2277" y="126"/>
                  </a:lnTo>
                  <a:lnTo>
                    <a:pt x="2280" y="123"/>
                  </a:lnTo>
                  <a:lnTo>
                    <a:pt x="2280" y="121"/>
                  </a:lnTo>
                  <a:lnTo>
                    <a:pt x="2280" y="116"/>
                  </a:lnTo>
                  <a:lnTo>
                    <a:pt x="2280" y="116"/>
                  </a:lnTo>
                  <a:lnTo>
                    <a:pt x="2282" y="114"/>
                  </a:lnTo>
                  <a:lnTo>
                    <a:pt x="2282" y="114"/>
                  </a:lnTo>
                  <a:lnTo>
                    <a:pt x="2282" y="111"/>
                  </a:lnTo>
                  <a:lnTo>
                    <a:pt x="2282" y="111"/>
                  </a:lnTo>
                  <a:lnTo>
                    <a:pt x="2282" y="107"/>
                  </a:lnTo>
                  <a:lnTo>
                    <a:pt x="2282" y="107"/>
                  </a:lnTo>
                  <a:lnTo>
                    <a:pt x="2277" y="104"/>
                  </a:lnTo>
                  <a:lnTo>
                    <a:pt x="2273" y="102"/>
                  </a:lnTo>
                  <a:lnTo>
                    <a:pt x="2268" y="99"/>
                  </a:lnTo>
                  <a:lnTo>
                    <a:pt x="2263" y="97"/>
                  </a:lnTo>
                  <a:lnTo>
                    <a:pt x="2261" y="95"/>
                  </a:lnTo>
                  <a:lnTo>
                    <a:pt x="2261" y="95"/>
                  </a:lnTo>
                  <a:lnTo>
                    <a:pt x="2258" y="95"/>
                  </a:lnTo>
                  <a:lnTo>
                    <a:pt x="2256" y="97"/>
                  </a:lnTo>
                  <a:lnTo>
                    <a:pt x="2254" y="97"/>
                  </a:lnTo>
                  <a:lnTo>
                    <a:pt x="2244" y="97"/>
                  </a:lnTo>
                  <a:lnTo>
                    <a:pt x="2244" y="99"/>
                  </a:lnTo>
                  <a:lnTo>
                    <a:pt x="2240" y="102"/>
                  </a:lnTo>
                  <a:lnTo>
                    <a:pt x="2237" y="102"/>
                  </a:lnTo>
                  <a:lnTo>
                    <a:pt x="2232" y="102"/>
                  </a:lnTo>
                  <a:lnTo>
                    <a:pt x="2230" y="102"/>
                  </a:lnTo>
                  <a:lnTo>
                    <a:pt x="2228" y="99"/>
                  </a:lnTo>
                  <a:lnTo>
                    <a:pt x="2228" y="97"/>
                  </a:lnTo>
                  <a:lnTo>
                    <a:pt x="2225" y="97"/>
                  </a:lnTo>
                  <a:lnTo>
                    <a:pt x="2225" y="95"/>
                  </a:lnTo>
                  <a:lnTo>
                    <a:pt x="2225" y="92"/>
                  </a:lnTo>
                  <a:lnTo>
                    <a:pt x="2225" y="90"/>
                  </a:lnTo>
                  <a:lnTo>
                    <a:pt x="2228" y="88"/>
                  </a:lnTo>
                  <a:lnTo>
                    <a:pt x="2228" y="85"/>
                  </a:lnTo>
                  <a:lnTo>
                    <a:pt x="2228" y="83"/>
                  </a:lnTo>
                  <a:lnTo>
                    <a:pt x="2228" y="81"/>
                  </a:lnTo>
                  <a:lnTo>
                    <a:pt x="2225" y="78"/>
                  </a:lnTo>
                  <a:lnTo>
                    <a:pt x="2228" y="76"/>
                  </a:lnTo>
                  <a:lnTo>
                    <a:pt x="2235" y="71"/>
                  </a:lnTo>
                  <a:lnTo>
                    <a:pt x="2237" y="71"/>
                  </a:lnTo>
                  <a:lnTo>
                    <a:pt x="2242" y="66"/>
                  </a:lnTo>
                  <a:lnTo>
                    <a:pt x="2244" y="66"/>
                  </a:lnTo>
                  <a:lnTo>
                    <a:pt x="2244" y="64"/>
                  </a:lnTo>
                  <a:lnTo>
                    <a:pt x="2247" y="64"/>
                  </a:lnTo>
                  <a:lnTo>
                    <a:pt x="2247" y="62"/>
                  </a:lnTo>
                  <a:lnTo>
                    <a:pt x="2247" y="62"/>
                  </a:lnTo>
                  <a:lnTo>
                    <a:pt x="2249" y="59"/>
                  </a:lnTo>
                  <a:lnTo>
                    <a:pt x="2249" y="59"/>
                  </a:lnTo>
                  <a:lnTo>
                    <a:pt x="2251" y="59"/>
                  </a:lnTo>
                  <a:lnTo>
                    <a:pt x="2251" y="57"/>
                  </a:lnTo>
                  <a:lnTo>
                    <a:pt x="2251" y="57"/>
                  </a:lnTo>
                  <a:lnTo>
                    <a:pt x="2251" y="55"/>
                  </a:lnTo>
                  <a:lnTo>
                    <a:pt x="2254" y="55"/>
                  </a:lnTo>
                  <a:lnTo>
                    <a:pt x="2256" y="52"/>
                  </a:lnTo>
                  <a:lnTo>
                    <a:pt x="2261" y="45"/>
                  </a:lnTo>
                  <a:lnTo>
                    <a:pt x="2266" y="38"/>
                  </a:lnTo>
                  <a:lnTo>
                    <a:pt x="2273" y="33"/>
                  </a:lnTo>
                  <a:lnTo>
                    <a:pt x="2277" y="29"/>
                  </a:lnTo>
                  <a:lnTo>
                    <a:pt x="2282" y="21"/>
                  </a:lnTo>
                  <a:lnTo>
                    <a:pt x="2285" y="17"/>
                  </a:lnTo>
                  <a:lnTo>
                    <a:pt x="2289" y="14"/>
                  </a:lnTo>
                  <a:lnTo>
                    <a:pt x="2292" y="12"/>
                  </a:lnTo>
                  <a:lnTo>
                    <a:pt x="2289" y="10"/>
                  </a:lnTo>
                  <a:lnTo>
                    <a:pt x="2292" y="10"/>
                  </a:lnTo>
                  <a:lnTo>
                    <a:pt x="2294" y="7"/>
                  </a:lnTo>
                  <a:lnTo>
                    <a:pt x="2308" y="7"/>
                  </a:lnTo>
                  <a:lnTo>
                    <a:pt x="2318" y="7"/>
                  </a:lnTo>
                  <a:lnTo>
                    <a:pt x="2320" y="7"/>
                  </a:lnTo>
                  <a:lnTo>
                    <a:pt x="2325" y="7"/>
                  </a:lnTo>
                  <a:lnTo>
                    <a:pt x="2329" y="5"/>
                  </a:lnTo>
                  <a:lnTo>
                    <a:pt x="2332" y="3"/>
                  </a:lnTo>
                  <a:lnTo>
                    <a:pt x="2332" y="0"/>
                  </a:lnTo>
                  <a:lnTo>
                    <a:pt x="2334" y="0"/>
                  </a:lnTo>
                  <a:lnTo>
                    <a:pt x="2337" y="3"/>
                  </a:lnTo>
                  <a:lnTo>
                    <a:pt x="2339" y="3"/>
                  </a:lnTo>
                  <a:lnTo>
                    <a:pt x="2339" y="3"/>
                  </a:lnTo>
                  <a:lnTo>
                    <a:pt x="2339" y="5"/>
                  </a:lnTo>
                  <a:lnTo>
                    <a:pt x="2341" y="5"/>
                  </a:lnTo>
                  <a:lnTo>
                    <a:pt x="2341" y="5"/>
                  </a:lnTo>
                  <a:lnTo>
                    <a:pt x="2346" y="10"/>
                  </a:lnTo>
                  <a:lnTo>
                    <a:pt x="2351" y="10"/>
                  </a:lnTo>
                  <a:lnTo>
                    <a:pt x="2353" y="12"/>
                  </a:lnTo>
                  <a:lnTo>
                    <a:pt x="2355" y="14"/>
                  </a:lnTo>
                  <a:lnTo>
                    <a:pt x="2355" y="14"/>
                  </a:lnTo>
                  <a:lnTo>
                    <a:pt x="2358" y="17"/>
                  </a:lnTo>
                  <a:lnTo>
                    <a:pt x="2358" y="17"/>
                  </a:lnTo>
                  <a:lnTo>
                    <a:pt x="2358" y="17"/>
                  </a:lnTo>
                  <a:lnTo>
                    <a:pt x="2360" y="24"/>
                  </a:lnTo>
                  <a:lnTo>
                    <a:pt x="2360" y="26"/>
                  </a:lnTo>
                  <a:lnTo>
                    <a:pt x="2360" y="26"/>
                  </a:lnTo>
                  <a:lnTo>
                    <a:pt x="2363" y="26"/>
                  </a:lnTo>
                  <a:lnTo>
                    <a:pt x="2365" y="29"/>
                  </a:lnTo>
                  <a:lnTo>
                    <a:pt x="2367" y="31"/>
                  </a:lnTo>
                  <a:lnTo>
                    <a:pt x="2367" y="31"/>
                  </a:lnTo>
                  <a:lnTo>
                    <a:pt x="2367" y="31"/>
                  </a:lnTo>
                  <a:lnTo>
                    <a:pt x="2367" y="33"/>
                  </a:lnTo>
                  <a:lnTo>
                    <a:pt x="2367" y="33"/>
                  </a:lnTo>
                  <a:lnTo>
                    <a:pt x="2367" y="36"/>
                  </a:lnTo>
                  <a:lnTo>
                    <a:pt x="2370" y="38"/>
                  </a:lnTo>
                  <a:lnTo>
                    <a:pt x="2370" y="38"/>
                  </a:lnTo>
                  <a:lnTo>
                    <a:pt x="2370" y="40"/>
                  </a:lnTo>
                  <a:lnTo>
                    <a:pt x="2370" y="40"/>
                  </a:lnTo>
                  <a:lnTo>
                    <a:pt x="2370" y="40"/>
                  </a:lnTo>
                  <a:lnTo>
                    <a:pt x="2370" y="43"/>
                  </a:lnTo>
                  <a:lnTo>
                    <a:pt x="2370" y="43"/>
                  </a:lnTo>
                  <a:lnTo>
                    <a:pt x="2370" y="45"/>
                  </a:lnTo>
                  <a:lnTo>
                    <a:pt x="2370" y="45"/>
                  </a:lnTo>
                  <a:lnTo>
                    <a:pt x="2370" y="45"/>
                  </a:lnTo>
                  <a:lnTo>
                    <a:pt x="2367" y="47"/>
                  </a:lnTo>
                  <a:lnTo>
                    <a:pt x="2367" y="47"/>
                  </a:lnTo>
                  <a:lnTo>
                    <a:pt x="2365" y="50"/>
                  </a:lnTo>
                  <a:lnTo>
                    <a:pt x="2365" y="50"/>
                  </a:lnTo>
                  <a:lnTo>
                    <a:pt x="2363" y="52"/>
                  </a:lnTo>
                  <a:lnTo>
                    <a:pt x="2363" y="55"/>
                  </a:lnTo>
                  <a:lnTo>
                    <a:pt x="2363" y="57"/>
                  </a:lnTo>
                  <a:lnTo>
                    <a:pt x="2346" y="76"/>
                  </a:lnTo>
                  <a:lnTo>
                    <a:pt x="2320" y="99"/>
                  </a:lnTo>
                  <a:lnTo>
                    <a:pt x="2320" y="99"/>
                  </a:lnTo>
                  <a:lnTo>
                    <a:pt x="2320" y="102"/>
                  </a:lnTo>
                  <a:lnTo>
                    <a:pt x="2320" y="102"/>
                  </a:lnTo>
                  <a:lnTo>
                    <a:pt x="2320" y="102"/>
                  </a:lnTo>
                  <a:lnTo>
                    <a:pt x="2320" y="102"/>
                  </a:lnTo>
                  <a:lnTo>
                    <a:pt x="2322" y="104"/>
                  </a:lnTo>
                  <a:lnTo>
                    <a:pt x="2332" y="109"/>
                  </a:lnTo>
                  <a:lnTo>
                    <a:pt x="2339" y="111"/>
                  </a:lnTo>
                  <a:lnTo>
                    <a:pt x="2341" y="114"/>
                  </a:lnTo>
                  <a:lnTo>
                    <a:pt x="2341" y="114"/>
                  </a:lnTo>
                  <a:lnTo>
                    <a:pt x="2346" y="118"/>
                  </a:lnTo>
                  <a:lnTo>
                    <a:pt x="2346" y="118"/>
                  </a:lnTo>
                  <a:lnTo>
                    <a:pt x="2355" y="123"/>
                  </a:lnTo>
                  <a:lnTo>
                    <a:pt x="2363" y="128"/>
                  </a:lnTo>
                  <a:lnTo>
                    <a:pt x="2365" y="128"/>
                  </a:lnTo>
                  <a:lnTo>
                    <a:pt x="2365" y="128"/>
                  </a:lnTo>
                  <a:lnTo>
                    <a:pt x="2367" y="130"/>
                  </a:lnTo>
                  <a:lnTo>
                    <a:pt x="2367" y="130"/>
                  </a:lnTo>
                  <a:lnTo>
                    <a:pt x="2367" y="130"/>
                  </a:lnTo>
                  <a:lnTo>
                    <a:pt x="2370" y="137"/>
                  </a:lnTo>
                  <a:lnTo>
                    <a:pt x="2374" y="140"/>
                  </a:lnTo>
                  <a:lnTo>
                    <a:pt x="2374" y="142"/>
                  </a:lnTo>
                  <a:lnTo>
                    <a:pt x="2374" y="142"/>
                  </a:lnTo>
                  <a:lnTo>
                    <a:pt x="2377" y="142"/>
                  </a:lnTo>
                  <a:lnTo>
                    <a:pt x="2379" y="144"/>
                  </a:lnTo>
                  <a:lnTo>
                    <a:pt x="2381" y="144"/>
                  </a:lnTo>
                  <a:lnTo>
                    <a:pt x="2386" y="142"/>
                  </a:lnTo>
                  <a:lnTo>
                    <a:pt x="2389" y="142"/>
                  </a:lnTo>
                  <a:lnTo>
                    <a:pt x="2391" y="140"/>
                  </a:lnTo>
                  <a:lnTo>
                    <a:pt x="2391" y="140"/>
                  </a:lnTo>
                  <a:lnTo>
                    <a:pt x="2393" y="137"/>
                  </a:lnTo>
                  <a:lnTo>
                    <a:pt x="2398" y="130"/>
                  </a:lnTo>
                  <a:lnTo>
                    <a:pt x="2400" y="123"/>
                  </a:lnTo>
                  <a:lnTo>
                    <a:pt x="2400" y="121"/>
                  </a:lnTo>
                  <a:lnTo>
                    <a:pt x="2403" y="116"/>
                  </a:lnTo>
                  <a:lnTo>
                    <a:pt x="2403" y="114"/>
                  </a:lnTo>
                  <a:lnTo>
                    <a:pt x="2403" y="114"/>
                  </a:lnTo>
                  <a:lnTo>
                    <a:pt x="2405" y="114"/>
                  </a:lnTo>
                  <a:lnTo>
                    <a:pt x="2405" y="111"/>
                  </a:lnTo>
                  <a:lnTo>
                    <a:pt x="2405" y="111"/>
                  </a:lnTo>
                  <a:lnTo>
                    <a:pt x="2405" y="111"/>
                  </a:lnTo>
                  <a:lnTo>
                    <a:pt x="2417" y="116"/>
                  </a:lnTo>
                  <a:lnTo>
                    <a:pt x="2417" y="118"/>
                  </a:lnTo>
                  <a:lnTo>
                    <a:pt x="2419" y="118"/>
                  </a:lnTo>
                  <a:lnTo>
                    <a:pt x="2419" y="118"/>
                  </a:lnTo>
                  <a:lnTo>
                    <a:pt x="2419" y="121"/>
                  </a:lnTo>
                  <a:lnTo>
                    <a:pt x="2419" y="123"/>
                  </a:lnTo>
                  <a:lnTo>
                    <a:pt x="2422" y="123"/>
                  </a:lnTo>
                  <a:lnTo>
                    <a:pt x="2422" y="126"/>
                  </a:lnTo>
                  <a:lnTo>
                    <a:pt x="2426" y="130"/>
                  </a:lnTo>
                  <a:lnTo>
                    <a:pt x="2426" y="130"/>
                  </a:lnTo>
                  <a:lnTo>
                    <a:pt x="2429" y="135"/>
                  </a:lnTo>
                  <a:lnTo>
                    <a:pt x="2429" y="135"/>
                  </a:lnTo>
                  <a:lnTo>
                    <a:pt x="2429" y="137"/>
                  </a:lnTo>
                  <a:lnTo>
                    <a:pt x="2431" y="137"/>
                  </a:lnTo>
                  <a:lnTo>
                    <a:pt x="2431" y="140"/>
                  </a:lnTo>
                  <a:lnTo>
                    <a:pt x="2431" y="140"/>
                  </a:lnTo>
                  <a:lnTo>
                    <a:pt x="2431" y="140"/>
                  </a:lnTo>
                  <a:lnTo>
                    <a:pt x="2438" y="142"/>
                  </a:lnTo>
                  <a:lnTo>
                    <a:pt x="2450" y="144"/>
                  </a:lnTo>
                  <a:lnTo>
                    <a:pt x="2452" y="144"/>
                  </a:lnTo>
                  <a:lnTo>
                    <a:pt x="2452" y="144"/>
                  </a:lnTo>
                  <a:lnTo>
                    <a:pt x="2455" y="144"/>
                  </a:lnTo>
                  <a:lnTo>
                    <a:pt x="2455" y="147"/>
                  </a:lnTo>
                  <a:lnTo>
                    <a:pt x="2455" y="147"/>
                  </a:lnTo>
                  <a:lnTo>
                    <a:pt x="2455" y="149"/>
                  </a:lnTo>
                  <a:lnTo>
                    <a:pt x="2455" y="149"/>
                  </a:lnTo>
                  <a:lnTo>
                    <a:pt x="2455" y="149"/>
                  </a:lnTo>
                  <a:lnTo>
                    <a:pt x="2455" y="152"/>
                  </a:lnTo>
                  <a:lnTo>
                    <a:pt x="2455" y="152"/>
                  </a:lnTo>
                  <a:lnTo>
                    <a:pt x="2452" y="152"/>
                  </a:lnTo>
                  <a:lnTo>
                    <a:pt x="2452" y="154"/>
                  </a:lnTo>
                  <a:lnTo>
                    <a:pt x="2452" y="154"/>
                  </a:lnTo>
                  <a:lnTo>
                    <a:pt x="2452" y="154"/>
                  </a:lnTo>
                  <a:lnTo>
                    <a:pt x="2450" y="156"/>
                  </a:lnTo>
                  <a:lnTo>
                    <a:pt x="2448" y="156"/>
                  </a:lnTo>
                  <a:lnTo>
                    <a:pt x="2445" y="159"/>
                  </a:lnTo>
                  <a:lnTo>
                    <a:pt x="2445" y="159"/>
                  </a:lnTo>
                  <a:lnTo>
                    <a:pt x="2443" y="159"/>
                  </a:lnTo>
                  <a:lnTo>
                    <a:pt x="2443" y="159"/>
                  </a:lnTo>
                  <a:lnTo>
                    <a:pt x="2443" y="161"/>
                  </a:lnTo>
                  <a:lnTo>
                    <a:pt x="2443" y="161"/>
                  </a:lnTo>
                  <a:lnTo>
                    <a:pt x="2443" y="161"/>
                  </a:lnTo>
                  <a:lnTo>
                    <a:pt x="2443" y="163"/>
                  </a:lnTo>
                  <a:lnTo>
                    <a:pt x="2443" y="163"/>
                  </a:lnTo>
                  <a:lnTo>
                    <a:pt x="2455" y="196"/>
                  </a:lnTo>
                  <a:lnTo>
                    <a:pt x="2455" y="201"/>
                  </a:lnTo>
                  <a:lnTo>
                    <a:pt x="2455" y="201"/>
                  </a:lnTo>
                  <a:lnTo>
                    <a:pt x="2455" y="204"/>
                  </a:lnTo>
                  <a:lnTo>
                    <a:pt x="2455" y="204"/>
                  </a:lnTo>
                  <a:lnTo>
                    <a:pt x="2455" y="204"/>
                  </a:lnTo>
                  <a:lnTo>
                    <a:pt x="2455" y="206"/>
                  </a:lnTo>
                  <a:lnTo>
                    <a:pt x="2455" y="206"/>
                  </a:lnTo>
                  <a:lnTo>
                    <a:pt x="2452" y="211"/>
                  </a:lnTo>
                  <a:lnTo>
                    <a:pt x="2452" y="211"/>
                  </a:lnTo>
                  <a:lnTo>
                    <a:pt x="2452" y="211"/>
                  </a:lnTo>
                  <a:lnTo>
                    <a:pt x="2452" y="213"/>
                  </a:lnTo>
                  <a:lnTo>
                    <a:pt x="2450" y="213"/>
                  </a:lnTo>
                  <a:lnTo>
                    <a:pt x="2450" y="213"/>
                  </a:lnTo>
                  <a:lnTo>
                    <a:pt x="2450" y="215"/>
                  </a:lnTo>
                  <a:lnTo>
                    <a:pt x="2452" y="215"/>
                  </a:lnTo>
                  <a:lnTo>
                    <a:pt x="2452" y="218"/>
                  </a:lnTo>
                  <a:lnTo>
                    <a:pt x="2462" y="234"/>
                  </a:lnTo>
                  <a:lnTo>
                    <a:pt x="2464" y="237"/>
                  </a:lnTo>
                  <a:lnTo>
                    <a:pt x="2464" y="237"/>
                  </a:lnTo>
                  <a:lnTo>
                    <a:pt x="2464" y="237"/>
                  </a:lnTo>
                  <a:lnTo>
                    <a:pt x="2464" y="237"/>
                  </a:lnTo>
                  <a:lnTo>
                    <a:pt x="2464" y="239"/>
                  </a:lnTo>
                  <a:lnTo>
                    <a:pt x="2464" y="241"/>
                  </a:lnTo>
                  <a:lnTo>
                    <a:pt x="2464" y="241"/>
                  </a:lnTo>
                  <a:lnTo>
                    <a:pt x="2464" y="244"/>
                  </a:lnTo>
                  <a:lnTo>
                    <a:pt x="2464" y="244"/>
                  </a:lnTo>
                  <a:lnTo>
                    <a:pt x="2464" y="246"/>
                  </a:lnTo>
                  <a:lnTo>
                    <a:pt x="2467" y="251"/>
                  </a:lnTo>
                  <a:lnTo>
                    <a:pt x="2474" y="258"/>
                  </a:lnTo>
                  <a:lnTo>
                    <a:pt x="2476" y="260"/>
                  </a:lnTo>
                  <a:lnTo>
                    <a:pt x="2478" y="263"/>
                  </a:lnTo>
                  <a:lnTo>
                    <a:pt x="2481" y="263"/>
                  </a:lnTo>
                  <a:lnTo>
                    <a:pt x="2483" y="267"/>
                  </a:lnTo>
                  <a:lnTo>
                    <a:pt x="2486" y="270"/>
                  </a:lnTo>
                  <a:lnTo>
                    <a:pt x="2488" y="270"/>
                  </a:lnTo>
                  <a:lnTo>
                    <a:pt x="2488" y="270"/>
                  </a:lnTo>
                  <a:lnTo>
                    <a:pt x="2490" y="270"/>
                  </a:lnTo>
                  <a:lnTo>
                    <a:pt x="2490" y="270"/>
                  </a:lnTo>
                  <a:lnTo>
                    <a:pt x="2490" y="267"/>
                  </a:lnTo>
                  <a:lnTo>
                    <a:pt x="2493" y="267"/>
                  </a:lnTo>
                  <a:lnTo>
                    <a:pt x="2493" y="267"/>
                  </a:lnTo>
                  <a:lnTo>
                    <a:pt x="2493" y="267"/>
                  </a:lnTo>
                  <a:lnTo>
                    <a:pt x="2495" y="267"/>
                  </a:lnTo>
                  <a:lnTo>
                    <a:pt x="2495" y="270"/>
                  </a:lnTo>
                  <a:lnTo>
                    <a:pt x="2495" y="270"/>
                  </a:lnTo>
                  <a:lnTo>
                    <a:pt x="2497" y="272"/>
                  </a:lnTo>
                  <a:lnTo>
                    <a:pt x="2497" y="272"/>
                  </a:lnTo>
                  <a:lnTo>
                    <a:pt x="2500" y="275"/>
                  </a:lnTo>
                  <a:lnTo>
                    <a:pt x="2500" y="275"/>
                  </a:lnTo>
                  <a:lnTo>
                    <a:pt x="2502" y="275"/>
                  </a:lnTo>
                  <a:lnTo>
                    <a:pt x="2509" y="275"/>
                  </a:lnTo>
                  <a:lnTo>
                    <a:pt x="2516" y="272"/>
                  </a:lnTo>
                  <a:lnTo>
                    <a:pt x="2516" y="272"/>
                  </a:lnTo>
                  <a:lnTo>
                    <a:pt x="2519" y="272"/>
                  </a:lnTo>
                  <a:lnTo>
                    <a:pt x="2519" y="275"/>
                  </a:lnTo>
                  <a:lnTo>
                    <a:pt x="2521" y="275"/>
                  </a:lnTo>
                  <a:lnTo>
                    <a:pt x="2521" y="275"/>
                  </a:lnTo>
                  <a:lnTo>
                    <a:pt x="2523" y="275"/>
                  </a:lnTo>
                  <a:lnTo>
                    <a:pt x="2526" y="279"/>
                  </a:lnTo>
                  <a:lnTo>
                    <a:pt x="2526" y="282"/>
                  </a:lnTo>
                  <a:lnTo>
                    <a:pt x="2526" y="282"/>
                  </a:lnTo>
                  <a:lnTo>
                    <a:pt x="2528" y="282"/>
                  </a:lnTo>
                  <a:lnTo>
                    <a:pt x="2530" y="282"/>
                  </a:lnTo>
                  <a:lnTo>
                    <a:pt x="2533" y="282"/>
                  </a:lnTo>
                  <a:lnTo>
                    <a:pt x="2535" y="282"/>
                  </a:lnTo>
                  <a:lnTo>
                    <a:pt x="2542" y="279"/>
                  </a:lnTo>
                  <a:lnTo>
                    <a:pt x="2545" y="279"/>
                  </a:lnTo>
                  <a:lnTo>
                    <a:pt x="2545" y="277"/>
                  </a:lnTo>
                  <a:lnTo>
                    <a:pt x="2545" y="277"/>
                  </a:lnTo>
                  <a:lnTo>
                    <a:pt x="2545" y="277"/>
                  </a:lnTo>
                  <a:lnTo>
                    <a:pt x="2547" y="277"/>
                  </a:lnTo>
                  <a:lnTo>
                    <a:pt x="2547" y="275"/>
                  </a:lnTo>
                  <a:lnTo>
                    <a:pt x="2547" y="275"/>
                  </a:lnTo>
                  <a:lnTo>
                    <a:pt x="2547" y="272"/>
                  </a:lnTo>
                  <a:lnTo>
                    <a:pt x="2547" y="270"/>
                  </a:lnTo>
                  <a:lnTo>
                    <a:pt x="2547" y="270"/>
                  </a:lnTo>
                  <a:lnTo>
                    <a:pt x="2547" y="267"/>
                  </a:lnTo>
                  <a:lnTo>
                    <a:pt x="2547" y="267"/>
                  </a:lnTo>
                  <a:lnTo>
                    <a:pt x="2549" y="267"/>
                  </a:lnTo>
                  <a:lnTo>
                    <a:pt x="2549" y="267"/>
                  </a:lnTo>
                  <a:lnTo>
                    <a:pt x="2549" y="265"/>
                  </a:lnTo>
                  <a:lnTo>
                    <a:pt x="2552" y="265"/>
                  </a:lnTo>
                  <a:lnTo>
                    <a:pt x="2564" y="267"/>
                  </a:lnTo>
                  <a:lnTo>
                    <a:pt x="2578" y="263"/>
                  </a:lnTo>
                  <a:lnTo>
                    <a:pt x="2578" y="263"/>
                  </a:lnTo>
                  <a:lnTo>
                    <a:pt x="2580" y="263"/>
                  </a:lnTo>
                  <a:lnTo>
                    <a:pt x="2582" y="265"/>
                  </a:lnTo>
                  <a:lnTo>
                    <a:pt x="2585" y="267"/>
                  </a:lnTo>
                  <a:lnTo>
                    <a:pt x="2587" y="267"/>
                  </a:lnTo>
                  <a:lnTo>
                    <a:pt x="2590" y="267"/>
                  </a:lnTo>
                  <a:lnTo>
                    <a:pt x="2592" y="267"/>
                  </a:lnTo>
                  <a:lnTo>
                    <a:pt x="2594" y="267"/>
                  </a:lnTo>
                  <a:lnTo>
                    <a:pt x="2597" y="267"/>
                  </a:lnTo>
                  <a:lnTo>
                    <a:pt x="2599" y="265"/>
                  </a:lnTo>
                  <a:lnTo>
                    <a:pt x="2599" y="265"/>
                  </a:lnTo>
                  <a:lnTo>
                    <a:pt x="2599" y="265"/>
                  </a:lnTo>
                  <a:lnTo>
                    <a:pt x="2601" y="263"/>
                  </a:lnTo>
                  <a:lnTo>
                    <a:pt x="2601" y="263"/>
                  </a:lnTo>
                  <a:lnTo>
                    <a:pt x="2601" y="260"/>
                  </a:lnTo>
                  <a:lnTo>
                    <a:pt x="2601" y="260"/>
                  </a:lnTo>
                  <a:lnTo>
                    <a:pt x="2601" y="258"/>
                  </a:lnTo>
                  <a:lnTo>
                    <a:pt x="2601" y="258"/>
                  </a:lnTo>
                  <a:lnTo>
                    <a:pt x="2601" y="258"/>
                  </a:lnTo>
                  <a:lnTo>
                    <a:pt x="2601" y="258"/>
                  </a:lnTo>
                  <a:lnTo>
                    <a:pt x="2604" y="258"/>
                  </a:lnTo>
                  <a:lnTo>
                    <a:pt x="2606" y="256"/>
                  </a:lnTo>
                  <a:lnTo>
                    <a:pt x="2620" y="260"/>
                  </a:lnTo>
                  <a:lnTo>
                    <a:pt x="2627" y="256"/>
                  </a:lnTo>
                  <a:lnTo>
                    <a:pt x="2632" y="253"/>
                  </a:lnTo>
                  <a:lnTo>
                    <a:pt x="2632" y="253"/>
                  </a:lnTo>
                  <a:lnTo>
                    <a:pt x="2632" y="253"/>
                  </a:lnTo>
                  <a:lnTo>
                    <a:pt x="2634" y="253"/>
                  </a:lnTo>
                  <a:lnTo>
                    <a:pt x="2634" y="251"/>
                  </a:lnTo>
                  <a:lnTo>
                    <a:pt x="2634" y="249"/>
                  </a:lnTo>
                  <a:lnTo>
                    <a:pt x="2634" y="249"/>
                  </a:lnTo>
                  <a:lnTo>
                    <a:pt x="2634" y="249"/>
                  </a:lnTo>
                  <a:lnTo>
                    <a:pt x="2637" y="246"/>
                  </a:lnTo>
                  <a:lnTo>
                    <a:pt x="2642" y="244"/>
                  </a:lnTo>
                  <a:lnTo>
                    <a:pt x="2642" y="244"/>
                  </a:lnTo>
                  <a:lnTo>
                    <a:pt x="2642" y="244"/>
                  </a:lnTo>
                  <a:lnTo>
                    <a:pt x="2642" y="241"/>
                  </a:lnTo>
                  <a:lnTo>
                    <a:pt x="2642" y="241"/>
                  </a:lnTo>
                  <a:lnTo>
                    <a:pt x="2642" y="239"/>
                  </a:lnTo>
                  <a:lnTo>
                    <a:pt x="2642" y="239"/>
                  </a:lnTo>
                  <a:lnTo>
                    <a:pt x="2642" y="239"/>
                  </a:lnTo>
                  <a:lnTo>
                    <a:pt x="2642" y="237"/>
                  </a:lnTo>
                  <a:lnTo>
                    <a:pt x="2642" y="237"/>
                  </a:lnTo>
                  <a:lnTo>
                    <a:pt x="2642" y="237"/>
                  </a:lnTo>
                  <a:lnTo>
                    <a:pt x="2644" y="237"/>
                  </a:lnTo>
                  <a:lnTo>
                    <a:pt x="2644" y="237"/>
                  </a:lnTo>
                  <a:lnTo>
                    <a:pt x="2644" y="234"/>
                  </a:lnTo>
                  <a:lnTo>
                    <a:pt x="2649" y="234"/>
                  </a:lnTo>
                  <a:lnTo>
                    <a:pt x="2649" y="234"/>
                  </a:lnTo>
                  <a:lnTo>
                    <a:pt x="2649" y="232"/>
                  </a:lnTo>
                  <a:lnTo>
                    <a:pt x="2651" y="232"/>
                  </a:lnTo>
                  <a:lnTo>
                    <a:pt x="2651" y="232"/>
                  </a:lnTo>
                  <a:lnTo>
                    <a:pt x="2651" y="230"/>
                  </a:lnTo>
                  <a:lnTo>
                    <a:pt x="2651" y="230"/>
                  </a:lnTo>
                  <a:lnTo>
                    <a:pt x="2651" y="230"/>
                  </a:lnTo>
                  <a:lnTo>
                    <a:pt x="2651" y="225"/>
                  </a:lnTo>
                  <a:lnTo>
                    <a:pt x="2651" y="225"/>
                  </a:lnTo>
                  <a:lnTo>
                    <a:pt x="2651" y="223"/>
                  </a:lnTo>
                  <a:lnTo>
                    <a:pt x="2651" y="223"/>
                  </a:lnTo>
                  <a:lnTo>
                    <a:pt x="2651" y="223"/>
                  </a:lnTo>
                  <a:lnTo>
                    <a:pt x="2651" y="220"/>
                  </a:lnTo>
                  <a:lnTo>
                    <a:pt x="2651" y="220"/>
                  </a:lnTo>
                  <a:lnTo>
                    <a:pt x="2653" y="220"/>
                  </a:lnTo>
                  <a:lnTo>
                    <a:pt x="2653" y="220"/>
                  </a:lnTo>
                  <a:lnTo>
                    <a:pt x="2653" y="220"/>
                  </a:lnTo>
                  <a:lnTo>
                    <a:pt x="2653" y="220"/>
                  </a:lnTo>
                  <a:lnTo>
                    <a:pt x="2656" y="220"/>
                  </a:lnTo>
                  <a:lnTo>
                    <a:pt x="2672" y="223"/>
                  </a:lnTo>
                  <a:lnTo>
                    <a:pt x="2677" y="225"/>
                  </a:lnTo>
                  <a:lnTo>
                    <a:pt x="2687" y="232"/>
                  </a:lnTo>
                  <a:lnTo>
                    <a:pt x="2689" y="234"/>
                  </a:lnTo>
                  <a:lnTo>
                    <a:pt x="2691" y="239"/>
                  </a:lnTo>
                  <a:lnTo>
                    <a:pt x="2694" y="239"/>
                  </a:lnTo>
                  <a:lnTo>
                    <a:pt x="2694" y="241"/>
                  </a:lnTo>
                  <a:lnTo>
                    <a:pt x="2694" y="244"/>
                  </a:lnTo>
                  <a:lnTo>
                    <a:pt x="2694" y="246"/>
                  </a:lnTo>
                  <a:lnTo>
                    <a:pt x="2696" y="246"/>
                  </a:lnTo>
                  <a:lnTo>
                    <a:pt x="2696" y="246"/>
                  </a:lnTo>
                  <a:lnTo>
                    <a:pt x="2703" y="253"/>
                  </a:lnTo>
                  <a:lnTo>
                    <a:pt x="2703" y="256"/>
                  </a:lnTo>
                  <a:lnTo>
                    <a:pt x="2705" y="258"/>
                  </a:lnTo>
                  <a:lnTo>
                    <a:pt x="2705" y="258"/>
                  </a:lnTo>
                  <a:lnTo>
                    <a:pt x="2708" y="263"/>
                  </a:lnTo>
                  <a:lnTo>
                    <a:pt x="2708" y="263"/>
                  </a:lnTo>
                  <a:lnTo>
                    <a:pt x="2710" y="265"/>
                  </a:lnTo>
                  <a:lnTo>
                    <a:pt x="2715" y="270"/>
                  </a:lnTo>
                  <a:lnTo>
                    <a:pt x="2717" y="270"/>
                  </a:lnTo>
                  <a:lnTo>
                    <a:pt x="2717" y="270"/>
                  </a:lnTo>
                  <a:lnTo>
                    <a:pt x="2720" y="270"/>
                  </a:lnTo>
                  <a:lnTo>
                    <a:pt x="2722" y="272"/>
                  </a:lnTo>
                  <a:lnTo>
                    <a:pt x="2722" y="275"/>
                  </a:lnTo>
                  <a:lnTo>
                    <a:pt x="2724" y="279"/>
                  </a:lnTo>
                  <a:lnTo>
                    <a:pt x="2724" y="279"/>
                  </a:lnTo>
                  <a:lnTo>
                    <a:pt x="2727" y="279"/>
                  </a:lnTo>
                  <a:lnTo>
                    <a:pt x="2729" y="279"/>
                  </a:lnTo>
                  <a:lnTo>
                    <a:pt x="2729" y="282"/>
                  </a:lnTo>
                  <a:lnTo>
                    <a:pt x="2731" y="282"/>
                  </a:lnTo>
                  <a:lnTo>
                    <a:pt x="2731" y="282"/>
                  </a:lnTo>
                  <a:lnTo>
                    <a:pt x="2734" y="282"/>
                  </a:lnTo>
                  <a:lnTo>
                    <a:pt x="2734" y="284"/>
                  </a:lnTo>
                  <a:lnTo>
                    <a:pt x="2734" y="284"/>
                  </a:lnTo>
                  <a:lnTo>
                    <a:pt x="2734" y="286"/>
                  </a:lnTo>
                  <a:lnTo>
                    <a:pt x="2734" y="286"/>
                  </a:lnTo>
                  <a:lnTo>
                    <a:pt x="2739" y="289"/>
                  </a:lnTo>
                  <a:lnTo>
                    <a:pt x="2739" y="291"/>
                  </a:lnTo>
                  <a:lnTo>
                    <a:pt x="2739" y="293"/>
                  </a:lnTo>
                  <a:lnTo>
                    <a:pt x="2739" y="293"/>
                  </a:lnTo>
                  <a:lnTo>
                    <a:pt x="2739" y="296"/>
                  </a:lnTo>
                  <a:lnTo>
                    <a:pt x="2741" y="298"/>
                  </a:lnTo>
                  <a:lnTo>
                    <a:pt x="2741" y="298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71" name="Freeform 71"/>
            <p:cNvSpPr/>
            <p:nvPr/>
          </p:nvSpPr>
          <p:spPr bwMode="auto">
            <a:xfrm>
              <a:off x="4158628" y="605914"/>
              <a:ext cx="1075128" cy="1144748"/>
            </a:xfrm>
            <a:custGeom>
              <a:avLst/>
              <a:gdLst>
                <a:gd name="T0" fmla="*/ 1199 w 1241"/>
                <a:gd name="T1" fmla="*/ 750 h 1318"/>
                <a:gd name="T2" fmla="*/ 1187 w 1241"/>
                <a:gd name="T3" fmla="*/ 857 h 1318"/>
                <a:gd name="T4" fmla="*/ 1185 w 1241"/>
                <a:gd name="T5" fmla="*/ 904 h 1318"/>
                <a:gd name="T6" fmla="*/ 1170 w 1241"/>
                <a:gd name="T7" fmla="*/ 968 h 1318"/>
                <a:gd name="T8" fmla="*/ 1147 w 1241"/>
                <a:gd name="T9" fmla="*/ 1055 h 1318"/>
                <a:gd name="T10" fmla="*/ 986 w 1241"/>
                <a:gd name="T11" fmla="*/ 1098 h 1318"/>
                <a:gd name="T12" fmla="*/ 993 w 1241"/>
                <a:gd name="T13" fmla="*/ 1256 h 1318"/>
                <a:gd name="T14" fmla="*/ 967 w 1241"/>
                <a:gd name="T15" fmla="*/ 1308 h 1318"/>
                <a:gd name="T16" fmla="*/ 913 w 1241"/>
                <a:gd name="T17" fmla="*/ 1256 h 1318"/>
                <a:gd name="T18" fmla="*/ 882 w 1241"/>
                <a:gd name="T19" fmla="*/ 1264 h 1318"/>
                <a:gd name="T20" fmla="*/ 806 w 1241"/>
                <a:gd name="T21" fmla="*/ 1287 h 1318"/>
                <a:gd name="T22" fmla="*/ 776 w 1241"/>
                <a:gd name="T23" fmla="*/ 1318 h 1318"/>
                <a:gd name="T24" fmla="*/ 724 w 1241"/>
                <a:gd name="T25" fmla="*/ 1237 h 1318"/>
                <a:gd name="T26" fmla="*/ 688 w 1241"/>
                <a:gd name="T27" fmla="*/ 1247 h 1318"/>
                <a:gd name="T28" fmla="*/ 631 w 1241"/>
                <a:gd name="T29" fmla="*/ 1209 h 1318"/>
                <a:gd name="T30" fmla="*/ 605 w 1241"/>
                <a:gd name="T31" fmla="*/ 1190 h 1318"/>
                <a:gd name="T32" fmla="*/ 575 w 1241"/>
                <a:gd name="T33" fmla="*/ 1162 h 1318"/>
                <a:gd name="T34" fmla="*/ 541 w 1241"/>
                <a:gd name="T35" fmla="*/ 1117 h 1318"/>
                <a:gd name="T36" fmla="*/ 461 w 1241"/>
                <a:gd name="T37" fmla="*/ 1117 h 1318"/>
                <a:gd name="T38" fmla="*/ 421 w 1241"/>
                <a:gd name="T39" fmla="*/ 1088 h 1318"/>
                <a:gd name="T40" fmla="*/ 369 w 1241"/>
                <a:gd name="T41" fmla="*/ 1084 h 1318"/>
                <a:gd name="T42" fmla="*/ 329 w 1241"/>
                <a:gd name="T43" fmla="*/ 1093 h 1318"/>
                <a:gd name="T44" fmla="*/ 293 w 1241"/>
                <a:gd name="T45" fmla="*/ 1065 h 1318"/>
                <a:gd name="T46" fmla="*/ 284 w 1241"/>
                <a:gd name="T47" fmla="*/ 1020 h 1318"/>
                <a:gd name="T48" fmla="*/ 267 w 1241"/>
                <a:gd name="T49" fmla="*/ 984 h 1318"/>
                <a:gd name="T50" fmla="*/ 210 w 1241"/>
                <a:gd name="T51" fmla="*/ 947 h 1318"/>
                <a:gd name="T52" fmla="*/ 215 w 1241"/>
                <a:gd name="T53" fmla="*/ 906 h 1318"/>
                <a:gd name="T54" fmla="*/ 187 w 1241"/>
                <a:gd name="T55" fmla="*/ 788 h 1318"/>
                <a:gd name="T56" fmla="*/ 296 w 1241"/>
                <a:gd name="T57" fmla="*/ 710 h 1318"/>
                <a:gd name="T58" fmla="*/ 314 w 1241"/>
                <a:gd name="T59" fmla="*/ 724 h 1318"/>
                <a:gd name="T60" fmla="*/ 333 w 1241"/>
                <a:gd name="T61" fmla="*/ 594 h 1318"/>
                <a:gd name="T62" fmla="*/ 369 w 1241"/>
                <a:gd name="T63" fmla="*/ 561 h 1318"/>
                <a:gd name="T64" fmla="*/ 357 w 1241"/>
                <a:gd name="T65" fmla="*/ 499 h 1318"/>
                <a:gd name="T66" fmla="*/ 362 w 1241"/>
                <a:gd name="T67" fmla="*/ 462 h 1318"/>
                <a:gd name="T68" fmla="*/ 390 w 1241"/>
                <a:gd name="T69" fmla="*/ 412 h 1318"/>
                <a:gd name="T70" fmla="*/ 411 w 1241"/>
                <a:gd name="T71" fmla="*/ 355 h 1318"/>
                <a:gd name="T72" fmla="*/ 402 w 1241"/>
                <a:gd name="T73" fmla="*/ 310 h 1318"/>
                <a:gd name="T74" fmla="*/ 331 w 1241"/>
                <a:gd name="T75" fmla="*/ 270 h 1318"/>
                <a:gd name="T76" fmla="*/ 281 w 1241"/>
                <a:gd name="T77" fmla="*/ 301 h 1318"/>
                <a:gd name="T78" fmla="*/ 206 w 1241"/>
                <a:gd name="T79" fmla="*/ 320 h 1318"/>
                <a:gd name="T80" fmla="*/ 144 w 1241"/>
                <a:gd name="T81" fmla="*/ 277 h 1318"/>
                <a:gd name="T82" fmla="*/ 135 w 1241"/>
                <a:gd name="T83" fmla="*/ 190 h 1318"/>
                <a:gd name="T84" fmla="*/ 78 w 1241"/>
                <a:gd name="T85" fmla="*/ 168 h 1318"/>
                <a:gd name="T86" fmla="*/ 45 w 1241"/>
                <a:gd name="T87" fmla="*/ 88 h 1318"/>
                <a:gd name="T88" fmla="*/ 26 w 1241"/>
                <a:gd name="T89" fmla="*/ 38 h 1318"/>
                <a:gd name="T90" fmla="*/ 189 w 1241"/>
                <a:gd name="T91" fmla="*/ 5 h 1318"/>
                <a:gd name="T92" fmla="*/ 265 w 1241"/>
                <a:gd name="T93" fmla="*/ 43 h 1318"/>
                <a:gd name="T94" fmla="*/ 371 w 1241"/>
                <a:gd name="T95" fmla="*/ 74 h 1318"/>
                <a:gd name="T96" fmla="*/ 400 w 1241"/>
                <a:gd name="T97" fmla="*/ 123 h 1318"/>
                <a:gd name="T98" fmla="*/ 447 w 1241"/>
                <a:gd name="T99" fmla="*/ 192 h 1318"/>
                <a:gd name="T100" fmla="*/ 485 w 1241"/>
                <a:gd name="T101" fmla="*/ 282 h 1318"/>
                <a:gd name="T102" fmla="*/ 511 w 1241"/>
                <a:gd name="T103" fmla="*/ 336 h 1318"/>
                <a:gd name="T104" fmla="*/ 546 w 1241"/>
                <a:gd name="T105" fmla="*/ 424 h 1318"/>
                <a:gd name="T106" fmla="*/ 608 w 1241"/>
                <a:gd name="T107" fmla="*/ 511 h 1318"/>
                <a:gd name="T108" fmla="*/ 688 w 1241"/>
                <a:gd name="T109" fmla="*/ 518 h 1318"/>
                <a:gd name="T110" fmla="*/ 768 w 1241"/>
                <a:gd name="T111" fmla="*/ 549 h 1318"/>
                <a:gd name="T112" fmla="*/ 854 w 1241"/>
                <a:gd name="T113" fmla="*/ 622 h 1318"/>
                <a:gd name="T114" fmla="*/ 887 w 1241"/>
                <a:gd name="T115" fmla="*/ 705 h 1318"/>
                <a:gd name="T116" fmla="*/ 988 w 1241"/>
                <a:gd name="T117" fmla="*/ 724 h 1318"/>
                <a:gd name="T118" fmla="*/ 1048 w 1241"/>
                <a:gd name="T119" fmla="*/ 679 h 1318"/>
                <a:gd name="T120" fmla="*/ 1123 w 1241"/>
                <a:gd name="T121" fmla="*/ 644 h 1318"/>
                <a:gd name="T122" fmla="*/ 1215 w 1241"/>
                <a:gd name="T123" fmla="*/ 606 h 1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41" h="1318">
                  <a:moveTo>
                    <a:pt x="1239" y="677"/>
                  </a:moveTo>
                  <a:lnTo>
                    <a:pt x="1239" y="677"/>
                  </a:lnTo>
                  <a:lnTo>
                    <a:pt x="1241" y="677"/>
                  </a:lnTo>
                  <a:lnTo>
                    <a:pt x="1237" y="684"/>
                  </a:lnTo>
                  <a:lnTo>
                    <a:pt x="1237" y="686"/>
                  </a:lnTo>
                  <a:lnTo>
                    <a:pt x="1234" y="686"/>
                  </a:lnTo>
                  <a:lnTo>
                    <a:pt x="1234" y="689"/>
                  </a:lnTo>
                  <a:lnTo>
                    <a:pt x="1234" y="693"/>
                  </a:lnTo>
                  <a:lnTo>
                    <a:pt x="1237" y="696"/>
                  </a:lnTo>
                  <a:lnTo>
                    <a:pt x="1234" y="698"/>
                  </a:lnTo>
                  <a:lnTo>
                    <a:pt x="1232" y="701"/>
                  </a:lnTo>
                  <a:lnTo>
                    <a:pt x="1232" y="703"/>
                  </a:lnTo>
                  <a:lnTo>
                    <a:pt x="1230" y="705"/>
                  </a:lnTo>
                  <a:lnTo>
                    <a:pt x="1227" y="712"/>
                  </a:lnTo>
                  <a:lnTo>
                    <a:pt x="1227" y="712"/>
                  </a:lnTo>
                  <a:lnTo>
                    <a:pt x="1225" y="715"/>
                  </a:lnTo>
                  <a:lnTo>
                    <a:pt x="1223" y="719"/>
                  </a:lnTo>
                  <a:lnTo>
                    <a:pt x="1223" y="719"/>
                  </a:lnTo>
                  <a:lnTo>
                    <a:pt x="1220" y="719"/>
                  </a:lnTo>
                  <a:lnTo>
                    <a:pt x="1218" y="722"/>
                  </a:lnTo>
                  <a:lnTo>
                    <a:pt x="1215" y="719"/>
                  </a:lnTo>
                  <a:lnTo>
                    <a:pt x="1215" y="719"/>
                  </a:lnTo>
                  <a:lnTo>
                    <a:pt x="1213" y="722"/>
                  </a:lnTo>
                  <a:lnTo>
                    <a:pt x="1213" y="722"/>
                  </a:lnTo>
                  <a:lnTo>
                    <a:pt x="1211" y="722"/>
                  </a:lnTo>
                  <a:lnTo>
                    <a:pt x="1208" y="722"/>
                  </a:lnTo>
                  <a:lnTo>
                    <a:pt x="1206" y="724"/>
                  </a:lnTo>
                  <a:lnTo>
                    <a:pt x="1206" y="727"/>
                  </a:lnTo>
                  <a:lnTo>
                    <a:pt x="1204" y="727"/>
                  </a:lnTo>
                  <a:lnTo>
                    <a:pt x="1204" y="731"/>
                  </a:lnTo>
                  <a:lnTo>
                    <a:pt x="1204" y="734"/>
                  </a:lnTo>
                  <a:lnTo>
                    <a:pt x="1199" y="736"/>
                  </a:lnTo>
                  <a:lnTo>
                    <a:pt x="1199" y="738"/>
                  </a:lnTo>
                  <a:lnTo>
                    <a:pt x="1197" y="741"/>
                  </a:lnTo>
                  <a:lnTo>
                    <a:pt x="1197" y="743"/>
                  </a:lnTo>
                  <a:lnTo>
                    <a:pt x="1197" y="745"/>
                  </a:lnTo>
                  <a:lnTo>
                    <a:pt x="1197" y="748"/>
                  </a:lnTo>
                  <a:lnTo>
                    <a:pt x="1199" y="750"/>
                  </a:lnTo>
                  <a:lnTo>
                    <a:pt x="1199" y="753"/>
                  </a:lnTo>
                  <a:lnTo>
                    <a:pt x="1201" y="753"/>
                  </a:lnTo>
                  <a:lnTo>
                    <a:pt x="1201" y="755"/>
                  </a:lnTo>
                  <a:lnTo>
                    <a:pt x="1201" y="755"/>
                  </a:lnTo>
                  <a:lnTo>
                    <a:pt x="1201" y="757"/>
                  </a:lnTo>
                  <a:lnTo>
                    <a:pt x="1201" y="760"/>
                  </a:lnTo>
                  <a:lnTo>
                    <a:pt x="1204" y="762"/>
                  </a:lnTo>
                  <a:lnTo>
                    <a:pt x="1206" y="764"/>
                  </a:lnTo>
                  <a:lnTo>
                    <a:pt x="1206" y="767"/>
                  </a:lnTo>
                  <a:lnTo>
                    <a:pt x="1206" y="769"/>
                  </a:lnTo>
                  <a:lnTo>
                    <a:pt x="1206" y="771"/>
                  </a:lnTo>
                  <a:lnTo>
                    <a:pt x="1201" y="771"/>
                  </a:lnTo>
                  <a:lnTo>
                    <a:pt x="1199" y="774"/>
                  </a:lnTo>
                  <a:lnTo>
                    <a:pt x="1199" y="776"/>
                  </a:lnTo>
                  <a:lnTo>
                    <a:pt x="1197" y="783"/>
                  </a:lnTo>
                  <a:lnTo>
                    <a:pt x="1197" y="786"/>
                  </a:lnTo>
                  <a:lnTo>
                    <a:pt x="1197" y="786"/>
                  </a:lnTo>
                  <a:lnTo>
                    <a:pt x="1197" y="786"/>
                  </a:lnTo>
                  <a:lnTo>
                    <a:pt x="1197" y="788"/>
                  </a:lnTo>
                  <a:lnTo>
                    <a:pt x="1197" y="793"/>
                  </a:lnTo>
                  <a:lnTo>
                    <a:pt x="1197" y="797"/>
                  </a:lnTo>
                  <a:lnTo>
                    <a:pt x="1194" y="807"/>
                  </a:lnTo>
                  <a:lnTo>
                    <a:pt x="1194" y="809"/>
                  </a:lnTo>
                  <a:lnTo>
                    <a:pt x="1197" y="812"/>
                  </a:lnTo>
                  <a:lnTo>
                    <a:pt x="1197" y="812"/>
                  </a:lnTo>
                  <a:lnTo>
                    <a:pt x="1199" y="814"/>
                  </a:lnTo>
                  <a:lnTo>
                    <a:pt x="1199" y="819"/>
                  </a:lnTo>
                  <a:lnTo>
                    <a:pt x="1199" y="824"/>
                  </a:lnTo>
                  <a:lnTo>
                    <a:pt x="1199" y="831"/>
                  </a:lnTo>
                  <a:lnTo>
                    <a:pt x="1199" y="833"/>
                  </a:lnTo>
                  <a:lnTo>
                    <a:pt x="1197" y="835"/>
                  </a:lnTo>
                  <a:lnTo>
                    <a:pt x="1197" y="838"/>
                  </a:lnTo>
                  <a:lnTo>
                    <a:pt x="1192" y="842"/>
                  </a:lnTo>
                  <a:lnTo>
                    <a:pt x="1189" y="845"/>
                  </a:lnTo>
                  <a:lnTo>
                    <a:pt x="1189" y="845"/>
                  </a:lnTo>
                  <a:lnTo>
                    <a:pt x="1192" y="850"/>
                  </a:lnTo>
                  <a:lnTo>
                    <a:pt x="1192" y="850"/>
                  </a:lnTo>
                  <a:lnTo>
                    <a:pt x="1187" y="857"/>
                  </a:lnTo>
                  <a:lnTo>
                    <a:pt x="1187" y="859"/>
                  </a:lnTo>
                  <a:lnTo>
                    <a:pt x="1189" y="861"/>
                  </a:lnTo>
                  <a:lnTo>
                    <a:pt x="1189" y="861"/>
                  </a:lnTo>
                  <a:lnTo>
                    <a:pt x="1189" y="861"/>
                  </a:lnTo>
                  <a:lnTo>
                    <a:pt x="1192" y="861"/>
                  </a:lnTo>
                  <a:lnTo>
                    <a:pt x="1192" y="861"/>
                  </a:lnTo>
                  <a:lnTo>
                    <a:pt x="1194" y="864"/>
                  </a:lnTo>
                  <a:lnTo>
                    <a:pt x="1197" y="866"/>
                  </a:lnTo>
                  <a:lnTo>
                    <a:pt x="1199" y="868"/>
                  </a:lnTo>
                  <a:lnTo>
                    <a:pt x="1197" y="871"/>
                  </a:lnTo>
                  <a:lnTo>
                    <a:pt x="1194" y="873"/>
                  </a:lnTo>
                  <a:lnTo>
                    <a:pt x="1192" y="876"/>
                  </a:lnTo>
                  <a:lnTo>
                    <a:pt x="1194" y="878"/>
                  </a:lnTo>
                  <a:lnTo>
                    <a:pt x="1194" y="878"/>
                  </a:lnTo>
                  <a:lnTo>
                    <a:pt x="1197" y="878"/>
                  </a:lnTo>
                  <a:lnTo>
                    <a:pt x="1197" y="878"/>
                  </a:lnTo>
                  <a:lnTo>
                    <a:pt x="1199" y="878"/>
                  </a:lnTo>
                  <a:lnTo>
                    <a:pt x="1197" y="880"/>
                  </a:lnTo>
                  <a:lnTo>
                    <a:pt x="1197" y="883"/>
                  </a:lnTo>
                  <a:lnTo>
                    <a:pt x="1197" y="883"/>
                  </a:lnTo>
                  <a:lnTo>
                    <a:pt x="1199" y="885"/>
                  </a:lnTo>
                  <a:lnTo>
                    <a:pt x="1197" y="887"/>
                  </a:lnTo>
                  <a:lnTo>
                    <a:pt x="1197" y="887"/>
                  </a:lnTo>
                  <a:lnTo>
                    <a:pt x="1194" y="890"/>
                  </a:lnTo>
                  <a:lnTo>
                    <a:pt x="1194" y="892"/>
                  </a:lnTo>
                  <a:lnTo>
                    <a:pt x="1194" y="892"/>
                  </a:lnTo>
                  <a:lnTo>
                    <a:pt x="1194" y="894"/>
                  </a:lnTo>
                  <a:lnTo>
                    <a:pt x="1192" y="894"/>
                  </a:lnTo>
                  <a:lnTo>
                    <a:pt x="1192" y="894"/>
                  </a:lnTo>
                  <a:lnTo>
                    <a:pt x="1192" y="894"/>
                  </a:lnTo>
                  <a:lnTo>
                    <a:pt x="1189" y="892"/>
                  </a:lnTo>
                  <a:lnTo>
                    <a:pt x="1189" y="894"/>
                  </a:lnTo>
                  <a:lnTo>
                    <a:pt x="1189" y="894"/>
                  </a:lnTo>
                  <a:lnTo>
                    <a:pt x="1189" y="897"/>
                  </a:lnTo>
                  <a:lnTo>
                    <a:pt x="1187" y="897"/>
                  </a:lnTo>
                  <a:lnTo>
                    <a:pt x="1187" y="899"/>
                  </a:lnTo>
                  <a:lnTo>
                    <a:pt x="1185" y="902"/>
                  </a:lnTo>
                  <a:lnTo>
                    <a:pt x="1185" y="904"/>
                  </a:lnTo>
                  <a:lnTo>
                    <a:pt x="1182" y="904"/>
                  </a:lnTo>
                  <a:lnTo>
                    <a:pt x="1180" y="904"/>
                  </a:lnTo>
                  <a:lnTo>
                    <a:pt x="1182" y="909"/>
                  </a:lnTo>
                  <a:lnTo>
                    <a:pt x="1185" y="913"/>
                  </a:lnTo>
                  <a:lnTo>
                    <a:pt x="1187" y="916"/>
                  </a:lnTo>
                  <a:lnTo>
                    <a:pt x="1185" y="921"/>
                  </a:lnTo>
                  <a:lnTo>
                    <a:pt x="1182" y="932"/>
                  </a:lnTo>
                  <a:lnTo>
                    <a:pt x="1182" y="935"/>
                  </a:lnTo>
                  <a:lnTo>
                    <a:pt x="1180" y="932"/>
                  </a:lnTo>
                  <a:lnTo>
                    <a:pt x="1180" y="935"/>
                  </a:lnTo>
                  <a:lnTo>
                    <a:pt x="1180" y="935"/>
                  </a:lnTo>
                  <a:lnTo>
                    <a:pt x="1180" y="937"/>
                  </a:lnTo>
                  <a:lnTo>
                    <a:pt x="1180" y="937"/>
                  </a:lnTo>
                  <a:lnTo>
                    <a:pt x="1180" y="939"/>
                  </a:lnTo>
                  <a:lnTo>
                    <a:pt x="1178" y="942"/>
                  </a:lnTo>
                  <a:lnTo>
                    <a:pt x="1178" y="942"/>
                  </a:lnTo>
                  <a:lnTo>
                    <a:pt x="1178" y="942"/>
                  </a:lnTo>
                  <a:lnTo>
                    <a:pt x="1178" y="942"/>
                  </a:lnTo>
                  <a:lnTo>
                    <a:pt x="1178" y="942"/>
                  </a:lnTo>
                  <a:lnTo>
                    <a:pt x="1178" y="942"/>
                  </a:lnTo>
                  <a:lnTo>
                    <a:pt x="1175" y="942"/>
                  </a:lnTo>
                  <a:lnTo>
                    <a:pt x="1175" y="942"/>
                  </a:lnTo>
                  <a:lnTo>
                    <a:pt x="1175" y="942"/>
                  </a:lnTo>
                  <a:lnTo>
                    <a:pt x="1173" y="942"/>
                  </a:lnTo>
                  <a:lnTo>
                    <a:pt x="1170" y="944"/>
                  </a:lnTo>
                  <a:lnTo>
                    <a:pt x="1170" y="947"/>
                  </a:lnTo>
                  <a:lnTo>
                    <a:pt x="1170" y="949"/>
                  </a:lnTo>
                  <a:lnTo>
                    <a:pt x="1170" y="949"/>
                  </a:lnTo>
                  <a:lnTo>
                    <a:pt x="1170" y="951"/>
                  </a:lnTo>
                  <a:lnTo>
                    <a:pt x="1168" y="951"/>
                  </a:lnTo>
                  <a:lnTo>
                    <a:pt x="1170" y="954"/>
                  </a:lnTo>
                  <a:lnTo>
                    <a:pt x="1170" y="954"/>
                  </a:lnTo>
                  <a:lnTo>
                    <a:pt x="1173" y="956"/>
                  </a:lnTo>
                  <a:lnTo>
                    <a:pt x="1173" y="956"/>
                  </a:lnTo>
                  <a:lnTo>
                    <a:pt x="1170" y="958"/>
                  </a:lnTo>
                  <a:lnTo>
                    <a:pt x="1170" y="963"/>
                  </a:lnTo>
                  <a:lnTo>
                    <a:pt x="1168" y="968"/>
                  </a:lnTo>
                  <a:lnTo>
                    <a:pt x="1170" y="968"/>
                  </a:lnTo>
                  <a:lnTo>
                    <a:pt x="1173" y="968"/>
                  </a:lnTo>
                  <a:lnTo>
                    <a:pt x="1173" y="970"/>
                  </a:lnTo>
                  <a:lnTo>
                    <a:pt x="1173" y="970"/>
                  </a:lnTo>
                  <a:lnTo>
                    <a:pt x="1173" y="973"/>
                  </a:lnTo>
                  <a:lnTo>
                    <a:pt x="1170" y="975"/>
                  </a:lnTo>
                  <a:lnTo>
                    <a:pt x="1173" y="975"/>
                  </a:lnTo>
                  <a:lnTo>
                    <a:pt x="1173" y="977"/>
                  </a:lnTo>
                  <a:lnTo>
                    <a:pt x="1173" y="977"/>
                  </a:lnTo>
                  <a:lnTo>
                    <a:pt x="1173" y="977"/>
                  </a:lnTo>
                  <a:lnTo>
                    <a:pt x="1170" y="980"/>
                  </a:lnTo>
                  <a:lnTo>
                    <a:pt x="1168" y="980"/>
                  </a:lnTo>
                  <a:lnTo>
                    <a:pt x="1168" y="982"/>
                  </a:lnTo>
                  <a:lnTo>
                    <a:pt x="1170" y="984"/>
                  </a:lnTo>
                  <a:lnTo>
                    <a:pt x="1168" y="987"/>
                  </a:lnTo>
                  <a:lnTo>
                    <a:pt x="1166" y="987"/>
                  </a:lnTo>
                  <a:lnTo>
                    <a:pt x="1163" y="987"/>
                  </a:lnTo>
                  <a:lnTo>
                    <a:pt x="1161" y="989"/>
                  </a:lnTo>
                  <a:lnTo>
                    <a:pt x="1159" y="991"/>
                  </a:lnTo>
                  <a:lnTo>
                    <a:pt x="1156" y="994"/>
                  </a:lnTo>
                  <a:lnTo>
                    <a:pt x="1154" y="996"/>
                  </a:lnTo>
                  <a:lnTo>
                    <a:pt x="1152" y="996"/>
                  </a:lnTo>
                  <a:lnTo>
                    <a:pt x="1149" y="999"/>
                  </a:lnTo>
                  <a:lnTo>
                    <a:pt x="1149" y="1001"/>
                  </a:lnTo>
                  <a:lnTo>
                    <a:pt x="1147" y="1008"/>
                  </a:lnTo>
                  <a:lnTo>
                    <a:pt x="1147" y="1010"/>
                  </a:lnTo>
                  <a:lnTo>
                    <a:pt x="1147" y="1013"/>
                  </a:lnTo>
                  <a:lnTo>
                    <a:pt x="1147" y="1015"/>
                  </a:lnTo>
                  <a:lnTo>
                    <a:pt x="1147" y="1029"/>
                  </a:lnTo>
                  <a:lnTo>
                    <a:pt x="1147" y="1032"/>
                  </a:lnTo>
                  <a:lnTo>
                    <a:pt x="1147" y="1034"/>
                  </a:lnTo>
                  <a:lnTo>
                    <a:pt x="1149" y="1039"/>
                  </a:lnTo>
                  <a:lnTo>
                    <a:pt x="1149" y="1044"/>
                  </a:lnTo>
                  <a:lnTo>
                    <a:pt x="1152" y="1046"/>
                  </a:lnTo>
                  <a:lnTo>
                    <a:pt x="1152" y="1048"/>
                  </a:lnTo>
                  <a:lnTo>
                    <a:pt x="1152" y="1051"/>
                  </a:lnTo>
                  <a:lnTo>
                    <a:pt x="1152" y="1051"/>
                  </a:lnTo>
                  <a:lnTo>
                    <a:pt x="1149" y="1053"/>
                  </a:lnTo>
                  <a:lnTo>
                    <a:pt x="1147" y="1055"/>
                  </a:lnTo>
                  <a:lnTo>
                    <a:pt x="1147" y="1058"/>
                  </a:lnTo>
                  <a:lnTo>
                    <a:pt x="1144" y="1060"/>
                  </a:lnTo>
                  <a:lnTo>
                    <a:pt x="1142" y="1062"/>
                  </a:lnTo>
                  <a:lnTo>
                    <a:pt x="1140" y="1065"/>
                  </a:lnTo>
                  <a:lnTo>
                    <a:pt x="1137" y="1067"/>
                  </a:lnTo>
                  <a:lnTo>
                    <a:pt x="1135" y="1067"/>
                  </a:lnTo>
                  <a:lnTo>
                    <a:pt x="1126" y="1062"/>
                  </a:lnTo>
                  <a:lnTo>
                    <a:pt x="1040" y="1053"/>
                  </a:lnTo>
                  <a:lnTo>
                    <a:pt x="1040" y="1053"/>
                  </a:lnTo>
                  <a:lnTo>
                    <a:pt x="1040" y="1053"/>
                  </a:lnTo>
                  <a:lnTo>
                    <a:pt x="1038" y="1051"/>
                  </a:lnTo>
                  <a:lnTo>
                    <a:pt x="1036" y="1051"/>
                  </a:lnTo>
                  <a:lnTo>
                    <a:pt x="1033" y="1048"/>
                  </a:lnTo>
                  <a:lnTo>
                    <a:pt x="1033" y="1046"/>
                  </a:lnTo>
                  <a:lnTo>
                    <a:pt x="1031" y="1044"/>
                  </a:lnTo>
                  <a:lnTo>
                    <a:pt x="1031" y="1041"/>
                  </a:lnTo>
                  <a:lnTo>
                    <a:pt x="1029" y="1041"/>
                  </a:lnTo>
                  <a:lnTo>
                    <a:pt x="1026" y="1041"/>
                  </a:lnTo>
                  <a:lnTo>
                    <a:pt x="1024" y="1046"/>
                  </a:lnTo>
                  <a:lnTo>
                    <a:pt x="1019" y="1058"/>
                  </a:lnTo>
                  <a:lnTo>
                    <a:pt x="1017" y="1060"/>
                  </a:lnTo>
                  <a:lnTo>
                    <a:pt x="1014" y="1060"/>
                  </a:lnTo>
                  <a:lnTo>
                    <a:pt x="1012" y="1060"/>
                  </a:lnTo>
                  <a:lnTo>
                    <a:pt x="1010" y="1062"/>
                  </a:lnTo>
                  <a:lnTo>
                    <a:pt x="1010" y="1065"/>
                  </a:lnTo>
                  <a:lnTo>
                    <a:pt x="1010" y="1067"/>
                  </a:lnTo>
                  <a:lnTo>
                    <a:pt x="1010" y="1070"/>
                  </a:lnTo>
                  <a:lnTo>
                    <a:pt x="1012" y="1072"/>
                  </a:lnTo>
                  <a:lnTo>
                    <a:pt x="1012" y="1074"/>
                  </a:lnTo>
                  <a:lnTo>
                    <a:pt x="1010" y="1077"/>
                  </a:lnTo>
                  <a:lnTo>
                    <a:pt x="1000" y="1091"/>
                  </a:lnTo>
                  <a:lnTo>
                    <a:pt x="998" y="1093"/>
                  </a:lnTo>
                  <a:lnTo>
                    <a:pt x="998" y="1093"/>
                  </a:lnTo>
                  <a:lnTo>
                    <a:pt x="998" y="1096"/>
                  </a:lnTo>
                  <a:lnTo>
                    <a:pt x="996" y="1098"/>
                  </a:lnTo>
                  <a:lnTo>
                    <a:pt x="996" y="1098"/>
                  </a:lnTo>
                  <a:lnTo>
                    <a:pt x="988" y="1098"/>
                  </a:lnTo>
                  <a:lnTo>
                    <a:pt x="986" y="1098"/>
                  </a:lnTo>
                  <a:lnTo>
                    <a:pt x="986" y="1098"/>
                  </a:lnTo>
                  <a:lnTo>
                    <a:pt x="984" y="1100"/>
                  </a:lnTo>
                  <a:lnTo>
                    <a:pt x="981" y="1103"/>
                  </a:lnTo>
                  <a:lnTo>
                    <a:pt x="979" y="1105"/>
                  </a:lnTo>
                  <a:lnTo>
                    <a:pt x="974" y="1107"/>
                  </a:lnTo>
                  <a:lnTo>
                    <a:pt x="972" y="1107"/>
                  </a:lnTo>
                  <a:lnTo>
                    <a:pt x="969" y="1107"/>
                  </a:lnTo>
                  <a:lnTo>
                    <a:pt x="967" y="1107"/>
                  </a:lnTo>
                  <a:lnTo>
                    <a:pt x="967" y="1107"/>
                  </a:lnTo>
                  <a:lnTo>
                    <a:pt x="965" y="1107"/>
                  </a:lnTo>
                  <a:lnTo>
                    <a:pt x="962" y="1110"/>
                  </a:lnTo>
                  <a:lnTo>
                    <a:pt x="960" y="1110"/>
                  </a:lnTo>
                  <a:lnTo>
                    <a:pt x="960" y="1110"/>
                  </a:lnTo>
                  <a:lnTo>
                    <a:pt x="960" y="1112"/>
                  </a:lnTo>
                  <a:lnTo>
                    <a:pt x="960" y="1114"/>
                  </a:lnTo>
                  <a:lnTo>
                    <a:pt x="960" y="1114"/>
                  </a:lnTo>
                  <a:lnTo>
                    <a:pt x="958" y="1117"/>
                  </a:lnTo>
                  <a:lnTo>
                    <a:pt x="958" y="1117"/>
                  </a:lnTo>
                  <a:lnTo>
                    <a:pt x="955" y="1117"/>
                  </a:lnTo>
                  <a:lnTo>
                    <a:pt x="951" y="1119"/>
                  </a:lnTo>
                  <a:lnTo>
                    <a:pt x="951" y="1122"/>
                  </a:lnTo>
                  <a:lnTo>
                    <a:pt x="955" y="1129"/>
                  </a:lnTo>
                  <a:lnTo>
                    <a:pt x="960" y="1131"/>
                  </a:lnTo>
                  <a:lnTo>
                    <a:pt x="962" y="1131"/>
                  </a:lnTo>
                  <a:lnTo>
                    <a:pt x="967" y="1140"/>
                  </a:lnTo>
                  <a:lnTo>
                    <a:pt x="998" y="1221"/>
                  </a:lnTo>
                  <a:lnTo>
                    <a:pt x="998" y="1223"/>
                  </a:lnTo>
                  <a:lnTo>
                    <a:pt x="996" y="1223"/>
                  </a:lnTo>
                  <a:lnTo>
                    <a:pt x="996" y="1226"/>
                  </a:lnTo>
                  <a:lnTo>
                    <a:pt x="993" y="1228"/>
                  </a:lnTo>
                  <a:lnTo>
                    <a:pt x="993" y="1228"/>
                  </a:lnTo>
                  <a:lnTo>
                    <a:pt x="993" y="1230"/>
                  </a:lnTo>
                  <a:lnTo>
                    <a:pt x="993" y="1233"/>
                  </a:lnTo>
                  <a:lnTo>
                    <a:pt x="993" y="1235"/>
                  </a:lnTo>
                  <a:lnTo>
                    <a:pt x="996" y="1240"/>
                  </a:lnTo>
                  <a:lnTo>
                    <a:pt x="996" y="1242"/>
                  </a:lnTo>
                  <a:lnTo>
                    <a:pt x="993" y="1249"/>
                  </a:lnTo>
                  <a:lnTo>
                    <a:pt x="993" y="1256"/>
                  </a:lnTo>
                  <a:lnTo>
                    <a:pt x="993" y="1259"/>
                  </a:lnTo>
                  <a:lnTo>
                    <a:pt x="996" y="1266"/>
                  </a:lnTo>
                  <a:lnTo>
                    <a:pt x="996" y="1271"/>
                  </a:lnTo>
                  <a:lnTo>
                    <a:pt x="996" y="1271"/>
                  </a:lnTo>
                  <a:lnTo>
                    <a:pt x="996" y="1273"/>
                  </a:lnTo>
                  <a:lnTo>
                    <a:pt x="998" y="1275"/>
                  </a:lnTo>
                  <a:lnTo>
                    <a:pt x="998" y="1275"/>
                  </a:lnTo>
                  <a:lnTo>
                    <a:pt x="998" y="1278"/>
                  </a:lnTo>
                  <a:lnTo>
                    <a:pt x="998" y="1280"/>
                  </a:lnTo>
                  <a:lnTo>
                    <a:pt x="998" y="1280"/>
                  </a:lnTo>
                  <a:lnTo>
                    <a:pt x="998" y="1282"/>
                  </a:lnTo>
                  <a:lnTo>
                    <a:pt x="998" y="1285"/>
                  </a:lnTo>
                  <a:lnTo>
                    <a:pt x="998" y="1285"/>
                  </a:lnTo>
                  <a:lnTo>
                    <a:pt x="998" y="1287"/>
                  </a:lnTo>
                  <a:lnTo>
                    <a:pt x="998" y="1292"/>
                  </a:lnTo>
                  <a:lnTo>
                    <a:pt x="998" y="1292"/>
                  </a:lnTo>
                  <a:lnTo>
                    <a:pt x="998" y="1294"/>
                  </a:lnTo>
                  <a:lnTo>
                    <a:pt x="1007" y="1301"/>
                  </a:lnTo>
                  <a:lnTo>
                    <a:pt x="1005" y="1301"/>
                  </a:lnTo>
                  <a:lnTo>
                    <a:pt x="1003" y="1301"/>
                  </a:lnTo>
                  <a:lnTo>
                    <a:pt x="998" y="1306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93" y="1306"/>
                  </a:lnTo>
                  <a:lnTo>
                    <a:pt x="993" y="1306"/>
                  </a:lnTo>
                  <a:lnTo>
                    <a:pt x="986" y="1299"/>
                  </a:lnTo>
                  <a:lnTo>
                    <a:pt x="984" y="1299"/>
                  </a:lnTo>
                  <a:lnTo>
                    <a:pt x="981" y="1299"/>
                  </a:lnTo>
                  <a:lnTo>
                    <a:pt x="981" y="1299"/>
                  </a:lnTo>
                  <a:lnTo>
                    <a:pt x="974" y="1308"/>
                  </a:lnTo>
                  <a:lnTo>
                    <a:pt x="974" y="1308"/>
                  </a:lnTo>
                  <a:lnTo>
                    <a:pt x="972" y="1308"/>
                  </a:lnTo>
                  <a:lnTo>
                    <a:pt x="969" y="1311"/>
                  </a:lnTo>
                  <a:lnTo>
                    <a:pt x="969" y="1311"/>
                  </a:lnTo>
                  <a:lnTo>
                    <a:pt x="969" y="1311"/>
                  </a:lnTo>
                  <a:lnTo>
                    <a:pt x="967" y="1308"/>
                  </a:lnTo>
                  <a:lnTo>
                    <a:pt x="967" y="1308"/>
                  </a:lnTo>
                  <a:lnTo>
                    <a:pt x="967" y="1308"/>
                  </a:lnTo>
                  <a:lnTo>
                    <a:pt x="967" y="1306"/>
                  </a:lnTo>
                  <a:lnTo>
                    <a:pt x="965" y="1306"/>
                  </a:lnTo>
                  <a:lnTo>
                    <a:pt x="965" y="1304"/>
                  </a:lnTo>
                  <a:lnTo>
                    <a:pt x="962" y="1301"/>
                  </a:lnTo>
                  <a:lnTo>
                    <a:pt x="962" y="1301"/>
                  </a:lnTo>
                  <a:lnTo>
                    <a:pt x="958" y="1297"/>
                  </a:lnTo>
                  <a:lnTo>
                    <a:pt x="955" y="1297"/>
                  </a:lnTo>
                  <a:lnTo>
                    <a:pt x="953" y="1294"/>
                  </a:lnTo>
                  <a:lnTo>
                    <a:pt x="951" y="1294"/>
                  </a:lnTo>
                  <a:lnTo>
                    <a:pt x="946" y="1292"/>
                  </a:lnTo>
                  <a:lnTo>
                    <a:pt x="943" y="1290"/>
                  </a:lnTo>
                  <a:lnTo>
                    <a:pt x="943" y="1290"/>
                  </a:lnTo>
                  <a:lnTo>
                    <a:pt x="941" y="1287"/>
                  </a:lnTo>
                  <a:lnTo>
                    <a:pt x="922" y="1285"/>
                  </a:lnTo>
                  <a:lnTo>
                    <a:pt x="920" y="1285"/>
                  </a:lnTo>
                  <a:lnTo>
                    <a:pt x="920" y="1282"/>
                  </a:lnTo>
                  <a:lnTo>
                    <a:pt x="920" y="1282"/>
                  </a:lnTo>
                  <a:lnTo>
                    <a:pt x="920" y="1282"/>
                  </a:lnTo>
                  <a:lnTo>
                    <a:pt x="920" y="1280"/>
                  </a:lnTo>
                  <a:lnTo>
                    <a:pt x="920" y="1280"/>
                  </a:lnTo>
                  <a:lnTo>
                    <a:pt x="922" y="1275"/>
                  </a:lnTo>
                  <a:lnTo>
                    <a:pt x="922" y="1275"/>
                  </a:lnTo>
                  <a:lnTo>
                    <a:pt x="922" y="1275"/>
                  </a:lnTo>
                  <a:lnTo>
                    <a:pt x="922" y="1275"/>
                  </a:lnTo>
                  <a:lnTo>
                    <a:pt x="920" y="1273"/>
                  </a:lnTo>
                  <a:lnTo>
                    <a:pt x="920" y="1273"/>
                  </a:lnTo>
                  <a:lnTo>
                    <a:pt x="917" y="1271"/>
                  </a:lnTo>
                  <a:lnTo>
                    <a:pt x="917" y="1271"/>
                  </a:lnTo>
                  <a:lnTo>
                    <a:pt x="917" y="1268"/>
                  </a:lnTo>
                  <a:lnTo>
                    <a:pt x="915" y="1268"/>
                  </a:lnTo>
                  <a:lnTo>
                    <a:pt x="915" y="1266"/>
                  </a:lnTo>
                  <a:lnTo>
                    <a:pt x="915" y="1266"/>
                  </a:lnTo>
                  <a:lnTo>
                    <a:pt x="915" y="1264"/>
                  </a:lnTo>
                  <a:lnTo>
                    <a:pt x="915" y="1261"/>
                  </a:lnTo>
                  <a:lnTo>
                    <a:pt x="915" y="1261"/>
                  </a:lnTo>
                  <a:lnTo>
                    <a:pt x="915" y="1259"/>
                  </a:lnTo>
                  <a:lnTo>
                    <a:pt x="915" y="1259"/>
                  </a:lnTo>
                  <a:lnTo>
                    <a:pt x="913" y="1256"/>
                  </a:lnTo>
                  <a:lnTo>
                    <a:pt x="913" y="1254"/>
                  </a:lnTo>
                  <a:lnTo>
                    <a:pt x="910" y="1254"/>
                  </a:lnTo>
                  <a:lnTo>
                    <a:pt x="910" y="1252"/>
                  </a:lnTo>
                  <a:lnTo>
                    <a:pt x="910" y="1252"/>
                  </a:lnTo>
                  <a:lnTo>
                    <a:pt x="910" y="1249"/>
                  </a:lnTo>
                  <a:lnTo>
                    <a:pt x="910" y="1247"/>
                  </a:lnTo>
                  <a:lnTo>
                    <a:pt x="910" y="1240"/>
                  </a:lnTo>
                  <a:lnTo>
                    <a:pt x="910" y="1240"/>
                  </a:lnTo>
                  <a:lnTo>
                    <a:pt x="910" y="1237"/>
                  </a:lnTo>
                  <a:lnTo>
                    <a:pt x="910" y="1235"/>
                  </a:lnTo>
                  <a:lnTo>
                    <a:pt x="910" y="1235"/>
                  </a:lnTo>
                  <a:lnTo>
                    <a:pt x="908" y="1235"/>
                  </a:lnTo>
                  <a:lnTo>
                    <a:pt x="908" y="1235"/>
                  </a:lnTo>
                  <a:lnTo>
                    <a:pt x="908" y="1235"/>
                  </a:lnTo>
                  <a:lnTo>
                    <a:pt x="908" y="1235"/>
                  </a:lnTo>
                  <a:lnTo>
                    <a:pt x="906" y="1235"/>
                  </a:lnTo>
                  <a:lnTo>
                    <a:pt x="906" y="1237"/>
                  </a:lnTo>
                  <a:lnTo>
                    <a:pt x="903" y="1247"/>
                  </a:lnTo>
                  <a:lnTo>
                    <a:pt x="903" y="1247"/>
                  </a:lnTo>
                  <a:lnTo>
                    <a:pt x="903" y="1247"/>
                  </a:lnTo>
                  <a:lnTo>
                    <a:pt x="903" y="1249"/>
                  </a:lnTo>
                  <a:lnTo>
                    <a:pt x="903" y="1249"/>
                  </a:lnTo>
                  <a:lnTo>
                    <a:pt x="901" y="1249"/>
                  </a:lnTo>
                  <a:lnTo>
                    <a:pt x="899" y="1252"/>
                  </a:lnTo>
                  <a:lnTo>
                    <a:pt x="896" y="1252"/>
                  </a:lnTo>
                  <a:lnTo>
                    <a:pt x="894" y="1254"/>
                  </a:lnTo>
                  <a:lnTo>
                    <a:pt x="894" y="1259"/>
                  </a:lnTo>
                  <a:lnTo>
                    <a:pt x="891" y="1264"/>
                  </a:lnTo>
                  <a:lnTo>
                    <a:pt x="889" y="1264"/>
                  </a:lnTo>
                  <a:lnTo>
                    <a:pt x="889" y="1264"/>
                  </a:lnTo>
                  <a:lnTo>
                    <a:pt x="889" y="1266"/>
                  </a:lnTo>
                  <a:lnTo>
                    <a:pt x="887" y="1266"/>
                  </a:lnTo>
                  <a:lnTo>
                    <a:pt x="884" y="1266"/>
                  </a:lnTo>
                  <a:lnTo>
                    <a:pt x="884" y="1264"/>
                  </a:lnTo>
                  <a:lnTo>
                    <a:pt x="882" y="1264"/>
                  </a:lnTo>
                  <a:lnTo>
                    <a:pt x="882" y="1264"/>
                  </a:lnTo>
                  <a:lnTo>
                    <a:pt x="882" y="1264"/>
                  </a:lnTo>
                  <a:lnTo>
                    <a:pt x="882" y="1264"/>
                  </a:lnTo>
                  <a:lnTo>
                    <a:pt x="880" y="1261"/>
                  </a:lnTo>
                  <a:lnTo>
                    <a:pt x="880" y="1259"/>
                  </a:lnTo>
                  <a:lnTo>
                    <a:pt x="880" y="1252"/>
                  </a:lnTo>
                  <a:lnTo>
                    <a:pt x="880" y="1249"/>
                  </a:lnTo>
                  <a:lnTo>
                    <a:pt x="877" y="1249"/>
                  </a:lnTo>
                  <a:lnTo>
                    <a:pt x="877" y="1247"/>
                  </a:lnTo>
                  <a:lnTo>
                    <a:pt x="870" y="1245"/>
                  </a:lnTo>
                  <a:lnTo>
                    <a:pt x="870" y="1242"/>
                  </a:lnTo>
                  <a:lnTo>
                    <a:pt x="868" y="1242"/>
                  </a:lnTo>
                  <a:lnTo>
                    <a:pt x="865" y="1245"/>
                  </a:lnTo>
                  <a:lnTo>
                    <a:pt x="863" y="1247"/>
                  </a:lnTo>
                  <a:lnTo>
                    <a:pt x="861" y="1249"/>
                  </a:lnTo>
                  <a:lnTo>
                    <a:pt x="858" y="1252"/>
                  </a:lnTo>
                  <a:lnTo>
                    <a:pt x="858" y="1252"/>
                  </a:lnTo>
                  <a:lnTo>
                    <a:pt x="858" y="1252"/>
                  </a:lnTo>
                  <a:lnTo>
                    <a:pt x="858" y="1252"/>
                  </a:lnTo>
                  <a:lnTo>
                    <a:pt x="858" y="1252"/>
                  </a:lnTo>
                  <a:lnTo>
                    <a:pt x="858" y="1254"/>
                  </a:lnTo>
                  <a:lnTo>
                    <a:pt x="858" y="1256"/>
                  </a:lnTo>
                  <a:lnTo>
                    <a:pt x="858" y="1259"/>
                  </a:lnTo>
                  <a:lnTo>
                    <a:pt x="858" y="1261"/>
                  </a:lnTo>
                  <a:lnTo>
                    <a:pt x="858" y="1261"/>
                  </a:lnTo>
                  <a:lnTo>
                    <a:pt x="858" y="1264"/>
                  </a:lnTo>
                  <a:lnTo>
                    <a:pt x="858" y="1264"/>
                  </a:lnTo>
                  <a:lnTo>
                    <a:pt x="858" y="1264"/>
                  </a:lnTo>
                  <a:lnTo>
                    <a:pt x="856" y="1264"/>
                  </a:lnTo>
                  <a:lnTo>
                    <a:pt x="856" y="1266"/>
                  </a:lnTo>
                  <a:lnTo>
                    <a:pt x="835" y="1268"/>
                  </a:lnTo>
                  <a:lnTo>
                    <a:pt x="828" y="1271"/>
                  </a:lnTo>
                  <a:lnTo>
                    <a:pt x="823" y="1273"/>
                  </a:lnTo>
                  <a:lnTo>
                    <a:pt x="818" y="1278"/>
                  </a:lnTo>
                  <a:lnTo>
                    <a:pt x="818" y="1278"/>
                  </a:lnTo>
                  <a:lnTo>
                    <a:pt x="811" y="1280"/>
                  </a:lnTo>
                  <a:lnTo>
                    <a:pt x="811" y="1280"/>
                  </a:lnTo>
                  <a:lnTo>
                    <a:pt x="809" y="1282"/>
                  </a:lnTo>
                  <a:lnTo>
                    <a:pt x="806" y="1282"/>
                  </a:lnTo>
                  <a:lnTo>
                    <a:pt x="806" y="1285"/>
                  </a:lnTo>
                  <a:lnTo>
                    <a:pt x="806" y="1287"/>
                  </a:lnTo>
                  <a:lnTo>
                    <a:pt x="806" y="1287"/>
                  </a:lnTo>
                  <a:lnTo>
                    <a:pt x="804" y="1287"/>
                  </a:lnTo>
                  <a:lnTo>
                    <a:pt x="804" y="1290"/>
                  </a:lnTo>
                  <a:lnTo>
                    <a:pt x="804" y="1290"/>
                  </a:lnTo>
                  <a:lnTo>
                    <a:pt x="806" y="1292"/>
                  </a:lnTo>
                  <a:lnTo>
                    <a:pt x="806" y="1292"/>
                  </a:lnTo>
                  <a:lnTo>
                    <a:pt x="806" y="1294"/>
                  </a:lnTo>
                  <a:lnTo>
                    <a:pt x="806" y="1294"/>
                  </a:lnTo>
                  <a:lnTo>
                    <a:pt x="806" y="1294"/>
                  </a:lnTo>
                  <a:lnTo>
                    <a:pt x="806" y="1294"/>
                  </a:lnTo>
                  <a:lnTo>
                    <a:pt x="806" y="1294"/>
                  </a:lnTo>
                  <a:lnTo>
                    <a:pt x="806" y="1297"/>
                  </a:lnTo>
                  <a:lnTo>
                    <a:pt x="806" y="1297"/>
                  </a:lnTo>
                  <a:lnTo>
                    <a:pt x="806" y="1297"/>
                  </a:lnTo>
                  <a:lnTo>
                    <a:pt x="806" y="1299"/>
                  </a:lnTo>
                  <a:lnTo>
                    <a:pt x="806" y="1299"/>
                  </a:lnTo>
                  <a:lnTo>
                    <a:pt x="806" y="1301"/>
                  </a:lnTo>
                  <a:lnTo>
                    <a:pt x="809" y="1304"/>
                  </a:lnTo>
                  <a:lnTo>
                    <a:pt x="809" y="1304"/>
                  </a:lnTo>
                  <a:lnTo>
                    <a:pt x="809" y="1306"/>
                  </a:lnTo>
                  <a:lnTo>
                    <a:pt x="809" y="1306"/>
                  </a:lnTo>
                  <a:lnTo>
                    <a:pt x="809" y="1306"/>
                  </a:lnTo>
                  <a:lnTo>
                    <a:pt x="809" y="1306"/>
                  </a:lnTo>
                  <a:lnTo>
                    <a:pt x="809" y="1306"/>
                  </a:lnTo>
                  <a:lnTo>
                    <a:pt x="806" y="1308"/>
                  </a:lnTo>
                  <a:lnTo>
                    <a:pt x="802" y="1311"/>
                  </a:lnTo>
                  <a:lnTo>
                    <a:pt x="787" y="1318"/>
                  </a:lnTo>
                  <a:lnTo>
                    <a:pt x="787" y="1318"/>
                  </a:lnTo>
                  <a:lnTo>
                    <a:pt x="787" y="1318"/>
                  </a:lnTo>
                  <a:lnTo>
                    <a:pt x="785" y="1318"/>
                  </a:lnTo>
                  <a:lnTo>
                    <a:pt x="785" y="1318"/>
                  </a:lnTo>
                  <a:lnTo>
                    <a:pt x="783" y="1318"/>
                  </a:lnTo>
                  <a:lnTo>
                    <a:pt x="783" y="1318"/>
                  </a:lnTo>
                  <a:lnTo>
                    <a:pt x="780" y="1318"/>
                  </a:lnTo>
                  <a:lnTo>
                    <a:pt x="778" y="1318"/>
                  </a:lnTo>
                  <a:lnTo>
                    <a:pt x="776" y="1318"/>
                  </a:lnTo>
                  <a:lnTo>
                    <a:pt x="776" y="1318"/>
                  </a:lnTo>
                  <a:lnTo>
                    <a:pt x="776" y="1318"/>
                  </a:lnTo>
                  <a:lnTo>
                    <a:pt x="776" y="1316"/>
                  </a:lnTo>
                  <a:lnTo>
                    <a:pt x="773" y="1316"/>
                  </a:lnTo>
                  <a:lnTo>
                    <a:pt x="773" y="1313"/>
                  </a:lnTo>
                  <a:lnTo>
                    <a:pt x="771" y="1313"/>
                  </a:lnTo>
                  <a:lnTo>
                    <a:pt x="771" y="1308"/>
                  </a:lnTo>
                  <a:lnTo>
                    <a:pt x="768" y="1306"/>
                  </a:lnTo>
                  <a:lnTo>
                    <a:pt x="768" y="1304"/>
                  </a:lnTo>
                  <a:lnTo>
                    <a:pt x="764" y="1301"/>
                  </a:lnTo>
                  <a:lnTo>
                    <a:pt x="761" y="1299"/>
                  </a:lnTo>
                  <a:lnTo>
                    <a:pt x="761" y="1299"/>
                  </a:lnTo>
                  <a:lnTo>
                    <a:pt x="761" y="1297"/>
                  </a:lnTo>
                  <a:lnTo>
                    <a:pt x="761" y="1297"/>
                  </a:lnTo>
                  <a:lnTo>
                    <a:pt x="761" y="1292"/>
                  </a:lnTo>
                  <a:lnTo>
                    <a:pt x="761" y="1290"/>
                  </a:lnTo>
                  <a:lnTo>
                    <a:pt x="759" y="1287"/>
                  </a:lnTo>
                  <a:lnTo>
                    <a:pt x="759" y="1287"/>
                  </a:lnTo>
                  <a:lnTo>
                    <a:pt x="759" y="1285"/>
                  </a:lnTo>
                  <a:lnTo>
                    <a:pt x="757" y="1282"/>
                  </a:lnTo>
                  <a:lnTo>
                    <a:pt x="754" y="1282"/>
                  </a:lnTo>
                  <a:lnTo>
                    <a:pt x="754" y="1278"/>
                  </a:lnTo>
                  <a:lnTo>
                    <a:pt x="752" y="1278"/>
                  </a:lnTo>
                  <a:lnTo>
                    <a:pt x="752" y="1275"/>
                  </a:lnTo>
                  <a:lnTo>
                    <a:pt x="747" y="1273"/>
                  </a:lnTo>
                  <a:lnTo>
                    <a:pt x="745" y="1273"/>
                  </a:lnTo>
                  <a:lnTo>
                    <a:pt x="742" y="1266"/>
                  </a:lnTo>
                  <a:lnTo>
                    <a:pt x="738" y="1259"/>
                  </a:lnTo>
                  <a:lnTo>
                    <a:pt x="735" y="1256"/>
                  </a:lnTo>
                  <a:lnTo>
                    <a:pt x="735" y="1256"/>
                  </a:lnTo>
                  <a:lnTo>
                    <a:pt x="733" y="1252"/>
                  </a:lnTo>
                  <a:lnTo>
                    <a:pt x="733" y="1249"/>
                  </a:lnTo>
                  <a:lnTo>
                    <a:pt x="733" y="1249"/>
                  </a:lnTo>
                  <a:lnTo>
                    <a:pt x="731" y="1247"/>
                  </a:lnTo>
                  <a:lnTo>
                    <a:pt x="728" y="1245"/>
                  </a:lnTo>
                  <a:lnTo>
                    <a:pt x="726" y="1245"/>
                  </a:lnTo>
                  <a:lnTo>
                    <a:pt x="726" y="1242"/>
                  </a:lnTo>
                  <a:lnTo>
                    <a:pt x="724" y="1242"/>
                  </a:lnTo>
                  <a:lnTo>
                    <a:pt x="724" y="1240"/>
                  </a:lnTo>
                  <a:lnTo>
                    <a:pt x="724" y="1237"/>
                  </a:lnTo>
                  <a:lnTo>
                    <a:pt x="724" y="1235"/>
                  </a:lnTo>
                  <a:lnTo>
                    <a:pt x="724" y="1233"/>
                  </a:lnTo>
                  <a:lnTo>
                    <a:pt x="724" y="1219"/>
                  </a:lnTo>
                  <a:lnTo>
                    <a:pt x="721" y="1216"/>
                  </a:lnTo>
                  <a:lnTo>
                    <a:pt x="721" y="1209"/>
                  </a:lnTo>
                  <a:lnTo>
                    <a:pt x="719" y="1204"/>
                  </a:lnTo>
                  <a:lnTo>
                    <a:pt x="719" y="1202"/>
                  </a:lnTo>
                  <a:lnTo>
                    <a:pt x="719" y="1202"/>
                  </a:lnTo>
                  <a:lnTo>
                    <a:pt x="714" y="1197"/>
                  </a:lnTo>
                  <a:lnTo>
                    <a:pt x="712" y="1195"/>
                  </a:lnTo>
                  <a:lnTo>
                    <a:pt x="712" y="1195"/>
                  </a:lnTo>
                  <a:lnTo>
                    <a:pt x="712" y="1195"/>
                  </a:lnTo>
                  <a:lnTo>
                    <a:pt x="707" y="1197"/>
                  </a:lnTo>
                  <a:lnTo>
                    <a:pt x="702" y="1200"/>
                  </a:lnTo>
                  <a:lnTo>
                    <a:pt x="698" y="1204"/>
                  </a:lnTo>
                  <a:lnTo>
                    <a:pt x="698" y="1207"/>
                  </a:lnTo>
                  <a:lnTo>
                    <a:pt x="695" y="1207"/>
                  </a:lnTo>
                  <a:lnTo>
                    <a:pt x="695" y="1209"/>
                  </a:lnTo>
                  <a:lnTo>
                    <a:pt x="695" y="1216"/>
                  </a:lnTo>
                  <a:lnTo>
                    <a:pt x="693" y="1216"/>
                  </a:lnTo>
                  <a:lnTo>
                    <a:pt x="693" y="1219"/>
                  </a:lnTo>
                  <a:lnTo>
                    <a:pt x="690" y="1219"/>
                  </a:lnTo>
                  <a:lnTo>
                    <a:pt x="688" y="1219"/>
                  </a:lnTo>
                  <a:lnTo>
                    <a:pt x="688" y="1219"/>
                  </a:lnTo>
                  <a:lnTo>
                    <a:pt x="686" y="1216"/>
                  </a:lnTo>
                  <a:lnTo>
                    <a:pt x="683" y="1216"/>
                  </a:lnTo>
                  <a:lnTo>
                    <a:pt x="683" y="1219"/>
                  </a:lnTo>
                  <a:lnTo>
                    <a:pt x="683" y="1221"/>
                  </a:lnTo>
                  <a:lnTo>
                    <a:pt x="683" y="1223"/>
                  </a:lnTo>
                  <a:lnTo>
                    <a:pt x="686" y="1226"/>
                  </a:lnTo>
                  <a:lnTo>
                    <a:pt x="686" y="1226"/>
                  </a:lnTo>
                  <a:lnTo>
                    <a:pt x="686" y="1228"/>
                  </a:lnTo>
                  <a:lnTo>
                    <a:pt x="686" y="1230"/>
                  </a:lnTo>
                  <a:lnTo>
                    <a:pt x="686" y="1233"/>
                  </a:lnTo>
                  <a:lnTo>
                    <a:pt x="686" y="1233"/>
                  </a:lnTo>
                  <a:lnTo>
                    <a:pt x="686" y="1235"/>
                  </a:lnTo>
                  <a:lnTo>
                    <a:pt x="688" y="1245"/>
                  </a:lnTo>
                  <a:lnTo>
                    <a:pt x="688" y="1247"/>
                  </a:lnTo>
                  <a:lnTo>
                    <a:pt x="688" y="1247"/>
                  </a:lnTo>
                  <a:lnTo>
                    <a:pt x="686" y="1249"/>
                  </a:lnTo>
                  <a:lnTo>
                    <a:pt x="686" y="1249"/>
                  </a:lnTo>
                  <a:lnTo>
                    <a:pt x="686" y="1252"/>
                  </a:lnTo>
                  <a:lnTo>
                    <a:pt x="686" y="1252"/>
                  </a:lnTo>
                  <a:lnTo>
                    <a:pt x="683" y="1254"/>
                  </a:lnTo>
                  <a:lnTo>
                    <a:pt x="669" y="1261"/>
                  </a:lnTo>
                  <a:lnTo>
                    <a:pt x="662" y="1259"/>
                  </a:lnTo>
                  <a:lnTo>
                    <a:pt x="657" y="1256"/>
                  </a:lnTo>
                  <a:lnTo>
                    <a:pt x="655" y="1252"/>
                  </a:lnTo>
                  <a:lnTo>
                    <a:pt x="655" y="1249"/>
                  </a:lnTo>
                  <a:lnTo>
                    <a:pt x="655" y="1247"/>
                  </a:lnTo>
                  <a:lnTo>
                    <a:pt x="655" y="1247"/>
                  </a:lnTo>
                  <a:lnTo>
                    <a:pt x="653" y="1247"/>
                  </a:lnTo>
                  <a:lnTo>
                    <a:pt x="653" y="1247"/>
                  </a:lnTo>
                  <a:lnTo>
                    <a:pt x="650" y="1247"/>
                  </a:lnTo>
                  <a:lnTo>
                    <a:pt x="650" y="1247"/>
                  </a:lnTo>
                  <a:lnTo>
                    <a:pt x="648" y="1245"/>
                  </a:lnTo>
                  <a:lnTo>
                    <a:pt x="643" y="1240"/>
                  </a:lnTo>
                  <a:lnTo>
                    <a:pt x="643" y="1240"/>
                  </a:lnTo>
                  <a:lnTo>
                    <a:pt x="643" y="1240"/>
                  </a:lnTo>
                  <a:lnTo>
                    <a:pt x="643" y="1240"/>
                  </a:lnTo>
                  <a:lnTo>
                    <a:pt x="643" y="1237"/>
                  </a:lnTo>
                  <a:lnTo>
                    <a:pt x="643" y="1237"/>
                  </a:lnTo>
                  <a:lnTo>
                    <a:pt x="643" y="1235"/>
                  </a:lnTo>
                  <a:lnTo>
                    <a:pt x="643" y="1233"/>
                  </a:lnTo>
                  <a:lnTo>
                    <a:pt x="643" y="1233"/>
                  </a:lnTo>
                  <a:lnTo>
                    <a:pt x="643" y="1233"/>
                  </a:lnTo>
                  <a:lnTo>
                    <a:pt x="636" y="1226"/>
                  </a:lnTo>
                  <a:lnTo>
                    <a:pt x="634" y="1221"/>
                  </a:lnTo>
                  <a:lnTo>
                    <a:pt x="634" y="1221"/>
                  </a:lnTo>
                  <a:lnTo>
                    <a:pt x="631" y="1219"/>
                  </a:lnTo>
                  <a:lnTo>
                    <a:pt x="629" y="1216"/>
                  </a:lnTo>
                  <a:lnTo>
                    <a:pt x="629" y="1216"/>
                  </a:lnTo>
                  <a:lnTo>
                    <a:pt x="629" y="1214"/>
                  </a:lnTo>
                  <a:lnTo>
                    <a:pt x="629" y="1214"/>
                  </a:lnTo>
                  <a:lnTo>
                    <a:pt x="631" y="1209"/>
                  </a:lnTo>
                  <a:lnTo>
                    <a:pt x="631" y="1209"/>
                  </a:lnTo>
                  <a:lnTo>
                    <a:pt x="631" y="1207"/>
                  </a:lnTo>
                  <a:lnTo>
                    <a:pt x="631" y="1207"/>
                  </a:lnTo>
                  <a:lnTo>
                    <a:pt x="631" y="1207"/>
                  </a:lnTo>
                  <a:lnTo>
                    <a:pt x="631" y="1207"/>
                  </a:lnTo>
                  <a:lnTo>
                    <a:pt x="629" y="1204"/>
                  </a:lnTo>
                  <a:lnTo>
                    <a:pt x="629" y="1202"/>
                  </a:lnTo>
                  <a:lnTo>
                    <a:pt x="629" y="1202"/>
                  </a:lnTo>
                  <a:lnTo>
                    <a:pt x="629" y="1202"/>
                  </a:lnTo>
                  <a:lnTo>
                    <a:pt x="629" y="1202"/>
                  </a:lnTo>
                  <a:lnTo>
                    <a:pt x="631" y="1200"/>
                  </a:lnTo>
                  <a:lnTo>
                    <a:pt x="631" y="1200"/>
                  </a:lnTo>
                  <a:lnTo>
                    <a:pt x="631" y="1200"/>
                  </a:lnTo>
                  <a:lnTo>
                    <a:pt x="631" y="1200"/>
                  </a:lnTo>
                  <a:lnTo>
                    <a:pt x="634" y="1200"/>
                  </a:lnTo>
                  <a:lnTo>
                    <a:pt x="636" y="1197"/>
                  </a:lnTo>
                  <a:lnTo>
                    <a:pt x="636" y="1197"/>
                  </a:lnTo>
                  <a:lnTo>
                    <a:pt x="636" y="1197"/>
                  </a:lnTo>
                  <a:lnTo>
                    <a:pt x="636" y="1197"/>
                  </a:lnTo>
                  <a:lnTo>
                    <a:pt x="636" y="1197"/>
                  </a:lnTo>
                  <a:lnTo>
                    <a:pt x="636" y="1195"/>
                  </a:lnTo>
                  <a:lnTo>
                    <a:pt x="634" y="1195"/>
                  </a:lnTo>
                  <a:lnTo>
                    <a:pt x="634" y="1195"/>
                  </a:lnTo>
                  <a:lnTo>
                    <a:pt x="634" y="1193"/>
                  </a:lnTo>
                  <a:lnTo>
                    <a:pt x="634" y="1193"/>
                  </a:lnTo>
                  <a:lnTo>
                    <a:pt x="634" y="1193"/>
                  </a:lnTo>
                  <a:lnTo>
                    <a:pt x="631" y="1193"/>
                  </a:lnTo>
                  <a:lnTo>
                    <a:pt x="629" y="1190"/>
                  </a:lnTo>
                  <a:lnTo>
                    <a:pt x="627" y="1190"/>
                  </a:lnTo>
                  <a:lnTo>
                    <a:pt x="624" y="1188"/>
                  </a:lnTo>
                  <a:lnTo>
                    <a:pt x="622" y="1188"/>
                  </a:lnTo>
                  <a:lnTo>
                    <a:pt x="622" y="1188"/>
                  </a:lnTo>
                  <a:lnTo>
                    <a:pt x="617" y="1185"/>
                  </a:lnTo>
                  <a:lnTo>
                    <a:pt x="615" y="1185"/>
                  </a:lnTo>
                  <a:lnTo>
                    <a:pt x="615" y="1185"/>
                  </a:lnTo>
                  <a:lnTo>
                    <a:pt x="612" y="1185"/>
                  </a:lnTo>
                  <a:lnTo>
                    <a:pt x="610" y="1188"/>
                  </a:lnTo>
                  <a:lnTo>
                    <a:pt x="608" y="1188"/>
                  </a:lnTo>
                  <a:lnTo>
                    <a:pt x="605" y="1190"/>
                  </a:lnTo>
                  <a:lnTo>
                    <a:pt x="605" y="1190"/>
                  </a:lnTo>
                  <a:lnTo>
                    <a:pt x="605" y="1190"/>
                  </a:lnTo>
                  <a:lnTo>
                    <a:pt x="603" y="1190"/>
                  </a:lnTo>
                  <a:lnTo>
                    <a:pt x="603" y="1190"/>
                  </a:lnTo>
                  <a:lnTo>
                    <a:pt x="601" y="1190"/>
                  </a:lnTo>
                  <a:lnTo>
                    <a:pt x="601" y="1190"/>
                  </a:lnTo>
                  <a:lnTo>
                    <a:pt x="601" y="1190"/>
                  </a:lnTo>
                  <a:lnTo>
                    <a:pt x="601" y="1188"/>
                  </a:lnTo>
                  <a:lnTo>
                    <a:pt x="598" y="1185"/>
                  </a:lnTo>
                  <a:lnTo>
                    <a:pt x="598" y="1185"/>
                  </a:lnTo>
                  <a:lnTo>
                    <a:pt x="598" y="1185"/>
                  </a:lnTo>
                  <a:lnTo>
                    <a:pt x="598" y="1185"/>
                  </a:lnTo>
                  <a:lnTo>
                    <a:pt x="596" y="1185"/>
                  </a:lnTo>
                  <a:lnTo>
                    <a:pt x="596" y="1185"/>
                  </a:lnTo>
                  <a:lnTo>
                    <a:pt x="594" y="1185"/>
                  </a:lnTo>
                  <a:lnTo>
                    <a:pt x="594" y="1185"/>
                  </a:lnTo>
                  <a:lnTo>
                    <a:pt x="594" y="1185"/>
                  </a:lnTo>
                  <a:lnTo>
                    <a:pt x="591" y="1188"/>
                  </a:lnTo>
                  <a:lnTo>
                    <a:pt x="591" y="1190"/>
                  </a:lnTo>
                  <a:lnTo>
                    <a:pt x="589" y="1193"/>
                  </a:lnTo>
                  <a:lnTo>
                    <a:pt x="589" y="1193"/>
                  </a:lnTo>
                  <a:lnTo>
                    <a:pt x="589" y="1195"/>
                  </a:lnTo>
                  <a:lnTo>
                    <a:pt x="586" y="1195"/>
                  </a:lnTo>
                  <a:lnTo>
                    <a:pt x="584" y="1195"/>
                  </a:lnTo>
                  <a:lnTo>
                    <a:pt x="584" y="1193"/>
                  </a:lnTo>
                  <a:lnTo>
                    <a:pt x="582" y="1190"/>
                  </a:lnTo>
                  <a:lnTo>
                    <a:pt x="582" y="1188"/>
                  </a:lnTo>
                  <a:lnTo>
                    <a:pt x="582" y="1188"/>
                  </a:lnTo>
                  <a:lnTo>
                    <a:pt x="582" y="1183"/>
                  </a:lnTo>
                  <a:lnTo>
                    <a:pt x="582" y="1178"/>
                  </a:lnTo>
                  <a:lnTo>
                    <a:pt x="582" y="1176"/>
                  </a:lnTo>
                  <a:lnTo>
                    <a:pt x="582" y="1176"/>
                  </a:lnTo>
                  <a:lnTo>
                    <a:pt x="577" y="1171"/>
                  </a:lnTo>
                  <a:lnTo>
                    <a:pt x="577" y="1169"/>
                  </a:lnTo>
                  <a:lnTo>
                    <a:pt x="575" y="1167"/>
                  </a:lnTo>
                  <a:lnTo>
                    <a:pt x="575" y="1164"/>
                  </a:lnTo>
                  <a:lnTo>
                    <a:pt x="575" y="1164"/>
                  </a:lnTo>
                  <a:lnTo>
                    <a:pt x="575" y="1162"/>
                  </a:lnTo>
                  <a:lnTo>
                    <a:pt x="577" y="1159"/>
                  </a:lnTo>
                  <a:lnTo>
                    <a:pt x="577" y="1159"/>
                  </a:lnTo>
                  <a:lnTo>
                    <a:pt x="577" y="1157"/>
                  </a:lnTo>
                  <a:lnTo>
                    <a:pt x="577" y="1157"/>
                  </a:lnTo>
                  <a:lnTo>
                    <a:pt x="579" y="1155"/>
                  </a:lnTo>
                  <a:lnTo>
                    <a:pt x="582" y="1155"/>
                  </a:lnTo>
                  <a:lnTo>
                    <a:pt x="582" y="1155"/>
                  </a:lnTo>
                  <a:lnTo>
                    <a:pt x="582" y="1152"/>
                  </a:lnTo>
                  <a:lnTo>
                    <a:pt x="584" y="1150"/>
                  </a:lnTo>
                  <a:lnTo>
                    <a:pt x="584" y="1150"/>
                  </a:lnTo>
                  <a:lnTo>
                    <a:pt x="584" y="1148"/>
                  </a:lnTo>
                  <a:lnTo>
                    <a:pt x="582" y="1145"/>
                  </a:lnTo>
                  <a:lnTo>
                    <a:pt x="582" y="1143"/>
                  </a:lnTo>
                  <a:lnTo>
                    <a:pt x="579" y="1140"/>
                  </a:lnTo>
                  <a:lnTo>
                    <a:pt x="579" y="1138"/>
                  </a:lnTo>
                  <a:lnTo>
                    <a:pt x="572" y="1133"/>
                  </a:lnTo>
                  <a:lnTo>
                    <a:pt x="572" y="1131"/>
                  </a:lnTo>
                  <a:lnTo>
                    <a:pt x="570" y="1124"/>
                  </a:lnTo>
                  <a:lnTo>
                    <a:pt x="570" y="1124"/>
                  </a:lnTo>
                  <a:lnTo>
                    <a:pt x="570" y="1124"/>
                  </a:lnTo>
                  <a:lnTo>
                    <a:pt x="570" y="1122"/>
                  </a:lnTo>
                  <a:lnTo>
                    <a:pt x="567" y="1122"/>
                  </a:lnTo>
                  <a:lnTo>
                    <a:pt x="567" y="1122"/>
                  </a:lnTo>
                  <a:lnTo>
                    <a:pt x="565" y="1122"/>
                  </a:lnTo>
                  <a:lnTo>
                    <a:pt x="563" y="1122"/>
                  </a:lnTo>
                  <a:lnTo>
                    <a:pt x="560" y="1122"/>
                  </a:lnTo>
                  <a:lnTo>
                    <a:pt x="560" y="1122"/>
                  </a:lnTo>
                  <a:lnTo>
                    <a:pt x="558" y="1122"/>
                  </a:lnTo>
                  <a:lnTo>
                    <a:pt x="558" y="1122"/>
                  </a:lnTo>
                  <a:lnTo>
                    <a:pt x="558" y="1122"/>
                  </a:lnTo>
                  <a:lnTo>
                    <a:pt x="553" y="1122"/>
                  </a:lnTo>
                  <a:lnTo>
                    <a:pt x="553" y="1122"/>
                  </a:lnTo>
                  <a:lnTo>
                    <a:pt x="553" y="1122"/>
                  </a:lnTo>
                  <a:lnTo>
                    <a:pt x="551" y="1119"/>
                  </a:lnTo>
                  <a:lnTo>
                    <a:pt x="551" y="1119"/>
                  </a:lnTo>
                  <a:lnTo>
                    <a:pt x="549" y="1119"/>
                  </a:lnTo>
                  <a:lnTo>
                    <a:pt x="546" y="1117"/>
                  </a:lnTo>
                  <a:lnTo>
                    <a:pt x="541" y="1117"/>
                  </a:lnTo>
                  <a:lnTo>
                    <a:pt x="541" y="1117"/>
                  </a:lnTo>
                  <a:lnTo>
                    <a:pt x="541" y="1114"/>
                  </a:lnTo>
                  <a:lnTo>
                    <a:pt x="537" y="1112"/>
                  </a:lnTo>
                  <a:lnTo>
                    <a:pt x="537" y="1112"/>
                  </a:lnTo>
                  <a:lnTo>
                    <a:pt x="537" y="1112"/>
                  </a:lnTo>
                  <a:lnTo>
                    <a:pt x="530" y="1110"/>
                  </a:lnTo>
                  <a:lnTo>
                    <a:pt x="530" y="1110"/>
                  </a:lnTo>
                  <a:lnTo>
                    <a:pt x="523" y="1112"/>
                  </a:lnTo>
                  <a:lnTo>
                    <a:pt x="520" y="1112"/>
                  </a:lnTo>
                  <a:lnTo>
                    <a:pt x="520" y="1114"/>
                  </a:lnTo>
                  <a:lnTo>
                    <a:pt x="518" y="1114"/>
                  </a:lnTo>
                  <a:lnTo>
                    <a:pt x="515" y="1114"/>
                  </a:lnTo>
                  <a:lnTo>
                    <a:pt x="515" y="1114"/>
                  </a:lnTo>
                  <a:lnTo>
                    <a:pt x="513" y="1114"/>
                  </a:lnTo>
                  <a:lnTo>
                    <a:pt x="511" y="1119"/>
                  </a:lnTo>
                  <a:lnTo>
                    <a:pt x="508" y="1119"/>
                  </a:lnTo>
                  <a:lnTo>
                    <a:pt x="508" y="1122"/>
                  </a:lnTo>
                  <a:lnTo>
                    <a:pt x="508" y="1122"/>
                  </a:lnTo>
                  <a:lnTo>
                    <a:pt x="506" y="1122"/>
                  </a:lnTo>
                  <a:lnTo>
                    <a:pt x="506" y="1119"/>
                  </a:lnTo>
                  <a:lnTo>
                    <a:pt x="506" y="1119"/>
                  </a:lnTo>
                  <a:lnTo>
                    <a:pt x="506" y="1119"/>
                  </a:lnTo>
                  <a:lnTo>
                    <a:pt x="506" y="1122"/>
                  </a:lnTo>
                  <a:lnTo>
                    <a:pt x="504" y="1122"/>
                  </a:lnTo>
                  <a:lnTo>
                    <a:pt x="504" y="1122"/>
                  </a:lnTo>
                  <a:lnTo>
                    <a:pt x="501" y="1124"/>
                  </a:lnTo>
                  <a:lnTo>
                    <a:pt x="501" y="1124"/>
                  </a:lnTo>
                  <a:lnTo>
                    <a:pt x="499" y="1126"/>
                  </a:lnTo>
                  <a:lnTo>
                    <a:pt x="499" y="1126"/>
                  </a:lnTo>
                  <a:lnTo>
                    <a:pt x="497" y="1126"/>
                  </a:lnTo>
                  <a:lnTo>
                    <a:pt x="494" y="1126"/>
                  </a:lnTo>
                  <a:lnTo>
                    <a:pt x="494" y="1126"/>
                  </a:lnTo>
                  <a:lnTo>
                    <a:pt x="494" y="1126"/>
                  </a:lnTo>
                  <a:lnTo>
                    <a:pt x="492" y="1126"/>
                  </a:lnTo>
                  <a:lnTo>
                    <a:pt x="475" y="1122"/>
                  </a:lnTo>
                  <a:lnTo>
                    <a:pt x="471" y="1122"/>
                  </a:lnTo>
                  <a:lnTo>
                    <a:pt x="468" y="1119"/>
                  </a:lnTo>
                  <a:lnTo>
                    <a:pt x="461" y="1117"/>
                  </a:lnTo>
                  <a:lnTo>
                    <a:pt x="459" y="1114"/>
                  </a:lnTo>
                  <a:lnTo>
                    <a:pt x="459" y="1114"/>
                  </a:lnTo>
                  <a:lnTo>
                    <a:pt x="456" y="1112"/>
                  </a:lnTo>
                  <a:lnTo>
                    <a:pt x="456" y="1112"/>
                  </a:lnTo>
                  <a:lnTo>
                    <a:pt x="452" y="1107"/>
                  </a:lnTo>
                  <a:lnTo>
                    <a:pt x="452" y="1107"/>
                  </a:lnTo>
                  <a:lnTo>
                    <a:pt x="449" y="1107"/>
                  </a:lnTo>
                  <a:lnTo>
                    <a:pt x="449" y="1105"/>
                  </a:lnTo>
                  <a:lnTo>
                    <a:pt x="447" y="1103"/>
                  </a:lnTo>
                  <a:lnTo>
                    <a:pt x="447" y="1103"/>
                  </a:lnTo>
                  <a:lnTo>
                    <a:pt x="447" y="1100"/>
                  </a:lnTo>
                  <a:lnTo>
                    <a:pt x="447" y="1100"/>
                  </a:lnTo>
                  <a:lnTo>
                    <a:pt x="447" y="1100"/>
                  </a:lnTo>
                  <a:lnTo>
                    <a:pt x="447" y="1098"/>
                  </a:lnTo>
                  <a:lnTo>
                    <a:pt x="447" y="1096"/>
                  </a:lnTo>
                  <a:lnTo>
                    <a:pt x="447" y="1093"/>
                  </a:lnTo>
                  <a:lnTo>
                    <a:pt x="447" y="1091"/>
                  </a:lnTo>
                  <a:lnTo>
                    <a:pt x="447" y="1091"/>
                  </a:lnTo>
                  <a:lnTo>
                    <a:pt x="447" y="1088"/>
                  </a:lnTo>
                  <a:lnTo>
                    <a:pt x="447" y="1088"/>
                  </a:lnTo>
                  <a:lnTo>
                    <a:pt x="447" y="1086"/>
                  </a:lnTo>
                  <a:lnTo>
                    <a:pt x="447" y="1086"/>
                  </a:lnTo>
                  <a:lnTo>
                    <a:pt x="447" y="1084"/>
                  </a:lnTo>
                  <a:lnTo>
                    <a:pt x="447" y="1081"/>
                  </a:lnTo>
                  <a:lnTo>
                    <a:pt x="445" y="1081"/>
                  </a:lnTo>
                  <a:lnTo>
                    <a:pt x="445" y="1081"/>
                  </a:lnTo>
                  <a:lnTo>
                    <a:pt x="445" y="1081"/>
                  </a:lnTo>
                  <a:lnTo>
                    <a:pt x="442" y="1081"/>
                  </a:lnTo>
                  <a:lnTo>
                    <a:pt x="442" y="1081"/>
                  </a:lnTo>
                  <a:lnTo>
                    <a:pt x="437" y="1081"/>
                  </a:lnTo>
                  <a:lnTo>
                    <a:pt x="437" y="1081"/>
                  </a:lnTo>
                  <a:lnTo>
                    <a:pt x="430" y="1086"/>
                  </a:lnTo>
                  <a:lnTo>
                    <a:pt x="428" y="1086"/>
                  </a:lnTo>
                  <a:lnTo>
                    <a:pt x="428" y="1086"/>
                  </a:lnTo>
                  <a:lnTo>
                    <a:pt x="426" y="1086"/>
                  </a:lnTo>
                  <a:lnTo>
                    <a:pt x="423" y="1086"/>
                  </a:lnTo>
                  <a:lnTo>
                    <a:pt x="421" y="1086"/>
                  </a:lnTo>
                  <a:lnTo>
                    <a:pt x="421" y="1088"/>
                  </a:lnTo>
                  <a:lnTo>
                    <a:pt x="419" y="1093"/>
                  </a:lnTo>
                  <a:lnTo>
                    <a:pt x="419" y="1096"/>
                  </a:lnTo>
                  <a:lnTo>
                    <a:pt x="416" y="1098"/>
                  </a:lnTo>
                  <a:lnTo>
                    <a:pt x="414" y="1098"/>
                  </a:lnTo>
                  <a:lnTo>
                    <a:pt x="411" y="1096"/>
                  </a:lnTo>
                  <a:lnTo>
                    <a:pt x="409" y="1096"/>
                  </a:lnTo>
                  <a:lnTo>
                    <a:pt x="409" y="1096"/>
                  </a:lnTo>
                  <a:lnTo>
                    <a:pt x="409" y="1098"/>
                  </a:lnTo>
                  <a:lnTo>
                    <a:pt x="409" y="1098"/>
                  </a:lnTo>
                  <a:lnTo>
                    <a:pt x="407" y="1098"/>
                  </a:lnTo>
                  <a:lnTo>
                    <a:pt x="407" y="1098"/>
                  </a:lnTo>
                  <a:lnTo>
                    <a:pt x="407" y="1098"/>
                  </a:lnTo>
                  <a:lnTo>
                    <a:pt x="407" y="1098"/>
                  </a:lnTo>
                  <a:lnTo>
                    <a:pt x="404" y="1096"/>
                  </a:lnTo>
                  <a:lnTo>
                    <a:pt x="402" y="1096"/>
                  </a:lnTo>
                  <a:lnTo>
                    <a:pt x="390" y="1100"/>
                  </a:lnTo>
                  <a:lnTo>
                    <a:pt x="388" y="1100"/>
                  </a:lnTo>
                  <a:lnTo>
                    <a:pt x="388" y="1100"/>
                  </a:lnTo>
                  <a:lnTo>
                    <a:pt x="388" y="1100"/>
                  </a:lnTo>
                  <a:lnTo>
                    <a:pt x="388" y="1098"/>
                  </a:lnTo>
                  <a:lnTo>
                    <a:pt x="388" y="1098"/>
                  </a:lnTo>
                  <a:lnTo>
                    <a:pt x="388" y="1096"/>
                  </a:lnTo>
                  <a:lnTo>
                    <a:pt x="385" y="1096"/>
                  </a:lnTo>
                  <a:lnTo>
                    <a:pt x="385" y="1093"/>
                  </a:lnTo>
                  <a:lnTo>
                    <a:pt x="383" y="1093"/>
                  </a:lnTo>
                  <a:lnTo>
                    <a:pt x="383" y="1091"/>
                  </a:lnTo>
                  <a:lnTo>
                    <a:pt x="383" y="1088"/>
                  </a:lnTo>
                  <a:lnTo>
                    <a:pt x="383" y="1088"/>
                  </a:lnTo>
                  <a:lnTo>
                    <a:pt x="383" y="1086"/>
                  </a:lnTo>
                  <a:lnTo>
                    <a:pt x="383" y="1086"/>
                  </a:lnTo>
                  <a:lnTo>
                    <a:pt x="378" y="1088"/>
                  </a:lnTo>
                  <a:lnTo>
                    <a:pt x="374" y="1086"/>
                  </a:lnTo>
                  <a:lnTo>
                    <a:pt x="374" y="1086"/>
                  </a:lnTo>
                  <a:lnTo>
                    <a:pt x="374" y="1084"/>
                  </a:lnTo>
                  <a:lnTo>
                    <a:pt x="371" y="1084"/>
                  </a:lnTo>
                  <a:lnTo>
                    <a:pt x="371" y="1081"/>
                  </a:lnTo>
                  <a:lnTo>
                    <a:pt x="369" y="1081"/>
                  </a:lnTo>
                  <a:lnTo>
                    <a:pt x="369" y="1084"/>
                  </a:lnTo>
                  <a:lnTo>
                    <a:pt x="369" y="1084"/>
                  </a:lnTo>
                  <a:lnTo>
                    <a:pt x="369" y="1086"/>
                  </a:lnTo>
                  <a:lnTo>
                    <a:pt x="369" y="1088"/>
                  </a:lnTo>
                  <a:lnTo>
                    <a:pt x="369" y="1088"/>
                  </a:lnTo>
                  <a:lnTo>
                    <a:pt x="369" y="1088"/>
                  </a:lnTo>
                  <a:lnTo>
                    <a:pt x="369" y="1088"/>
                  </a:lnTo>
                  <a:lnTo>
                    <a:pt x="369" y="1091"/>
                  </a:lnTo>
                  <a:lnTo>
                    <a:pt x="369" y="1091"/>
                  </a:lnTo>
                  <a:lnTo>
                    <a:pt x="369" y="1091"/>
                  </a:lnTo>
                  <a:lnTo>
                    <a:pt x="369" y="1091"/>
                  </a:lnTo>
                  <a:lnTo>
                    <a:pt x="369" y="1093"/>
                  </a:lnTo>
                  <a:lnTo>
                    <a:pt x="367" y="1093"/>
                  </a:lnTo>
                  <a:lnTo>
                    <a:pt x="367" y="1096"/>
                  </a:lnTo>
                  <a:lnTo>
                    <a:pt x="367" y="1096"/>
                  </a:lnTo>
                  <a:lnTo>
                    <a:pt x="364" y="1096"/>
                  </a:lnTo>
                  <a:lnTo>
                    <a:pt x="359" y="1093"/>
                  </a:lnTo>
                  <a:lnTo>
                    <a:pt x="359" y="1093"/>
                  </a:lnTo>
                  <a:lnTo>
                    <a:pt x="359" y="1093"/>
                  </a:lnTo>
                  <a:lnTo>
                    <a:pt x="359" y="1093"/>
                  </a:lnTo>
                  <a:lnTo>
                    <a:pt x="357" y="1091"/>
                  </a:lnTo>
                  <a:lnTo>
                    <a:pt x="357" y="1091"/>
                  </a:lnTo>
                  <a:lnTo>
                    <a:pt x="357" y="1093"/>
                  </a:lnTo>
                  <a:lnTo>
                    <a:pt x="355" y="1093"/>
                  </a:lnTo>
                  <a:lnTo>
                    <a:pt x="352" y="1096"/>
                  </a:lnTo>
                  <a:lnTo>
                    <a:pt x="350" y="1096"/>
                  </a:lnTo>
                  <a:lnTo>
                    <a:pt x="345" y="1096"/>
                  </a:lnTo>
                  <a:lnTo>
                    <a:pt x="343" y="1096"/>
                  </a:lnTo>
                  <a:lnTo>
                    <a:pt x="340" y="1096"/>
                  </a:lnTo>
                  <a:lnTo>
                    <a:pt x="340" y="1096"/>
                  </a:lnTo>
                  <a:lnTo>
                    <a:pt x="340" y="1098"/>
                  </a:lnTo>
                  <a:lnTo>
                    <a:pt x="340" y="1098"/>
                  </a:lnTo>
                  <a:lnTo>
                    <a:pt x="340" y="1100"/>
                  </a:lnTo>
                  <a:lnTo>
                    <a:pt x="338" y="1100"/>
                  </a:lnTo>
                  <a:lnTo>
                    <a:pt x="338" y="1100"/>
                  </a:lnTo>
                  <a:lnTo>
                    <a:pt x="336" y="1100"/>
                  </a:lnTo>
                  <a:lnTo>
                    <a:pt x="333" y="1100"/>
                  </a:lnTo>
                  <a:lnTo>
                    <a:pt x="331" y="1096"/>
                  </a:lnTo>
                  <a:lnTo>
                    <a:pt x="329" y="1093"/>
                  </a:lnTo>
                  <a:lnTo>
                    <a:pt x="326" y="1096"/>
                  </a:lnTo>
                  <a:lnTo>
                    <a:pt x="324" y="1096"/>
                  </a:lnTo>
                  <a:lnTo>
                    <a:pt x="322" y="1096"/>
                  </a:lnTo>
                  <a:lnTo>
                    <a:pt x="322" y="1096"/>
                  </a:lnTo>
                  <a:lnTo>
                    <a:pt x="319" y="1096"/>
                  </a:lnTo>
                  <a:lnTo>
                    <a:pt x="319" y="1093"/>
                  </a:lnTo>
                  <a:lnTo>
                    <a:pt x="319" y="1093"/>
                  </a:lnTo>
                  <a:lnTo>
                    <a:pt x="319" y="1091"/>
                  </a:lnTo>
                  <a:lnTo>
                    <a:pt x="317" y="1091"/>
                  </a:lnTo>
                  <a:lnTo>
                    <a:pt x="317" y="1091"/>
                  </a:lnTo>
                  <a:lnTo>
                    <a:pt x="317" y="1088"/>
                  </a:lnTo>
                  <a:lnTo>
                    <a:pt x="317" y="1088"/>
                  </a:lnTo>
                  <a:lnTo>
                    <a:pt x="319" y="1086"/>
                  </a:lnTo>
                  <a:lnTo>
                    <a:pt x="319" y="1086"/>
                  </a:lnTo>
                  <a:lnTo>
                    <a:pt x="317" y="1084"/>
                  </a:lnTo>
                  <a:lnTo>
                    <a:pt x="314" y="1084"/>
                  </a:lnTo>
                  <a:lnTo>
                    <a:pt x="312" y="1084"/>
                  </a:lnTo>
                  <a:lnTo>
                    <a:pt x="310" y="1084"/>
                  </a:lnTo>
                  <a:lnTo>
                    <a:pt x="310" y="1081"/>
                  </a:lnTo>
                  <a:lnTo>
                    <a:pt x="310" y="1081"/>
                  </a:lnTo>
                  <a:lnTo>
                    <a:pt x="310" y="1079"/>
                  </a:lnTo>
                  <a:lnTo>
                    <a:pt x="307" y="1079"/>
                  </a:lnTo>
                  <a:lnTo>
                    <a:pt x="305" y="1077"/>
                  </a:lnTo>
                  <a:lnTo>
                    <a:pt x="305" y="1074"/>
                  </a:lnTo>
                  <a:lnTo>
                    <a:pt x="305" y="1072"/>
                  </a:lnTo>
                  <a:lnTo>
                    <a:pt x="303" y="1072"/>
                  </a:lnTo>
                  <a:lnTo>
                    <a:pt x="303" y="1072"/>
                  </a:lnTo>
                  <a:lnTo>
                    <a:pt x="300" y="1074"/>
                  </a:lnTo>
                  <a:lnTo>
                    <a:pt x="298" y="1074"/>
                  </a:lnTo>
                  <a:lnTo>
                    <a:pt x="298" y="1072"/>
                  </a:lnTo>
                  <a:lnTo>
                    <a:pt x="298" y="1072"/>
                  </a:lnTo>
                  <a:lnTo>
                    <a:pt x="298" y="1070"/>
                  </a:lnTo>
                  <a:lnTo>
                    <a:pt x="298" y="1067"/>
                  </a:lnTo>
                  <a:lnTo>
                    <a:pt x="298" y="1067"/>
                  </a:lnTo>
                  <a:lnTo>
                    <a:pt x="296" y="1067"/>
                  </a:lnTo>
                  <a:lnTo>
                    <a:pt x="296" y="1067"/>
                  </a:lnTo>
                  <a:lnTo>
                    <a:pt x="293" y="1065"/>
                  </a:lnTo>
                  <a:lnTo>
                    <a:pt x="293" y="1065"/>
                  </a:lnTo>
                  <a:lnTo>
                    <a:pt x="293" y="1062"/>
                  </a:lnTo>
                  <a:lnTo>
                    <a:pt x="291" y="1062"/>
                  </a:lnTo>
                  <a:lnTo>
                    <a:pt x="288" y="1060"/>
                  </a:lnTo>
                  <a:lnTo>
                    <a:pt x="288" y="1060"/>
                  </a:lnTo>
                  <a:lnTo>
                    <a:pt x="288" y="1060"/>
                  </a:lnTo>
                  <a:lnTo>
                    <a:pt x="288" y="1058"/>
                  </a:lnTo>
                  <a:lnTo>
                    <a:pt x="291" y="1058"/>
                  </a:lnTo>
                  <a:lnTo>
                    <a:pt x="288" y="1058"/>
                  </a:lnTo>
                  <a:lnTo>
                    <a:pt x="284" y="1055"/>
                  </a:lnTo>
                  <a:lnTo>
                    <a:pt x="284" y="1055"/>
                  </a:lnTo>
                  <a:lnTo>
                    <a:pt x="284" y="1053"/>
                  </a:lnTo>
                  <a:lnTo>
                    <a:pt x="286" y="1053"/>
                  </a:lnTo>
                  <a:lnTo>
                    <a:pt x="286" y="1053"/>
                  </a:lnTo>
                  <a:lnTo>
                    <a:pt x="286" y="1051"/>
                  </a:lnTo>
                  <a:lnTo>
                    <a:pt x="288" y="1048"/>
                  </a:lnTo>
                  <a:lnTo>
                    <a:pt x="288" y="1048"/>
                  </a:lnTo>
                  <a:lnTo>
                    <a:pt x="286" y="1048"/>
                  </a:lnTo>
                  <a:lnTo>
                    <a:pt x="286" y="1046"/>
                  </a:lnTo>
                  <a:lnTo>
                    <a:pt x="286" y="1046"/>
                  </a:lnTo>
                  <a:lnTo>
                    <a:pt x="288" y="1044"/>
                  </a:lnTo>
                  <a:lnTo>
                    <a:pt x="288" y="1041"/>
                  </a:lnTo>
                  <a:lnTo>
                    <a:pt x="286" y="1039"/>
                  </a:lnTo>
                  <a:lnTo>
                    <a:pt x="281" y="1034"/>
                  </a:lnTo>
                  <a:lnTo>
                    <a:pt x="279" y="1034"/>
                  </a:lnTo>
                  <a:lnTo>
                    <a:pt x="279" y="1032"/>
                  </a:lnTo>
                  <a:lnTo>
                    <a:pt x="279" y="1029"/>
                  </a:lnTo>
                  <a:lnTo>
                    <a:pt x="279" y="1029"/>
                  </a:lnTo>
                  <a:lnTo>
                    <a:pt x="279" y="1027"/>
                  </a:lnTo>
                  <a:lnTo>
                    <a:pt x="279" y="1027"/>
                  </a:lnTo>
                  <a:lnTo>
                    <a:pt x="281" y="1025"/>
                  </a:lnTo>
                  <a:lnTo>
                    <a:pt x="281" y="1025"/>
                  </a:lnTo>
                  <a:lnTo>
                    <a:pt x="281" y="1022"/>
                  </a:lnTo>
                  <a:lnTo>
                    <a:pt x="281" y="1022"/>
                  </a:lnTo>
                  <a:lnTo>
                    <a:pt x="281" y="1022"/>
                  </a:lnTo>
                  <a:lnTo>
                    <a:pt x="284" y="1022"/>
                  </a:lnTo>
                  <a:lnTo>
                    <a:pt x="284" y="1020"/>
                  </a:lnTo>
                  <a:lnTo>
                    <a:pt x="284" y="1020"/>
                  </a:lnTo>
                  <a:lnTo>
                    <a:pt x="284" y="1020"/>
                  </a:lnTo>
                  <a:lnTo>
                    <a:pt x="284" y="1017"/>
                  </a:lnTo>
                  <a:lnTo>
                    <a:pt x="284" y="1017"/>
                  </a:lnTo>
                  <a:lnTo>
                    <a:pt x="281" y="1015"/>
                  </a:lnTo>
                  <a:lnTo>
                    <a:pt x="281" y="1013"/>
                  </a:lnTo>
                  <a:lnTo>
                    <a:pt x="279" y="1010"/>
                  </a:lnTo>
                  <a:lnTo>
                    <a:pt x="279" y="1008"/>
                  </a:lnTo>
                  <a:lnTo>
                    <a:pt x="281" y="1008"/>
                  </a:lnTo>
                  <a:lnTo>
                    <a:pt x="279" y="1008"/>
                  </a:lnTo>
                  <a:lnTo>
                    <a:pt x="279" y="1006"/>
                  </a:lnTo>
                  <a:lnTo>
                    <a:pt x="279" y="1003"/>
                  </a:lnTo>
                  <a:lnTo>
                    <a:pt x="279" y="1003"/>
                  </a:lnTo>
                  <a:lnTo>
                    <a:pt x="279" y="1001"/>
                  </a:lnTo>
                  <a:lnTo>
                    <a:pt x="279" y="1001"/>
                  </a:lnTo>
                  <a:lnTo>
                    <a:pt x="279" y="1001"/>
                  </a:lnTo>
                  <a:lnTo>
                    <a:pt x="277" y="1001"/>
                  </a:lnTo>
                  <a:lnTo>
                    <a:pt x="277" y="1001"/>
                  </a:lnTo>
                  <a:lnTo>
                    <a:pt x="277" y="1001"/>
                  </a:lnTo>
                  <a:lnTo>
                    <a:pt x="277" y="999"/>
                  </a:lnTo>
                  <a:lnTo>
                    <a:pt x="274" y="996"/>
                  </a:lnTo>
                  <a:lnTo>
                    <a:pt x="277" y="994"/>
                  </a:lnTo>
                  <a:lnTo>
                    <a:pt x="274" y="991"/>
                  </a:lnTo>
                  <a:lnTo>
                    <a:pt x="274" y="989"/>
                  </a:lnTo>
                  <a:lnTo>
                    <a:pt x="274" y="987"/>
                  </a:lnTo>
                  <a:lnTo>
                    <a:pt x="274" y="987"/>
                  </a:lnTo>
                  <a:lnTo>
                    <a:pt x="274" y="984"/>
                  </a:lnTo>
                  <a:lnTo>
                    <a:pt x="274" y="984"/>
                  </a:lnTo>
                  <a:lnTo>
                    <a:pt x="274" y="984"/>
                  </a:lnTo>
                  <a:lnTo>
                    <a:pt x="274" y="984"/>
                  </a:lnTo>
                  <a:lnTo>
                    <a:pt x="274" y="984"/>
                  </a:lnTo>
                  <a:lnTo>
                    <a:pt x="272" y="984"/>
                  </a:lnTo>
                  <a:lnTo>
                    <a:pt x="272" y="984"/>
                  </a:lnTo>
                  <a:lnTo>
                    <a:pt x="272" y="984"/>
                  </a:lnTo>
                  <a:lnTo>
                    <a:pt x="272" y="987"/>
                  </a:lnTo>
                  <a:lnTo>
                    <a:pt x="270" y="987"/>
                  </a:lnTo>
                  <a:lnTo>
                    <a:pt x="270" y="987"/>
                  </a:lnTo>
                  <a:lnTo>
                    <a:pt x="270" y="987"/>
                  </a:lnTo>
                  <a:lnTo>
                    <a:pt x="267" y="987"/>
                  </a:lnTo>
                  <a:lnTo>
                    <a:pt x="267" y="984"/>
                  </a:lnTo>
                  <a:lnTo>
                    <a:pt x="267" y="984"/>
                  </a:lnTo>
                  <a:lnTo>
                    <a:pt x="258" y="989"/>
                  </a:lnTo>
                  <a:lnTo>
                    <a:pt x="258" y="989"/>
                  </a:lnTo>
                  <a:lnTo>
                    <a:pt x="220" y="994"/>
                  </a:lnTo>
                  <a:lnTo>
                    <a:pt x="215" y="994"/>
                  </a:lnTo>
                  <a:lnTo>
                    <a:pt x="210" y="991"/>
                  </a:lnTo>
                  <a:lnTo>
                    <a:pt x="208" y="991"/>
                  </a:lnTo>
                  <a:lnTo>
                    <a:pt x="208" y="991"/>
                  </a:lnTo>
                  <a:lnTo>
                    <a:pt x="206" y="991"/>
                  </a:lnTo>
                  <a:lnTo>
                    <a:pt x="206" y="991"/>
                  </a:lnTo>
                  <a:lnTo>
                    <a:pt x="203" y="991"/>
                  </a:lnTo>
                  <a:lnTo>
                    <a:pt x="203" y="994"/>
                  </a:lnTo>
                  <a:lnTo>
                    <a:pt x="201" y="994"/>
                  </a:lnTo>
                  <a:lnTo>
                    <a:pt x="201" y="996"/>
                  </a:lnTo>
                  <a:lnTo>
                    <a:pt x="201" y="996"/>
                  </a:lnTo>
                  <a:lnTo>
                    <a:pt x="189" y="980"/>
                  </a:lnTo>
                  <a:lnTo>
                    <a:pt x="184" y="973"/>
                  </a:lnTo>
                  <a:lnTo>
                    <a:pt x="182" y="970"/>
                  </a:lnTo>
                  <a:lnTo>
                    <a:pt x="182" y="968"/>
                  </a:lnTo>
                  <a:lnTo>
                    <a:pt x="182" y="968"/>
                  </a:lnTo>
                  <a:lnTo>
                    <a:pt x="184" y="963"/>
                  </a:lnTo>
                  <a:lnTo>
                    <a:pt x="184" y="961"/>
                  </a:lnTo>
                  <a:lnTo>
                    <a:pt x="184" y="956"/>
                  </a:lnTo>
                  <a:lnTo>
                    <a:pt x="184" y="951"/>
                  </a:lnTo>
                  <a:lnTo>
                    <a:pt x="184" y="949"/>
                  </a:lnTo>
                  <a:lnTo>
                    <a:pt x="184" y="949"/>
                  </a:lnTo>
                  <a:lnTo>
                    <a:pt x="184" y="947"/>
                  </a:lnTo>
                  <a:lnTo>
                    <a:pt x="184" y="947"/>
                  </a:lnTo>
                  <a:lnTo>
                    <a:pt x="184" y="947"/>
                  </a:lnTo>
                  <a:lnTo>
                    <a:pt x="184" y="944"/>
                  </a:lnTo>
                  <a:lnTo>
                    <a:pt x="184" y="944"/>
                  </a:lnTo>
                  <a:lnTo>
                    <a:pt x="184" y="944"/>
                  </a:lnTo>
                  <a:lnTo>
                    <a:pt x="187" y="944"/>
                  </a:lnTo>
                  <a:lnTo>
                    <a:pt x="189" y="942"/>
                  </a:lnTo>
                  <a:lnTo>
                    <a:pt x="189" y="942"/>
                  </a:lnTo>
                  <a:lnTo>
                    <a:pt x="192" y="942"/>
                  </a:lnTo>
                  <a:lnTo>
                    <a:pt x="203" y="947"/>
                  </a:lnTo>
                  <a:lnTo>
                    <a:pt x="210" y="947"/>
                  </a:lnTo>
                  <a:lnTo>
                    <a:pt x="218" y="947"/>
                  </a:lnTo>
                  <a:lnTo>
                    <a:pt x="220" y="947"/>
                  </a:lnTo>
                  <a:lnTo>
                    <a:pt x="220" y="944"/>
                  </a:lnTo>
                  <a:lnTo>
                    <a:pt x="220" y="944"/>
                  </a:lnTo>
                  <a:lnTo>
                    <a:pt x="234" y="932"/>
                  </a:lnTo>
                  <a:lnTo>
                    <a:pt x="239" y="921"/>
                  </a:lnTo>
                  <a:lnTo>
                    <a:pt x="241" y="918"/>
                  </a:lnTo>
                  <a:lnTo>
                    <a:pt x="241" y="916"/>
                  </a:lnTo>
                  <a:lnTo>
                    <a:pt x="241" y="916"/>
                  </a:lnTo>
                  <a:lnTo>
                    <a:pt x="239" y="916"/>
                  </a:lnTo>
                  <a:lnTo>
                    <a:pt x="239" y="916"/>
                  </a:lnTo>
                  <a:lnTo>
                    <a:pt x="239" y="913"/>
                  </a:lnTo>
                  <a:lnTo>
                    <a:pt x="239" y="913"/>
                  </a:lnTo>
                  <a:lnTo>
                    <a:pt x="239" y="913"/>
                  </a:lnTo>
                  <a:lnTo>
                    <a:pt x="239" y="911"/>
                  </a:lnTo>
                  <a:lnTo>
                    <a:pt x="239" y="911"/>
                  </a:lnTo>
                  <a:lnTo>
                    <a:pt x="236" y="906"/>
                  </a:lnTo>
                  <a:lnTo>
                    <a:pt x="236" y="906"/>
                  </a:lnTo>
                  <a:lnTo>
                    <a:pt x="236" y="906"/>
                  </a:lnTo>
                  <a:lnTo>
                    <a:pt x="234" y="906"/>
                  </a:lnTo>
                  <a:lnTo>
                    <a:pt x="234" y="909"/>
                  </a:lnTo>
                  <a:lnTo>
                    <a:pt x="234" y="911"/>
                  </a:lnTo>
                  <a:lnTo>
                    <a:pt x="234" y="913"/>
                  </a:lnTo>
                  <a:lnTo>
                    <a:pt x="234" y="913"/>
                  </a:lnTo>
                  <a:lnTo>
                    <a:pt x="232" y="916"/>
                  </a:lnTo>
                  <a:lnTo>
                    <a:pt x="232" y="916"/>
                  </a:lnTo>
                  <a:lnTo>
                    <a:pt x="229" y="916"/>
                  </a:lnTo>
                  <a:lnTo>
                    <a:pt x="227" y="916"/>
                  </a:lnTo>
                  <a:lnTo>
                    <a:pt x="227" y="913"/>
                  </a:lnTo>
                  <a:lnTo>
                    <a:pt x="227" y="913"/>
                  </a:lnTo>
                  <a:lnTo>
                    <a:pt x="225" y="911"/>
                  </a:lnTo>
                  <a:lnTo>
                    <a:pt x="225" y="909"/>
                  </a:lnTo>
                  <a:lnTo>
                    <a:pt x="225" y="906"/>
                  </a:lnTo>
                  <a:lnTo>
                    <a:pt x="225" y="906"/>
                  </a:lnTo>
                  <a:lnTo>
                    <a:pt x="222" y="904"/>
                  </a:lnTo>
                  <a:lnTo>
                    <a:pt x="218" y="904"/>
                  </a:lnTo>
                  <a:lnTo>
                    <a:pt x="218" y="904"/>
                  </a:lnTo>
                  <a:lnTo>
                    <a:pt x="215" y="906"/>
                  </a:lnTo>
                  <a:lnTo>
                    <a:pt x="215" y="906"/>
                  </a:lnTo>
                  <a:lnTo>
                    <a:pt x="213" y="913"/>
                  </a:lnTo>
                  <a:lnTo>
                    <a:pt x="213" y="913"/>
                  </a:lnTo>
                  <a:lnTo>
                    <a:pt x="210" y="916"/>
                  </a:lnTo>
                  <a:lnTo>
                    <a:pt x="208" y="916"/>
                  </a:lnTo>
                  <a:lnTo>
                    <a:pt x="206" y="916"/>
                  </a:lnTo>
                  <a:lnTo>
                    <a:pt x="206" y="918"/>
                  </a:lnTo>
                  <a:lnTo>
                    <a:pt x="201" y="923"/>
                  </a:lnTo>
                  <a:lnTo>
                    <a:pt x="201" y="923"/>
                  </a:lnTo>
                  <a:lnTo>
                    <a:pt x="201" y="923"/>
                  </a:lnTo>
                  <a:lnTo>
                    <a:pt x="196" y="923"/>
                  </a:lnTo>
                  <a:lnTo>
                    <a:pt x="194" y="923"/>
                  </a:lnTo>
                  <a:lnTo>
                    <a:pt x="189" y="918"/>
                  </a:lnTo>
                  <a:lnTo>
                    <a:pt x="184" y="916"/>
                  </a:lnTo>
                  <a:lnTo>
                    <a:pt x="182" y="913"/>
                  </a:lnTo>
                  <a:lnTo>
                    <a:pt x="163" y="887"/>
                  </a:lnTo>
                  <a:lnTo>
                    <a:pt x="161" y="887"/>
                  </a:lnTo>
                  <a:lnTo>
                    <a:pt x="161" y="885"/>
                  </a:lnTo>
                  <a:lnTo>
                    <a:pt x="158" y="885"/>
                  </a:lnTo>
                  <a:lnTo>
                    <a:pt x="149" y="880"/>
                  </a:lnTo>
                  <a:lnTo>
                    <a:pt x="147" y="880"/>
                  </a:lnTo>
                  <a:lnTo>
                    <a:pt x="142" y="876"/>
                  </a:lnTo>
                  <a:lnTo>
                    <a:pt x="137" y="871"/>
                  </a:lnTo>
                  <a:lnTo>
                    <a:pt x="137" y="871"/>
                  </a:lnTo>
                  <a:lnTo>
                    <a:pt x="135" y="861"/>
                  </a:lnTo>
                  <a:lnTo>
                    <a:pt x="132" y="859"/>
                  </a:lnTo>
                  <a:lnTo>
                    <a:pt x="130" y="854"/>
                  </a:lnTo>
                  <a:lnTo>
                    <a:pt x="125" y="850"/>
                  </a:lnTo>
                  <a:lnTo>
                    <a:pt x="125" y="847"/>
                  </a:lnTo>
                  <a:lnTo>
                    <a:pt x="132" y="838"/>
                  </a:lnTo>
                  <a:lnTo>
                    <a:pt x="132" y="838"/>
                  </a:lnTo>
                  <a:lnTo>
                    <a:pt x="135" y="831"/>
                  </a:lnTo>
                  <a:lnTo>
                    <a:pt x="137" y="824"/>
                  </a:lnTo>
                  <a:lnTo>
                    <a:pt x="137" y="821"/>
                  </a:lnTo>
                  <a:lnTo>
                    <a:pt x="139" y="821"/>
                  </a:lnTo>
                  <a:lnTo>
                    <a:pt x="154" y="812"/>
                  </a:lnTo>
                  <a:lnTo>
                    <a:pt x="158" y="805"/>
                  </a:lnTo>
                  <a:lnTo>
                    <a:pt x="187" y="788"/>
                  </a:lnTo>
                  <a:lnTo>
                    <a:pt x="196" y="781"/>
                  </a:lnTo>
                  <a:lnTo>
                    <a:pt x="196" y="779"/>
                  </a:lnTo>
                  <a:lnTo>
                    <a:pt x="199" y="774"/>
                  </a:lnTo>
                  <a:lnTo>
                    <a:pt x="201" y="767"/>
                  </a:lnTo>
                  <a:lnTo>
                    <a:pt x="201" y="764"/>
                  </a:lnTo>
                  <a:lnTo>
                    <a:pt x="201" y="764"/>
                  </a:lnTo>
                  <a:lnTo>
                    <a:pt x="203" y="762"/>
                  </a:lnTo>
                  <a:lnTo>
                    <a:pt x="203" y="762"/>
                  </a:lnTo>
                  <a:lnTo>
                    <a:pt x="208" y="760"/>
                  </a:lnTo>
                  <a:lnTo>
                    <a:pt x="220" y="753"/>
                  </a:lnTo>
                  <a:lnTo>
                    <a:pt x="227" y="748"/>
                  </a:lnTo>
                  <a:lnTo>
                    <a:pt x="229" y="745"/>
                  </a:lnTo>
                  <a:lnTo>
                    <a:pt x="241" y="727"/>
                  </a:lnTo>
                  <a:lnTo>
                    <a:pt x="272" y="691"/>
                  </a:lnTo>
                  <a:lnTo>
                    <a:pt x="284" y="679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288" y="682"/>
                  </a:lnTo>
                  <a:lnTo>
                    <a:pt x="291" y="684"/>
                  </a:lnTo>
                  <a:lnTo>
                    <a:pt x="291" y="684"/>
                  </a:lnTo>
                  <a:lnTo>
                    <a:pt x="291" y="684"/>
                  </a:lnTo>
                  <a:lnTo>
                    <a:pt x="291" y="686"/>
                  </a:lnTo>
                  <a:lnTo>
                    <a:pt x="291" y="686"/>
                  </a:lnTo>
                  <a:lnTo>
                    <a:pt x="291" y="689"/>
                  </a:lnTo>
                  <a:lnTo>
                    <a:pt x="291" y="689"/>
                  </a:lnTo>
                  <a:lnTo>
                    <a:pt x="291" y="689"/>
                  </a:lnTo>
                  <a:lnTo>
                    <a:pt x="291" y="691"/>
                  </a:lnTo>
                  <a:lnTo>
                    <a:pt x="293" y="691"/>
                  </a:lnTo>
                  <a:lnTo>
                    <a:pt x="293" y="693"/>
                  </a:lnTo>
                  <a:lnTo>
                    <a:pt x="293" y="698"/>
                  </a:lnTo>
                  <a:lnTo>
                    <a:pt x="293" y="698"/>
                  </a:lnTo>
                  <a:lnTo>
                    <a:pt x="293" y="701"/>
                  </a:lnTo>
                  <a:lnTo>
                    <a:pt x="293" y="701"/>
                  </a:lnTo>
                  <a:lnTo>
                    <a:pt x="293" y="703"/>
                  </a:lnTo>
                  <a:lnTo>
                    <a:pt x="293" y="705"/>
                  </a:lnTo>
                  <a:lnTo>
                    <a:pt x="296" y="708"/>
                  </a:lnTo>
                  <a:lnTo>
                    <a:pt x="296" y="708"/>
                  </a:lnTo>
                  <a:lnTo>
                    <a:pt x="296" y="710"/>
                  </a:lnTo>
                  <a:lnTo>
                    <a:pt x="298" y="710"/>
                  </a:lnTo>
                  <a:lnTo>
                    <a:pt x="298" y="710"/>
                  </a:lnTo>
                  <a:lnTo>
                    <a:pt x="298" y="710"/>
                  </a:lnTo>
                  <a:lnTo>
                    <a:pt x="300" y="712"/>
                  </a:lnTo>
                  <a:lnTo>
                    <a:pt x="300" y="712"/>
                  </a:lnTo>
                  <a:lnTo>
                    <a:pt x="300" y="715"/>
                  </a:lnTo>
                  <a:lnTo>
                    <a:pt x="300" y="715"/>
                  </a:lnTo>
                  <a:lnTo>
                    <a:pt x="300" y="715"/>
                  </a:lnTo>
                  <a:lnTo>
                    <a:pt x="300" y="715"/>
                  </a:lnTo>
                  <a:lnTo>
                    <a:pt x="300" y="717"/>
                  </a:lnTo>
                  <a:lnTo>
                    <a:pt x="300" y="717"/>
                  </a:lnTo>
                  <a:lnTo>
                    <a:pt x="300" y="717"/>
                  </a:lnTo>
                  <a:lnTo>
                    <a:pt x="303" y="717"/>
                  </a:lnTo>
                  <a:lnTo>
                    <a:pt x="303" y="719"/>
                  </a:lnTo>
                  <a:lnTo>
                    <a:pt x="303" y="719"/>
                  </a:lnTo>
                  <a:lnTo>
                    <a:pt x="303" y="719"/>
                  </a:lnTo>
                  <a:lnTo>
                    <a:pt x="303" y="719"/>
                  </a:lnTo>
                  <a:lnTo>
                    <a:pt x="303" y="724"/>
                  </a:lnTo>
                  <a:lnTo>
                    <a:pt x="303" y="724"/>
                  </a:lnTo>
                  <a:lnTo>
                    <a:pt x="303" y="724"/>
                  </a:lnTo>
                  <a:lnTo>
                    <a:pt x="303" y="724"/>
                  </a:lnTo>
                  <a:lnTo>
                    <a:pt x="305" y="727"/>
                  </a:lnTo>
                  <a:lnTo>
                    <a:pt x="305" y="727"/>
                  </a:lnTo>
                  <a:lnTo>
                    <a:pt x="307" y="729"/>
                  </a:lnTo>
                  <a:lnTo>
                    <a:pt x="307" y="729"/>
                  </a:lnTo>
                  <a:lnTo>
                    <a:pt x="307" y="729"/>
                  </a:lnTo>
                  <a:lnTo>
                    <a:pt x="310" y="731"/>
                  </a:lnTo>
                  <a:lnTo>
                    <a:pt x="310" y="731"/>
                  </a:lnTo>
                  <a:lnTo>
                    <a:pt x="310" y="734"/>
                  </a:lnTo>
                  <a:lnTo>
                    <a:pt x="310" y="734"/>
                  </a:lnTo>
                  <a:lnTo>
                    <a:pt x="312" y="734"/>
                  </a:lnTo>
                  <a:lnTo>
                    <a:pt x="312" y="734"/>
                  </a:lnTo>
                  <a:lnTo>
                    <a:pt x="312" y="731"/>
                  </a:lnTo>
                  <a:lnTo>
                    <a:pt x="314" y="731"/>
                  </a:lnTo>
                  <a:lnTo>
                    <a:pt x="314" y="727"/>
                  </a:lnTo>
                  <a:lnTo>
                    <a:pt x="314" y="727"/>
                  </a:lnTo>
                  <a:lnTo>
                    <a:pt x="314" y="724"/>
                  </a:lnTo>
                  <a:lnTo>
                    <a:pt x="314" y="724"/>
                  </a:lnTo>
                  <a:lnTo>
                    <a:pt x="314" y="724"/>
                  </a:lnTo>
                  <a:lnTo>
                    <a:pt x="314" y="722"/>
                  </a:lnTo>
                  <a:lnTo>
                    <a:pt x="314" y="722"/>
                  </a:lnTo>
                  <a:lnTo>
                    <a:pt x="317" y="717"/>
                  </a:lnTo>
                  <a:lnTo>
                    <a:pt x="314" y="708"/>
                  </a:lnTo>
                  <a:lnTo>
                    <a:pt x="314" y="701"/>
                  </a:lnTo>
                  <a:lnTo>
                    <a:pt x="312" y="701"/>
                  </a:lnTo>
                  <a:lnTo>
                    <a:pt x="312" y="696"/>
                  </a:lnTo>
                  <a:lnTo>
                    <a:pt x="312" y="691"/>
                  </a:lnTo>
                  <a:lnTo>
                    <a:pt x="312" y="689"/>
                  </a:lnTo>
                  <a:lnTo>
                    <a:pt x="312" y="686"/>
                  </a:lnTo>
                  <a:lnTo>
                    <a:pt x="312" y="684"/>
                  </a:lnTo>
                  <a:lnTo>
                    <a:pt x="312" y="682"/>
                  </a:lnTo>
                  <a:lnTo>
                    <a:pt x="312" y="679"/>
                  </a:lnTo>
                  <a:lnTo>
                    <a:pt x="312" y="674"/>
                  </a:lnTo>
                  <a:lnTo>
                    <a:pt x="310" y="674"/>
                  </a:lnTo>
                  <a:lnTo>
                    <a:pt x="312" y="672"/>
                  </a:lnTo>
                  <a:lnTo>
                    <a:pt x="314" y="665"/>
                  </a:lnTo>
                  <a:lnTo>
                    <a:pt x="317" y="663"/>
                  </a:lnTo>
                  <a:lnTo>
                    <a:pt x="317" y="660"/>
                  </a:lnTo>
                  <a:lnTo>
                    <a:pt x="317" y="658"/>
                  </a:lnTo>
                  <a:lnTo>
                    <a:pt x="317" y="653"/>
                  </a:lnTo>
                  <a:lnTo>
                    <a:pt x="317" y="651"/>
                  </a:lnTo>
                  <a:lnTo>
                    <a:pt x="317" y="651"/>
                  </a:lnTo>
                  <a:lnTo>
                    <a:pt x="317" y="648"/>
                  </a:lnTo>
                  <a:lnTo>
                    <a:pt x="319" y="646"/>
                  </a:lnTo>
                  <a:lnTo>
                    <a:pt x="319" y="641"/>
                  </a:lnTo>
                  <a:lnTo>
                    <a:pt x="322" y="637"/>
                  </a:lnTo>
                  <a:lnTo>
                    <a:pt x="322" y="637"/>
                  </a:lnTo>
                  <a:lnTo>
                    <a:pt x="324" y="634"/>
                  </a:lnTo>
                  <a:lnTo>
                    <a:pt x="329" y="611"/>
                  </a:lnTo>
                  <a:lnTo>
                    <a:pt x="331" y="608"/>
                  </a:lnTo>
                  <a:lnTo>
                    <a:pt x="331" y="606"/>
                  </a:lnTo>
                  <a:lnTo>
                    <a:pt x="333" y="604"/>
                  </a:lnTo>
                  <a:lnTo>
                    <a:pt x="333" y="601"/>
                  </a:lnTo>
                  <a:lnTo>
                    <a:pt x="331" y="596"/>
                  </a:lnTo>
                  <a:lnTo>
                    <a:pt x="333" y="596"/>
                  </a:lnTo>
                  <a:lnTo>
                    <a:pt x="333" y="594"/>
                  </a:lnTo>
                  <a:lnTo>
                    <a:pt x="333" y="594"/>
                  </a:lnTo>
                  <a:lnTo>
                    <a:pt x="333" y="592"/>
                  </a:lnTo>
                  <a:lnTo>
                    <a:pt x="333" y="592"/>
                  </a:lnTo>
                  <a:lnTo>
                    <a:pt x="336" y="589"/>
                  </a:lnTo>
                  <a:lnTo>
                    <a:pt x="336" y="589"/>
                  </a:lnTo>
                  <a:lnTo>
                    <a:pt x="336" y="587"/>
                  </a:lnTo>
                  <a:lnTo>
                    <a:pt x="338" y="587"/>
                  </a:lnTo>
                  <a:lnTo>
                    <a:pt x="343" y="589"/>
                  </a:lnTo>
                  <a:lnTo>
                    <a:pt x="350" y="589"/>
                  </a:lnTo>
                  <a:lnTo>
                    <a:pt x="352" y="592"/>
                  </a:lnTo>
                  <a:lnTo>
                    <a:pt x="352" y="592"/>
                  </a:lnTo>
                  <a:lnTo>
                    <a:pt x="352" y="592"/>
                  </a:lnTo>
                  <a:lnTo>
                    <a:pt x="357" y="592"/>
                  </a:lnTo>
                  <a:lnTo>
                    <a:pt x="359" y="592"/>
                  </a:lnTo>
                  <a:lnTo>
                    <a:pt x="362" y="589"/>
                  </a:lnTo>
                  <a:lnTo>
                    <a:pt x="362" y="589"/>
                  </a:lnTo>
                  <a:lnTo>
                    <a:pt x="362" y="587"/>
                  </a:lnTo>
                  <a:lnTo>
                    <a:pt x="364" y="585"/>
                  </a:lnTo>
                  <a:lnTo>
                    <a:pt x="364" y="585"/>
                  </a:lnTo>
                  <a:lnTo>
                    <a:pt x="364" y="585"/>
                  </a:lnTo>
                  <a:lnTo>
                    <a:pt x="367" y="582"/>
                  </a:lnTo>
                  <a:lnTo>
                    <a:pt x="367" y="582"/>
                  </a:lnTo>
                  <a:lnTo>
                    <a:pt x="367" y="580"/>
                  </a:lnTo>
                  <a:lnTo>
                    <a:pt x="367" y="580"/>
                  </a:lnTo>
                  <a:lnTo>
                    <a:pt x="367" y="580"/>
                  </a:lnTo>
                  <a:lnTo>
                    <a:pt x="367" y="577"/>
                  </a:lnTo>
                  <a:lnTo>
                    <a:pt x="367" y="577"/>
                  </a:lnTo>
                  <a:lnTo>
                    <a:pt x="367" y="577"/>
                  </a:lnTo>
                  <a:lnTo>
                    <a:pt x="367" y="575"/>
                  </a:lnTo>
                  <a:lnTo>
                    <a:pt x="367" y="575"/>
                  </a:lnTo>
                  <a:lnTo>
                    <a:pt x="367" y="575"/>
                  </a:lnTo>
                  <a:lnTo>
                    <a:pt x="367" y="575"/>
                  </a:lnTo>
                  <a:lnTo>
                    <a:pt x="367" y="573"/>
                  </a:lnTo>
                  <a:lnTo>
                    <a:pt x="367" y="570"/>
                  </a:lnTo>
                  <a:lnTo>
                    <a:pt x="367" y="568"/>
                  </a:lnTo>
                  <a:lnTo>
                    <a:pt x="367" y="566"/>
                  </a:lnTo>
                  <a:lnTo>
                    <a:pt x="369" y="563"/>
                  </a:lnTo>
                  <a:lnTo>
                    <a:pt x="369" y="561"/>
                  </a:lnTo>
                  <a:lnTo>
                    <a:pt x="367" y="559"/>
                  </a:lnTo>
                  <a:lnTo>
                    <a:pt x="367" y="556"/>
                  </a:lnTo>
                  <a:lnTo>
                    <a:pt x="367" y="556"/>
                  </a:lnTo>
                  <a:lnTo>
                    <a:pt x="369" y="551"/>
                  </a:lnTo>
                  <a:lnTo>
                    <a:pt x="369" y="551"/>
                  </a:lnTo>
                  <a:lnTo>
                    <a:pt x="364" y="542"/>
                  </a:lnTo>
                  <a:lnTo>
                    <a:pt x="364" y="540"/>
                  </a:lnTo>
                  <a:lnTo>
                    <a:pt x="364" y="540"/>
                  </a:lnTo>
                  <a:lnTo>
                    <a:pt x="364" y="537"/>
                  </a:lnTo>
                  <a:lnTo>
                    <a:pt x="364" y="537"/>
                  </a:lnTo>
                  <a:lnTo>
                    <a:pt x="364" y="537"/>
                  </a:lnTo>
                  <a:lnTo>
                    <a:pt x="364" y="535"/>
                  </a:lnTo>
                  <a:lnTo>
                    <a:pt x="364" y="535"/>
                  </a:lnTo>
                  <a:lnTo>
                    <a:pt x="364" y="535"/>
                  </a:lnTo>
                  <a:lnTo>
                    <a:pt x="362" y="533"/>
                  </a:lnTo>
                  <a:lnTo>
                    <a:pt x="362" y="533"/>
                  </a:lnTo>
                  <a:lnTo>
                    <a:pt x="362" y="530"/>
                  </a:lnTo>
                  <a:lnTo>
                    <a:pt x="362" y="530"/>
                  </a:lnTo>
                  <a:lnTo>
                    <a:pt x="359" y="528"/>
                  </a:lnTo>
                  <a:lnTo>
                    <a:pt x="357" y="525"/>
                  </a:lnTo>
                  <a:lnTo>
                    <a:pt x="357" y="528"/>
                  </a:lnTo>
                  <a:lnTo>
                    <a:pt x="355" y="525"/>
                  </a:lnTo>
                  <a:lnTo>
                    <a:pt x="355" y="521"/>
                  </a:lnTo>
                  <a:lnTo>
                    <a:pt x="357" y="521"/>
                  </a:lnTo>
                  <a:lnTo>
                    <a:pt x="357" y="521"/>
                  </a:lnTo>
                  <a:lnTo>
                    <a:pt x="359" y="523"/>
                  </a:lnTo>
                  <a:lnTo>
                    <a:pt x="359" y="523"/>
                  </a:lnTo>
                  <a:lnTo>
                    <a:pt x="359" y="523"/>
                  </a:lnTo>
                  <a:lnTo>
                    <a:pt x="362" y="521"/>
                  </a:lnTo>
                  <a:lnTo>
                    <a:pt x="362" y="521"/>
                  </a:lnTo>
                  <a:lnTo>
                    <a:pt x="362" y="521"/>
                  </a:lnTo>
                  <a:lnTo>
                    <a:pt x="362" y="509"/>
                  </a:lnTo>
                  <a:lnTo>
                    <a:pt x="362" y="504"/>
                  </a:lnTo>
                  <a:lnTo>
                    <a:pt x="362" y="504"/>
                  </a:lnTo>
                  <a:lnTo>
                    <a:pt x="362" y="502"/>
                  </a:lnTo>
                  <a:lnTo>
                    <a:pt x="359" y="502"/>
                  </a:lnTo>
                  <a:lnTo>
                    <a:pt x="359" y="502"/>
                  </a:lnTo>
                  <a:lnTo>
                    <a:pt x="357" y="499"/>
                  </a:lnTo>
                  <a:lnTo>
                    <a:pt x="357" y="499"/>
                  </a:lnTo>
                  <a:lnTo>
                    <a:pt x="357" y="497"/>
                  </a:lnTo>
                  <a:lnTo>
                    <a:pt x="359" y="497"/>
                  </a:lnTo>
                  <a:lnTo>
                    <a:pt x="362" y="495"/>
                  </a:lnTo>
                  <a:lnTo>
                    <a:pt x="362" y="492"/>
                  </a:lnTo>
                  <a:lnTo>
                    <a:pt x="362" y="492"/>
                  </a:lnTo>
                  <a:lnTo>
                    <a:pt x="362" y="490"/>
                  </a:lnTo>
                  <a:lnTo>
                    <a:pt x="359" y="488"/>
                  </a:lnTo>
                  <a:lnTo>
                    <a:pt x="359" y="485"/>
                  </a:lnTo>
                  <a:lnTo>
                    <a:pt x="359" y="485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57" y="481"/>
                  </a:lnTo>
                  <a:lnTo>
                    <a:pt x="357" y="481"/>
                  </a:lnTo>
                  <a:lnTo>
                    <a:pt x="359" y="481"/>
                  </a:lnTo>
                  <a:lnTo>
                    <a:pt x="359" y="478"/>
                  </a:lnTo>
                  <a:lnTo>
                    <a:pt x="362" y="476"/>
                  </a:lnTo>
                  <a:lnTo>
                    <a:pt x="362" y="476"/>
                  </a:lnTo>
                  <a:lnTo>
                    <a:pt x="364" y="476"/>
                  </a:lnTo>
                  <a:lnTo>
                    <a:pt x="364" y="476"/>
                  </a:lnTo>
                  <a:lnTo>
                    <a:pt x="364" y="473"/>
                  </a:lnTo>
                  <a:lnTo>
                    <a:pt x="367" y="473"/>
                  </a:lnTo>
                  <a:lnTo>
                    <a:pt x="364" y="471"/>
                  </a:lnTo>
                  <a:lnTo>
                    <a:pt x="364" y="471"/>
                  </a:lnTo>
                  <a:lnTo>
                    <a:pt x="364" y="471"/>
                  </a:lnTo>
                  <a:lnTo>
                    <a:pt x="362" y="469"/>
                  </a:lnTo>
                  <a:lnTo>
                    <a:pt x="362" y="469"/>
                  </a:lnTo>
                  <a:lnTo>
                    <a:pt x="362" y="469"/>
                  </a:lnTo>
                  <a:lnTo>
                    <a:pt x="362" y="469"/>
                  </a:lnTo>
                  <a:lnTo>
                    <a:pt x="362" y="466"/>
                  </a:lnTo>
                  <a:lnTo>
                    <a:pt x="364" y="469"/>
                  </a:lnTo>
                  <a:lnTo>
                    <a:pt x="367" y="466"/>
                  </a:lnTo>
                  <a:lnTo>
                    <a:pt x="369" y="466"/>
                  </a:lnTo>
                  <a:lnTo>
                    <a:pt x="367" y="466"/>
                  </a:lnTo>
                  <a:lnTo>
                    <a:pt x="364" y="466"/>
                  </a:lnTo>
                  <a:lnTo>
                    <a:pt x="364" y="464"/>
                  </a:lnTo>
                  <a:lnTo>
                    <a:pt x="364" y="464"/>
                  </a:lnTo>
                  <a:lnTo>
                    <a:pt x="362" y="462"/>
                  </a:lnTo>
                  <a:lnTo>
                    <a:pt x="362" y="462"/>
                  </a:lnTo>
                  <a:lnTo>
                    <a:pt x="362" y="459"/>
                  </a:lnTo>
                  <a:lnTo>
                    <a:pt x="362" y="459"/>
                  </a:lnTo>
                  <a:lnTo>
                    <a:pt x="364" y="457"/>
                  </a:lnTo>
                  <a:lnTo>
                    <a:pt x="364" y="457"/>
                  </a:lnTo>
                  <a:lnTo>
                    <a:pt x="367" y="457"/>
                  </a:lnTo>
                  <a:lnTo>
                    <a:pt x="369" y="457"/>
                  </a:lnTo>
                  <a:lnTo>
                    <a:pt x="369" y="454"/>
                  </a:lnTo>
                  <a:lnTo>
                    <a:pt x="369" y="452"/>
                  </a:lnTo>
                  <a:lnTo>
                    <a:pt x="371" y="447"/>
                  </a:lnTo>
                  <a:lnTo>
                    <a:pt x="374" y="447"/>
                  </a:lnTo>
                  <a:lnTo>
                    <a:pt x="376" y="447"/>
                  </a:lnTo>
                  <a:lnTo>
                    <a:pt x="376" y="445"/>
                  </a:lnTo>
                  <a:lnTo>
                    <a:pt x="376" y="443"/>
                  </a:lnTo>
                  <a:lnTo>
                    <a:pt x="376" y="443"/>
                  </a:lnTo>
                  <a:lnTo>
                    <a:pt x="376" y="440"/>
                  </a:lnTo>
                  <a:lnTo>
                    <a:pt x="376" y="440"/>
                  </a:lnTo>
                  <a:lnTo>
                    <a:pt x="376" y="440"/>
                  </a:lnTo>
                  <a:lnTo>
                    <a:pt x="376" y="438"/>
                  </a:lnTo>
                  <a:lnTo>
                    <a:pt x="376" y="438"/>
                  </a:lnTo>
                  <a:lnTo>
                    <a:pt x="376" y="436"/>
                  </a:lnTo>
                  <a:lnTo>
                    <a:pt x="376" y="436"/>
                  </a:lnTo>
                  <a:lnTo>
                    <a:pt x="378" y="433"/>
                  </a:lnTo>
                  <a:lnTo>
                    <a:pt x="378" y="433"/>
                  </a:lnTo>
                  <a:lnTo>
                    <a:pt x="378" y="431"/>
                  </a:lnTo>
                  <a:lnTo>
                    <a:pt x="381" y="431"/>
                  </a:lnTo>
                  <a:lnTo>
                    <a:pt x="381" y="431"/>
                  </a:lnTo>
                  <a:lnTo>
                    <a:pt x="381" y="428"/>
                  </a:lnTo>
                  <a:lnTo>
                    <a:pt x="381" y="426"/>
                  </a:lnTo>
                  <a:lnTo>
                    <a:pt x="383" y="419"/>
                  </a:lnTo>
                  <a:lnTo>
                    <a:pt x="383" y="419"/>
                  </a:lnTo>
                  <a:lnTo>
                    <a:pt x="385" y="419"/>
                  </a:lnTo>
                  <a:lnTo>
                    <a:pt x="385" y="419"/>
                  </a:lnTo>
                  <a:lnTo>
                    <a:pt x="385" y="419"/>
                  </a:lnTo>
                  <a:lnTo>
                    <a:pt x="385" y="414"/>
                  </a:lnTo>
                  <a:lnTo>
                    <a:pt x="385" y="414"/>
                  </a:lnTo>
                  <a:lnTo>
                    <a:pt x="385" y="412"/>
                  </a:lnTo>
                  <a:lnTo>
                    <a:pt x="390" y="412"/>
                  </a:lnTo>
                  <a:lnTo>
                    <a:pt x="393" y="412"/>
                  </a:lnTo>
                  <a:lnTo>
                    <a:pt x="393" y="410"/>
                  </a:lnTo>
                  <a:lnTo>
                    <a:pt x="393" y="410"/>
                  </a:lnTo>
                  <a:lnTo>
                    <a:pt x="393" y="407"/>
                  </a:lnTo>
                  <a:lnTo>
                    <a:pt x="395" y="407"/>
                  </a:lnTo>
                  <a:lnTo>
                    <a:pt x="395" y="407"/>
                  </a:lnTo>
                  <a:lnTo>
                    <a:pt x="395" y="407"/>
                  </a:lnTo>
                  <a:lnTo>
                    <a:pt x="397" y="405"/>
                  </a:lnTo>
                  <a:lnTo>
                    <a:pt x="397" y="402"/>
                  </a:lnTo>
                  <a:lnTo>
                    <a:pt x="397" y="402"/>
                  </a:lnTo>
                  <a:lnTo>
                    <a:pt x="400" y="402"/>
                  </a:lnTo>
                  <a:lnTo>
                    <a:pt x="400" y="402"/>
                  </a:lnTo>
                  <a:lnTo>
                    <a:pt x="404" y="400"/>
                  </a:lnTo>
                  <a:lnTo>
                    <a:pt x="404" y="395"/>
                  </a:lnTo>
                  <a:lnTo>
                    <a:pt x="404" y="391"/>
                  </a:lnTo>
                  <a:lnTo>
                    <a:pt x="402" y="386"/>
                  </a:lnTo>
                  <a:lnTo>
                    <a:pt x="402" y="381"/>
                  </a:lnTo>
                  <a:lnTo>
                    <a:pt x="402" y="381"/>
                  </a:lnTo>
                  <a:lnTo>
                    <a:pt x="402" y="381"/>
                  </a:lnTo>
                  <a:lnTo>
                    <a:pt x="402" y="379"/>
                  </a:lnTo>
                  <a:lnTo>
                    <a:pt x="402" y="376"/>
                  </a:lnTo>
                  <a:lnTo>
                    <a:pt x="402" y="374"/>
                  </a:lnTo>
                  <a:lnTo>
                    <a:pt x="397" y="372"/>
                  </a:lnTo>
                  <a:lnTo>
                    <a:pt x="397" y="369"/>
                  </a:lnTo>
                  <a:lnTo>
                    <a:pt x="400" y="367"/>
                  </a:lnTo>
                  <a:lnTo>
                    <a:pt x="404" y="367"/>
                  </a:lnTo>
                  <a:lnTo>
                    <a:pt x="404" y="365"/>
                  </a:lnTo>
                  <a:lnTo>
                    <a:pt x="404" y="365"/>
                  </a:lnTo>
                  <a:lnTo>
                    <a:pt x="409" y="360"/>
                  </a:lnTo>
                  <a:lnTo>
                    <a:pt x="409" y="357"/>
                  </a:lnTo>
                  <a:lnTo>
                    <a:pt x="409" y="355"/>
                  </a:lnTo>
                  <a:lnTo>
                    <a:pt x="409" y="355"/>
                  </a:lnTo>
                  <a:lnTo>
                    <a:pt x="409" y="355"/>
                  </a:lnTo>
                  <a:lnTo>
                    <a:pt x="409" y="355"/>
                  </a:lnTo>
                  <a:lnTo>
                    <a:pt x="409" y="355"/>
                  </a:lnTo>
                  <a:lnTo>
                    <a:pt x="411" y="355"/>
                  </a:lnTo>
                  <a:lnTo>
                    <a:pt x="411" y="355"/>
                  </a:lnTo>
                  <a:lnTo>
                    <a:pt x="411" y="355"/>
                  </a:lnTo>
                  <a:lnTo>
                    <a:pt x="411" y="353"/>
                  </a:lnTo>
                  <a:lnTo>
                    <a:pt x="411" y="353"/>
                  </a:lnTo>
                  <a:lnTo>
                    <a:pt x="411" y="350"/>
                  </a:lnTo>
                  <a:lnTo>
                    <a:pt x="414" y="350"/>
                  </a:lnTo>
                  <a:lnTo>
                    <a:pt x="414" y="350"/>
                  </a:lnTo>
                  <a:lnTo>
                    <a:pt x="416" y="353"/>
                  </a:lnTo>
                  <a:lnTo>
                    <a:pt x="416" y="353"/>
                  </a:lnTo>
                  <a:lnTo>
                    <a:pt x="416" y="350"/>
                  </a:lnTo>
                  <a:lnTo>
                    <a:pt x="416" y="350"/>
                  </a:lnTo>
                  <a:lnTo>
                    <a:pt x="416" y="348"/>
                  </a:lnTo>
                  <a:lnTo>
                    <a:pt x="419" y="348"/>
                  </a:lnTo>
                  <a:lnTo>
                    <a:pt x="419" y="346"/>
                  </a:lnTo>
                  <a:lnTo>
                    <a:pt x="419" y="346"/>
                  </a:lnTo>
                  <a:lnTo>
                    <a:pt x="419" y="343"/>
                  </a:lnTo>
                  <a:lnTo>
                    <a:pt x="421" y="343"/>
                  </a:lnTo>
                  <a:lnTo>
                    <a:pt x="421" y="341"/>
                  </a:lnTo>
                  <a:lnTo>
                    <a:pt x="421" y="336"/>
                  </a:lnTo>
                  <a:lnTo>
                    <a:pt x="421" y="336"/>
                  </a:lnTo>
                  <a:lnTo>
                    <a:pt x="421" y="336"/>
                  </a:lnTo>
                  <a:lnTo>
                    <a:pt x="419" y="334"/>
                  </a:lnTo>
                  <a:lnTo>
                    <a:pt x="419" y="331"/>
                  </a:lnTo>
                  <a:lnTo>
                    <a:pt x="419" y="331"/>
                  </a:lnTo>
                  <a:lnTo>
                    <a:pt x="419" y="329"/>
                  </a:lnTo>
                  <a:lnTo>
                    <a:pt x="419" y="327"/>
                  </a:lnTo>
                  <a:lnTo>
                    <a:pt x="414" y="324"/>
                  </a:lnTo>
                  <a:lnTo>
                    <a:pt x="414" y="324"/>
                  </a:lnTo>
                  <a:lnTo>
                    <a:pt x="414" y="322"/>
                  </a:lnTo>
                  <a:lnTo>
                    <a:pt x="414" y="322"/>
                  </a:lnTo>
                  <a:lnTo>
                    <a:pt x="414" y="320"/>
                  </a:lnTo>
                  <a:lnTo>
                    <a:pt x="411" y="320"/>
                  </a:lnTo>
                  <a:lnTo>
                    <a:pt x="411" y="320"/>
                  </a:lnTo>
                  <a:lnTo>
                    <a:pt x="409" y="320"/>
                  </a:lnTo>
                  <a:lnTo>
                    <a:pt x="409" y="317"/>
                  </a:lnTo>
                  <a:lnTo>
                    <a:pt x="407" y="317"/>
                  </a:lnTo>
                  <a:lnTo>
                    <a:pt x="404" y="317"/>
                  </a:lnTo>
                  <a:lnTo>
                    <a:pt x="404" y="317"/>
                  </a:lnTo>
                  <a:lnTo>
                    <a:pt x="402" y="313"/>
                  </a:lnTo>
                  <a:lnTo>
                    <a:pt x="402" y="310"/>
                  </a:lnTo>
                  <a:lnTo>
                    <a:pt x="400" y="308"/>
                  </a:lnTo>
                  <a:lnTo>
                    <a:pt x="397" y="308"/>
                  </a:lnTo>
                  <a:lnTo>
                    <a:pt x="397" y="308"/>
                  </a:lnTo>
                  <a:lnTo>
                    <a:pt x="395" y="308"/>
                  </a:lnTo>
                  <a:lnTo>
                    <a:pt x="390" y="303"/>
                  </a:lnTo>
                  <a:lnTo>
                    <a:pt x="388" y="301"/>
                  </a:lnTo>
                  <a:lnTo>
                    <a:pt x="388" y="301"/>
                  </a:lnTo>
                  <a:lnTo>
                    <a:pt x="385" y="296"/>
                  </a:lnTo>
                  <a:lnTo>
                    <a:pt x="385" y="296"/>
                  </a:lnTo>
                  <a:lnTo>
                    <a:pt x="383" y="294"/>
                  </a:lnTo>
                  <a:lnTo>
                    <a:pt x="383" y="291"/>
                  </a:lnTo>
                  <a:lnTo>
                    <a:pt x="376" y="284"/>
                  </a:lnTo>
                  <a:lnTo>
                    <a:pt x="376" y="284"/>
                  </a:lnTo>
                  <a:lnTo>
                    <a:pt x="374" y="284"/>
                  </a:lnTo>
                  <a:lnTo>
                    <a:pt x="374" y="282"/>
                  </a:lnTo>
                  <a:lnTo>
                    <a:pt x="374" y="279"/>
                  </a:lnTo>
                  <a:lnTo>
                    <a:pt x="374" y="277"/>
                  </a:lnTo>
                  <a:lnTo>
                    <a:pt x="371" y="277"/>
                  </a:lnTo>
                  <a:lnTo>
                    <a:pt x="369" y="272"/>
                  </a:lnTo>
                  <a:lnTo>
                    <a:pt x="367" y="270"/>
                  </a:lnTo>
                  <a:lnTo>
                    <a:pt x="357" y="263"/>
                  </a:lnTo>
                  <a:lnTo>
                    <a:pt x="352" y="261"/>
                  </a:lnTo>
                  <a:lnTo>
                    <a:pt x="336" y="258"/>
                  </a:lnTo>
                  <a:lnTo>
                    <a:pt x="333" y="258"/>
                  </a:lnTo>
                  <a:lnTo>
                    <a:pt x="333" y="258"/>
                  </a:lnTo>
                  <a:lnTo>
                    <a:pt x="333" y="258"/>
                  </a:lnTo>
                  <a:lnTo>
                    <a:pt x="333" y="258"/>
                  </a:lnTo>
                  <a:lnTo>
                    <a:pt x="331" y="258"/>
                  </a:lnTo>
                  <a:lnTo>
                    <a:pt x="331" y="258"/>
                  </a:lnTo>
                  <a:lnTo>
                    <a:pt x="331" y="261"/>
                  </a:lnTo>
                  <a:lnTo>
                    <a:pt x="331" y="261"/>
                  </a:lnTo>
                  <a:lnTo>
                    <a:pt x="331" y="261"/>
                  </a:lnTo>
                  <a:lnTo>
                    <a:pt x="331" y="263"/>
                  </a:lnTo>
                  <a:lnTo>
                    <a:pt x="331" y="263"/>
                  </a:lnTo>
                  <a:lnTo>
                    <a:pt x="331" y="268"/>
                  </a:lnTo>
                  <a:lnTo>
                    <a:pt x="331" y="268"/>
                  </a:lnTo>
                  <a:lnTo>
                    <a:pt x="331" y="268"/>
                  </a:lnTo>
                  <a:lnTo>
                    <a:pt x="331" y="270"/>
                  </a:lnTo>
                  <a:lnTo>
                    <a:pt x="331" y="270"/>
                  </a:lnTo>
                  <a:lnTo>
                    <a:pt x="329" y="270"/>
                  </a:lnTo>
                  <a:lnTo>
                    <a:pt x="329" y="272"/>
                  </a:lnTo>
                  <a:lnTo>
                    <a:pt x="329" y="272"/>
                  </a:lnTo>
                  <a:lnTo>
                    <a:pt x="324" y="272"/>
                  </a:lnTo>
                  <a:lnTo>
                    <a:pt x="324" y="275"/>
                  </a:lnTo>
                  <a:lnTo>
                    <a:pt x="324" y="275"/>
                  </a:lnTo>
                  <a:lnTo>
                    <a:pt x="322" y="275"/>
                  </a:lnTo>
                  <a:lnTo>
                    <a:pt x="322" y="275"/>
                  </a:lnTo>
                  <a:lnTo>
                    <a:pt x="322" y="275"/>
                  </a:lnTo>
                  <a:lnTo>
                    <a:pt x="322" y="277"/>
                  </a:lnTo>
                  <a:lnTo>
                    <a:pt x="322" y="277"/>
                  </a:lnTo>
                  <a:lnTo>
                    <a:pt x="322" y="277"/>
                  </a:lnTo>
                  <a:lnTo>
                    <a:pt x="322" y="279"/>
                  </a:lnTo>
                  <a:lnTo>
                    <a:pt x="322" y="279"/>
                  </a:lnTo>
                  <a:lnTo>
                    <a:pt x="322" y="282"/>
                  </a:lnTo>
                  <a:lnTo>
                    <a:pt x="322" y="282"/>
                  </a:lnTo>
                  <a:lnTo>
                    <a:pt x="322" y="282"/>
                  </a:lnTo>
                  <a:lnTo>
                    <a:pt x="317" y="284"/>
                  </a:lnTo>
                  <a:lnTo>
                    <a:pt x="314" y="287"/>
                  </a:lnTo>
                  <a:lnTo>
                    <a:pt x="314" y="287"/>
                  </a:lnTo>
                  <a:lnTo>
                    <a:pt x="314" y="287"/>
                  </a:lnTo>
                  <a:lnTo>
                    <a:pt x="314" y="289"/>
                  </a:lnTo>
                  <a:lnTo>
                    <a:pt x="314" y="291"/>
                  </a:lnTo>
                  <a:lnTo>
                    <a:pt x="312" y="291"/>
                  </a:lnTo>
                  <a:lnTo>
                    <a:pt x="312" y="291"/>
                  </a:lnTo>
                  <a:lnTo>
                    <a:pt x="312" y="291"/>
                  </a:lnTo>
                  <a:lnTo>
                    <a:pt x="307" y="294"/>
                  </a:lnTo>
                  <a:lnTo>
                    <a:pt x="300" y="298"/>
                  </a:lnTo>
                  <a:lnTo>
                    <a:pt x="286" y="294"/>
                  </a:lnTo>
                  <a:lnTo>
                    <a:pt x="284" y="296"/>
                  </a:lnTo>
                  <a:lnTo>
                    <a:pt x="281" y="296"/>
                  </a:lnTo>
                  <a:lnTo>
                    <a:pt x="281" y="296"/>
                  </a:lnTo>
                  <a:lnTo>
                    <a:pt x="281" y="296"/>
                  </a:lnTo>
                  <a:lnTo>
                    <a:pt x="281" y="296"/>
                  </a:lnTo>
                  <a:lnTo>
                    <a:pt x="281" y="298"/>
                  </a:lnTo>
                  <a:lnTo>
                    <a:pt x="281" y="298"/>
                  </a:lnTo>
                  <a:lnTo>
                    <a:pt x="281" y="301"/>
                  </a:lnTo>
                  <a:lnTo>
                    <a:pt x="281" y="301"/>
                  </a:lnTo>
                  <a:lnTo>
                    <a:pt x="279" y="303"/>
                  </a:lnTo>
                  <a:lnTo>
                    <a:pt x="279" y="303"/>
                  </a:lnTo>
                  <a:lnTo>
                    <a:pt x="279" y="303"/>
                  </a:lnTo>
                  <a:lnTo>
                    <a:pt x="277" y="305"/>
                  </a:lnTo>
                  <a:lnTo>
                    <a:pt x="274" y="305"/>
                  </a:lnTo>
                  <a:lnTo>
                    <a:pt x="272" y="305"/>
                  </a:lnTo>
                  <a:lnTo>
                    <a:pt x="270" y="305"/>
                  </a:lnTo>
                  <a:lnTo>
                    <a:pt x="267" y="305"/>
                  </a:lnTo>
                  <a:lnTo>
                    <a:pt x="265" y="305"/>
                  </a:lnTo>
                  <a:lnTo>
                    <a:pt x="262" y="303"/>
                  </a:lnTo>
                  <a:lnTo>
                    <a:pt x="260" y="301"/>
                  </a:lnTo>
                  <a:lnTo>
                    <a:pt x="258" y="301"/>
                  </a:lnTo>
                  <a:lnTo>
                    <a:pt x="258" y="301"/>
                  </a:lnTo>
                  <a:lnTo>
                    <a:pt x="244" y="305"/>
                  </a:lnTo>
                  <a:lnTo>
                    <a:pt x="232" y="303"/>
                  </a:lnTo>
                  <a:lnTo>
                    <a:pt x="229" y="303"/>
                  </a:lnTo>
                  <a:lnTo>
                    <a:pt x="229" y="305"/>
                  </a:lnTo>
                  <a:lnTo>
                    <a:pt x="229" y="305"/>
                  </a:lnTo>
                  <a:lnTo>
                    <a:pt x="227" y="305"/>
                  </a:lnTo>
                  <a:lnTo>
                    <a:pt x="227" y="305"/>
                  </a:lnTo>
                  <a:lnTo>
                    <a:pt x="227" y="308"/>
                  </a:lnTo>
                  <a:lnTo>
                    <a:pt x="227" y="308"/>
                  </a:lnTo>
                  <a:lnTo>
                    <a:pt x="227" y="310"/>
                  </a:lnTo>
                  <a:lnTo>
                    <a:pt x="227" y="313"/>
                  </a:lnTo>
                  <a:lnTo>
                    <a:pt x="227" y="313"/>
                  </a:lnTo>
                  <a:lnTo>
                    <a:pt x="227" y="315"/>
                  </a:lnTo>
                  <a:lnTo>
                    <a:pt x="225" y="315"/>
                  </a:lnTo>
                  <a:lnTo>
                    <a:pt x="225" y="315"/>
                  </a:lnTo>
                  <a:lnTo>
                    <a:pt x="225" y="315"/>
                  </a:lnTo>
                  <a:lnTo>
                    <a:pt x="225" y="317"/>
                  </a:lnTo>
                  <a:lnTo>
                    <a:pt x="222" y="317"/>
                  </a:lnTo>
                  <a:lnTo>
                    <a:pt x="215" y="320"/>
                  </a:lnTo>
                  <a:lnTo>
                    <a:pt x="213" y="320"/>
                  </a:lnTo>
                  <a:lnTo>
                    <a:pt x="210" y="320"/>
                  </a:lnTo>
                  <a:lnTo>
                    <a:pt x="208" y="320"/>
                  </a:lnTo>
                  <a:lnTo>
                    <a:pt x="206" y="320"/>
                  </a:lnTo>
                  <a:lnTo>
                    <a:pt x="206" y="320"/>
                  </a:lnTo>
                  <a:lnTo>
                    <a:pt x="206" y="317"/>
                  </a:lnTo>
                  <a:lnTo>
                    <a:pt x="203" y="313"/>
                  </a:lnTo>
                  <a:lnTo>
                    <a:pt x="201" y="313"/>
                  </a:lnTo>
                  <a:lnTo>
                    <a:pt x="201" y="313"/>
                  </a:lnTo>
                  <a:lnTo>
                    <a:pt x="199" y="313"/>
                  </a:lnTo>
                  <a:lnTo>
                    <a:pt x="199" y="310"/>
                  </a:lnTo>
                  <a:lnTo>
                    <a:pt x="196" y="310"/>
                  </a:lnTo>
                  <a:lnTo>
                    <a:pt x="196" y="310"/>
                  </a:lnTo>
                  <a:lnTo>
                    <a:pt x="189" y="313"/>
                  </a:lnTo>
                  <a:lnTo>
                    <a:pt x="182" y="313"/>
                  </a:lnTo>
                  <a:lnTo>
                    <a:pt x="180" y="313"/>
                  </a:lnTo>
                  <a:lnTo>
                    <a:pt x="180" y="313"/>
                  </a:lnTo>
                  <a:lnTo>
                    <a:pt x="177" y="310"/>
                  </a:lnTo>
                  <a:lnTo>
                    <a:pt x="177" y="310"/>
                  </a:lnTo>
                  <a:lnTo>
                    <a:pt x="175" y="308"/>
                  </a:lnTo>
                  <a:lnTo>
                    <a:pt x="175" y="308"/>
                  </a:lnTo>
                  <a:lnTo>
                    <a:pt x="175" y="305"/>
                  </a:lnTo>
                  <a:lnTo>
                    <a:pt x="173" y="305"/>
                  </a:lnTo>
                  <a:lnTo>
                    <a:pt x="173" y="305"/>
                  </a:lnTo>
                  <a:lnTo>
                    <a:pt x="173" y="305"/>
                  </a:lnTo>
                  <a:lnTo>
                    <a:pt x="170" y="305"/>
                  </a:lnTo>
                  <a:lnTo>
                    <a:pt x="170" y="308"/>
                  </a:lnTo>
                  <a:lnTo>
                    <a:pt x="170" y="308"/>
                  </a:lnTo>
                  <a:lnTo>
                    <a:pt x="168" y="308"/>
                  </a:lnTo>
                  <a:lnTo>
                    <a:pt x="168" y="308"/>
                  </a:lnTo>
                  <a:lnTo>
                    <a:pt x="166" y="308"/>
                  </a:lnTo>
                  <a:lnTo>
                    <a:pt x="163" y="305"/>
                  </a:lnTo>
                  <a:lnTo>
                    <a:pt x="161" y="301"/>
                  </a:lnTo>
                  <a:lnTo>
                    <a:pt x="158" y="301"/>
                  </a:lnTo>
                  <a:lnTo>
                    <a:pt x="156" y="298"/>
                  </a:lnTo>
                  <a:lnTo>
                    <a:pt x="154" y="296"/>
                  </a:lnTo>
                  <a:lnTo>
                    <a:pt x="147" y="289"/>
                  </a:lnTo>
                  <a:lnTo>
                    <a:pt x="144" y="284"/>
                  </a:lnTo>
                  <a:lnTo>
                    <a:pt x="144" y="282"/>
                  </a:lnTo>
                  <a:lnTo>
                    <a:pt x="144" y="282"/>
                  </a:lnTo>
                  <a:lnTo>
                    <a:pt x="144" y="279"/>
                  </a:lnTo>
                  <a:lnTo>
                    <a:pt x="144" y="279"/>
                  </a:lnTo>
                  <a:lnTo>
                    <a:pt x="144" y="277"/>
                  </a:lnTo>
                  <a:lnTo>
                    <a:pt x="144" y="275"/>
                  </a:lnTo>
                  <a:lnTo>
                    <a:pt x="144" y="275"/>
                  </a:lnTo>
                  <a:lnTo>
                    <a:pt x="144" y="275"/>
                  </a:lnTo>
                  <a:lnTo>
                    <a:pt x="144" y="275"/>
                  </a:lnTo>
                  <a:lnTo>
                    <a:pt x="142" y="272"/>
                  </a:lnTo>
                  <a:lnTo>
                    <a:pt x="132" y="256"/>
                  </a:lnTo>
                  <a:lnTo>
                    <a:pt x="132" y="253"/>
                  </a:lnTo>
                  <a:lnTo>
                    <a:pt x="130" y="253"/>
                  </a:lnTo>
                  <a:lnTo>
                    <a:pt x="130" y="251"/>
                  </a:lnTo>
                  <a:lnTo>
                    <a:pt x="130" y="251"/>
                  </a:lnTo>
                  <a:lnTo>
                    <a:pt x="132" y="251"/>
                  </a:lnTo>
                  <a:lnTo>
                    <a:pt x="132" y="249"/>
                  </a:lnTo>
                  <a:lnTo>
                    <a:pt x="132" y="249"/>
                  </a:lnTo>
                  <a:lnTo>
                    <a:pt x="132" y="249"/>
                  </a:lnTo>
                  <a:lnTo>
                    <a:pt x="135" y="244"/>
                  </a:lnTo>
                  <a:lnTo>
                    <a:pt x="135" y="244"/>
                  </a:lnTo>
                  <a:lnTo>
                    <a:pt x="135" y="242"/>
                  </a:lnTo>
                  <a:lnTo>
                    <a:pt x="135" y="242"/>
                  </a:lnTo>
                  <a:lnTo>
                    <a:pt x="135" y="242"/>
                  </a:lnTo>
                  <a:lnTo>
                    <a:pt x="135" y="239"/>
                  </a:lnTo>
                  <a:lnTo>
                    <a:pt x="135" y="239"/>
                  </a:lnTo>
                  <a:lnTo>
                    <a:pt x="135" y="234"/>
                  </a:lnTo>
                  <a:lnTo>
                    <a:pt x="123" y="201"/>
                  </a:lnTo>
                  <a:lnTo>
                    <a:pt x="123" y="201"/>
                  </a:lnTo>
                  <a:lnTo>
                    <a:pt x="123" y="199"/>
                  </a:lnTo>
                  <a:lnTo>
                    <a:pt x="123" y="199"/>
                  </a:lnTo>
                  <a:lnTo>
                    <a:pt x="123" y="199"/>
                  </a:lnTo>
                  <a:lnTo>
                    <a:pt x="123" y="197"/>
                  </a:lnTo>
                  <a:lnTo>
                    <a:pt x="123" y="197"/>
                  </a:lnTo>
                  <a:lnTo>
                    <a:pt x="125" y="197"/>
                  </a:lnTo>
                  <a:lnTo>
                    <a:pt x="125" y="197"/>
                  </a:lnTo>
                  <a:lnTo>
                    <a:pt x="128" y="194"/>
                  </a:lnTo>
                  <a:lnTo>
                    <a:pt x="130" y="194"/>
                  </a:lnTo>
                  <a:lnTo>
                    <a:pt x="132" y="192"/>
                  </a:lnTo>
                  <a:lnTo>
                    <a:pt x="132" y="192"/>
                  </a:lnTo>
                  <a:lnTo>
                    <a:pt x="132" y="192"/>
                  </a:lnTo>
                  <a:lnTo>
                    <a:pt x="132" y="190"/>
                  </a:lnTo>
                  <a:lnTo>
                    <a:pt x="135" y="190"/>
                  </a:lnTo>
                  <a:lnTo>
                    <a:pt x="135" y="190"/>
                  </a:lnTo>
                  <a:lnTo>
                    <a:pt x="135" y="187"/>
                  </a:lnTo>
                  <a:lnTo>
                    <a:pt x="135" y="187"/>
                  </a:lnTo>
                  <a:lnTo>
                    <a:pt x="135" y="187"/>
                  </a:lnTo>
                  <a:lnTo>
                    <a:pt x="135" y="185"/>
                  </a:lnTo>
                  <a:lnTo>
                    <a:pt x="135" y="185"/>
                  </a:lnTo>
                  <a:lnTo>
                    <a:pt x="135" y="182"/>
                  </a:lnTo>
                  <a:lnTo>
                    <a:pt x="132" y="182"/>
                  </a:lnTo>
                  <a:lnTo>
                    <a:pt x="132" y="182"/>
                  </a:lnTo>
                  <a:lnTo>
                    <a:pt x="130" y="182"/>
                  </a:lnTo>
                  <a:lnTo>
                    <a:pt x="118" y="180"/>
                  </a:lnTo>
                  <a:lnTo>
                    <a:pt x="111" y="178"/>
                  </a:lnTo>
                  <a:lnTo>
                    <a:pt x="111" y="178"/>
                  </a:lnTo>
                  <a:lnTo>
                    <a:pt x="111" y="178"/>
                  </a:lnTo>
                  <a:lnTo>
                    <a:pt x="111" y="175"/>
                  </a:lnTo>
                  <a:lnTo>
                    <a:pt x="109" y="175"/>
                  </a:lnTo>
                  <a:lnTo>
                    <a:pt x="109" y="173"/>
                  </a:lnTo>
                  <a:lnTo>
                    <a:pt x="109" y="173"/>
                  </a:lnTo>
                  <a:lnTo>
                    <a:pt x="106" y="168"/>
                  </a:lnTo>
                  <a:lnTo>
                    <a:pt x="106" y="168"/>
                  </a:lnTo>
                  <a:lnTo>
                    <a:pt x="102" y="164"/>
                  </a:lnTo>
                  <a:lnTo>
                    <a:pt x="102" y="161"/>
                  </a:lnTo>
                  <a:lnTo>
                    <a:pt x="99" y="161"/>
                  </a:lnTo>
                  <a:lnTo>
                    <a:pt x="99" y="159"/>
                  </a:lnTo>
                  <a:lnTo>
                    <a:pt x="99" y="156"/>
                  </a:lnTo>
                  <a:lnTo>
                    <a:pt x="99" y="156"/>
                  </a:lnTo>
                  <a:lnTo>
                    <a:pt x="97" y="156"/>
                  </a:lnTo>
                  <a:lnTo>
                    <a:pt x="97" y="154"/>
                  </a:lnTo>
                  <a:lnTo>
                    <a:pt x="85" y="149"/>
                  </a:lnTo>
                  <a:lnTo>
                    <a:pt x="85" y="149"/>
                  </a:lnTo>
                  <a:lnTo>
                    <a:pt x="85" y="149"/>
                  </a:lnTo>
                  <a:lnTo>
                    <a:pt x="85" y="152"/>
                  </a:lnTo>
                  <a:lnTo>
                    <a:pt x="83" y="152"/>
                  </a:lnTo>
                  <a:lnTo>
                    <a:pt x="83" y="152"/>
                  </a:lnTo>
                  <a:lnTo>
                    <a:pt x="83" y="154"/>
                  </a:lnTo>
                  <a:lnTo>
                    <a:pt x="80" y="159"/>
                  </a:lnTo>
                  <a:lnTo>
                    <a:pt x="80" y="161"/>
                  </a:lnTo>
                  <a:lnTo>
                    <a:pt x="78" y="168"/>
                  </a:lnTo>
                  <a:lnTo>
                    <a:pt x="73" y="175"/>
                  </a:lnTo>
                  <a:lnTo>
                    <a:pt x="71" y="178"/>
                  </a:lnTo>
                  <a:lnTo>
                    <a:pt x="71" y="178"/>
                  </a:lnTo>
                  <a:lnTo>
                    <a:pt x="69" y="180"/>
                  </a:lnTo>
                  <a:lnTo>
                    <a:pt x="66" y="180"/>
                  </a:lnTo>
                  <a:lnTo>
                    <a:pt x="61" y="182"/>
                  </a:lnTo>
                  <a:lnTo>
                    <a:pt x="59" y="182"/>
                  </a:lnTo>
                  <a:lnTo>
                    <a:pt x="57" y="180"/>
                  </a:lnTo>
                  <a:lnTo>
                    <a:pt x="54" y="180"/>
                  </a:lnTo>
                  <a:lnTo>
                    <a:pt x="54" y="180"/>
                  </a:lnTo>
                  <a:lnTo>
                    <a:pt x="54" y="178"/>
                  </a:lnTo>
                  <a:lnTo>
                    <a:pt x="50" y="175"/>
                  </a:lnTo>
                  <a:lnTo>
                    <a:pt x="47" y="168"/>
                  </a:lnTo>
                  <a:lnTo>
                    <a:pt x="47" y="168"/>
                  </a:lnTo>
                  <a:lnTo>
                    <a:pt x="47" y="168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3" y="166"/>
                  </a:lnTo>
                  <a:lnTo>
                    <a:pt x="35" y="161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1" y="152"/>
                  </a:lnTo>
                  <a:lnTo>
                    <a:pt x="21" y="152"/>
                  </a:lnTo>
                  <a:lnTo>
                    <a:pt x="19" y="149"/>
                  </a:lnTo>
                  <a:lnTo>
                    <a:pt x="12" y="147"/>
                  </a:lnTo>
                  <a:lnTo>
                    <a:pt x="2" y="142"/>
                  </a:lnTo>
                  <a:lnTo>
                    <a:pt x="0" y="140"/>
                  </a:lnTo>
                  <a:lnTo>
                    <a:pt x="0" y="140"/>
                  </a:lnTo>
                  <a:lnTo>
                    <a:pt x="0" y="140"/>
                  </a:lnTo>
                  <a:lnTo>
                    <a:pt x="0" y="140"/>
                  </a:lnTo>
                  <a:lnTo>
                    <a:pt x="0" y="137"/>
                  </a:lnTo>
                  <a:lnTo>
                    <a:pt x="0" y="137"/>
                  </a:lnTo>
                  <a:lnTo>
                    <a:pt x="26" y="114"/>
                  </a:lnTo>
                  <a:lnTo>
                    <a:pt x="43" y="95"/>
                  </a:lnTo>
                  <a:lnTo>
                    <a:pt x="43" y="93"/>
                  </a:lnTo>
                  <a:lnTo>
                    <a:pt x="43" y="90"/>
                  </a:lnTo>
                  <a:lnTo>
                    <a:pt x="45" y="88"/>
                  </a:lnTo>
                  <a:lnTo>
                    <a:pt x="45" y="88"/>
                  </a:lnTo>
                  <a:lnTo>
                    <a:pt x="47" y="85"/>
                  </a:lnTo>
                  <a:lnTo>
                    <a:pt x="47" y="85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50" y="81"/>
                  </a:lnTo>
                  <a:lnTo>
                    <a:pt x="50" y="81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50" y="76"/>
                  </a:lnTo>
                  <a:lnTo>
                    <a:pt x="50" y="76"/>
                  </a:lnTo>
                  <a:lnTo>
                    <a:pt x="47" y="74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47" y="69"/>
                  </a:lnTo>
                  <a:lnTo>
                    <a:pt x="47" y="69"/>
                  </a:lnTo>
                  <a:lnTo>
                    <a:pt x="47" y="69"/>
                  </a:lnTo>
                  <a:lnTo>
                    <a:pt x="45" y="67"/>
                  </a:lnTo>
                  <a:lnTo>
                    <a:pt x="43" y="64"/>
                  </a:lnTo>
                  <a:lnTo>
                    <a:pt x="40" y="64"/>
                  </a:lnTo>
                  <a:lnTo>
                    <a:pt x="40" y="64"/>
                  </a:lnTo>
                  <a:lnTo>
                    <a:pt x="40" y="62"/>
                  </a:lnTo>
                  <a:lnTo>
                    <a:pt x="38" y="55"/>
                  </a:lnTo>
                  <a:lnTo>
                    <a:pt x="38" y="55"/>
                  </a:lnTo>
                  <a:lnTo>
                    <a:pt x="38" y="55"/>
                  </a:lnTo>
                  <a:lnTo>
                    <a:pt x="35" y="52"/>
                  </a:lnTo>
                  <a:lnTo>
                    <a:pt x="35" y="52"/>
                  </a:lnTo>
                  <a:lnTo>
                    <a:pt x="33" y="50"/>
                  </a:lnTo>
                  <a:lnTo>
                    <a:pt x="31" y="48"/>
                  </a:lnTo>
                  <a:lnTo>
                    <a:pt x="26" y="48"/>
                  </a:lnTo>
                  <a:lnTo>
                    <a:pt x="21" y="43"/>
                  </a:lnTo>
                  <a:lnTo>
                    <a:pt x="21" y="43"/>
                  </a:lnTo>
                  <a:lnTo>
                    <a:pt x="19" y="43"/>
                  </a:lnTo>
                  <a:lnTo>
                    <a:pt x="19" y="41"/>
                  </a:lnTo>
                  <a:lnTo>
                    <a:pt x="19" y="41"/>
                  </a:lnTo>
                  <a:lnTo>
                    <a:pt x="21" y="41"/>
                  </a:lnTo>
                  <a:lnTo>
                    <a:pt x="26" y="38"/>
                  </a:lnTo>
                  <a:lnTo>
                    <a:pt x="35" y="31"/>
                  </a:lnTo>
                  <a:lnTo>
                    <a:pt x="57" y="24"/>
                  </a:lnTo>
                  <a:lnTo>
                    <a:pt x="71" y="24"/>
                  </a:lnTo>
                  <a:lnTo>
                    <a:pt x="73" y="22"/>
                  </a:lnTo>
                  <a:lnTo>
                    <a:pt x="78" y="19"/>
                  </a:lnTo>
                  <a:lnTo>
                    <a:pt x="78" y="19"/>
                  </a:lnTo>
                  <a:lnTo>
                    <a:pt x="83" y="17"/>
                  </a:lnTo>
                  <a:lnTo>
                    <a:pt x="90" y="14"/>
                  </a:lnTo>
                  <a:lnTo>
                    <a:pt x="90" y="14"/>
                  </a:lnTo>
                  <a:lnTo>
                    <a:pt x="92" y="14"/>
                  </a:lnTo>
                  <a:lnTo>
                    <a:pt x="95" y="17"/>
                  </a:lnTo>
                  <a:lnTo>
                    <a:pt x="97" y="19"/>
                  </a:lnTo>
                  <a:lnTo>
                    <a:pt x="97" y="19"/>
                  </a:lnTo>
                  <a:lnTo>
                    <a:pt x="99" y="19"/>
                  </a:lnTo>
                  <a:lnTo>
                    <a:pt x="104" y="19"/>
                  </a:lnTo>
                  <a:lnTo>
                    <a:pt x="135" y="17"/>
                  </a:lnTo>
                  <a:lnTo>
                    <a:pt x="147" y="12"/>
                  </a:lnTo>
                  <a:lnTo>
                    <a:pt x="158" y="10"/>
                  </a:lnTo>
                  <a:lnTo>
                    <a:pt x="158" y="10"/>
                  </a:lnTo>
                  <a:lnTo>
                    <a:pt x="161" y="7"/>
                  </a:lnTo>
                  <a:lnTo>
                    <a:pt x="163" y="5"/>
                  </a:lnTo>
                  <a:lnTo>
                    <a:pt x="166" y="3"/>
                  </a:lnTo>
                  <a:lnTo>
                    <a:pt x="166" y="3"/>
                  </a:lnTo>
                  <a:lnTo>
                    <a:pt x="168" y="3"/>
                  </a:lnTo>
                  <a:lnTo>
                    <a:pt x="170" y="3"/>
                  </a:lnTo>
                  <a:lnTo>
                    <a:pt x="173" y="3"/>
                  </a:lnTo>
                  <a:lnTo>
                    <a:pt x="175" y="5"/>
                  </a:lnTo>
                  <a:lnTo>
                    <a:pt x="177" y="5"/>
                  </a:lnTo>
                  <a:lnTo>
                    <a:pt x="180" y="5"/>
                  </a:lnTo>
                  <a:lnTo>
                    <a:pt x="180" y="5"/>
                  </a:lnTo>
                  <a:lnTo>
                    <a:pt x="184" y="7"/>
                  </a:lnTo>
                  <a:lnTo>
                    <a:pt x="184" y="7"/>
                  </a:lnTo>
                  <a:lnTo>
                    <a:pt x="184" y="7"/>
                  </a:lnTo>
                  <a:lnTo>
                    <a:pt x="184" y="5"/>
                  </a:lnTo>
                  <a:lnTo>
                    <a:pt x="184" y="3"/>
                  </a:lnTo>
                  <a:lnTo>
                    <a:pt x="187" y="3"/>
                  </a:lnTo>
                  <a:lnTo>
                    <a:pt x="189" y="3"/>
                  </a:lnTo>
                  <a:lnTo>
                    <a:pt x="189" y="5"/>
                  </a:lnTo>
                  <a:lnTo>
                    <a:pt x="189" y="5"/>
                  </a:lnTo>
                  <a:lnTo>
                    <a:pt x="189" y="5"/>
                  </a:lnTo>
                  <a:lnTo>
                    <a:pt x="187" y="7"/>
                  </a:lnTo>
                  <a:lnTo>
                    <a:pt x="189" y="7"/>
                  </a:lnTo>
                  <a:lnTo>
                    <a:pt x="192" y="7"/>
                  </a:lnTo>
                  <a:lnTo>
                    <a:pt x="194" y="3"/>
                  </a:lnTo>
                  <a:lnTo>
                    <a:pt x="194" y="0"/>
                  </a:lnTo>
                  <a:lnTo>
                    <a:pt x="196" y="3"/>
                  </a:lnTo>
                  <a:lnTo>
                    <a:pt x="201" y="7"/>
                  </a:lnTo>
                  <a:lnTo>
                    <a:pt x="203" y="7"/>
                  </a:lnTo>
                  <a:lnTo>
                    <a:pt x="206" y="10"/>
                  </a:lnTo>
                  <a:lnTo>
                    <a:pt x="215" y="10"/>
                  </a:lnTo>
                  <a:lnTo>
                    <a:pt x="218" y="10"/>
                  </a:lnTo>
                  <a:lnTo>
                    <a:pt x="225" y="14"/>
                  </a:lnTo>
                  <a:lnTo>
                    <a:pt x="227" y="17"/>
                  </a:lnTo>
                  <a:lnTo>
                    <a:pt x="227" y="19"/>
                  </a:lnTo>
                  <a:lnTo>
                    <a:pt x="229" y="22"/>
                  </a:lnTo>
                  <a:lnTo>
                    <a:pt x="229" y="22"/>
                  </a:lnTo>
                  <a:lnTo>
                    <a:pt x="232" y="22"/>
                  </a:lnTo>
                  <a:lnTo>
                    <a:pt x="234" y="24"/>
                  </a:lnTo>
                  <a:lnTo>
                    <a:pt x="236" y="26"/>
                  </a:lnTo>
                  <a:lnTo>
                    <a:pt x="236" y="29"/>
                  </a:lnTo>
                  <a:lnTo>
                    <a:pt x="239" y="26"/>
                  </a:lnTo>
                  <a:lnTo>
                    <a:pt x="241" y="26"/>
                  </a:lnTo>
                  <a:lnTo>
                    <a:pt x="241" y="24"/>
                  </a:lnTo>
                  <a:lnTo>
                    <a:pt x="244" y="24"/>
                  </a:lnTo>
                  <a:lnTo>
                    <a:pt x="246" y="24"/>
                  </a:lnTo>
                  <a:lnTo>
                    <a:pt x="248" y="24"/>
                  </a:lnTo>
                  <a:lnTo>
                    <a:pt x="251" y="26"/>
                  </a:lnTo>
                  <a:lnTo>
                    <a:pt x="251" y="26"/>
                  </a:lnTo>
                  <a:lnTo>
                    <a:pt x="253" y="31"/>
                  </a:lnTo>
                  <a:lnTo>
                    <a:pt x="253" y="33"/>
                  </a:lnTo>
                  <a:lnTo>
                    <a:pt x="255" y="33"/>
                  </a:lnTo>
                  <a:lnTo>
                    <a:pt x="255" y="38"/>
                  </a:lnTo>
                  <a:lnTo>
                    <a:pt x="258" y="38"/>
                  </a:lnTo>
                  <a:lnTo>
                    <a:pt x="260" y="41"/>
                  </a:lnTo>
                  <a:lnTo>
                    <a:pt x="262" y="43"/>
                  </a:lnTo>
                  <a:lnTo>
                    <a:pt x="265" y="43"/>
                  </a:lnTo>
                  <a:lnTo>
                    <a:pt x="270" y="45"/>
                  </a:lnTo>
                  <a:lnTo>
                    <a:pt x="272" y="45"/>
                  </a:lnTo>
                  <a:lnTo>
                    <a:pt x="281" y="45"/>
                  </a:lnTo>
                  <a:lnTo>
                    <a:pt x="281" y="45"/>
                  </a:lnTo>
                  <a:lnTo>
                    <a:pt x="284" y="45"/>
                  </a:lnTo>
                  <a:lnTo>
                    <a:pt x="284" y="48"/>
                  </a:lnTo>
                  <a:lnTo>
                    <a:pt x="286" y="48"/>
                  </a:lnTo>
                  <a:lnTo>
                    <a:pt x="286" y="50"/>
                  </a:lnTo>
                  <a:lnTo>
                    <a:pt x="286" y="50"/>
                  </a:lnTo>
                  <a:lnTo>
                    <a:pt x="286" y="50"/>
                  </a:lnTo>
                  <a:lnTo>
                    <a:pt x="288" y="52"/>
                  </a:lnTo>
                  <a:lnTo>
                    <a:pt x="291" y="52"/>
                  </a:lnTo>
                  <a:lnTo>
                    <a:pt x="296" y="52"/>
                  </a:lnTo>
                  <a:lnTo>
                    <a:pt x="296" y="52"/>
                  </a:lnTo>
                  <a:lnTo>
                    <a:pt x="298" y="57"/>
                  </a:lnTo>
                  <a:lnTo>
                    <a:pt x="300" y="57"/>
                  </a:lnTo>
                  <a:lnTo>
                    <a:pt x="303" y="55"/>
                  </a:lnTo>
                  <a:lnTo>
                    <a:pt x="303" y="55"/>
                  </a:lnTo>
                  <a:lnTo>
                    <a:pt x="300" y="50"/>
                  </a:lnTo>
                  <a:lnTo>
                    <a:pt x="300" y="48"/>
                  </a:lnTo>
                  <a:lnTo>
                    <a:pt x="303" y="48"/>
                  </a:lnTo>
                  <a:lnTo>
                    <a:pt x="303" y="45"/>
                  </a:lnTo>
                  <a:lnTo>
                    <a:pt x="312" y="43"/>
                  </a:lnTo>
                  <a:lnTo>
                    <a:pt x="317" y="43"/>
                  </a:lnTo>
                  <a:lnTo>
                    <a:pt x="322" y="43"/>
                  </a:lnTo>
                  <a:lnTo>
                    <a:pt x="345" y="57"/>
                  </a:lnTo>
                  <a:lnTo>
                    <a:pt x="348" y="57"/>
                  </a:lnTo>
                  <a:lnTo>
                    <a:pt x="350" y="57"/>
                  </a:lnTo>
                  <a:lnTo>
                    <a:pt x="352" y="62"/>
                  </a:lnTo>
                  <a:lnTo>
                    <a:pt x="355" y="62"/>
                  </a:lnTo>
                  <a:lnTo>
                    <a:pt x="359" y="59"/>
                  </a:lnTo>
                  <a:lnTo>
                    <a:pt x="362" y="59"/>
                  </a:lnTo>
                  <a:lnTo>
                    <a:pt x="364" y="62"/>
                  </a:lnTo>
                  <a:lnTo>
                    <a:pt x="364" y="64"/>
                  </a:lnTo>
                  <a:lnTo>
                    <a:pt x="367" y="67"/>
                  </a:lnTo>
                  <a:lnTo>
                    <a:pt x="371" y="69"/>
                  </a:lnTo>
                  <a:lnTo>
                    <a:pt x="371" y="74"/>
                  </a:lnTo>
                  <a:lnTo>
                    <a:pt x="371" y="74"/>
                  </a:lnTo>
                  <a:lnTo>
                    <a:pt x="371" y="76"/>
                  </a:lnTo>
                  <a:lnTo>
                    <a:pt x="369" y="76"/>
                  </a:lnTo>
                  <a:lnTo>
                    <a:pt x="369" y="76"/>
                  </a:lnTo>
                  <a:lnTo>
                    <a:pt x="367" y="78"/>
                  </a:lnTo>
                  <a:lnTo>
                    <a:pt x="367" y="81"/>
                  </a:lnTo>
                  <a:lnTo>
                    <a:pt x="367" y="83"/>
                  </a:lnTo>
                  <a:lnTo>
                    <a:pt x="369" y="83"/>
                  </a:lnTo>
                  <a:lnTo>
                    <a:pt x="369" y="83"/>
                  </a:lnTo>
                  <a:lnTo>
                    <a:pt x="374" y="81"/>
                  </a:lnTo>
                  <a:lnTo>
                    <a:pt x="381" y="78"/>
                  </a:lnTo>
                  <a:lnTo>
                    <a:pt x="383" y="81"/>
                  </a:lnTo>
                  <a:lnTo>
                    <a:pt x="383" y="81"/>
                  </a:lnTo>
                  <a:lnTo>
                    <a:pt x="383" y="83"/>
                  </a:lnTo>
                  <a:lnTo>
                    <a:pt x="383" y="83"/>
                  </a:lnTo>
                  <a:lnTo>
                    <a:pt x="383" y="85"/>
                  </a:lnTo>
                  <a:lnTo>
                    <a:pt x="383" y="85"/>
                  </a:lnTo>
                  <a:lnTo>
                    <a:pt x="385" y="88"/>
                  </a:lnTo>
                  <a:lnTo>
                    <a:pt x="395" y="97"/>
                  </a:lnTo>
                  <a:lnTo>
                    <a:pt x="395" y="97"/>
                  </a:lnTo>
                  <a:lnTo>
                    <a:pt x="397" y="95"/>
                  </a:lnTo>
                  <a:lnTo>
                    <a:pt x="397" y="95"/>
                  </a:lnTo>
                  <a:lnTo>
                    <a:pt x="402" y="95"/>
                  </a:lnTo>
                  <a:lnTo>
                    <a:pt x="404" y="95"/>
                  </a:lnTo>
                  <a:lnTo>
                    <a:pt x="404" y="97"/>
                  </a:lnTo>
                  <a:lnTo>
                    <a:pt x="402" y="100"/>
                  </a:lnTo>
                  <a:lnTo>
                    <a:pt x="400" y="100"/>
                  </a:lnTo>
                  <a:lnTo>
                    <a:pt x="400" y="102"/>
                  </a:lnTo>
                  <a:lnTo>
                    <a:pt x="402" y="107"/>
                  </a:lnTo>
                  <a:lnTo>
                    <a:pt x="402" y="109"/>
                  </a:lnTo>
                  <a:lnTo>
                    <a:pt x="402" y="109"/>
                  </a:lnTo>
                  <a:lnTo>
                    <a:pt x="400" y="109"/>
                  </a:lnTo>
                  <a:lnTo>
                    <a:pt x="397" y="111"/>
                  </a:lnTo>
                  <a:lnTo>
                    <a:pt x="395" y="111"/>
                  </a:lnTo>
                  <a:lnTo>
                    <a:pt x="395" y="116"/>
                  </a:lnTo>
                  <a:lnTo>
                    <a:pt x="397" y="119"/>
                  </a:lnTo>
                  <a:lnTo>
                    <a:pt x="397" y="121"/>
                  </a:lnTo>
                  <a:lnTo>
                    <a:pt x="400" y="123"/>
                  </a:lnTo>
                  <a:lnTo>
                    <a:pt x="400" y="123"/>
                  </a:lnTo>
                  <a:lnTo>
                    <a:pt x="402" y="123"/>
                  </a:lnTo>
                  <a:lnTo>
                    <a:pt x="402" y="123"/>
                  </a:lnTo>
                  <a:lnTo>
                    <a:pt x="404" y="123"/>
                  </a:lnTo>
                  <a:lnTo>
                    <a:pt x="404" y="121"/>
                  </a:lnTo>
                  <a:lnTo>
                    <a:pt x="404" y="119"/>
                  </a:lnTo>
                  <a:lnTo>
                    <a:pt x="404" y="121"/>
                  </a:lnTo>
                  <a:lnTo>
                    <a:pt x="414" y="126"/>
                  </a:lnTo>
                  <a:lnTo>
                    <a:pt x="416" y="128"/>
                  </a:lnTo>
                  <a:lnTo>
                    <a:pt x="416" y="130"/>
                  </a:lnTo>
                  <a:lnTo>
                    <a:pt x="416" y="133"/>
                  </a:lnTo>
                  <a:lnTo>
                    <a:pt x="416" y="135"/>
                  </a:lnTo>
                  <a:lnTo>
                    <a:pt x="419" y="135"/>
                  </a:lnTo>
                  <a:lnTo>
                    <a:pt x="421" y="135"/>
                  </a:lnTo>
                  <a:lnTo>
                    <a:pt x="423" y="135"/>
                  </a:lnTo>
                  <a:lnTo>
                    <a:pt x="423" y="137"/>
                  </a:lnTo>
                  <a:lnTo>
                    <a:pt x="423" y="140"/>
                  </a:lnTo>
                  <a:lnTo>
                    <a:pt x="426" y="142"/>
                  </a:lnTo>
                  <a:lnTo>
                    <a:pt x="428" y="145"/>
                  </a:lnTo>
                  <a:lnTo>
                    <a:pt x="430" y="147"/>
                  </a:lnTo>
                  <a:lnTo>
                    <a:pt x="430" y="149"/>
                  </a:lnTo>
                  <a:lnTo>
                    <a:pt x="428" y="156"/>
                  </a:lnTo>
                  <a:lnTo>
                    <a:pt x="430" y="156"/>
                  </a:lnTo>
                  <a:lnTo>
                    <a:pt x="437" y="159"/>
                  </a:lnTo>
                  <a:lnTo>
                    <a:pt x="437" y="161"/>
                  </a:lnTo>
                  <a:lnTo>
                    <a:pt x="435" y="161"/>
                  </a:lnTo>
                  <a:lnTo>
                    <a:pt x="428" y="168"/>
                  </a:lnTo>
                  <a:lnTo>
                    <a:pt x="428" y="168"/>
                  </a:lnTo>
                  <a:lnTo>
                    <a:pt x="428" y="171"/>
                  </a:lnTo>
                  <a:lnTo>
                    <a:pt x="430" y="173"/>
                  </a:lnTo>
                  <a:lnTo>
                    <a:pt x="433" y="173"/>
                  </a:lnTo>
                  <a:lnTo>
                    <a:pt x="440" y="175"/>
                  </a:lnTo>
                  <a:lnTo>
                    <a:pt x="445" y="175"/>
                  </a:lnTo>
                  <a:lnTo>
                    <a:pt x="447" y="175"/>
                  </a:lnTo>
                  <a:lnTo>
                    <a:pt x="449" y="180"/>
                  </a:lnTo>
                  <a:lnTo>
                    <a:pt x="449" y="182"/>
                  </a:lnTo>
                  <a:lnTo>
                    <a:pt x="447" y="190"/>
                  </a:lnTo>
                  <a:lnTo>
                    <a:pt x="447" y="190"/>
                  </a:lnTo>
                  <a:lnTo>
                    <a:pt x="447" y="192"/>
                  </a:lnTo>
                  <a:lnTo>
                    <a:pt x="445" y="192"/>
                  </a:lnTo>
                  <a:lnTo>
                    <a:pt x="442" y="192"/>
                  </a:lnTo>
                  <a:lnTo>
                    <a:pt x="442" y="194"/>
                  </a:lnTo>
                  <a:lnTo>
                    <a:pt x="442" y="197"/>
                  </a:lnTo>
                  <a:lnTo>
                    <a:pt x="442" y="199"/>
                  </a:lnTo>
                  <a:lnTo>
                    <a:pt x="461" y="230"/>
                  </a:lnTo>
                  <a:lnTo>
                    <a:pt x="463" y="232"/>
                  </a:lnTo>
                  <a:lnTo>
                    <a:pt x="468" y="232"/>
                  </a:lnTo>
                  <a:lnTo>
                    <a:pt x="468" y="234"/>
                  </a:lnTo>
                  <a:lnTo>
                    <a:pt x="468" y="234"/>
                  </a:lnTo>
                  <a:lnTo>
                    <a:pt x="468" y="234"/>
                  </a:lnTo>
                  <a:lnTo>
                    <a:pt x="468" y="237"/>
                  </a:lnTo>
                  <a:lnTo>
                    <a:pt x="468" y="237"/>
                  </a:lnTo>
                  <a:lnTo>
                    <a:pt x="468" y="237"/>
                  </a:lnTo>
                  <a:lnTo>
                    <a:pt x="468" y="237"/>
                  </a:lnTo>
                  <a:lnTo>
                    <a:pt x="468" y="242"/>
                  </a:lnTo>
                  <a:lnTo>
                    <a:pt x="471" y="242"/>
                  </a:lnTo>
                  <a:lnTo>
                    <a:pt x="471" y="244"/>
                  </a:lnTo>
                  <a:lnTo>
                    <a:pt x="468" y="249"/>
                  </a:lnTo>
                  <a:lnTo>
                    <a:pt x="466" y="251"/>
                  </a:lnTo>
                  <a:lnTo>
                    <a:pt x="466" y="253"/>
                  </a:lnTo>
                  <a:lnTo>
                    <a:pt x="468" y="253"/>
                  </a:lnTo>
                  <a:lnTo>
                    <a:pt x="475" y="256"/>
                  </a:lnTo>
                  <a:lnTo>
                    <a:pt x="478" y="258"/>
                  </a:lnTo>
                  <a:lnTo>
                    <a:pt x="480" y="261"/>
                  </a:lnTo>
                  <a:lnTo>
                    <a:pt x="478" y="265"/>
                  </a:lnTo>
                  <a:lnTo>
                    <a:pt x="478" y="268"/>
                  </a:lnTo>
                  <a:lnTo>
                    <a:pt x="478" y="270"/>
                  </a:lnTo>
                  <a:lnTo>
                    <a:pt x="478" y="272"/>
                  </a:lnTo>
                  <a:lnTo>
                    <a:pt x="480" y="275"/>
                  </a:lnTo>
                  <a:lnTo>
                    <a:pt x="485" y="275"/>
                  </a:lnTo>
                  <a:lnTo>
                    <a:pt x="487" y="275"/>
                  </a:lnTo>
                  <a:lnTo>
                    <a:pt x="487" y="275"/>
                  </a:lnTo>
                  <a:lnTo>
                    <a:pt x="489" y="277"/>
                  </a:lnTo>
                  <a:lnTo>
                    <a:pt x="489" y="277"/>
                  </a:lnTo>
                  <a:lnTo>
                    <a:pt x="487" y="279"/>
                  </a:lnTo>
                  <a:lnTo>
                    <a:pt x="487" y="282"/>
                  </a:lnTo>
                  <a:lnTo>
                    <a:pt x="485" y="282"/>
                  </a:lnTo>
                  <a:lnTo>
                    <a:pt x="482" y="282"/>
                  </a:lnTo>
                  <a:lnTo>
                    <a:pt x="482" y="284"/>
                  </a:lnTo>
                  <a:lnTo>
                    <a:pt x="480" y="287"/>
                  </a:lnTo>
                  <a:lnTo>
                    <a:pt x="480" y="289"/>
                  </a:lnTo>
                  <a:lnTo>
                    <a:pt x="480" y="291"/>
                  </a:lnTo>
                  <a:lnTo>
                    <a:pt x="482" y="294"/>
                  </a:lnTo>
                  <a:lnTo>
                    <a:pt x="485" y="296"/>
                  </a:lnTo>
                  <a:lnTo>
                    <a:pt x="487" y="296"/>
                  </a:lnTo>
                  <a:lnTo>
                    <a:pt x="487" y="291"/>
                  </a:lnTo>
                  <a:lnTo>
                    <a:pt x="489" y="291"/>
                  </a:lnTo>
                  <a:lnTo>
                    <a:pt x="487" y="289"/>
                  </a:lnTo>
                  <a:lnTo>
                    <a:pt x="487" y="289"/>
                  </a:lnTo>
                  <a:lnTo>
                    <a:pt x="487" y="289"/>
                  </a:lnTo>
                  <a:lnTo>
                    <a:pt x="487" y="287"/>
                  </a:lnTo>
                  <a:lnTo>
                    <a:pt x="489" y="287"/>
                  </a:lnTo>
                  <a:lnTo>
                    <a:pt x="489" y="287"/>
                  </a:lnTo>
                  <a:lnTo>
                    <a:pt x="489" y="284"/>
                  </a:lnTo>
                  <a:lnTo>
                    <a:pt x="492" y="284"/>
                  </a:lnTo>
                  <a:lnTo>
                    <a:pt x="492" y="284"/>
                  </a:lnTo>
                  <a:lnTo>
                    <a:pt x="494" y="284"/>
                  </a:lnTo>
                  <a:lnTo>
                    <a:pt x="497" y="287"/>
                  </a:lnTo>
                  <a:lnTo>
                    <a:pt x="494" y="289"/>
                  </a:lnTo>
                  <a:lnTo>
                    <a:pt x="494" y="291"/>
                  </a:lnTo>
                  <a:lnTo>
                    <a:pt x="494" y="294"/>
                  </a:lnTo>
                  <a:lnTo>
                    <a:pt x="492" y="298"/>
                  </a:lnTo>
                  <a:lnTo>
                    <a:pt x="489" y="298"/>
                  </a:lnTo>
                  <a:lnTo>
                    <a:pt x="489" y="301"/>
                  </a:lnTo>
                  <a:lnTo>
                    <a:pt x="489" y="303"/>
                  </a:lnTo>
                  <a:lnTo>
                    <a:pt x="492" y="305"/>
                  </a:lnTo>
                  <a:lnTo>
                    <a:pt x="492" y="310"/>
                  </a:lnTo>
                  <a:lnTo>
                    <a:pt x="494" y="315"/>
                  </a:lnTo>
                  <a:lnTo>
                    <a:pt x="494" y="317"/>
                  </a:lnTo>
                  <a:lnTo>
                    <a:pt x="494" y="320"/>
                  </a:lnTo>
                  <a:lnTo>
                    <a:pt x="497" y="322"/>
                  </a:lnTo>
                  <a:lnTo>
                    <a:pt x="499" y="324"/>
                  </a:lnTo>
                  <a:lnTo>
                    <a:pt x="504" y="331"/>
                  </a:lnTo>
                  <a:lnTo>
                    <a:pt x="506" y="331"/>
                  </a:lnTo>
                  <a:lnTo>
                    <a:pt x="511" y="336"/>
                  </a:lnTo>
                  <a:lnTo>
                    <a:pt x="515" y="341"/>
                  </a:lnTo>
                  <a:lnTo>
                    <a:pt x="523" y="355"/>
                  </a:lnTo>
                  <a:lnTo>
                    <a:pt x="525" y="357"/>
                  </a:lnTo>
                  <a:lnTo>
                    <a:pt x="527" y="357"/>
                  </a:lnTo>
                  <a:lnTo>
                    <a:pt x="530" y="360"/>
                  </a:lnTo>
                  <a:lnTo>
                    <a:pt x="530" y="362"/>
                  </a:lnTo>
                  <a:lnTo>
                    <a:pt x="530" y="362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7"/>
                  </a:lnTo>
                  <a:lnTo>
                    <a:pt x="530" y="367"/>
                  </a:lnTo>
                  <a:lnTo>
                    <a:pt x="530" y="367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72"/>
                  </a:lnTo>
                  <a:lnTo>
                    <a:pt x="534" y="374"/>
                  </a:lnTo>
                  <a:lnTo>
                    <a:pt x="534" y="376"/>
                  </a:lnTo>
                  <a:lnTo>
                    <a:pt x="537" y="379"/>
                  </a:lnTo>
                  <a:lnTo>
                    <a:pt x="537" y="381"/>
                  </a:lnTo>
                  <a:lnTo>
                    <a:pt x="539" y="386"/>
                  </a:lnTo>
                  <a:lnTo>
                    <a:pt x="537" y="386"/>
                  </a:lnTo>
                  <a:lnTo>
                    <a:pt x="537" y="391"/>
                  </a:lnTo>
                  <a:lnTo>
                    <a:pt x="534" y="391"/>
                  </a:lnTo>
                  <a:lnTo>
                    <a:pt x="534" y="395"/>
                  </a:lnTo>
                  <a:lnTo>
                    <a:pt x="534" y="395"/>
                  </a:lnTo>
                  <a:lnTo>
                    <a:pt x="532" y="398"/>
                  </a:lnTo>
                  <a:lnTo>
                    <a:pt x="534" y="400"/>
                  </a:lnTo>
                  <a:lnTo>
                    <a:pt x="539" y="402"/>
                  </a:lnTo>
                  <a:lnTo>
                    <a:pt x="539" y="405"/>
                  </a:lnTo>
                  <a:lnTo>
                    <a:pt x="539" y="407"/>
                  </a:lnTo>
                  <a:lnTo>
                    <a:pt x="539" y="410"/>
                  </a:lnTo>
                  <a:lnTo>
                    <a:pt x="539" y="410"/>
                  </a:lnTo>
                  <a:lnTo>
                    <a:pt x="539" y="412"/>
                  </a:lnTo>
                  <a:lnTo>
                    <a:pt x="539" y="412"/>
                  </a:lnTo>
                  <a:lnTo>
                    <a:pt x="539" y="414"/>
                  </a:lnTo>
                  <a:lnTo>
                    <a:pt x="539" y="417"/>
                  </a:lnTo>
                  <a:lnTo>
                    <a:pt x="541" y="419"/>
                  </a:lnTo>
                  <a:lnTo>
                    <a:pt x="546" y="424"/>
                  </a:lnTo>
                  <a:lnTo>
                    <a:pt x="560" y="428"/>
                  </a:lnTo>
                  <a:lnTo>
                    <a:pt x="563" y="431"/>
                  </a:lnTo>
                  <a:lnTo>
                    <a:pt x="563" y="433"/>
                  </a:lnTo>
                  <a:lnTo>
                    <a:pt x="563" y="436"/>
                  </a:lnTo>
                  <a:lnTo>
                    <a:pt x="563" y="438"/>
                  </a:lnTo>
                  <a:lnTo>
                    <a:pt x="560" y="440"/>
                  </a:lnTo>
                  <a:lnTo>
                    <a:pt x="556" y="450"/>
                  </a:lnTo>
                  <a:lnTo>
                    <a:pt x="556" y="457"/>
                  </a:lnTo>
                  <a:lnTo>
                    <a:pt x="558" y="462"/>
                  </a:lnTo>
                  <a:lnTo>
                    <a:pt x="560" y="466"/>
                  </a:lnTo>
                  <a:lnTo>
                    <a:pt x="560" y="469"/>
                  </a:lnTo>
                  <a:lnTo>
                    <a:pt x="560" y="471"/>
                  </a:lnTo>
                  <a:lnTo>
                    <a:pt x="560" y="473"/>
                  </a:lnTo>
                  <a:lnTo>
                    <a:pt x="560" y="476"/>
                  </a:lnTo>
                  <a:lnTo>
                    <a:pt x="560" y="481"/>
                  </a:lnTo>
                  <a:lnTo>
                    <a:pt x="560" y="483"/>
                  </a:lnTo>
                  <a:lnTo>
                    <a:pt x="563" y="488"/>
                  </a:lnTo>
                  <a:lnTo>
                    <a:pt x="572" y="490"/>
                  </a:lnTo>
                  <a:lnTo>
                    <a:pt x="577" y="492"/>
                  </a:lnTo>
                  <a:lnTo>
                    <a:pt x="577" y="495"/>
                  </a:lnTo>
                  <a:lnTo>
                    <a:pt x="577" y="497"/>
                  </a:lnTo>
                  <a:lnTo>
                    <a:pt x="577" y="499"/>
                  </a:lnTo>
                  <a:lnTo>
                    <a:pt x="579" y="504"/>
                  </a:lnTo>
                  <a:lnTo>
                    <a:pt x="582" y="504"/>
                  </a:lnTo>
                  <a:lnTo>
                    <a:pt x="586" y="507"/>
                  </a:lnTo>
                  <a:lnTo>
                    <a:pt x="586" y="507"/>
                  </a:lnTo>
                  <a:lnTo>
                    <a:pt x="589" y="509"/>
                  </a:lnTo>
                  <a:lnTo>
                    <a:pt x="591" y="511"/>
                  </a:lnTo>
                  <a:lnTo>
                    <a:pt x="594" y="511"/>
                  </a:lnTo>
                  <a:lnTo>
                    <a:pt x="598" y="511"/>
                  </a:lnTo>
                  <a:lnTo>
                    <a:pt x="601" y="511"/>
                  </a:lnTo>
                  <a:lnTo>
                    <a:pt x="601" y="511"/>
                  </a:lnTo>
                  <a:lnTo>
                    <a:pt x="601" y="509"/>
                  </a:lnTo>
                  <a:lnTo>
                    <a:pt x="601" y="509"/>
                  </a:lnTo>
                  <a:lnTo>
                    <a:pt x="603" y="509"/>
                  </a:lnTo>
                  <a:lnTo>
                    <a:pt x="603" y="509"/>
                  </a:lnTo>
                  <a:lnTo>
                    <a:pt x="605" y="509"/>
                  </a:lnTo>
                  <a:lnTo>
                    <a:pt x="608" y="511"/>
                  </a:lnTo>
                  <a:lnTo>
                    <a:pt x="610" y="514"/>
                  </a:lnTo>
                  <a:lnTo>
                    <a:pt x="612" y="516"/>
                  </a:lnTo>
                  <a:lnTo>
                    <a:pt x="615" y="516"/>
                  </a:lnTo>
                  <a:lnTo>
                    <a:pt x="624" y="516"/>
                  </a:lnTo>
                  <a:lnTo>
                    <a:pt x="627" y="514"/>
                  </a:lnTo>
                  <a:lnTo>
                    <a:pt x="629" y="514"/>
                  </a:lnTo>
                  <a:lnTo>
                    <a:pt x="631" y="511"/>
                  </a:lnTo>
                  <a:lnTo>
                    <a:pt x="636" y="514"/>
                  </a:lnTo>
                  <a:lnTo>
                    <a:pt x="636" y="514"/>
                  </a:lnTo>
                  <a:lnTo>
                    <a:pt x="638" y="511"/>
                  </a:lnTo>
                  <a:lnTo>
                    <a:pt x="638" y="509"/>
                  </a:lnTo>
                  <a:lnTo>
                    <a:pt x="638" y="509"/>
                  </a:lnTo>
                  <a:lnTo>
                    <a:pt x="641" y="509"/>
                  </a:lnTo>
                  <a:lnTo>
                    <a:pt x="655" y="507"/>
                  </a:lnTo>
                  <a:lnTo>
                    <a:pt x="662" y="507"/>
                  </a:lnTo>
                  <a:lnTo>
                    <a:pt x="662" y="507"/>
                  </a:lnTo>
                  <a:lnTo>
                    <a:pt x="664" y="502"/>
                  </a:lnTo>
                  <a:lnTo>
                    <a:pt x="664" y="502"/>
                  </a:lnTo>
                  <a:lnTo>
                    <a:pt x="667" y="502"/>
                  </a:lnTo>
                  <a:lnTo>
                    <a:pt x="672" y="504"/>
                  </a:lnTo>
                  <a:lnTo>
                    <a:pt x="674" y="504"/>
                  </a:lnTo>
                  <a:lnTo>
                    <a:pt x="676" y="504"/>
                  </a:lnTo>
                  <a:lnTo>
                    <a:pt x="676" y="504"/>
                  </a:lnTo>
                  <a:lnTo>
                    <a:pt x="676" y="507"/>
                  </a:lnTo>
                  <a:lnTo>
                    <a:pt x="676" y="507"/>
                  </a:lnTo>
                  <a:lnTo>
                    <a:pt x="676" y="509"/>
                  </a:lnTo>
                  <a:lnTo>
                    <a:pt x="676" y="511"/>
                  </a:lnTo>
                  <a:lnTo>
                    <a:pt x="676" y="511"/>
                  </a:lnTo>
                  <a:lnTo>
                    <a:pt x="676" y="511"/>
                  </a:lnTo>
                  <a:lnTo>
                    <a:pt x="674" y="514"/>
                  </a:lnTo>
                  <a:lnTo>
                    <a:pt x="674" y="516"/>
                  </a:lnTo>
                  <a:lnTo>
                    <a:pt x="674" y="518"/>
                  </a:lnTo>
                  <a:lnTo>
                    <a:pt x="674" y="518"/>
                  </a:lnTo>
                  <a:lnTo>
                    <a:pt x="676" y="521"/>
                  </a:lnTo>
                  <a:lnTo>
                    <a:pt x="679" y="518"/>
                  </a:lnTo>
                  <a:lnTo>
                    <a:pt x="683" y="516"/>
                  </a:lnTo>
                  <a:lnTo>
                    <a:pt x="686" y="516"/>
                  </a:lnTo>
                  <a:lnTo>
                    <a:pt x="688" y="518"/>
                  </a:lnTo>
                  <a:lnTo>
                    <a:pt x="690" y="521"/>
                  </a:lnTo>
                  <a:lnTo>
                    <a:pt x="695" y="521"/>
                  </a:lnTo>
                  <a:lnTo>
                    <a:pt x="698" y="523"/>
                  </a:lnTo>
                  <a:lnTo>
                    <a:pt x="702" y="530"/>
                  </a:lnTo>
                  <a:lnTo>
                    <a:pt x="702" y="530"/>
                  </a:lnTo>
                  <a:lnTo>
                    <a:pt x="705" y="533"/>
                  </a:lnTo>
                  <a:lnTo>
                    <a:pt x="707" y="533"/>
                  </a:lnTo>
                  <a:lnTo>
                    <a:pt x="709" y="533"/>
                  </a:lnTo>
                  <a:lnTo>
                    <a:pt x="712" y="528"/>
                  </a:lnTo>
                  <a:lnTo>
                    <a:pt x="714" y="525"/>
                  </a:lnTo>
                  <a:lnTo>
                    <a:pt x="716" y="525"/>
                  </a:lnTo>
                  <a:lnTo>
                    <a:pt x="719" y="525"/>
                  </a:lnTo>
                  <a:lnTo>
                    <a:pt x="721" y="528"/>
                  </a:lnTo>
                  <a:lnTo>
                    <a:pt x="726" y="530"/>
                  </a:lnTo>
                  <a:lnTo>
                    <a:pt x="728" y="530"/>
                  </a:lnTo>
                  <a:lnTo>
                    <a:pt x="728" y="530"/>
                  </a:lnTo>
                  <a:lnTo>
                    <a:pt x="731" y="528"/>
                  </a:lnTo>
                  <a:lnTo>
                    <a:pt x="728" y="521"/>
                  </a:lnTo>
                  <a:lnTo>
                    <a:pt x="728" y="518"/>
                  </a:lnTo>
                  <a:lnTo>
                    <a:pt x="731" y="518"/>
                  </a:lnTo>
                  <a:lnTo>
                    <a:pt x="735" y="518"/>
                  </a:lnTo>
                  <a:lnTo>
                    <a:pt x="738" y="518"/>
                  </a:lnTo>
                  <a:lnTo>
                    <a:pt x="740" y="521"/>
                  </a:lnTo>
                  <a:lnTo>
                    <a:pt x="742" y="521"/>
                  </a:lnTo>
                  <a:lnTo>
                    <a:pt x="742" y="523"/>
                  </a:lnTo>
                  <a:lnTo>
                    <a:pt x="742" y="525"/>
                  </a:lnTo>
                  <a:lnTo>
                    <a:pt x="745" y="533"/>
                  </a:lnTo>
                  <a:lnTo>
                    <a:pt x="745" y="535"/>
                  </a:lnTo>
                  <a:lnTo>
                    <a:pt x="747" y="535"/>
                  </a:lnTo>
                  <a:lnTo>
                    <a:pt x="750" y="537"/>
                  </a:lnTo>
                  <a:lnTo>
                    <a:pt x="752" y="537"/>
                  </a:lnTo>
                  <a:lnTo>
                    <a:pt x="757" y="535"/>
                  </a:lnTo>
                  <a:lnTo>
                    <a:pt x="761" y="537"/>
                  </a:lnTo>
                  <a:lnTo>
                    <a:pt x="764" y="540"/>
                  </a:lnTo>
                  <a:lnTo>
                    <a:pt x="764" y="544"/>
                  </a:lnTo>
                  <a:lnTo>
                    <a:pt x="766" y="547"/>
                  </a:lnTo>
                  <a:lnTo>
                    <a:pt x="766" y="549"/>
                  </a:lnTo>
                  <a:lnTo>
                    <a:pt x="768" y="549"/>
                  </a:lnTo>
                  <a:lnTo>
                    <a:pt x="773" y="549"/>
                  </a:lnTo>
                  <a:lnTo>
                    <a:pt x="773" y="549"/>
                  </a:lnTo>
                  <a:lnTo>
                    <a:pt x="776" y="551"/>
                  </a:lnTo>
                  <a:lnTo>
                    <a:pt x="776" y="556"/>
                  </a:lnTo>
                  <a:lnTo>
                    <a:pt x="778" y="556"/>
                  </a:lnTo>
                  <a:lnTo>
                    <a:pt x="778" y="559"/>
                  </a:lnTo>
                  <a:lnTo>
                    <a:pt x="783" y="561"/>
                  </a:lnTo>
                  <a:lnTo>
                    <a:pt x="783" y="563"/>
                  </a:lnTo>
                  <a:lnTo>
                    <a:pt x="783" y="566"/>
                  </a:lnTo>
                  <a:lnTo>
                    <a:pt x="785" y="568"/>
                  </a:lnTo>
                  <a:lnTo>
                    <a:pt x="790" y="568"/>
                  </a:lnTo>
                  <a:lnTo>
                    <a:pt x="790" y="570"/>
                  </a:lnTo>
                  <a:lnTo>
                    <a:pt x="795" y="573"/>
                  </a:lnTo>
                  <a:lnTo>
                    <a:pt x="811" y="585"/>
                  </a:lnTo>
                  <a:lnTo>
                    <a:pt x="816" y="585"/>
                  </a:lnTo>
                  <a:lnTo>
                    <a:pt x="821" y="585"/>
                  </a:lnTo>
                  <a:lnTo>
                    <a:pt x="823" y="582"/>
                  </a:lnTo>
                  <a:lnTo>
                    <a:pt x="828" y="580"/>
                  </a:lnTo>
                  <a:lnTo>
                    <a:pt x="832" y="580"/>
                  </a:lnTo>
                  <a:lnTo>
                    <a:pt x="835" y="580"/>
                  </a:lnTo>
                  <a:lnTo>
                    <a:pt x="835" y="580"/>
                  </a:lnTo>
                  <a:lnTo>
                    <a:pt x="837" y="582"/>
                  </a:lnTo>
                  <a:lnTo>
                    <a:pt x="839" y="585"/>
                  </a:lnTo>
                  <a:lnTo>
                    <a:pt x="842" y="585"/>
                  </a:lnTo>
                  <a:lnTo>
                    <a:pt x="844" y="582"/>
                  </a:lnTo>
                  <a:lnTo>
                    <a:pt x="849" y="580"/>
                  </a:lnTo>
                  <a:lnTo>
                    <a:pt x="851" y="580"/>
                  </a:lnTo>
                  <a:lnTo>
                    <a:pt x="854" y="580"/>
                  </a:lnTo>
                  <a:lnTo>
                    <a:pt x="854" y="582"/>
                  </a:lnTo>
                  <a:lnTo>
                    <a:pt x="854" y="585"/>
                  </a:lnTo>
                  <a:lnTo>
                    <a:pt x="851" y="589"/>
                  </a:lnTo>
                  <a:lnTo>
                    <a:pt x="844" y="613"/>
                  </a:lnTo>
                  <a:lnTo>
                    <a:pt x="844" y="615"/>
                  </a:lnTo>
                  <a:lnTo>
                    <a:pt x="847" y="618"/>
                  </a:lnTo>
                  <a:lnTo>
                    <a:pt x="849" y="620"/>
                  </a:lnTo>
                  <a:lnTo>
                    <a:pt x="851" y="620"/>
                  </a:lnTo>
                  <a:lnTo>
                    <a:pt x="854" y="620"/>
                  </a:lnTo>
                  <a:lnTo>
                    <a:pt x="854" y="622"/>
                  </a:lnTo>
                  <a:lnTo>
                    <a:pt x="854" y="625"/>
                  </a:lnTo>
                  <a:lnTo>
                    <a:pt x="854" y="627"/>
                  </a:lnTo>
                  <a:lnTo>
                    <a:pt x="854" y="627"/>
                  </a:lnTo>
                  <a:lnTo>
                    <a:pt x="854" y="630"/>
                  </a:lnTo>
                  <a:lnTo>
                    <a:pt x="856" y="632"/>
                  </a:lnTo>
                  <a:lnTo>
                    <a:pt x="856" y="632"/>
                  </a:lnTo>
                  <a:lnTo>
                    <a:pt x="858" y="634"/>
                  </a:lnTo>
                  <a:lnTo>
                    <a:pt x="863" y="630"/>
                  </a:lnTo>
                  <a:lnTo>
                    <a:pt x="865" y="630"/>
                  </a:lnTo>
                  <a:lnTo>
                    <a:pt x="868" y="630"/>
                  </a:lnTo>
                  <a:lnTo>
                    <a:pt x="868" y="632"/>
                  </a:lnTo>
                  <a:lnTo>
                    <a:pt x="868" y="637"/>
                  </a:lnTo>
                  <a:lnTo>
                    <a:pt x="868" y="639"/>
                  </a:lnTo>
                  <a:lnTo>
                    <a:pt x="868" y="641"/>
                  </a:lnTo>
                  <a:lnTo>
                    <a:pt x="870" y="644"/>
                  </a:lnTo>
                  <a:lnTo>
                    <a:pt x="870" y="646"/>
                  </a:lnTo>
                  <a:lnTo>
                    <a:pt x="873" y="648"/>
                  </a:lnTo>
                  <a:lnTo>
                    <a:pt x="873" y="648"/>
                  </a:lnTo>
                  <a:lnTo>
                    <a:pt x="875" y="648"/>
                  </a:lnTo>
                  <a:lnTo>
                    <a:pt x="875" y="648"/>
                  </a:lnTo>
                  <a:lnTo>
                    <a:pt x="877" y="651"/>
                  </a:lnTo>
                  <a:lnTo>
                    <a:pt x="877" y="653"/>
                  </a:lnTo>
                  <a:lnTo>
                    <a:pt x="877" y="656"/>
                  </a:lnTo>
                  <a:lnTo>
                    <a:pt x="877" y="658"/>
                  </a:lnTo>
                  <a:lnTo>
                    <a:pt x="873" y="663"/>
                  </a:lnTo>
                  <a:lnTo>
                    <a:pt x="873" y="665"/>
                  </a:lnTo>
                  <a:lnTo>
                    <a:pt x="873" y="665"/>
                  </a:lnTo>
                  <a:lnTo>
                    <a:pt x="873" y="670"/>
                  </a:lnTo>
                  <a:lnTo>
                    <a:pt x="873" y="672"/>
                  </a:lnTo>
                  <a:lnTo>
                    <a:pt x="870" y="672"/>
                  </a:lnTo>
                  <a:lnTo>
                    <a:pt x="870" y="674"/>
                  </a:lnTo>
                  <a:lnTo>
                    <a:pt x="868" y="679"/>
                  </a:lnTo>
                  <a:lnTo>
                    <a:pt x="865" y="682"/>
                  </a:lnTo>
                  <a:lnTo>
                    <a:pt x="865" y="684"/>
                  </a:lnTo>
                  <a:lnTo>
                    <a:pt x="868" y="686"/>
                  </a:lnTo>
                  <a:lnTo>
                    <a:pt x="868" y="689"/>
                  </a:lnTo>
                  <a:lnTo>
                    <a:pt x="870" y="691"/>
                  </a:lnTo>
                  <a:lnTo>
                    <a:pt x="887" y="705"/>
                  </a:lnTo>
                  <a:lnTo>
                    <a:pt x="891" y="710"/>
                  </a:lnTo>
                  <a:lnTo>
                    <a:pt x="896" y="717"/>
                  </a:lnTo>
                  <a:lnTo>
                    <a:pt x="896" y="722"/>
                  </a:lnTo>
                  <a:lnTo>
                    <a:pt x="899" y="727"/>
                  </a:lnTo>
                  <a:lnTo>
                    <a:pt x="899" y="731"/>
                  </a:lnTo>
                  <a:lnTo>
                    <a:pt x="901" y="734"/>
                  </a:lnTo>
                  <a:lnTo>
                    <a:pt x="903" y="734"/>
                  </a:lnTo>
                  <a:lnTo>
                    <a:pt x="906" y="736"/>
                  </a:lnTo>
                  <a:lnTo>
                    <a:pt x="908" y="736"/>
                  </a:lnTo>
                  <a:lnTo>
                    <a:pt x="913" y="736"/>
                  </a:lnTo>
                  <a:lnTo>
                    <a:pt x="915" y="736"/>
                  </a:lnTo>
                  <a:lnTo>
                    <a:pt x="915" y="734"/>
                  </a:lnTo>
                  <a:lnTo>
                    <a:pt x="920" y="731"/>
                  </a:lnTo>
                  <a:lnTo>
                    <a:pt x="922" y="729"/>
                  </a:lnTo>
                  <a:lnTo>
                    <a:pt x="941" y="722"/>
                  </a:lnTo>
                  <a:lnTo>
                    <a:pt x="943" y="722"/>
                  </a:lnTo>
                  <a:lnTo>
                    <a:pt x="946" y="722"/>
                  </a:lnTo>
                  <a:lnTo>
                    <a:pt x="948" y="724"/>
                  </a:lnTo>
                  <a:lnTo>
                    <a:pt x="953" y="727"/>
                  </a:lnTo>
                  <a:lnTo>
                    <a:pt x="958" y="731"/>
                  </a:lnTo>
                  <a:lnTo>
                    <a:pt x="958" y="731"/>
                  </a:lnTo>
                  <a:lnTo>
                    <a:pt x="958" y="731"/>
                  </a:lnTo>
                  <a:lnTo>
                    <a:pt x="960" y="731"/>
                  </a:lnTo>
                  <a:lnTo>
                    <a:pt x="960" y="731"/>
                  </a:lnTo>
                  <a:lnTo>
                    <a:pt x="960" y="731"/>
                  </a:lnTo>
                  <a:lnTo>
                    <a:pt x="962" y="729"/>
                  </a:lnTo>
                  <a:lnTo>
                    <a:pt x="965" y="727"/>
                  </a:lnTo>
                  <a:lnTo>
                    <a:pt x="967" y="724"/>
                  </a:lnTo>
                  <a:lnTo>
                    <a:pt x="974" y="727"/>
                  </a:lnTo>
                  <a:lnTo>
                    <a:pt x="977" y="727"/>
                  </a:lnTo>
                  <a:lnTo>
                    <a:pt x="979" y="724"/>
                  </a:lnTo>
                  <a:lnTo>
                    <a:pt x="981" y="724"/>
                  </a:lnTo>
                  <a:lnTo>
                    <a:pt x="981" y="724"/>
                  </a:lnTo>
                  <a:lnTo>
                    <a:pt x="986" y="727"/>
                  </a:lnTo>
                  <a:lnTo>
                    <a:pt x="986" y="727"/>
                  </a:lnTo>
                  <a:lnTo>
                    <a:pt x="986" y="727"/>
                  </a:lnTo>
                  <a:lnTo>
                    <a:pt x="988" y="727"/>
                  </a:lnTo>
                  <a:lnTo>
                    <a:pt x="988" y="724"/>
                  </a:lnTo>
                  <a:lnTo>
                    <a:pt x="991" y="722"/>
                  </a:lnTo>
                  <a:lnTo>
                    <a:pt x="991" y="722"/>
                  </a:lnTo>
                  <a:lnTo>
                    <a:pt x="996" y="719"/>
                  </a:lnTo>
                  <a:lnTo>
                    <a:pt x="1003" y="719"/>
                  </a:lnTo>
                  <a:lnTo>
                    <a:pt x="1005" y="719"/>
                  </a:lnTo>
                  <a:lnTo>
                    <a:pt x="1010" y="719"/>
                  </a:lnTo>
                  <a:lnTo>
                    <a:pt x="1010" y="719"/>
                  </a:lnTo>
                  <a:lnTo>
                    <a:pt x="1012" y="717"/>
                  </a:lnTo>
                  <a:lnTo>
                    <a:pt x="1017" y="715"/>
                  </a:lnTo>
                  <a:lnTo>
                    <a:pt x="1017" y="712"/>
                  </a:lnTo>
                  <a:lnTo>
                    <a:pt x="1024" y="712"/>
                  </a:lnTo>
                  <a:lnTo>
                    <a:pt x="1026" y="710"/>
                  </a:lnTo>
                  <a:lnTo>
                    <a:pt x="1029" y="710"/>
                  </a:lnTo>
                  <a:lnTo>
                    <a:pt x="1033" y="712"/>
                  </a:lnTo>
                  <a:lnTo>
                    <a:pt x="1036" y="712"/>
                  </a:lnTo>
                  <a:lnTo>
                    <a:pt x="1040" y="712"/>
                  </a:lnTo>
                  <a:lnTo>
                    <a:pt x="1040" y="712"/>
                  </a:lnTo>
                  <a:lnTo>
                    <a:pt x="1043" y="710"/>
                  </a:lnTo>
                  <a:lnTo>
                    <a:pt x="1043" y="710"/>
                  </a:lnTo>
                  <a:lnTo>
                    <a:pt x="1045" y="708"/>
                  </a:lnTo>
                  <a:lnTo>
                    <a:pt x="1045" y="705"/>
                  </a:lnTo>
                  <a:lnTo>
                    <a:pt x="1045" y="705"/>
                  </a:lnTo>
                  <a:lnTo>
                    <a:pt x="1045" y="703"/>
                  </a:lnTo>
                  <a:lnTo>
                    <a:pt x="1043" y="701"/>
                  </a:lnTo>
                  <a:lnTo>
                    <a:pt x="1043" y="701"/>
                  </a:lnTo>
                  <a:lnTo>
                    <a:pt x="1043" y="701"/>
                  </a:lnTo>
                  <a:lnTo>
                    <a:pt x="1043" y="698"/>
                  </a:lnTo>
                  <a:lnTo>
                    <a:pt x="1045" y="696"/>
                  </a:lnTo>
                  <a:lnTo>
                    <a:pt x="1050" y="689"/>
                  </a:lnTo>
                  <a:lnTo>
                    <a:pt x="1050" y="686"/>
                  </a:lnTo>
                  <a:lnTo>
                    <a:pt x="1050" y="686"/>
                  </a:lnTo>
                  <a:lnTo>
                    <a:pt x="1050" y="684"/>
                  </a:lnTo>
                  <a:lnTo>
                    <a:pt x="1050" y="684"/>
                  </a:lnTo>
                  <a:lnTo>
                    <a:pt x="1048" y="682"/>
                  </a:lnTo>
                  <a:lnTo>
                    <a:pt x="1048" y="682"/>
                  </a:lnTo>
                  <a:lnTo>
                    <a:pt x="1048" y="682"/>
                  </a:lnTo>
                  <a:lnTo>
                    <a:pt x="1048" y="679"/>
                  </a:lnTo>
                  <a:lnTo>
                    <a:pt x="1048" y="679"/>
                  </a:lnTo>
                  <a:lnTo>
                    <a:pt x="1048" y="677"/>
                  </a:lnTo>
                  <a:lnTo>
                    <a:pt x="1050" y="677"/>
                  </a:lnTo>
                  <a:lnTo>
                    <a:pt x="1052" y="677"/>
                  </a:lnTo>
                  <a:lnTo>
                    <a:pt x="1052" y="677"/>
                  </a:lnTo>
                  <a:lnTo>
                    <a:pt x="1055" y="677"/>
                  </a:lnTo>
                  <a:lnTo>
                    <a:pt x="1057" y="677"/>
                  </a:lnTo>
                  <a:lnTo>
                    <a:pt x="1057" y="679"/>
                  </a:lnTo>
                  <a:lnTo>
                    <a:pt x="1059" y="679"/>
                  </a:lnTo>
                  <a:lnTo>
                    <a:pt x="1062" y="677"/>
                  </a:lnTo>
                  <a:lnTo>
                    <a:pt x="1062" y="677"/>
                  </a:lnTo>
                  <a:lnTo>
                    <a:pt x="1062" y="674"/>
                  </a:lnTo>
                  <a:lnTo>
                    <a:pt x="1064" y="672"/>
                  </a:lnTo>
                  <a:lnTo>
                    <a:pt x="1064" y="670"/>
                  </a:lnTo>
                  <a:lnTo>
                    <a:pt x="1071" y="665"/>
                  </a:lnTo>
                  <a:lnTo>
                    <a:pt x="1071" y="663"/>
                  </a:lnTo>
                  <a:lnTo>
                    <a:pt x="1078" y="658"/>
                  </a:lnTo>
                  <a:lnTo>
                    <a:pt x="1078" y="658"/>
                  </a:lnTo>
                  <a:lnTo>
                    <a:pt x="1078" y="658"/>
                  </a:lnTo>
                  <a:lnTo>
                    <a:pt x="1078" y="658"/>
                  </a:lnTo>
                  <a:lnTo>
                    <a:pt x="1078" y="656"/>
                  </a:lnTo>
                  <a:lnTo>
                    <a:pt x="1078" y="656"/>
                  </a:lnTo>
                  <a:lnTo>
                    <a:pt x="1081" y="653"/>
                  </a:lnTo>
                  <a:lnTo>
                    <a:pt x="1081" y="651"/>
                  </a:lnTo>
                  <a:lnTo>
                    <a:pt x="1083" y="651"/>
                  </a:lnTo>
                  <a:lnTo>
                    <a:pt x="1090" y="646"/>
                  </a:lnTo>
                  <a:lnTo>
                    <a:pt x="1092" y="646"/>
                  </a:lnTo>
                  <a:lnTo>
                    <a:pt x="1097" y="646"/>
                  </a:lnTo>
                  <a:lnTo>
                    <a:pt x="1097" y="646"/>
                  </a:lnTo>
                  <a:lnTo>
                    <a:pt x="1100" y="648"/>
                  </a:lnTo>
                  <a:lnTo>
                    <a:pt x="1102" y="648"/>
                  </a:lnTo>
                  <a:lnTo>
                    <a:pt x="1102" y="648"/>
                  </a:lnTo>
                  <a:lnTo>
                    <a:pt x="1107" y="646"/>
                  </a:lnTo>
                  <a:lnTo>
                    <a:pt x="1109" y="646"/>
                  </a:lnTo>
                  <a:lnTo>
                    <a:pt x="1111" y="646"/>
                  </a:lnTo>
                  <a:lnTo>
                    <a:pt x="1114" y="648"/>
                  </a:lnTo>
                  <a:lnTo>
                    <a:pt x="1116" y="648"/>
                  </a:lnTo>
                  <a:lnTo>
                    <a:pt x="1121" y="646"/>
                  </a:lnTo>
                  <a:lnTo>
                    <a:pt x="1123" y="644"/>
                  </a:lnTo>
                  <a:lnTo>
                    <a:pt x="1123" y="644"/>
                  </a:lnTo>
                  <a:lnTo>
                    <a:pt x="1123" y="639"/>
                  </a:lnTo>
                  <a:lnTo>
                    <a:pt x="1123" y="639"/>
                  </a:lnTo>
                  <a:lnTo>
                    <a:pt x="1126" y="637"/>
                  </a:lnTo>
                  <a:lnTo>
                    <a:pt x="1126" y="637"/>
                  </a:lnTo>
                  <a:lnTo>
                    <a:pt x="1126" y="634"/>
                  </a:lnTo>
                  <a:lnTo>
                    <a:pt x="1128" y="634"/>
                  </a:lnTo>
                  <a:lnTo>
                    <a:pt x="1130" y="632"/>
                  </a:lnTo>
                  <a:lnTo>
                    <a:pt x="1130" y="632"/>
                  </a:lnTo>
                  <a:lnTo>
                    <a:pt x="1133" y="630"/>
                  </a:lnTo>
                  <a:lnTo>
                    <a:pt x="1133" y="625"/>
                  </a:lnTo>
                  <a:lnTo>
                    <a:pt x="1135" y="622"/>
                  </a:lnTo>
                  <a:lnTo>
                    <a:pt x="1135" y="622"/>
                  </a:lnTo>
                  <a:lnTo>
                    <a:pt x="1140" y="620"/>
                  </a:lnTo>
                  <a:lnTo>
                    <a:pt x="1142" y="620"/>
                  </a:lnTo>
                  <a:lnTo>
                    <a:pt x="1144" y="618"/>
                  </a:lnTo>
                  <a:lnTo>
                    <a:pt x="1147" y="618"/>
                  </a:lnTo>
                  <a:lnTo>
                    <a:pt x="1147" y="615"/>
                  </a:lnTo>
                  <a:lnTo>
                    <a:pt x="1152" y="615"/>
                  </a:lnTo>
                  <a:lnTo>
                    <a:pt x="1156" y="615"/>
                  </a:lnTo>
                  <a:lnTo>
                    <a:pt x="1156" y="613"/>
                  </a:lnTo>
                  <a:lnTo>
                    <a:pt x="1159" y="608"/>
                  </a:lnTo>
                  <a:lnTo>
                    <a:pt x="1161" y="608"/>
                  </a:lnTo>
                  <a:lnTo>
                    <a:pt x="1161" y="606"/>
                  </a:lnTo>
                  <a:lnTo>
                    <a:pt x="1166" y="604"/>
                  </a:lnTo>
                  <a:lnTo>
                    <a:pt x="1175" y="601"/>
                  </a:lnTo>
                  <a:lnTo>
                    <a:pt x="1187" y="594"/>
                  </a:lnTo>
                  <a:lnTo>
                    <a:pt x="1189" y="594"/>
                  </a:lnTo>
                  <a:lnTo>
                    <a:pt x="1192" y="596"/>
                  </a:lnTo>
                  <a:lnTo>
                    <a:pt x="1197" y="599"/>
                  </a:lnTo>
                  <a:lnTo>
                    <a:pt x="1199" y="599"/>
                  </a:lnTo>
                  <a:lnTo>
                    <a:pt x="1199" y="599"/>
                  </a:lnTo>
                  <a:lnTo>
                    <a:pt x="1201" y="596"/>
                  </a:lnTo>
                  <a:lnTo>
                    <a:pt x="1204" y="596"/>
                  </a:lnTo>
                  <a:lnTo>
                    <a:pt x="1204" y="594"/>
                  </a:lnTo>
                  <a:lnTo>
                    <a:pt x="1206" y="601"/>
                  </a:lnTo>
                  <a:lnTo>
                    <a:pt x="1211" y="604"/>
                  </a:lnTo>
                  <a:lnTo>
                    <a:pt x="1215" y="606"/>
                  </a:lnTo>
                  <a:lnTo>
                    <a:pt x="1220" y="606"/>
                  </a:lnTo>
                  <a:lnTo>
                    <a:pt x="1223" y="604"/>
                  </a:lnTo>
                  <a:lnTo>
                    <a:pt x="1220" y="606"/>
                  </a:lnTo>
                  <a:lnTo>
                    <a:pt x="1220" y="611"/>
                  </a:lnTo>
                  <a:lnTo>
                    <a:pt x="1223" y="622"/>
                  </a:lnTo>
                  <a:lnTo>
                    <a:pt x="1220" y="627"/>
                  </a:lnTo>
                  <a:lnTo>
                    <a:pt x="1220" y="627"/>
                  </a:lnTo>
                  <a:lnTo>
                    <a:pt x="1215" y="634"/>
                  </a:lnTo>
                  <a:lnTo>
                    <a:pt x="1213" y="637"/>
                  </a:lnTo>
                  <a:lnTo>
                    <a:pt x="1213" y="641"/>
                  </a:lnTo>
                  <a:lnTo>
                    <a:pt x="1215" y="644"/>
                  </a:lnTo>
                  <a:lnTo>
                    <a:pt x="1220" y="648"/>
                  </a:lnTo>
                  <a:lnTo>
                    <a:pt x="1218" y="651"/>
                  </a:lnTo>
                  <a:lnTo>
                    <a:pt x="1220" y="653"/>
                  </a:lnTo>
                  <a:lnTo>
                    <a:pt x="1223" y="656"/>
                  </a:lnTo>
                  <a:lnTo>
                    <a:pt x="1225" y="656"/>
                  </a:lnTo>
                  <a:lnTo>
                    <a:pt x="1225" y="656"/>
                  </a:lnTo>
                  <a:lnTo>
                    <a:pt x="1227" y="658"/>
                  </a:lnTo>
                  <a:lnTo>
                    <a:pt x="1230" y="663"/>
                  </a:lnTo>
                  <a:lnTo>
                    <a:pt x="1230" y="665"/>
                  </a:lnTo>
                  <a:lnTo>
                    <a:pt x="1232" y="667"/>
                  </a:lnTo>
                  <a:lnTo>
                    <a:pt x="1239" y="674"/>
                  </a:lnTo>
                  <a:lnTo>
                    <a:pt x="1239" y="677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73" name="Freeform 73"/>
            <p:cNvSpPr>
              <a:spLocks noEditPoints="1"/>
            </p:cNvSpPr>
            <p:nvPr/>
          </p:nvSpPr>
          <p:spPr bwMode="auto">
            <a:xfrm>
              <a:off x="4492169" y="2243998"/>
              <a:ext cx="31189" cy="13897"/>
            </a:xfrm>
            <a:custGeom>
              <a:avLst/>
              <a:gdLst>
                <a:gd name="T0" fmla="*/ 36 w 36"/>
                <a:gd name="T1" fmla="*/ 0 h 16"/>
                <a:gd name="T2" fmla="*/ 36 w 36"/>
                <a:gd name="T3" fmla="*/ 0 h 16"/>
                <a:gd name="T4" fmla="*/ 36 w 36"/>
                <a:gd name="T5" fmla="*/ 0 h 16"/>
                <a:gd name="T6" fmla="*/ 36 w 36"/>
                <a:gd name="T7" fmla="*/ 0 h 16"/>
                <a:gd name="T8" fmla="*/ 36 w 36"/>
                <a:gd name="T9" fmla="*/ 0 h 16"/>
                <a:gd name="T10" fmla="*/ 36 w 36"/>
                <a:gd name="T11" fmla="*/ 0 h 16"/>
                <a:gd name="T12" fmla="*/ 34 w 36"/>
                <a:gd name="T13" fmla="*/ 2 h 16"/>
                <a:gd name="T14" fmla="*/ 34 w 36"/>
                <a:gd name="T15" fmla="*/ 4 h 16"/>
                <a:gd name="T16" fmla="*/ 34 w 36"/>
                <a:gd name="T17" fmla="*/ 7 h 16"/>
                <a:gd name="T18" fmla="*/ 34 w 36"/>
                <a:gd name="T19" fmla="*/ 9 h 16"/>
                <a:gd name="T20" fmla="*/ 31 w 36"/>
                <a:gd name="T21" fmla="*/ 11 h 16"/>
                <a:gd name="T22" fmla="*/ 29 w 36"/>
                <a:gd name="T23" fmla="*/ 14 h 16"/>
                <a:gd name="T24" fmla="*/ 24 w 36"/>
                <a:gd name="T25" fmla="*/ 14 h 16"/>
                <a:gd name="T26" fmla="*/ 26 w 36"/>
                <a:gd name="T27" fmla="*/ 9 h 16"/>
                <a:gd name="T28" fmla="*/ 26 w 36"/>
                <a:gd name="T29" fmla="*/ 7 h 16"/>
                <a:gd name="T30" fmla="*/ 26 w 36"/>
                <a:gd name="T31" fmla="*/ 9 h 16"/>
                <a:gd name="T32" fmla="*/ 26 w 36"/>
                <a:gd name="T33" fmla="*/ 7 h 16"/>
                <a:gd name="T34" fmla="*/ 29 w 36"/>
                <a:gd name="T35" fmla="*/ 2 h 16"/>
                <a:gd name="T36" fmla="*/ 31 w 36"/>
                <a:gd name="T37" fmla="*/ 0 h 16"/>
                <a:gd name="T38" fmla="*/ 34 w 36"/>
                <a:gd name="T39" fmla="*/ 0 h 16"/>
                <a:gd name="T40" fmla="*/ 36 w 36"/>
                <a:gd name="T41" fmla="*/ 0 h 16"/>
                <a:gd name="T42" fmla="*/ 8 w 36"/>
                <a:gd name="T43" fmla="*/ 11 h 16"/>
                <a:gd name="T44" fmla="*/ 8 w 36"/>
                <a:gd name="T45" fmla="*/ 11 h 16"/>
                <a:gd name="T46" fmla="*/ 8 w 36"/>
                <a:gd name="T47" fmla="*/ 11 h 16"/>
                <a:gd name="T48" fmla="*/ 5 w 36"/>
                <a:gd name="T49" fmla="*/ 9 h 16"/>
                <a:gd name="T50" fmla="*/ 0 w 36"/>
                <a:gd name="T51" fmla="*/ 11 h 16"/>
                <a:gd name="T52" fmla="*/ 0 w 36"/>
                <a:gd name="T53" fmla="*/ 11 h 16"/>
                <a:gd name="T54" fmla="*/ 0 w 36"/>
                <a:gd name="T55" fmla="*/ 11 h 16"/>
                <a:gd name="T56" fmla="*/ 0 w 36"/>
                <a:gd name="T57" fmla="*/ 11 h 16"/>
                <a:gd name="T58" fmla="*/ 0 w 36"/>
                <a:gd name="T59" fmla="*/ 9 h 16"/>
                <a:gd name="T60" fmla="*/ 3 w 36"/>
                <a:gd name="T61" fmla="*/ 9 h 16"/>
                <a:gd name="T62" fmla="*/ 3 w 36"/>
                <a:gd name="T63" fmla="*/ 7 h 16"/>
                <a:gd name="T64" fmla="*/ 3 w 36"/>
                <a:gd name="T65" fmla="*/ 7 h 16"/>
                <a:gd name="T66" fmla="*/ 5 w 36"/>
                <a:gd name="T67" fmla="*/ 7 h 16"/>
                <a:gd name="T68" fmla="*/ 8 w 36"/>
                <a:gd name="T69" fmla="*/ 7 h 16"/>
                <a:gd name="T70" fmla="*/ 10 w 36"/>
                <a:gd name="T71" fmla="*/ 7 h 16"/>
                <a:gd name="T72" fmla="*/ 10 w 36"/>
                <a:gd name="T73" fmla="*/ 7 h 16"/>
                <a:gd name="T74" fmla="*/ 10 w 36"/>
                <a:gd name="T75" fmla="*/ 9 h 16"/>
                <a:gd name="T76" fmla="*/ 10 w 36"/>
                <a:gd name="T77" fmla="*/ 9 h 16"/>
                <a:gd name="T78" fmla="*/ 8 w 36"/>
                <a:gd name="T79" fmla="*/ 11 h 16"/>
                <a:gd name="T80" fmla="*/ 10 w 36"/>
                <a:gd name="T81" fmla="*/ 11 h 16"/>
                <a:gd name="T82" fmla="*/ 10 w 36"/>
                <a:gd name="T83" fmla="*/ 11 h 16"/>
                <a:gd name="T84" fmla="*/ 12 w 36"/>
                <a:gd name="T85" fmla="*/ 11 h 16"/>
                <a:gd name="T86" fmla="*/ 12 w 36"/>
                <a:gd name="T87" fmla="*/ 11 h 16"/>
                <a:gd name="T88" fmla="*/ 12 w 36"/>
                <a:gd name="T89" fmla="*/ 14 h 16"/>
                <a:gd name="T90" fmla="*/ 12 w 36"/>
                <a:gd name="T91" fmla="*/ 14 h 16"/>
                <a:gd name="T92" fmla="*/ 10 w 36"/>
                <a:gd name="T93" fmla="*/ 16 h 16"/>
                <a:gd name="T94" fmla="*/ 10 w 36"/>
                <a:gd name="T95" fmla="*/ 16 h 16"/>
                <a:gd name="T96" fmla="*/ 10 w 36"/>
                <a:gd name="T97" fmla="*/ 14 h 16"/>
                <a:gd name="T98" fmla="*/ 10 w 36"/>
                <a:gd name="T99" fmla="*/ 14 h 16"/>
                <a:gd name="T100" fmla="*/ 10 w 36"/>
                <a:gd name="T101" fmla="*/ 14 h 16"/>
                <a:gd name="T102" fmla="*/ 10 w 36"/>
                <a:gd name="T103" fmla="*/ 11 h 16"/>
                <a:gd name="T104" fmla="*/ 10 w 36"/>
                <a:gd name="T105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" h="16">
                  <a:moveTo>
                    <a:pt x="36" y="0"/>
                  </a:moveTo>
                  <a:lnTo>
                    <a:pt x="36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4" y="2"/>
                  </a:lnTo>
                  <a:lnTo>
                    <a:pt x="34" y="4"/>
                  </a:lnTo>
                  <a:lnTo>
                    <a:pt x="34" y="7"/>
                  </a:lnTo>
                  <a:lnTo>
                    <a:pt x="34" y="9"/>
                  </a:lnTo>
                  <a:lnTo>
                    <a:pt x="31" y="11"/>
                  </a:lnTo>
                  <a:lnTo>
                    <a:pt x="29" y="14"/>
                  </a:lnTo>
                  <a:lnTo>
                    <a:pt x="24" y="14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9" y="2"/>
                  </a:lnTo>
                  <a:lnTo>
                    <a:pt x="31" y="0"/>
                  </a:lnTo>
                  <a:lnTo>
                    <a:pt x="34" y="0"/>
                  </a:lnTo>
                  <a:lnTo>
                    <a:pt x="36" y="0"/>
                  </a:lnTo>
                  <a:close/>
                  <a:moveTo>
                    <a:pt x="8" y="11"/>
                  </a:moveTo>
                  <a:lnTo>
                    <a:pt x="8" y="11"/>
                  </a:lnTo>
                  <a:lnTo>
                    <a:pt x="8" y="11"/>
                  </a:lnTo>
                  <a:lnTo>
                    <a:pt x="5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8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8" y="11"/>
                  </a:lnTo>
                  <a:close/>
                  <a:moveTo>
                    <a:pt x="10" y="11"/>
                  </a:moveTo>
                  <a:lnTo>
                    <a:pt x="10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1"/>
                  </a:lnTo>
                  <a:lnTo>
                    <a:pt x="10" y="11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74" name="Freeform 74"/>
            <p:cNvSpPr>
              <a:spLocks noEditPoints="1"/>
            </p:cNvSpPr>
            <p:nvPr/>
          </p:nvSpPr>
          <p:spPr bwMode="auto">
            <a:xfrm>
              <a:off x="4492169" y="2243998"/>
              <a:ext cx="31189" cy="13897"/>
            </a:xfrm>
            <a:custGeom>
              <a:avLst/>
              <a:gdLst>
                <a:gd name="T0" fmla="*/ 36 w 36"/>
                <a:gd name="T1" fmla="*/ 0 h 16"/>
                <a:gd name="T2" fmla="*/ 36 w 36"/>
                <a:gd name="T3" fmla="*/ 0 h 16"/>
                <a:gd name="T4" fmla="*/ 36 w 36"/>
                <a:gd name="T5" fmla="*/ 0 h 16"/>
                <a:gd name="T6" fmla="*/ 36 w 36"/>
                <a:gd name="T7" fmla="*/ 0 h 16"/>
                <a:gd name="T8" fmla="*/ 36 w 36"/>
                <a:gd name="T9" fmla="*/ 0 h 16"/>
                <a:gd name="T10" fmla="*/ 36 w 36"/>
                <a:gd name="T11" fmla="*/ 0 h 16"/>
                <a:gd name="T12" fmla="*/ 34 w 36"/>
                <a:gd name="T13" fmla="*/ 2 h 16"/>
                <a:gd name="T14" fmla="*/ 34 w 36"/>
                <a:gd name="T15" fmla="*/ 4 h 16"/>
                <a:gd name="T16" fmla="*/ 34 w 36"/>
                <a:gd name="T17" fmla="*/ 7 h 16"/>
                <a:gd name="T18" fmla="*/ 34 w 36"/>
                <a:gd name="T19" fmla="*/ 9 h 16"/>
                <a:gd name="T20" fmla="*/ 31 w 36"/>
                <a:gd name="T21" fmla="*/ 11 h 16"/>
                <a:gd name="T22" fmla="*/ 29 w 36"/>
                <a:gd name="T23" fmla="*/ 14 h 16"/>
                <a:gd name="T24" fmla="*/ 24 w 36"/>
                <a:gd name="T25" fmla="*/ 14 h 16"/>
                <a:gd name="T26" fmla="*/ 26 w 36"/>
                <a:gd name="T27" fmla="*/ 9 h 16"/>
                <a:gd name="T28" fmla="*/ 26 w 36"/>
                <a:gd name="T29" fmla="*/ 7 h 16"/>
                <a:gd name="T30" fmla="*/ 26 w 36"/>
                <a:gd name="T31" fmla="*/ 9 h 16"/>
                <a:gd name="T32" fmla="*/ 26 w 36"/>
                <a:gd name="T33" fmla="*/ 7 h 16"/>
                <a:gd name="T34" fmla="*/ 29 w 36"/>
                <a:gd name="T35" fmla="*/ 2 h 16"/>
                <a:gd name="T36" fmla="*/ 31 w 36"/>
                <a:gd name="T37" fmla="*/ 0 h 16"/>
                <a:gd name="T38" fmla="*/ 34 w 36"/>
                <a:gd name="T39" fmla="*/ 0 h 16"/>
                <a:gd name="T40" fmla="*/ 36 w 36"/>
                <a:gd name="T41" fmla="*/ 0 h 16"/>
                <a:gd name="T42" fmla="*/ 8 w 36"/>
                <a:gd name="T43" fmla="*/ 11 h 16"/>
                <a:gd name="T44" fmla="*/ 8 w 36"/>
                <a:gd name="T45" fmla="*/ 11 h 16"/>
                <a:gd name="T46" fmla="*/ 8 w 36"/>
                <a:gd name="T47" fmla="*/ 11 h 16"/>
                <a:gd name="T48" fmla="*/ 5 w 36"/>
                <a:gd name="T49" fmla="*/ 9 h 16"/>
                <a:gd name="T50" fmla="*/ 0 w 36"/>
                <a:gd name="T51" fmla="*/ 11 h 16"/>
                <a:gd name="T52" fmla="*/ 0 w 36"/>
                <a:gd name="T53" fmla="*/ 11 h 16"/>
                <a:gd name="T54" fmla="*/ 0 w 36"/>
                <a:gd name="T55" fmla="*/ 11 h 16"/>
                <a:gd name="T56" fmla="*/ 0 w 36"/>
                <a:gd name="T57" fmla="*/ 11 h 16"/>
                <a:gd name="T58" fmla="*/ 0 w 36"/>
                <a:gd name="T59" fmla="*/ 9 h 16"/>
                <a:gd name="T60" fmla="*/ 3 w 36"/>
                <a:gd name="T61" fmla="*/ 9 h 16"/>
                <a:gd name="T62" fmla="*/ 3 w 36"/>
                <a:gd name="T63" fmla="*/ 7 h 16"/>
                <a:gd name="T64" fmla="*/ 3 w 36"/>
                <a:gd name="T65" fmla="*/ 7 h 16"/>
                <a:gd name="T66" fmla="*/ 5 w 36"/>
                <a:gd name="T67" fmla="*/ 7 h 16"/>
                <a:gd name="T68" fmla="*/ 8 w 36"/>
                <a:gd name="T69" fmla="*/ 7 h 16"/>
                <a:gd name="T70" fmla="*/ 10 w 36"/>
                <a:gd name="T71" fmla="*/ 7 h 16"/>
                <a:gd name="T72" fmla="*/ 10 w 36"/>
                <a:gd name="T73" fmla="*/ 7 h 16"/>
                <a:gd name="T74" fmla="*/ 10 w 36"/>
                <a:gd name="T75" fmla="*/ 9 h 16"/>
                <a:gd name="T76" fmla="*/ 10 w 36"/>
                <a:gd name="T77" fmla="*/ 9 h 16"/>
                <a:gd name="T78" fmla="*/ 8 w 36"/>
                <a:gd name="T79" fmla="*/ 11 h 16"/>
                <a:gd name="T80" fmla="*/ 10 w 36"/>
                <a:gd name="T81" fmla="*/ 11 h 16"/>
                <a:gd name="T82" fmla="*/ 10 w 36"/>
                <a:gd name="T83" fmla="*/ 11 h 16"/>
                <a:gd name="T84" fmla="*/ 12 w 36"/>
                <a:gd name="T85" fmla="*/ 11 h 16"/>
                <a:gd name="T86" fmla="*/ 12 w 36"/>
                <a:gd name="T87" fmla="*/ 11 h 16"/>
                <a:gd name="T88" fmla="*/ 12 w 36"/>
                <a:gd name="T89" fmla="*/ 14 h 16"/>
                <a:gd name="T90" fmla="*/ 12 w 36"/>
                <a:gd name="T91" fmla="*/ 14 h 16"/>
                <a:gd name="T92" fmla="*/ 10 w 36"/>
                <a:gd name="T93" fmla="*/ 16 h 16"/>
                <a:gd name="T94" fmla="*/ 10 w 36"/>
                <a:gd name="T95" fmla="*/ 16 h 16"/>
                <a:gd name="T96" fmla="*/ 10 w 36"/>
                <a:gd name="T97" fmla="*/ 14 h 16"/>
                <a:gd name="T98" fmla="*/ 10 w 36"/>
                <a:gd name="T99" fmla="*/ 14 h 16"/>
                <a:gd name="T100" fmla="*/ 10 w 36"/>
                <a:gd name="T101" fmla="*/ 14 h 16"/>
                <a:gd name="T102" fmla="*/ 10 w 36"/>
                <a:gd name="T103" fmla="*/ 11 h 16"/>
                <a:gd name="T104" fmla="*/ 10 w 36"/>
                <a:gd name="T105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" h="16">
                  <a:moveTo>
                    <a:pt x="36" y="0"/>
                  </a:moveTo>
                  <a:lnTo>
                    <a:pt x="36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4" y="2"/>
                  </a:lnTo>
                  <a:lnTo>
                    <a:pt x="34" y="4"/>
                  </a:lnTo>
                  <a:lnTo>
                    <a:pt x="34" y="7"/>
                  </a:lnTo>
                  <a:lnTo>
                    <a:pt x="34" y="9"/>
                  </a:lnTo>
                  <a:lnTo>
                    <a:pt x="31" y="11"/>
                  </a:lnTo>
                  <a:lnTo>
                    <a:pt x="29" y="14"/>
                  </a:lnTo>
                  <a:lnTo>
                    <a:pt x="24" y="14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9" y="2"/>
                  </a:lnTo>
                  <a:lnTo>
                    <a:pt x="31" y="0"/>
                  </a:lnTo>
                  <a:lnTo>
                    <a:pt x="34" y="0"/>
                  </a:lnTo>
                  <a:lnTo>
                    <a:pt x="36" y="0"/>
                  </a:lnTo>
                  <a:moveTo>
                    <a:pt x="8" y="11"/>
                  </a:moveTo>
                  <a:lnTo>
                    <a:pt x="8" y="11"/>
                  </a:lnTo>
                  <a:lnTo>
                    <a:pt x="8" y="11"/>
                  </a:lnTo>
                  <a:lnTo>
                    <a:pt x="5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8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8" y="11"/>
                  </a:lnTo>
                  <a:moveTo>
                    <a:pt x="10" y="11"/>
                  </a:moveTo>
                  <a:lnTo>
                    <a:pt x="10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1"/>
                  </a:lnTo>
                  <a:lnTo>
                    <a:pt x="10" y="11"/>
                  </a:lnTo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75" name="Freeform 75"/>
            <p:cNvSpPr/>
            <p:nvPr/>
          </p:nvSpPr>
          <p:spPr bwMode="auto">
            <a:xfrm>
              <a:off x="3890062" y="3988045"/>
              <a:ext cx="18194" cy="14766"/>
            </a:xfrm>
            <a:custGeom>
              <a:avLst/>
              <a:gdLst>
                <a:gd name="T0" fmla="*/ 14 w 21"/>
                <a:gd name="T1" fmla="*/ 0 h 17"/>
                <a:gd name="T2" fmla="*/ 14 w 21"/>
                <a:gd name="T3" fmla="*/ 0 h 17"/>
                <a:gd name="T4" fmla="*/ 14 w 21"/>
                <a:gd name="T5" fmla="*/ 0 h 17"/>
                <a:gd name="T6" fmla="*/ 14 w 21"/>
                <a:gd name="T7" fmla="*/ 0 h 17"/>
                <a:gd name="T8" fmla="*/ 14 w 21"/>
                <a:gd name="T9" fmla="*/ 0 h 17"/>
                <a:gd name="T10" fmla="*/ 14 w 21"/>
                <a:gd name="T11" fmla="*/ 0 h 17"/>
                <a:gd name="T12" fmla="*/ 14 w 21"/>
                <a:gd name="T13" fmla="*/ 0 h 17"/>
                <a:gd name="T14" fmla="*/ 17 w 21"/>
                <a:gd name="T15" fmla="*/ 0 h 17"/>
                <a:gd name="T16" fmla="*/ 19 w 21"/>
                <a:gd name="T17" fmla="*/ 2 h 17"/>
                <a:gd name="T18" fmla="*/ 21 w 21"/>
                <a:gd name="T19" fmla="*/ 7 h 17"/>
                <a:gd name="T20" fmla="*/ 21 w 21"/>
                <a:gd name="T21" fmla="*/ 12 h 17"/>
                <a:gd name="T22" fmla="*/ 19 w 21"/>
                <a:gd name="T23" fmla="*/ 14 h 17"/>
                <a:gd name="T24" fmla="*/ 17 w 21"/>
                <a:gd name="T25" fmla="*/ 17 h 17"/>
                <a:gd name="T26" fmla="*/ 17 w 21"/>
                <a:gd name="T27" fmla="*/ 17 h 17"/>
                <a:gd name="T28" fmla="*/ 14 w 21"/>
                <a:gd name="T29" fmla="*/ 14 h 17"/>
                <a:gd name="T30" fmla="*/ 12 w 21"/>
                <a:gd name="T31" fmla="*/ 14 h 17"/>
                <a:gd name="T32" fmla="*/ 10 w 21"/>
                <a:gd name="T33" fmla="*/ 14 h 17"/>
                <a:gd name="T34" fmla="*/ 7 w 21"/>
                <a:gd name="T35" fmla="*/ 14 h 17"/>
                <a:gd name="T36" fmla="*/ 5 w 21"/>
                <a:gd name="T37" fmla="*/ 17 h 17"/>
                <a:gd name="T38" fmla="*/ 5 w 21"/>
                <a:gd name="T39" fmla="*/ 17 h 17"/>
                <a:gd name="T40" fmla="*/ 3 w 21"/>
                <a:gd name="T41" fmla="*/ 17 h 17"/>
                <a:gd name="T42" fmla="*/ 3 w 21"/>
                <a:gd name="T43" fmla="*/ 17 h 17"/>
                <a:gd name="T44" fmla="*/ 0 w 21"/>
                <a:gd name="T45" fmla="*/ 17 h 17"/>
                <a:gd name="T46" fmla="*/ 0 w 21"/>
                <a:gd name="T47" fmla="*/ 14 h 17"/>
                <a:gd name="T48" fmla="*/ 0 w 21"/>
                <a:gd name="T49" fmla="*/ 14 h 17"/>
                <a:gd name="T50" fmla="*/ 0 w 21"/>
                <a:gd name="T51" fmla="*/ 14 h 17"/>
                <a:gd name="T52" fmla="*/ 3 w 21"/>
                <a:gd name="T53" fmla="*/ 14 h 17"/>
                <a:gd name="T54" fmla="*/ 3 w 21"/>
                <a:gd name="T55" fmla="*/ 12 h 17"/>
                <a:gd name="T56" fmla="*/ 3 w 21"/>
                <a:gd name="T57" fmla="*/ 12 h 17"/>
                <a:gd name="T58" fmla="*/ 3 w 21"/>
                <a:gd name="T59" fmla="*/ 9 h 17"/>
                <a:gd name="T60" fmla="*/ 0 w 21"/>
                <a:gd name="T61" fmla="*/ 7 h 17"/>
                <a:gd name="T62" fmla="*/ 0 w 21"/>
                <a:gd name="T63" fmla="*/ 7 h 17"/>
                <a:gd name="T64" fmla="*/ 0 w 21"/>
                <a:gd name="T65" fmla="*/ 7 h 17"/>
                <a:gd name="T66" fmla="*/ 3 w 21"/>
                <a:gd name="T67" fmla="*/ 7 h 17"/>
                <a:gd name="T68" fmla="*/ 7 w 21"/>
                <a:gd name="T69" fmla="*/ 9 h 17"/>
                <a:gd name="T70" fmla="*/ 10 w 21"/>
                <a:gd name="T71" fmla="*/ 7 h 17"/>
                <a:gd name="T72" fmla="*/ 14 w 21"/>
                <a:gd name="T73" fmla="*/ 2 h 17"/>
                <a:gd name="T74" fmla="*/ 14 w 21"/>
                <a:gd name="T7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" h="17">
                  <a:moveTo>
                    <a:pt x="14" y="0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7" y="0"/>
                  </a:lnTo>
                  <a:lnTo>
                    <a:pt x="19" y="2"/>
                  </a:lnTo>
                  <a:lnTo>
                    <a:pt x="21" y="7"/>
                  </a:lnTo>
                  <a:lnTo>
                    <a:pt x="21" y="12"/>
                  </a:lnTo>
                  <a:lnTo>
                    <a:pt x="19" y="14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4" y="14"/>
                  </a:lnTo>
                  <a:lnTo>
                    <a:pt x="12" y="14"/>
                  </a:lnTo>
                  <a:lnTo>
                    <a:pt x="10" y="14"/>
                  </a:lnTo>
                  <a:lnTo>
                    <a:pt x="7" y="14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3" y="14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9"/>
                  </a:lnTo>
                  <a:lnTo>
                    <a:pt x="10" y="7"/>
                  </a:lnTo>
                  <a:lnTo>
                    <a:pt x="14" y="2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  <p:sp>
          <p:nvSpPr>
            <p:cNvPr id="76" name="Freeform 76"/>
            <p:cNvSpPr/>
            <p:nvPr/>
          </p:nvSpPr>
          <p:spPr bwMode="auto">
            <a:xfrm>
              <a:off x="3890062" y="3988045"/>
              <a:ext cx="18194" cy="14766"/>
            </a:xfrm>
            <a:custGeom>
              <a:avLst/>
              <a:gdLst>
                <a:gd name="T0" fmla="*/ 14 w 21"/>
                <a:gd name="T1" fmla="*/ 0 h 17"/>
                <a:gd name="T2" fmla="*/ 14 w 21"/>
                <a:gd name="T3" fmla="*/ 0 h 17"/>
                <a:gd name="T4" fmla="*/ 14 w 21"/>
                <a:gd name="T5" fmla="*/ 0 h 17"/>
                <a:gd name="T6" fmla="*/ 14 w 21"/>
                <a:gd name="T7" fmla="*/ 0 h 17"/>
                <a:gd name="T8" fmla="*/ 14 w 21"/>
                <a:gd name="T9" fmla="*/ 0 h 17"/>
                <a:gd name="T10" fmla="*/ 14 w 21"/>
                <a:gd name="T11" fmla="*/ 0 h 17"/>
                <a:gd name="T12" fmla="*/ 14 w 21"/>
                <a:gd name="T13" fmla="*/ 0 h 17"/>
                <a:gd name="T14" fmla="*/ 17 w 21"/>
                <a:gd name="T15" fmla="*/ 0 h 17"/>
                <a:gd name="T16" fmla="*/ 19 w 21"/>
                <a:gd name="T17" fmla="*/ 2 h 17"/>
                <a:gd name="T18" fmla="*/ 21 w 21"/>
                <a:gd name="T19" fmla="*/ 7 h 17"/>
                <a:gd name="T20" fmla="*/ 21 w 21"/>
                <a:gd name="T21" fmla="*/ 12 h 17"/>
                <a:gd name="T22" fmla="*/ 19 w 21"/>
                <a:gd name="T23" fmla="*/ 14 h 17"/>
                <a:gd name="T24" fmla="*/ 17 w 21"/>
                <a:gd name="T25" fmla="*/ 17 h 17"/>
                <a:gd name="T26" fmla="*/ 17 w 21"/>
                <a:gd name="T27" fmla="*/ 17 h 17"/>
                <a:gd name="T28" fmla="*/ 14 w 21"/>
                <a:gd name="T29" fmla="*/ 14 h 17"/>
                <a:gd name="T30" fmla="*/ 12 w 21"/>
                <a:gd name="T31" fmla="*/ 14 h 17"/>
                <a:gd name="T32" fmla="*/ 10 w 21"/>
                <a:gd name="T33" fmla="*/ 14 h 17"/>
                <a:gd name="T34" fmla="*/ 7 w 21"/>
                <a:gd name="T35" fmla="*/ 14 h 17"/>
                <a:gd name="T36" fmla="*/ 5 w 21"/>
                <a:gd name="T37" fmla="*/ 17 h 17"/>
                <a:gd name="T38" fmla="*/ 5 w 21"/>
                <a:gd name="T39" fmla="*/ 17 h 17"/>
                <a:gd name="T40" fmla="*/ 3 w 21"/>
                <a:gd name="T41" fmla="*/ 17 h 17"/>
                <a:gd name="T42" fmla="*/ 3 w 21"/>
                <a:gd name="T43" fmla="*/ 17 h 17"/>
                <a:gd name="T44" fmla="*/ 0 w 21"/>
                <a:gd name="T45" fmla="*/ 17 h 17"/>
                <a:gd name="T46" fmla="*/ 0 w 21"/>
                <a:gd name="T47" fmla="*/ 14 h 17"/>
                <a:gd name="T48" fmla="*/ 0 w 21"/>
                <a:gd name="T49" fmla="*/ 14 h 17"/>
                <a:gd name="T50" fmla="*/ 0 w 21"/>
                <a:gd name="T51" fmla="*/ 14 h 17"/>
                <a:gd name="T52" fmla="*/ 3 w 21"/>
                <a:gd name="T53" fmla="*/ 14 h 17"/>
                <a:gd name="T54" fmla="*/ 3 w 21"/>
                <a:gd name="T55" fmla="*/ 12 h 17"/>
                <a:gd name="T56" fmla="*/ 3 w 21"/>
                <a:gd name="T57" fmla="*/ 12 h 17"/>
                <a:gd name="T58" fmla="*/ 3 w 21"/>
                <a:gd name="T59" fmla="*/ 9 h 17"/>
                <a:gd name="T60" fmla="*/ 0 w 21"/>
                <a:gd name="T61" fmla="*/ 7 h 17"/>
                <a:gd name="T62" fmla="*/ 0 w 21"/>
                <a:gd name="T63" fmla="*/ 7 h 17"/>
                <a:gd name="T64" fmla="*/ 0 w 21"/>
                <a:gd name="T65" fmla="*/ 7 h 17"/>
                <a:gd name="T66" fmla="*/ 3 w 21"/>
                <a:gd name="T67" fmla="*/ 7 h 17"/>
                <a:gd name="T68" fmla="*/ 7 w 21"/>
                <a:gd name="T69" fmla="*/ 9 h 17"/>
                <a:gd name="T70" fmla="*/ 10 w 21"/>
                <a:gd name="T71" fmla="*/ 7 h 17"/>
                <a:gd name="T72" fmla="*/ 14 w 21"/>
                <a:gd name="T73" fmla="*/ 2 h 17"/>
                <a:gd name="T74" fmla="*/ 14 w 21"/>
                <a:gd name="T7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" h="17">
                  <a:moveTo>
                    <a:pt x="14" y="0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7" y="0"/>
                  </a:lnTo>
                  <a:lnTo>
                    <a:pt x="19" y="2"/>
                  </a:lnTo>
                  <a:lnTo>
                    <a:pt x="21" y="7"/>
                  </a:lnTo>
                  <a:lnTo>
                    <a:pt x="21" y="12"/>
                  </a:lnTo>
                  <a:lnTo>
                    <a:pt x="19" y="14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4" y="14"/>
                  </a:lnTo>
                  <a:lnTo>
                    <a:pt x="12" y="14"/>
                  </a:lnTo>
                  <a:lnTo>
                    <a:pt x="10" y="14"/>
                  </a:lnTo>
                  <a:lnTo>
                    <a:pt x="7" y="14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3" y="14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9"/>
                  </a:lnTo>
                  <a:lnTo>
                    <a:pt x="10" y="7"/>
                  </a:lnTo>
                  <a:lnTo>
                    <a:pt x="14" y="2"/>
                  </a:lnTo>
                  <a:lnTo>
                    <a:pt x="14" y="0"/>
                  </a:lnTo>
                </a:path>
              </a:pathLst>
            </a:custGeom>
            <a:grpFill/>
            <a:ln w="3175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800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90" name="TextBox 89"/>
          <p:cNvSpPr txBox="1"/>
          <p:nvPr/>
        </p:nvSpPr>
        <p:spPr>
          <a:xfrm>
            <a:off x="6586138" y="3115753"/>
            <a:ext cx="171040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Sales Projections</a:t>
            </a:r>
            <a:endParaRPr lang="en-US" sz="1600" b="1" dirty="0">
              <a:latin typeface="Arial" panose="020B06040202020202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1" name="Chart 90"/>
          <p:cNvGraphicFramePr/>
          <p:nvPr/>
        </p:nvGraphicFramePr>
        <p:xfrm>
          <a:off x="6462424" y="3373568"/>
          <a:ext cx="3567346" cy="2353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98" name="TextBox 97"/>
          <p:cNvSpPr txBox="1"/>
          <p:nvPr/>
        </p:nvSpPr>
        <p:spPr>
          <a:xfrm>
            <a:off x="4076857" y="5154518"/>
            <a:ext cx="1304939" cy="50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9000"/>
              </a:lnSpc>
            </a:pPr>
            <a:r>
              <a:rPr lang="en-US" dirty="0"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$18 Billion</a:t>
            </a:r>
            <a:endParaRPr lang="en-US" dirty="0">
              <a:latin typeface="Arial" panose="020B06040202020202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  <a:p>
            <a:pPr>
              <a:lnSpc>
                <a:spcPct val="89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Lorem ipsum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2319610" y="5154518"/>
            <a:ext cx="1304939" cy="50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9000"/>
              </a:lnSpc>
            </a:pPr>
            <a:r>
              <a:rPr lang="en-US" dirty="0"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$65 Billion </a:t>
            </a:r>
            <a:endParaRPr lang="en-US" dirty="0">
              <a:latin typeface="Arial" panose="020B06040202020202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  <a:p>
            <a:pPr>
              <a:lnSpc>
                <a:spcPct val="89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Lorem ipsum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Oval 100"/>
          <p:cNvSpPr/>
          <p:nvPr/>
        </p:nvSpPr>
        <p:spPr>
          <a:xfrm>
            <a:off x="3621156" y="5154705"/>
            <a:ext cx="447670" cy="447670"/>
          </a:xfrm>
          <a:prstGeom prst="ellipse">
            <a:avLst/>
          </a:prstGeom>
          <a:solidFill>
            <a:srgbClr val="1F2B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02" name="Freeform 5"/>
          <p:cNvSpPr>
            <a:spLocks noChangeAspect="1" noEditPoints="1"/>
          </p:cNvSpPr>
          <p:nvPr/>
        </p:nvSpPr>
        <p:spPr bwMode="auto">
          <a:xfrm>
            <a:off x="3764834" y="5212809"/>
            <a:ext cx="166332" cy="331461"/>
          </a:xfrm>
          <a:custGeom>
            <a:avLst/>
            <a:gdLst>
              <a:gd name="T0" fmla="*/ 116 w 117"/>
              <a:gd name="T1" fmla="*/ 130 h 233"/>
              <a:gd name="T2" fmla="*/ 93 w 117"/>
              <a:gd name="T3" fmla="*/ 63 h 233"/>
              <a:gd name="T4" fmla="*/ 24 w 117"/>
              <a:gd name="T5" fmla="*/ 63 h 233"/>
              <a:gd name="T6" fmla="*/ 1 w 117"/>
              <a:gd name="T7" fmla="*/ 130 h 233"/>
              <a:gd name="T8" fmla="*/ 7 w 117"/>
              <a:gd name="T9" fmla="*/ 140 h 233"/>
              <a:gd name="T10" fmla="*/ 18 w 117"/>
              <a:gd name="T11" fmla="*/ 136 h 233"/>
              <a:gd name="T12" fmla="*/ 30 w 117"/>
              <a:gd name="T13" fmla="*/ 223 h 233"/>
              <a:gd name="T14" fmla="*/ 41 w 117"/>
              <a:gd name="T15" fmla="*/ 233 h 233"/>
              <a:gd name="T16" fmla="*/ 59 w 117"/>
              <a:gd name="T17" fmla="*/ 165 h 233"/>
              <a:gd name="T18" fmla="*/ 76 w 117"/>
              <a:gd name="T19" fmla="*/ 233 h 233"/>
              <a:gd name="T20" fmla="*/ 87 w 117"/>
              <a:gd name="T21" fmla="*/ 224 h 233"/>
              <a:gd name="T22" fmla="*/ 84 w 117"/>
              <a:gd name="T23" fmla="*/ 101 h 233"/>
              <a:gd name="T24" fmla="*/ 107 w 117"/>
              <a:gd name="T25" fmla="*/ 141 h 233"/>
              <a:gd name="T26" fmla="*/ 116 w 117"/>
              <a:gd name="T27" fmla="*/ 130 h 233"/>
              <a:gd name="T28" fmla="*/ 104 w 117"/>
              <a:gd name="T29" fmla="*/ 134 h 233"/>
              <a:gd name="T30" fmla="*/ 80 w 117"/>
              <a:gd name="T31" fmla="*/ 87 h 233"/>
              <a:gd name="T32" fmla="*/ 80 w 117"/>
              <a:gd name="T33" fmla="*/ 157 h 233"/>
              <a:gd name="T34" fmla="*/ 82 w 117"/>
              <a:gd name="T35" fmla="*/ 218 h 233"/>
              <a:gd name="T36" fmla="*/ 82 w 117"/>
              <a:gd name="T37" fmla="*/ 223 h 233"/>
              <a:gd name="T38" fmla="*/ 76 w 117"/>
              <a:gd name="T39" fmla="*/ 230 h 233"/>
              <a:gd name="T40" fmla="*/ 70 w 117"/>
              <a:gd name="T41" fmla="*/ 223 h 233"/>
              <a:gd name="T42" fmla="*/ 59 w 117"/>
              <a:gd name="T43" fmla="*/ 143 h 233"/>
              <a:gd name="T44" fmla="*/ 47 w 117"/>
              <a:gd name="T45" fmla="*/ 223 h 233"/>
              <a:gd name="T46" fmla="*/ 35 w 117"/>
              <a:gd name="T47" fmla="*/ 223 h 233"/>
              <a:gd name="T48" fmla="*/ 35 w 117"/>
              <a:gd name="T49" fmla="*/ 218 h 233"/>
              <a:gd name="T50" fmla="*/ 37 w 117"/>
              <a:gd name="T51" fmla="*/ 157 h 233"/>
              <a:gd name="T52" fmla="*/ 37 w 117"/>
              <a:gd name="T53" fmla="*/ 87 h 233"/>
              <a:gd name="T54" fmla="*/ 13 w 117"/>
              <a:gd name="T55" fmla="*/ 134 h 233"/>
              <a:gd name="T56" fmla="*/ 9 w 117"/>
              <a:gd name="T57" fmla="*/ 136 h 233"/>
              <a:gd name="T58" fmla="*/ 6 w 117"/>
              <a:gd name="T59" fmla="*/ 131 h 233"/>
              <a:gd name="T60" fmla="*/ 8 w 117"/>
              <a:gd name="T61" fmla="*/ 123 h 233"/>
              <a:gd name="T62" fmla="*/ 59 w 117"/>
              <a:gd name="T63" fmla="*/ 54 h 233"/>
              <a:gd name="T64" fmla="*/ 109 w 117"/>
              <a:gd name="T65" fmla="*/ 123 h 233"/>
              <a:gd name="T66" fmla="*/ 111 w 117"/>
              <a:gd name="T67" fmla="*/ 131 h 233"/>
              <a:gd name="T68" fmla="*/ 109 w 117"/>
              <a:gd name="T69" fmla="*/ 136 h 233"/>
              <a:gd name="T70" fmla="*/ 81 w 117"/>
              <a:gd name="T71" fmla="*/ 22 h 233"/>
              <a:gd name="T72" fmla="*/ 36 w 117"/>
              <a:gd name="T73" fmla="*/ 22 h 233"/>
              <a:gd name="T74" fmla="*/ 59 w 117"/>
              <a:gd name="T75" fmla="*/ 4 h 233"/>
              <a:gd name="T76" fmla="*/ 59 w 117"/>
              <a:gd name="T77" fmla="*/ 39 h 233"/>
              <a:gd name="T78" fmla="*/ 59 w 117"/>
              <a:gd name="T79" fmla="*/ 4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7" h="233">
                <a:moveTo>
                  <a:pt x="116" y="130"/>
                </a:moveTo>
                <a:cubicBezTo>
                  <a:pt x="116" y="130"/>
                  <a:pt x="116" y="130"/>
                  <a:pt x="116" y="130"/>
                </a:cubicBezTo>
                <a:cubicBezTo>
                  <a:pt x="116" y="129"/>
                  <a:pt x="115" y="126"/>
                  <a:pt x="113" y="122"/>
                </a:cubicBezTo>
                <a:cubicBezTo>
                  <a:pt x="108" y="105"/>
                  <a:pt x="96" y="69"/>
                  <a:pt x="93" y="63"/>
                </a:cubicBezTo>
                <a:cubicBezTo>
                  <a:pt x="88" y="53"/>
                  <a:pt x="78" y="49"/>
                  <a:pt x="59" y="49"/>
                </a:cubicBezTo>
                <a:cubicBezTo>
                  <a:pt x="39" y="49"/>
                  <a:pt x="29" y="53"/>
                  <a:pt x="24" y="63"/>
                </a:cubicBezTo>
                <a:cubicBezTo>
                  <a:pt x="21" y="69"/>
                  <a:pt x="9" y="105"/>
                  <a:pt x="4" y="122"/>
                </a:cubicBezTo>
                <a:cubicBezTo>
                  <a:pt x="3" y="126"/>
                  <a:pt x="1" y="129"/>
                  <a:pt x="1" y="130"/>
                </a:cubicBezTo>
                <a:cubicBezTo>
                  <a:pt x="1" y="130"/>
                  <a:pt x="1" y="130"/>
                  <a:pt x="1" y="130"/>
                </a:cubicBezTo>
                <a:cubicBezTo>
                  <a:pt x="0" y="134"/>
                  <a:pt x="3" y="139"/>
                  <a:pt x="7" y="140"/>
                </a:cubicBezTo>
                <a:cubicBezTo>
                  <a:pt x="8" y="141"/>
                  <a:pt x="9" y="141"/>
                  <a:pt x="10" y="141"/>
                </a:cubicBezTo>
                <a:cubicBezTo>
                  <a:pt x="13" y="141"/>
                  <a:pt x="16" y="139"/>
                  <a:pt x="18" y="136"/>
                </a:cubicBezTo>
                <a:cubicBezTo>
                  <a:pt x="33" y="101"/>
                  <a:pt x="33" y="101"/>
                  <a:pt x="33" y="101"/>
                </a:cubicBezTo>
                <a:cubicBezTo>
                  <a:pt x="32" y="148"/>
                  <a:pt x="31" y="220"/>
                  <a:pt x="30" y="223"/>
                </a:cubicBezTo>
                <a:cubicBezTo>
                  <a:pt x="30" y="223"/>
                  <a:pt x="30" y="223"/>
                  <a:pt x="30" y="224"/>
                </a:cubicBezTo>
                <a:cubicBezTo>
                  <a:pt x="31" y="229"/>
                  <a:pt x="35" y="233"/>
                  <a:pt x="41" y="233"/>
                </a:cubicBezTo>
                <a:cubicBezTo>
                  <a:pt x="47" y="233"/>
                  <a:pt x="51" y="229"/>
                  <a:pt x="52" y="224"/>
                </a:cubicBezTo>
                <a:cubicBezTo>
                  <a:pt x="59" y="165"/>
                  <a:pt x="59" y="165"/>
                  <a:pt x="59" y="165"/>
                </a:cubicBezTo>
                <a:cubicBezTo>
                  <a:pt x="65" y="224"/>
                  <a:pt x="65" y="224"/>
                  <a:pt x="65" y="224"/>
                </a:cubicBezTo>
                <a:cubicBezTo>
                  <a:pt x="66" y="229"/>
                  <a:pt x="71" y="233"/>
                  <a:pt x="76" y="233"/>
                </a:cubicBezTo>
                <a:cubicBezTo>
                  <a:pt x="76" y="233"/>
                  <a:pt x="76" y="233"/>
                  <a:pt x="76" y="233"/>
                </a:cubicBezTo>
                <a:cubicBezTo>
                  <a:pt x="82" y="233"/>
                  <a:pt x="86" y="229"/>
                  <a:pt x="87" y="224"/>
                </a:cubicBezTo>
                <a:cubicBezTo>
                  <a:pt x="87" y="223"/>
                  <a:pt x="87" y="223"/>
                  <a:pt x="87" y="223"/>
                </a:cubicBezTo>
                <a:cubicBezTo>
                  <a:pt x="87" y="220"/>
                  <a:pt x="85" y="148"/>
                  <a:pt x="84" y="101"/>
                </a:cubicBezTo>
                <a:cubicBezTo>
                  <a:pt x="99" y="136"/>
                  <a:pt x="99" y="136"/>
                  <a:pt x="99" y="136"/>
                </a:cubicBezTo>
                <a:cubicBezTo>
                  <a:pt x="101" y="139"/>
                  <a:pt x="104" y="141"/>
                  <a:pt x="107" y="141"/>
                </a:cubicBezTo>
                <a:cubicBezTo>
                  <a:pt x="108" y="141"/>
                  <a:pt x="109" y="141"/>
                  <a:pt x="110" y="140"/>
                </a:cubicBezTo>
                <a:cubicBezTo>
                  <a:pt x="114" y="139"/>
                  <a:pt x="117" y="134"/>
                  <a:pt x="116" y="130"/>
                </a:cubicBezTo>
                <a:close/>
                <a:moveTo>
                  <a:pt x="109" y="136"/>
                </a:moveTo>
                <a:cubicBezTo>
                  <a:pt x="107" y="136"/>
                  <a:pt x="104" y="136"/>
                  <a:pt x="104" y="134"/>
                </a:cubicBezTo>
                <a:cubicBezTo>
                  <a:pt x="83" y="89"/>
                  <a:pt x="83" y="89"/>
                  <a:pt x="83" y="89"/>
                </a:cubicBezTo>
                <a:cubicBezTo>
                  <a:pt x="83" y="88"/>
                  <a:pt x="82" y="87"/>
                  <a:pt x="80" y="87"/>
                </a:cubicBezTo>
                <a:cubicBezTo>
                  <a:pt x="79" y="88"/>
                  <a:pt x="79" y="89"/>
                  <a:pt x="79" y="90"/>
                </a:cubicBezTo>
                <a:cubicBezTo>
                  <a:pt x="79" y="90"/>
                  <a:pt x="79" y="123"/>
                  <a:pt x="80" y="157"/>
                </a:cubicBezTo>
                <a:cubicBezTo>
                  <a:pt x="81" y="173"/>
                  <a:pt x="81" y="190"/>
                  <a:pt x="81" y="203"/>
                </a:cubicBezTo>
                <a:cubicBezTo>
                  <a:pt x="82" y="209"/>
                  <a:pt x="82" y="214"/>
                  <a:pt x="82" y="218"/>
                </a:cubicBezTo>
                <a:cubicBezTo>
                  <a:pt x="82" y="221"/>
                  <a:pt x="82" y="222"/>
                  <a:pt x="82" y="223"/>
                </a:cubicBezTo>
                <a:cubicBezTo>
                  <a:pt x="82" y="223"/>
                  <a:pt x="82" y="223"/>
                  <a:pt x="82" y="223"/>
                </a:cubicBezTo>
                <a:cubicBezTo>
                  <a:pt x="82" y="226"/>
                  <a:pt x="79" y="228"/>
                  <a:pt x="76" y="228"/>
                </a:cubicBezTo>
                <a:cubicBezTo>
                  <a:pt x="76" y="230"/>
                  <a:pt x="76" y="230"/>
                  <a:pt x="76" y="230"/>
                </a:cubicBezTo>
                <a:cubicBezTo>
                  <a:pt x="76" y="228"/>
                  <a:pt x="76" y="228"/>
                  <a:pt x="76" y="228"/>
                </a:cubicBezTo>
                <a:cubicBezTo>
                  <a:pt x="73" y="228"/>
                  <a:pt x="70" y="226"/>
                  <a:pt x="70" y="223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3"/>
                  <a:pt x="60" y="143"/>
                  <a:pt x="59" y="143"/>
                </a:cubicBezTo>
                <a:cubicBezTo>
                  <a:pt x="57" y="143"/>
                  <a:pt x="56" y="143"/>
                  <a:pt x="56" y="145"/>
                </a:cubicBezTo>
                <a:cubicBezTo>
                  <a:pt x="47" y="223"/>
                  <a:pt x="47" y="223"/>
                  <a:pt x="47" y="223"/>
                </a:cubicBezTo>
                <a:cubicBezTo>
                  <a:pt x="47" y="226"/>
                  <a:pt x="44" y="228"/>
                  <a:pt x="41" y="228"/>
                </a:cubicBezTo>
                <a:cubicBezTo>
                  <a:pt x="38" y="228"/>
                  <a:pt x="35" y="226"/>
                  <a:pt x="35" y="223"/>
                </a:cubicBezTo>
                <a:cubicBezTo>
                  <a:pt x="35" y="223"/>
                  <a:pt x="35" y="222"/>
                  <a:pt x="35" y="222"/>
                </a:cubicBezTo>
                <a:cubicBezTo>
                  <a:pt x="35" y="221"/>
                  <a:pt x="35" y="220"/>
                  <a:pt x="35" y="218"/>
                </a:cubicBezTo>
                <a:cubicBezTo>
                  <a:pt x="35" y="214"/>
                  <a:pt x="35" y="209"/>
                  <a:pt x="36" y="203"/>
                </a:cubicBezTo>
                <a:cubicBezTo>
                  <a:pt x="36" y="190"/>
                  <a:pt x="36" y="173"/>
                  <a:pt x="37" y="157"/>
                </a:cubicBezTo>
                <a:cubicBezTo>
                  <a:pt x="38" y="123"/>
                  <a:pt x="38" y="90"/>
                  <a:pt x="38" y="90"/>
                </a:cubicBezTo>
                <a:cubicBezTo>
                  <a:pt x="38" y="89"/>
                  <a:pt x="38" y="88"/>
                  <a:pt x="37" y="87"/>
                </a:cubicBezTo>
                <a:cubicBezTo>
                  <a:pt x="36" y="87"/>
                  <a:pt x="34" y="88"/>
                  <a:pt x="34" y="89"/>
                </a:cubicBezTo>
                <a:cubicBezTo>
                  <a:pt x="13" y="134"/>
                  <a:pt x="13" y="134"/>
                  <a:pt x="13" y="134"/>
                </a:cubicBezTo>
                <a:cubicBezTo>
                  <a:pt x="13" y="135"/>
                  <a:pt x="12" y="136"/>
                  <a:pt x="10" y="136"/>
                </a:cubicBezTo>
                <a:cubicBezTo>
                  <a:pt x="10" y="136"/>
                  <a:pt x="9" y="136"/>
                  <a:pt x="9" y="136"/>
                </a:cubicBezTo>
                <a:cubicBezTo>
                  <a:pt x="6" y="135"/>
                  <a:pt x="5" y="133"/>
                  <a:pt x="6" y="131"/>
                </a:cubicBezTo>
                <a:cubicBezTo>
                  <a:pt x="6" y="131"/>
                  <a:pt x="6" y="131"/>
                  <a:pt x="6" y="131"/>
                </a:cubicBezTo>
                <a:cubicBezTo>
                  <a:pt x="6" y="131"/>
                  <a:pt x="6" y="130"/>
                  <a:pt x="6" y="129"/>
                </a:cubicBezTo>
                <a:cubicBezTo>
                  <a:pt x="7" y="128"/>
                  <a:pt x="8" y="126"/>
                  <a:pt x="8" y="123"/>
                </a:cubicBezTo>
                <a:cubicBezTo>
                  <a:pt x="13" y="108"/>
                  <a:pt x="25" y="71"/>
                  <a:pt x="28" y="65"/>
                </a:cubicBezTo>
                <a:cubicBezTo>
                  <a:pt x="31" y="59"/>
                  <a:pt x="37" y="54"/>
                  <a:pt x="59" y="54"/>
                </a:cubicBezTo>
                <a:cubicBezTo>
                  <a:pt x="80" y="54"/>
                  <a:pt x="86" y="59"/>
                  <a:pt x="89" y="65"/>
                </a:cubicBezTo>
                <a:cubicBezTo>
                  <a:pt x="92" y="71"/>
                  <a:pt x="104" y="108"/>
                  <a:pt x="109" y="123"/>
                </a:cubicBezTo>
                <a:cubicBezTo>
                  <a:pt x="110" y="126"/>
                  <a:pt x="110" y="128"/>
                  <a:pt x="111" y="129"/>
                </a:cubicBezTo>
                <a:cubicBezTo>
                  <a:pt x="111" y="130"/>
                  <a:pt x="111" y="131"/>
                  <a:pt x="111" y="131"/>
                </a:cubicBezTo>
                <a:cubicBezTo>
                  <a:pt x="111" y="131"/>
                  <a:pt x="111" y="131"/>
                  <a:pt x="111" y="131"/>
                </a:cubicBezTo>
                <a:cubicBezTo>
                  <a:pt x="112" y="133"/>
                  <a:pt x="111" y="135"/>
                  <a:pt x="109" y="136"/>
                </a:cubicBezTo>
                <a:close/>
                <a:moveTo>
                  <a:pt x="59" y="44"/>
                </a:moveTo>
                <a:cubicBezTo>
                  <a:pt x="71" y="44"/>
                  <a:pt x="81" y="34"/>
                  <a:pt x="81" y="22"/>
                </a:cubicBezTo>
                <a:cubicBezTo>
                  <a:pt x="81" y="10"/>
                  <a:pt x="71" y="0"/>
                  <a:pt x="59" y="0"/>
                </a:cubicBezTo>
                <a:cubicBezTo>
                  <a:pt x="46" y="0"/>
                  <a:pt x="36" y="10"/>
                  <a:pt x="36" y="22"/>
                </a:cubicBezTo>
                <a:cubicBezTo>
                  <a:pt x="36" y="34"/>
                  <a:pt x="46" y="44"/>
                  <a:pt x="59" y="44"/>
                </a:cubicBezTo>
                <a:close/>
                <a:moveTo>
                  <a:pt x="59" y="4"/>
                </a:moveTo>
                <a:cubicBezTo>
                  <a:pt x="68" y="4"/>
                  <a:pt x="76" y="12"/>
                  <a:pt x="76" y="22"/>
                </a:cubicBezTo>
                <a:cubicBezTo>
                  <a:pt x="76" y="31"/>
                  <a:pt x="68" y="39"/>
                  <a:pt x="59" y="39"/>
                </a:cubicBezTo>
                <a:cubicBezTo>
                  <a:pt x="49" y="39"/>
                  <a:pt x="41" y="31"/>
                  <a:pt x="41" y="22"/>
                </a:cubicBezTo>
                <a:cubicBezTo>
                  <a:pt x="41" y="12"/>
                  <a:pt x="49" y="4"/>
                  <a:pt x="59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04" name="Oval 103"/>
          <p:cNvSpPr/>
          <p:nvPr/>
        </p:nvSpPr>
        <p:spPr>
          <a:xfrm>
            <a:off x="1861264" y="5154705"/>
            <a:ext cx="447670" cy="447670"/>
          </a:xfrm>
          <a:prstGeom prst="ellipse">
            <a:avLst/>
          </a:prstGeom>
          <a:solidFill>
            <a:srgbClr val="1F2B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05" name="Freeform 6"/>
          <p:cNvSpPr>
            <a:spLocks noChangeAspect="1" noEditPoints="1"/>
          </p:cNvSpPr>
          <p:nvPr/>
        </p:nvSpPr>
        <p:spPr bwMode="auto">
          <a:xfrm>
            <a:off x="2002633" y="5212810"/>
            <a:ext cx="164931" cy="331460"/>
          </a:xfrm>
          <a:custGeom>
            <a:avLst/>
            <a:gdLst>
              <a:gd name="T0" fmla="*/ 80 w 116"/>
              <a:gd name="T1" fmla="*/ 22 h 233"/>
              <a:gd name="T2" fmla="*/ 36 w 116"/>
              <a:gd name="T3" fmla="*/ 22 h 233"/>
              <a:gd name="T4" fmla="*/ 58 w 116"/>
              <a:gd name="T5" fmla="*/ 5 h 233"/>
              <a:gd name="T6" fmla="*/ 58 w 116"/>
              <a:gd name="T7" fmla="*/ 40 h 233"/>
              <a:gd name="T8" fmla="*/ 58 w 116"/>
              <a:gd name="T9" fmla="*/ 5 h 233"/>
              <a:gd name="T10" fmla="*/ 115 w 116"/>
              <a:gd name="T11" fmla="*/ 130 h 233"/>
              <a:gd name="T12" fmla="*/ 93 w 116"/>
              <a:gd name="T13" fmla="*/ 63 h 233"/>
              <a:gd name="T14" fmla="*/ 23 w 116"/>
              <a:gd name="T15" fmla="*/ 63 h 233"/>
              <a:gd name="T16" fmla="*/ 1 w 116"/>
              <a:gd name="T17" fmla="*/ 130 h 233"/>
              <a:gd name="T18" fmla="*/ 6 w 116"/>
              <a:gd name="T19" fmla="*/ 140 h 233"/>
              <a:gd name="T20" fmla="*/ 17 w 116"/>
              <a:gd name="T21" fmla="*/ 136 h 233"/>
              <a:gd name="T22" fmla="*/ 18 w 116"/>
              <a:gd name="T23" fmla="*/ 170 h 233"/>
              <a:gd name="T24" fmla="*/ 21 w 116"/>
              <a:gd name="T25" fmla="*/ 172 h 233"/>
              <a:gd name="T26" fmla="*/ 30 w 116"/>
              <a:gd name="T27" fmla="*/ 223 h 233"/>
              <a:gd name="T28" fmla="*/ 40 w 116"/>
              <a:gd name="T29" fmla="*/ 233 h 233"/>
              <a:gd name="T30" fmla="*/ 57 w 116"/>
              <a:gd name="T31" fmla="*/ 172 h 233"/>
              <a:gd name="T32" fmla="*/ 65 w 116"/>
              <a:gd name="T33" fmla="*/ 224 h 233"/>
              <a:gd name="T34" fmla="*/ 76 w 116"/>
              <a:gd name="T35" fmla="*/ 233 h 233"/>
              <a:gd name="T36" fmla="*/ 86 w 116"/>
              <a:gd name="T37" fmla="*/ 223 h 233"/>
              <a:gd name="T38" fmla="*/ 95 w 116"/>
              <a:gd name="T39" fmla="*/ 172 h 233"/>
              <a:gd name="T40" fmla="*/ 98 w 116"/>
              <a:gd name="T41" fmla="*/ 169 h 233"/>
              <a:gd name="T42" fmla="*/ 99 w 116"/>
              <a:gd name="T43" fmla="*/ 136 h 233"/>
              <a:gd name="T44" fmla="*/ 107 w 116"/>
              <a:gd name="T45" fmla="*/ 141 h 233"/>
              <a:gd name="T46" fmla="*/ 115 w 116"/>
              <a:gd name="T47" fmla="*/ 130 h 233"/>
              <a:gd name="T48" fmla="*/ 107 w 116"/>
              <a:gd name="T49" fmla="*/ 136 h 233"/>
              <a:gd name="T50" fmla="*/ 103 w 116"/>
              <a:gd name="T51" fmla="*/ 134 h 233"/>
              <a:gd name="T52" fmla="*/ 81 w 116"/>
              <a:gd name="T53" fmla="*/ 87 h 233"/>
              <a:gd name="T54" fmla="*/ 93 w 116"/>
              <a:gd name="T55" fmla="*/ 168 h 233"/>
              <a:gd name="T56" fmla="*/ 81 w 116"/>
              <a:gd name="T57" fmla="*/ 168 h 233"/>
              <a:gd name="T58" fmla="*/ 81 w 116"/>
              <a:gd name="T59" fmla="*/ 197 h 233"/>
              <a:gd name="T60" fmla="*/ 82 w 116"/>
              <a:gd name="T61" fmla="*/ 223 h 233"/>
              <a:gd name="T62" fmla="*/ 76 w 116"/>
              <a:gd name="T63" fmla="*/ 228 h 233"/>
              <a:gd name="T64" fmla="*/ 76 w 116"/>
              <a:gd name="T65" fmla="*/ 228 h 233"/>
              <a:gd name="T66" fmla="*/ 63 w 116"/>
              <a:gd name="T67" fmla="*/ 170 h 233"/>
              <a:gd name="T68" fmla="*/ 55 w 116"/>
              <a:gd name="T69" fmla="*/ 168 h 233"/>
              <a:gd name="T70" fmla="*/ 46 w 116"/>
              <a:gd name="T71" fmla="*/ 223 h 233"/>
              <a:gd name="T72" fmla="*/ 34 w 116"/>
              <a:gd name="T73" fmla="*/ 223 h 233"/>
              <a:gd name="T74" fmla="*/ 35 w 116"/>
              <a:gd name="T75" fmla="*/ 221 h 233"/>
              <a:gd name="T76" fmla="*/ 35 w 116"/>
              <a:gd name="T77" fmla="*/ 197 h 233"/>
              <a:gd name="T78" fmla="*/ 35 w 116"/>
              <a:gd name="T79" fmla="*/ 168 h 233"/>
              <a:gd name="T80" fmla="*/ 23 w 116"/>
              <a:gd name="T81" fmla="*/ 168 h 233"/>
              <a:gd name="T82" fmla="*/ 35 w 116"/>
              <a:gd name="T83" fmla="*/ 87 h 233"/>
              <a:gd name="T84" fmla="*/ 13 w 116"/>
              <a:gd name="T85" fmla="*/ 134 h 233"/>
              <a:gd name="T86" fmla="*/ 5 w 116"/>
              <a:gd name="T87" fmla="*/ 131 h 233"/>
              <a:gd name="T88" fmla="*/ 6 w 116"/>
              <a:gd name="T89" fmla="*/ 129 h 233"/>
              <a:gd name="T90" fmla="*/ 28 w 116"/>
              <a:gd name="T91" fmla="*/ 65 h 233"/>
              <a:gd name="T92" fmla="*/ 88 w 116"/>
              <a:gd name="T93" fmla="*/ 65 h 233"/>
              <a:gd name="T94" fmla="*/ 110 w 116"/>
              <a:gd name="T95" fmla="*/ 129 h 233"/>
              <a:gd name="T96" fmla="*/ 111 w 116"/>
              <a:gd name="T97" fmla="*/ 131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6" h="233">
                <a:moveTo>
                  <a:pt x="58" y="44"/>
                </a:moveTo>
                <a:cubicBezTo>
                  <a:pt x="70" y="44"/>
                  <a:pt x="80" y="34"/>
                  <a:pt x="80" y="22"/>
                </a:cubicBezTo>
                <a:cubicBezTo>
                  <a:pt x="80" y="10"/>
                  <a:pt x="70" y="0"/>
                  <a:pt x="58" y="0"/>
                </a:cubicBezTo>
                <a:cubicBezTo>
                  <a:pt x="46" y="0"/>
                  <a:pt x="36" y="10"/>
                  <a:pt x="36" y="22"/>
                </a:cubicBezTo>
                <a:cubicBezTo>
                  <a:pt x="36" y="34"/>
                  <a:pt x="46" y="44"/>
                  <a:pt x="58" y="44"/>
                </a:cubicBezTo>
                <a:close/>
                <a:moveTo>
                  <a:pt x="58" y="5"/>
                </a:moveTo>
                <a:cubicBezTo>
                  <a:pt x="68" y="5"/>
                  <a:pt x="75" y="13"/>
                  <a:pt x="75" y="22"/>
                </a:cubicBezTo>
                <a:cubicBezTo>
                  <a:pt x="75" y="32"/>
                  <a:pt x="68" y="40"/>
                  <a:pt x="58" y="40"/>
                </a:cubicBezTo>
                <a:cubicBezTo>
                  <a:pt x="48" y="40"/>
                  <a:pt x="41" y="32"/>
                  <a:pt x="41" y="22"/>
                </a:cubicBezTo>
                <a:cubicBezTo>
                  <a:pt x="41" y="13"/>
                  <a:pt x="48" y="5"/>
                  <a:pt x="58" y="5"/>
                </a:cubicBezTo>
                <a:close/>
                <a:moveTo>
                  <a:pt x="115" y="130"/>
                </a:moveTo>
                <a:cubicBezTo>
                  <a:pt x="115" y="130"/>
                  <a:pt x="115" y="130"/>
                  <a:pt x="115" y="130"/>
                </a:cubicBezTo>
                <a:cubicBezTo>
                  <a:pt x="115" y="129"/>
                  <a:pt x="114" y="126"/>
                  <a:pt x="113" y="122"/>
                </a:cubicBezTo>
                <a:cubicBezTo>
                  <a:pt x="107" y="105"/>
                  <a:pt x="96" y="69"/>
                  <a:pt x="93" y="63"/>
                </a:cubicBezTo>
                <a:cubicBezTo>
                  <a:pt x="88" y="53"/>
                  <a:pt x="77" y="49"/>
                  <a:pt x="58" y="49"/>
                </a:cubicBezTo>
                <a:cubicBezTo>
                  <a:pt x="39" y="49"/>
                  <a:pt x="28" y="53"/>
                  <a:pt x="23" y="63"/>
                </a:cubicBezTo>
                <a:cubicBezTo>
                  <a:pt x="20" y="69"/>
                  <a:pt x="9" y="105"/>
                  <a:pt x="3" y="122"/>
                </a:cubicBezTo>
                <a:cubicBezTo>
                  <a:pt x="2" y="126"/>
                  <a:pt x="1" y="129"/>
                  <a:pt x="1" y="130"/>
                </a:cubicBezTo>
                <a:cubicBezTo>
                  <a:pt x="1" y="130"/>
                  <a:pt x="1" y="130"/>
                  <a:pt x="1" y="130"/>
                </a:cubicBezTo>
                <a:cubicBezTo>
                  <a:pt x="0" y="134"/>
                  <a:pt x="2" y="139"/>
                  <a:pt x="6" y="140"/>
                </a:cubicBezTo>
                <a:cubicBezTo>
                  <a:pt x="7" y="141"/>
                  <a:pt x="8" y="141"/>
                  <a:pt x="10" y="141"/>
                </a:cubicBezTo>
                <a:cubicBezTo>
                  <a:pt x="13" y="141"/>
                  <a:pt x="16" y="139"/>
                  <a:pt x="17" y="136"/>
                </a:cubicBezTo>
                <a:cubicBezTo>
                  <a:pt x="29" y="109"/>
                  <a:pt x="29" y="109"/>
                  <a:pt x="29" y="109"/>
                </a:cubicBezTo>
                <a:cubicBezTo>
                  <a:pt x="18" y="170"/>
                  <a:pt x="18" y="170"/>
                  <a:pt x="18" y="170"/>
                </a:cubicBezTo>
                <a:cubicBezTo>
                  <a:pt x="18" y="170"/>
                  <a:pt x="18" y="171"/>
                  <a:pt x="19" y="172"/>
                </a:cubicBezTo>
                <a:cubicBezTo>
                  <a:pt x="19" y="172"/>
                  <a:pt x="20" y="172"/>
                  <a:pt x="21" y="172"/>
                </a:cubicBezTo>
                <a:cubicBezTo>
                  <a:pt x="31" y="172"/>
                  <a:pt x="31" y="172"/>
                  <a:pt x="31" y="172"/>
                </a:cubicBezTo>
                <a:cubicBezTo>
                  <a:pt x="31" y="188"/>
                  <a:pt x="30" y="221"/>
                  <a:pt x="30" y="223"/>
                </a:cubicBezTo>
                <a:cubicBezTo>
                  <a:pt x="30" y="223"/>
                  <a:pt x="30" y="223"/>
                  <a:pt x="30" y="224"/>
                </a:cubicBezTo>
                <a:cubicBezTo>
                  <a:pt x="30" y="229"/>
                  <a:pt x="35" y="233"/>
                  <a:pt x="40" y="233"/>
                </a:cubicBezTo>
                <a:cubicBezTo>
                  <a:pt x="46" y="233"/>
                  <a:pt x="51" y="229"/>
                  <a:pt x="51" y="224"/>
                </a:cubicBezTo>
                <a:cubicBezTo>
                  <a:pt x="57" y="172"/>
                  <a:pt x="57" y="172"/>
                  <a:pt x="57" y="172"/>
                </a:cubicBezTo>
                <a:cubicBezTo>
                  <a:pt x="59" y="172"/>
                  <a:pt x="59" y="172"/>
                  <a:pt x="59" y="172"/>
                </a:cubicBezTo>
                <a:cubicBezTo>
                  <a:pt x="65" y="224"/>
                  <a:pt x="65" y="224"/>
                  <a:pt x="65" y="224"/>
                </a:cubicBezTo>
                <a:cubicBezTo>
                  <a:pt x="65" y="229"/>
                  <a:pt x="70" y="233"/>
                  <a:pt x="76" y="233"/>
                </a:cubicBezTo>
                <a:cubicBezTo>
                  <a:pt x="76" y="233"/>
                  <a:pt x="76" y="233"/>
                  <a:pt x="76" y="233"/>
                </a:cubicBezTo>
                <a:cubicBezTo>
                  <a:pt x="81" y="233"/>
                  <a:pt x="86" y="229"/>
                  <a:pt x="86" y="224"/>
                </a:cubicBezTo>
                <a:cubicBezTo>
                  <a:pt x="86" y="223"/>
                  <a:pt x="86" y="223"/>
                  <a:pt x="86" y="223"/>
                </a:cubicBezTo>
                <a:cubicBezTo>
                  <a:pt x="86" y="221"/>
                  <a:pt x="85" y="188"/>
                  <a:pt x="85" y="172"/>
                </a:cubicBezTo>
                <a:cubicBezTo>
                  <a:pt x="95" y="172"/>
                  <a:pt x="95" y="172"/>
                  <a:pt x="95" y="172"/>
                </a:cubicBezTo>
                <a:cubicBezTo>
                  <a:pt x="97" y="172"/>
                  <a:pt x="98" y="171"/>
                  <a:pt x="98" y="170"/>
                </a:cubicBezTo>
                <a:cubicBezTo>
                  <a:pt x="98" y="170"/>
                  <a:pt x="98" y="170"/>
                  <a:pt x="98" y="16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99" y="136"/>
                  <a:pt x="99" y="136"/>
                  <a:pt x="99" y="136"/>
                </a:cubicBezTo>
                <a:cubicBezTo>
                  <a:pt x="100" y="139"/>
                  <a:pt x="103" y="141"/>
                  <a:pt x="107" y="141"/>
                </a:cubicBezTo>
                <a:cubicBezTo>
                  <a:pt x="107" y="141"/>
                  <a:pt x="107" y="141"/>
                  <a:pt x="107" y="141"/>
                </a:cubicBezTo>
                <a:cubicBezTo>
                  <a:pt x="108" y="141"/>
                  <a:pt x="109" y="141"/>
                  <a:pt x="110" y="140"/>
                </a:cubicBezTo>
                <a:cubicBezTo>
                  <a:pt x="114" y="139"/>
                  <a:pt x="116" y="134"/>
                  <a:pt x="115" y="130"/>
                </a:cubicBezTo>
                <a:close/>
                <a:moveTo>
                  <a:pt x="108" y="136"/>
                </a:moveTo>
                <a:cubicBezTo>
                  <a:pt x="108" y="136"/>
                  <a:pt x="107" y="136"/>
                  <a:pt x="107" y="136"/>
                </a:cubicBezTo>
                <a:cubicBezTo>
                  <a:pt x="107" y="136"/>
                  <a:pt x="107" y="136"/>
                  <a:pt x="107" y="136"/>
                </a:cubicBezTo>
                <a:cubicBezTo>
                  <a:pt x="105" y="136"/>
                  <a:pt x="104" y="135"/>
                  <a:pt x="103" y="134"/>
                </a:cubicBezTo>
                <a:cubicBezTo>
                  <a:pt x="84" y="89"/>
                  <a:pt x="84" y="89"/>
                  <a:pt x="84" y="89"/>
                </a:cubicBezTo>
                <a:cubicBezTo>
                  <a:pt x="84" y="88"/>
                  <a:pt x="82" y="87"/>
                  <a:pt x="81" y="87"/>
                </a:cubicBezTo>
                <a:cubicBezTo>
                  <a:pt x="80" y="88"/>
                  <a:pt x="79" y="89"/>
                  <a:pt x="80" y="90"/>
                </a:cubicBezTo>
                <a:cubicBezTo>
                  <a:pt x="93" y="168"/>
                  <a:pt x="93" y="168"/>
                  <a:pt x="93" y="168"/>
                </a:cubicBezTo>
                <a:cubicBezTo>
                  <a:pt x="82" y="168"/>
                  <a:pt x="82" y="168"/>
                  <a:pt x="82" y="168"/>
                </a:cubicBezTo>
                <a:cubicBezTo>
                  <a:pt x="82" y="168"/>
                  <a:pt x="81" y="168"/>
                  <a:pt x="81" y="168"/>
                </a:cubicBezTo>
                <a:cubicBezTo>
                  <a:pt x="80" y="169"/>
                  <a:pt x="80" y="170"/>
                  <a:pt x="80" y="170"/>
                </a:cubicBezTo>
                <a:cubicBezTo>
                  <a:pt x="80" y="170"/>
                  <a:pt x="80" y="183"/>
                  <a:pt x="81" y="197"/>
                </a:cubicBezTo>
                <a:cubicBezTo>
                  <a:pt x="81" y="203"/>
                  <a:pt x="81" y="210"/>
                  <a:pt x="81" y="215"/>
                </a:cubicBezTo>
                <a:cubicBezTo>
                  <a:pt x="81" y="220"/>
                  <a:pt x="81" y="222"/>
                  <a:pt x="82" y="223"/>
                </a:cubicBezTo>
                <a:cubicBezTo>
                  <a:pt x="82" y="223"/>
                  <a:pt x="82" y="223"/>
                  <a:pt x="82" y="223"/>
                </a:cubicBezTo>
                <a:cubicBezTo>
                  <a:pt x="81" y="226"/>
                  <a:pt x="79" y="228"/>
                  <a:pt x="76" y="228"/>
                </a:cubicBezTo>
                <a:cubicBezTo>
                  <a:pt x="76" y="230"/>
                  <a:pt x="76" y="230"/>
                  <a:pt x="76" y="230"/>
                </a:cubicBezTo>
                <a:cubicBezTo>
                  <a:pt x="76" y="228"/>
                  <a:pt x="76" y="228"/>
                  <a:pt x="76" y="228"/>
                </a:cubicBezTo>
                <a:cubicBezTo>
                  <a:pt x="72" y="228"/>
                  <a:pt x="70" y="226"/>
                  <a:pt x="70" y="223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3" y="169"/>
                  <a:pt x="62" y="168"/>
                  <a:pt x="61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4" y="168"/>
                  <a:pt x="53" y="169"/>
                  <a:pt x="53" y="170"/>
                </a:cubicBezTo>
                <a:cubicBezTo>
                  <a:pt x="46" y="223"/>
                  <a:pt x="46" y="223"/>
                  <a:pt x="46" y="223"/>
                </a:cubicBezTo>
                <a:cubicBezTo>
                  <a:pt x="46" y="226"/>
                  <a:pt x="44" y="228"/>
                  <a:pt x="40" y="228"/>
                </a:cubicBezTo>
                <a:cubicBezTo>
                  <a:pt x="37" y="228"/>
                  <a:pt x="35" y="226"/>
                  <a:pt x="34" y="223"/>
                </a:cubicBezTo>
                <a:cubicBezTo>
                  <a:pt x="34" y="223"/>
                  <a:pt x="34" y="223"/>
                  <a:pt x="34" y="223"/>
                </a:cubicBezTo>
                <a:cubicBezTo>
                  <a:pt x="35" y="223"/>
                  <a:pt x="35" y="222"/>
                  <a:pt x="35" y="221"/>
                </a:cubicBezTo>
                <a:cubicBezTo>
                  <a:pt x="35" y="220"/>
                  <a:pt x="35" y="218"/>
                  <a:pt x="35" y="215"/>
                </a:cubicBezTo>
                <a:cubicBezTo>
                  <a:pt x="35" y="210"/>
                  <a:pt x="35" y="203"/>
                  <a:pt x="35" y="197"/>
                </a:cubicBezTo>
                <a:cubicBezTo>
                  <a:pt x="36" y="184"/>
                  <a:pt x="36" y="170"/>
                  <a:pt x="36" y="170"/>
                </a:cubicBezTo>
                <a:cubicBezTo>
                  <a:pt x="36" y="170"/>
                  <a:pt x="36" y="169"/>
                  <a:pt x="35" y="168"/>
                </a:cubicBezTo>
                <a:cubicBezTo>
                  <a:pt x="35" y="168"/>
                  <a:pt x="34" y="168"/>
                  <a:pt x="34" y="168"/>
                </a:cubicBezTo>
                <a:cubicBezTo>
                  <a:pt x="23" y="168"/>
                  <a:pt x="23" y="168"/>
                  <a:pt x="23" y="168"/>
                </a:cubicBezTo>
                <a:cubicBezTo>
                  <a:pt x="36" y="90"/>
                  <a:pt x="36" y="90"/>
                  <a:pt x="36" y="90"/>
                </a:cubicBezTo>
                <a:cubicBezTo>
                  <a:pt x="37" y="89"/>
                  <a:pt x="36" y="88"/>
                  <a:pt x="35" y="87"/>
                </a:cubicBezTo>
                <a:cubicBezTo>
                  <a:pt x="34" y="87"/>
                  <a:pt x="32" y="88"/>
                  <a:pt x="32" y="89"/>
                </a:cubicBezTo>
                <a:cubicBezTo>
                  <a:pt x="13" y="134"/>
                  <a:pt x="13" y="134"/>
                  <a:pt x="13" y="134"/>
                </a:cubicBezTo>
                <a:cubicBezTo>
                  <a:pt x="12" y="136"/>
                  <a:pt x="10" y="136"/>
                  <a:pt x="8" y="136"/>
                </a:cubicBezTo>
                <a:cubicBezTo>
                  <a:pt x="6" y="135"/>
                  <a:pt x="5" y="133"/>
                  <a:pt x="5" y="131"/>
                </a:cubicBezTo>
                <a:cubicBezTo>
                  <a:pt x="5" y="131"/>
                  <a:pt x="5" y="131"/>
                  <a:pt x="5" y="131"/>
                </a:cubicBezTo>
                <a:cubicBezTo>
                  <a:pt x="5" y="131"/>
                  <a:pt x="6" y="130"/>
                  <a:pt x="6" y="129"/>
                </a:cubicBezTo>
                <a:cubicBezTo>
                  <a:pt x="6" y="128"/>
                  <a:pt x="7" y="126"/>
                  <a:pt x="8" y="123"/>
                </a:cubicBezTo>
                <a:cubicBezTo>
                  <a:pt x="13" y="108"/>
                  <a:pt x="25" y="71"/>
                  <a:pt x="28" y="65"/>
                </a:cubicBezTo>
                <a:cubicBezTo>
                  <a:pt x="30" y="59"/>
                  <a:pt x="36" y="54"/>
                  <a:pt x="58" y="54"/>
                </a:cubicBezTo>
                <a:cubicBezTo>
                  <a:pt x="80" y="54"/>
                  <a:pt x="86" y="59"/>
                  <a:pt x="88" y="65"/>
                </a:cubicBezTo>
                <a:cubicBezTo>
                  <a:pt x="91" y="71"/>
                  <a:pt x="103" y="108"/>
                  <a:pt x="108" y="123"/>
                </a:cubicBezTo>
                <a:cubicBezTo>
                  <a:pt x="109" y="126"/>
                  <a:pt x="110" y="128"/>
                  <a:pt x="110" y="129"/>
                </a:cubicBezTo>
                <a:cubicBezTo>
                  <a:pt x="111" y="130"/>
                  <a:pt x="111" y="131"/>
                  <a:pt x="111" y="131"/>
                </a:cubicBezTo>
                <a:cubicBezTo>
                  <a:pt x="111" y="131"/>
                  <a:pt x="111" y="131"/>
                  <a:pt x="111" y="131"/>
                </a:cubicBezTo>
                <a:cubicBezTo>
                  <a:pt x="111" y="133"/>
                  <a:pt x="110" y="135"/>
                  <a:pt x="108" y="13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20" name="Teardrop 119"/>
          <p:cNvSpPr/>
          <p:nvPr/>
        </p:nvSpPr>
        <p:spPr>
          <a:xfrm rot="7994273">
            <a:off x="4107950" y="3127163"/>
            <a:ext cx="221966" cy="221966"/>
          </a:xfrm>
          <a:prstGeom prst="teardrop">
            <a:avLst/>
          </a:prstGeom>
          <a:solidFill>
            <a:srgbClr val="1F2B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21" name="Oval 120"/>
          <p:cNvSpPr/>
          <p:nvPr/>
        </p:nvSpPr>
        <p:spPr>
          <a:xfrm>
            <a:off x="4133745" y="3152958"/>
            <a:ext cx="170375" cy="170375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23" name="Teardrop 122"/>
          <p:cNvSpPr/>
          <p:nvPr/>
        </p:nvSpPr>
        <p:spPr>
          <a:xfrm rot="7994273">
            <a:off x="4762209" y="3641667"/>
            <a:ext cx="221966" cy="221966"/>
          </a:xfrm>
          <a:prstGeom prst="teardrop">
            <a:avLst/>
          </a:prstGeom>
          <a:solidFill>
            <a:srgbClr val="1F2B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24" name="Oval 123"/>
          <p:cNvSpPr/>
          <p:nvPr/>
        </p:nvSpPr>
        <p:spPr>
          <a:xfrm>
            <a:off x="4788004" y="3667462"/>
            <a:ext cx="170375" cy="170375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26" name="Teardrop 125"/>
          <p:cNvSpPr/>
          <p:nvPr/>
        </p:nvSpPr>
        <p:spPr>
          <a:xfrm rot="7994273">
            <a:off x="5001442" y="2676542"/>
            <a:ext cx="221966" cy="221966"/>
          </a:xfrm>
          <a:prstGeom prst="teardrop">
            <a:avLst/>
          </a:prstGeom>
          <a:solidFill>
            <a:srgbClr val="1F2B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5027237" y="2702337"/>
            <a:ext cx="170375" cy="170375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29" name="Teardrop 128"/>
          <p:cNvSpPr/>
          <p:nvPr/>
        </p:nvSpPr>
        <p:spPr>
          <a:xfrm rot="7994273">
            <a:off x="4566039" y="2840220"/>
            <a:ext cx="221966" cy="221966"/>
          </a:xfrm>
          <a:prstGeom prst="teardrop">
            <a:avLst/>
          </a:prstGeom>
          <a:solidFill>
            <a:srgbClr val="1F2B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4591834" y="2866015"/>
            <a:ext cx="170375" cy="170375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32" name="Teardrop 131"/>
          <p:cNvSpPr/>
          <p:nvPr/>
        </p:nvSpPr>
        <p:spPr>
          <a:xfrm rot="7994273">
            <a:off x="4060398" y="4458417"/>
            <a:ext cx="221966" cy="221966"/>
          </a:xfrm>
          <a:prstGeom prst="teardrop">
            <a:avLst/>
          </a:prstGeom>
          <a:solidFill>
            <a:srgbClr val="1F2B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4086193" y="4484212"/>
            <a:ext cx="170375" cy="170375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35" name="Teardrop 134"/>
          <p:cNvSpPr/>
          <p:nvPr/>
        </p:nvSpPr>
        <p:spPr>
          <a:xfrm rot="7994273">
            <a:off x="4204740" y="3693184"/>
            <a:ext cx="221966" cy="221966"/>
          </a:xfrm>
          <a:prstGeom prst="teardrop">
            <a:avLst/>
          </a:prstGeom>
          <a:solidFill>
            <a:srgbClr val="1F2B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4230535" y="3718979"/>
            <a:ext cx="170375" cy="170375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38" name="Teardrop 137"/>
          <p:cNvSpPr/>
          <p:nvPr/>
        </p:nvSpPr>
        <p:spPr>
          <a:xfrm rot="7994273">
            <a:off x="4547579" y="3233708"/>
            <a:ext cx="221966" cy="221966"/>
          </a:xfrm>
          <a:prstGeom prst="teardrop">
            <a:avLst/>
          </a:prstGeom>
          <a:solidFill>
            <a:srgbClr val="1F2B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39" name="Oval 138"/>
          <p:cNvSpPr/>
          <p:nvPr/>
        </p:nvSpPr>
        <p:spPr>
          <a:xfrm>
            <a:off x="4573374" y="3259503"/>
            <a:ext cx="170375" cy="170375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41" name="Teardrop 140"/>
          <p:cNvSpPr/>
          <p:nvPr/>
        </p:nvSpPr>
        <p:spPr>
          <a:xfrm rot="7994273">
            <a:off x="3502760" y="3693184"/>
            <a:ext cx="221966" cy="221966"/>
          </a:xfrm>
          <a:prstGeom prst="teardrop">
            <a:avLst/>
          </a:prstGeom>
          <a:solidFill>
            <a:srgbClr val="1F2B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142" name="Oval 141"/>
          <p:cNvSpPr/>
          <p:nvPr/>
        </p:nvSpPr>
        <p:spPr>
          <a:xfrm>
            <a:off x="3528555" y="3718979"/>
            <a:ext cx="170375" cy="170375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pitchFamily="34" charset="-122"/>
            </a:endParaRPr>
          </a:p>
        </p:txBody>
      </p:sp>
      <p:sp>
        <p:nvSpPr>
          <p:cNvPr id="82" name="TextBox 51"/>
          <p:cNvSpPr txBox="1"/>
          <p:nvPr/>
        </p:nvSpPr>
        <p:spPr>
          <a:xfrm>
            <a:off x="6462424" y="1734031"/>
            <a:ext cx="4035877" cy="1306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点击此出编辑文本内容，以表达您的项目详细资料，建议您在展示时采用微软雅黑字体。您也可以根据您的实际需求对文档之中的字体、图标、图片进行进一步修改美化，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 bwMode="auto">
          <a:xfrm rot="20791526">
            <a:off x="6688287" y="3575798"/>
            <a:ext cx="1849259" cy="1813952"/>
          </a:xfrm>
          <a:custGeom>
            <a:avLst/>
            <a:gdLst>
              <a:gd name="T0" fmla="*/ 0 w 933"/>
              <a:gd name="T1" fmla="*/ 502 h 915"/>
              <a:gd name="T2" fmla="*/ 933 w 933"/>
              <a:gd name="T3" fmla="*/ 207 h 915"/>
              <a:gd name="T4" fmla="*/ 37 w 933"/>
              <a:gd name="T5" fmla="*/ 576 h 915"/>
              <a:gd name="T6" fmla="*/ 527 w 933"/>
              <a:gd name="T7" fmla="*/ 386 h 915"/>
              <a:gd name="T8" fmla="*/ 0 w 933"/>
              <a:gd name="T9" fmla="*/ 502 h 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3" h="915">
                <a:moveTo>
                  <a:pt x="0" y="502"/>
                </a:moveTo>
                <a:cubicBezTo>
                  <a:pt x="0" y="502"/>
                  <a:pt x="238" y="0"/>
                  <a:pt x="933" y="207"/>
                </a:cubicBezTo>
                <a:cubicBezTo>
                  <a:pt x="933" y="207"/>
                  <a:pt x="686" y="915"/>
                  <a:pt x="37" y="576"/>
                </a:cubicBezTo>
                <a:cubicBezTo>
                  <a:pt x="37" y="576"/>
                  <a:pt x="362" y="402"/>
                  <a:pt x="527" y="386"/>
                </a:cubicBezTo>
                <a:cubicBezTo>
                  <a:pt x="527" y="386"/>
                  <a:pt x="151" y="390"/>
                  <a:pt x="0" y="502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>
            <a:spLocks noChangeAspect="1"/>
          </p:cNvSpPr>
          <p:nvPr/>
        </p:nvSpPr>
        <p:spPr>
          <a:xfrm>
            <a:off x="7010400" y="1755052"/>
            <a:ext cx="251968" cy="251968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>
            <a:spLocks noChangeAspect="1"/>
          </p:cNvSpPr>
          <p:nvPr/>
        </p:nvSpPr>
        <p:spPr>
          <a:xfrm>
            <a:off x="4421632" y="1866200"/>
            <a:ext cx="251968" cy="251968"/>
          </a:xfrm>
          <a:prstGeom prst="ellipse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solidFill>
                <a:prstClr val="black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2" name="出自【趣你的PPT】(微信:qunideppt)：最优质的PPT资源库"/>
          <p:cNvSpPr>
            <a:spLocks noChangeAspect="1"/>
          </p:cNvSpPr>
          <p:nvPr/>
        </p:nvSpPr>
        <p:spPr>
          <a:xfrm>
            <a:off x="8346991" y="3422395"/>
            <a:ext cx="251968" cy="251968"/>
          </a:xfrm>
          <a:prstGeom prst="ellipse">
            <a:avLst/>
          </a:prstGeom>
          <a:solidFill>
            <a:srgbClr val="FBAE0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solidFill>
                <a:prstClr val="black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 bwMode="auto">
          <a:xfrm>
            <a:off x="5348555" y="4362647"/>
            <a:ext cx="1485605" cy="2495354"/>
          </a:xfrm>
          <a:custGeom>
            <a:avLst/>
            <a:gdLst>
              <a:gd name="T0" fmla="*/ 558 w 679"/>
              <a:gd name="T1" fmla="*/ 887 h 887"/>
              <a:gd name="T2" fmla="*/ 517 w 679"/>
              <a:gd name="T3" fmla="*/ 546 h 887"/>
              <a:gd name="T4" fmla="*/ 669 w 679"/>
              <a:gd name="T5" fmla="*/ 191 h 887"/>
              <a:gd name="T6" fmla="*/ 593 w 679"/>
              <a:gd name="T7" fmla="*/ 207 h 887"/>
              <a:gd name="T8" fmla="*/ 451 w 679"/>
              <a:gd name="T9" fmla="*/ 310 h 887"/>
              <a:gd name="T10" fmla="*/ 331 w 679"/>
              <a:gd name="T11" fmla="*/ 25 h 887"/>
              <a:gd name="T12" fmla="*/ 319 w 679"/>
              <a:gd name="T13" fmla="*/ 214 h 887"/>
              <a:gd name="T14" fmla="*/ 199 w 679"/>
              <a:gd name="T15" fmla="*/ 139 h 887"/>
              <a:gd name="T16" fmla="*/ 110 w 679"/>
              <a:gd name="T17" fmla="*/ 71 h 887"/>
              <a:gd name="T18" fmla="*/ 216 w 679"/>
              <a:gd name="T19" fmla="*/ 311 h 887"/>
              <a:gd name="T20" fmla="*/ 40 w 679"/>
              <a:gd name="T21" fmla="*/ 150 h 887"/>
              <a:gd name="T22" fmla="*/ 37 w 679"/>
              <a:gd name="T23" fmla="*/ 224 h 887"/>
              <a:gd name="T24" fmla="*/ 180 w 679"/>
              <a:gd name="T25" fmla="*/ 388 h 887"/>
              <a:gd name="T26" fmla="*/ 44 w 679"/>
              <a:gd name="T27" fmla="*/ 317 h 887"/>
              <a:gd name="T28" fmla="*/ 85 w 679"/>
              <a:gd name="T29" fmla="*/ 408 h 887"/>
              <a:gd name="T30" fmla="*/ 303 w 679"/>
              <a:gd name="T31" fmla="*/ 668 h 887"/>
              <a:gd name="T32" fmla="*/ 275 w 679"/>
              <a:gd name="T33" fmla="*/ 887 h 8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79" h="887">
                <a:moveTo>
                  <a:pt x="558" y="887"/>
                </a:moveTo>
                <a:cubicBezTo>
                  <a:pt x="558" y="887"/>
                  <a:pt x="455" y="806"/>
                  <a:pt x="517" y="546"/>
                </a:cubicBezTo>
                <a:cubicBezTo>
                  <a:pt x="580" y="285"/>
                  <a:pt x="679" y="231"/>
                  <a:pt x="669" y="191"/>
                </a:cubicBezTo>
                <a:cubicBezTo>
                  <a:pt x="660" y="151"/>
                  <a:pt x="609" y="170"/>
                  <a:pt x="593" y="207"/>
                </a:cubicBezTo>
                <a:cubicBezTo>
                  <a:pt x="577" y="243"/>
                  <a:pt x="512" y="323"/>
                  <a:pt x="451" y="310"/>
                </a:cubicBezTo>
                <a:cubicBezTo>
                  <a:pt x="391" y="297"/>
                  <a:pt x="375" y="49"/>
                  <a:pt x="331" y="25"/>
                </a:cubicBezTo>
                <a:cubicBezTo>
                  <a:pt x="287" y="0"/>
                  <a:pt x="302" y="114"/>
                  <a:pt x="319" y="214"/>
                </a:cubicBezTo>
                <a:cubicBezTo>
                  <a:pt x="336" y="313"/>
                  <a:pt x="252" y="258"/>
                  <a:pt x="199" y="139"/>
                </a:cubicBezTo>
                <a:cubicBezTo>
                  <a:pt x="146" y="20"/>
                  <a:pt x="115" y="54"/>
                  <a:pt x="110" y="71"/>
                </a:cubicBezTo>
                <a:cubicBezTo>
                  <a:pt x="104" y="88"/>
                  <a:pt x="225" y="300"/>
                  <a:pt x="216" y="311"/>
                </a:cubicBezTo>
                <a:cubicBezTo>
                  <a:pt x="208" y="321"/>
                  <a:pt x="55" y="145"/>
                  <a:pt x="40" y="150"/>
                </a:cubicBezTo>
                <a:cubicBezTo>
                  <a:pt x="26" y="155"/>
                  <a:pt x="0" y="169"/>
                  <a:pt x="37" y="224"/>
                </a:cubicBezTo>
                <a:cubicBezTo>
                  <a:pt x="73" y="280"/>
                  <a:pt x="187" y="373"/>
                  <a:pt x="180" y="388"/>
                </a:cubicBezTo>
                <a:cubicBezTo>
                  <a:pt x="173" y="404"/>
                  <a:pt x="78" y="319"/>
                  <a:pt x="44" y="317"/>
                </a:cubicBezTo>
                <a:cubicBezTo>
                  <a:pt x="9" y="315"/>
                  <a:pt x="23" y="364"/>
                  <a:pt x="85" y="408"/>
                </a:cubicBezTo>
                <a:cubicBezTo>
                  <a:pt x="147" y="452"/>
                  <a:pt x="298" y="501"/>
                  <a:pt x="303" y="668"/>
                </a:cubicBezTo>
                <a:cubicBezTo>
                  <a:pt x="308" y="835"/>
                  <a:pt x="275" y="887"/>
                  <a:pt x="275" y="887"/>
                </a:cubicBezTo>
              </a:path>
            </a:pathLst>
          </a:cu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 bwMode="auto">
          <a:xfrm rot="677462">
            <a:off x="3585968" y="3330868"/>
            <a:ext cx="1841843" cy="1948104"/>
          </a:xfrm>
          <a:custGeom>
            <a:avLst/>
            <a:gdLst>
              <a:gd name="T0" fmla="*/ 966 w 970"/>
              <a:gd name="T1" fmla="*/ 703 h 1025"/>
              <a:gd name="T2" fmla="*/ 0 w 970"/>
              <a:gd name="T3" fmla="*/ 498 h 1025"/>
              <a:gd name="T4" fmla="*/ 970 w 970"/>
              <a:gd name="T5" fmla="*/ 620 h 1025"/>
              <a:gd name="T6" fmla="*/ 445 w 970"/>
              <a:gd name="T7" fmla="*/ 543 h 1025"/>
              <a:gd name="T8" fmla="*/ 966 w 970"/>
              <a:gd name="T9" fmla="*/ 703 h 10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70" h="1025">
                <a:moveTo>
                  <a:pt x="966" y="703"/>
                </a:moveTo>
                <a:cubicBezTo>
                  <a:pt x="966" y="703"/>
                  <a:pt x="507" y="1025"/>
                  <a:pt x="0" y="498"/>
                </a:cubicBezTo>
                <a:cubicBezTo>
                  <a:pt x="0" y="498"/>
                  <a:pt x="568" y="0"/>
                  <a:pt x="970" y="620"/>
                </a:cubicBezTo>
                <a:cubicBezTo>
                  <a:pt x="970" y="620"/>
                  <a:pt x="598" y="611"/>
                  <a:pt x="445" y="543"/>
                </a:cubicBezTo>
                <a:cubicBezTo>
                  <a:pt x="445" y="543"/>
                  <a:pt x="778" y="726"/>
                  <a:pt x="966" y="703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 bwMode="auto">
          <a:xfrm>
            <a:off x="5435159" y="2112127"/>
            <a:ext cx="2660653" cy="2515720"/>
          </a:xfrm>
          <a:custGeom>
            <a:avLst/>
            <a:gdLst>
              <a:gd name="T0" fmla="*/ 388 w 1261"/>
              <a:gd name="T1" fmla="*/ 1185 h 1192"/>
              <a:gd name="T2" fmla="*/ 659 w 1261"/>
              <a:gd name="T3" fmla="*/ 0 h 1192"/>
              <a:gd name="T4" fmla="*/ 490 w 1261"/>
              <a:gd name="T5" fmla="*/ 1192 h 1192"/>
              <a:gd name="T6" fmla="*/ 595 w 1261"/>
              <a:gd name="T7" fmla="*/ 548 h 1192"/>
              <a:gd name="T8" fmla="*/ 388 w 1261"/>
              <a:gd name="T9" fmla="*/ 1185 h 1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61" h="1192">
                <a:moveTo>
                  <a:pt x="388" y="1185"/>
                </a:moveTo>
                <a:cubicBezTo>
                  <a:pt x="388" y="1185"/>
                  <a:pt x="0" y="615"/>
                  <a:pt x="659" y="0"/>
                </a:cubicBezTo>
                <a:cubicBezTo>
                  <a:pt x="659" y="0"/>
                  <a:pt x="1261" y="710"/>
                  <a:pt x="490" y="1192"/>
                </a:cubicBezTo>
                <a:cubicBezTo>
                  <a:pt x="490" y="1192"/>
                  <a:pt x="508" y="734"/>
                  <a:pt x="595" y="548"/>
                </a:cubicBezTo>
                <a:cubicBezTo>
                  <a:pt x="595" y="548"/>
                  <a:pt x="363" y="953"/>
                  <a:pt x="388" y="1185"/>
                </a:cubicBezTo>
                <a:close/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 bwMode="auto">
          <a:xfrm rot="355503">
            <a:off x="4374809" y="2313210"/>
            <a:ext cx="2120703" cy="2211695"/>
          </a:xfrm>
          <a:custGeom>
            <a:avLst/>
            <a:gdLst>
              <a:gd name="T0" fmla="*/ 594 w 968"/>
              <a:gd name="T1" fmla="*/ 1009 h 1009"/>
              <a:gd name="T2" fmla="*/ 142 w 968"/>
              <a:gd name="T3" fmla="*/ 0 h 1009"/>
              <a:gd name="T4" fmla="*/ 671 w 968"/>
              <a:gd name="T5" fmla="*/ 958 h 1009"/>
              <a:gd name="T6" fmla="*/ 395 w 968"/>
              <a:gd name="T7" fmla="*/ 433 h 1009"/>
              <a:gd name="T8" fmla="*/ 594 w 968"/>
              <a:gd name="T9" fmla="*/ 1009 h 1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8" h="1009">
                <a:moveTo>
                  <a:pt x="594" y="1009"/>
                </a:moveTo>
                <a:cubicBezTo>
                  <a:pt x="594" y="1009"/>
                  <a:pt x="0" y="806"/>
                  <a:pt x="142" y="0"/>
                </a:cubicBezTo>
                <a:cubicBezTo>
                  <a:pt x="142" y="0"/>
                  <a:pt x="968" y="186"/>
                  <a:pt x="671" y="958"/>
                </a:cubicBezTo>
                <a:cubicBezTo>
                  <a:pt x="671" y="958"/>
                  <a:pt x="435" y="615"/>
                  <a:pt x="395" y="433"/>
                </a:cubicBezTo>
                <a:cubicBezTo>
                  <a:pt x="395" y="433"/>
                  <a:pt x="449" y="854"/>
                  <a:pt x="594" y="1009"/>
                </a:cubicBezTo>
                <a:close/>
              </a:path>
            </a:pathLst>
          </a:custGeom>
          <a:solidFill>
            <a:srgbClr val="FBAE0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出自【趣你的PPT】(微信:qunideppt)：最优质的PPT资源库"/>
          <p:cNvSpPr>
            <a:spLocks noChangeAspect="1"/>
          </p:cNvSpPr>
          <p:nvPr/>
        </p:nvSpPr>
        <p:spPr>
          <a:xfrm>
            <a:off x="3581400" y="3630338"/>
            <a:ext cx="251968" cy="251968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6519333" y="2480272"/>
            <a:ext cx="508883" cy="50888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6603821" y="2568995"/>
            <a:ext cx="339908" cy="331438"/>
          </a:xfrm>
          <a:custGeom>
            <a:avLst/>
            <a:gdLst/>
            <a:ahLst/>
            <a:cxnLst>
              <a:cxn ang="0">
                <a:pos x="252" y="234"/>
              </a:cxn>
              <a:cxn ang="0">
                <a:pos x="197" y="105"/>
              </a:cxn>
              <a:cxn ang="0">
                <a:pos x="194" y="98"/>
              </a:cxn>
              <a:cxn ang="0">
                <a:pos x="198" y="55"/>
              </a:cxn>
              <a:cxn ang="0">
                <a:pos x="195" y="42"/>
              </a:cxn>
              <a:cxn ang="0">
                <a:pos x="99" y="0"/>
              </a:cxn>
              <a:cxn ang="0">
                <a:pos x="4" y="42"/>
              </a:cxn>
              <a:cxn ang="0">
                <a:pos x="0" y="55"/>
              </a:cxn>
              <a:cxn ang="0">
                <a:pos x="5" y="98"/>
              </a:cxn>
              <a:cxn ang="0">
                <a:pos x="0" y="112"/>
              </a:cxn>
              <a:cxn ang="0">
                <a:pos x="5" y="155"/>
              </a:cxn>
              <a:cxn ang="0">
                <a:pos x="0" y="169"/>
              </a:cxn>
              <a:cxn ang="0">
                <a:pos x="99" y="243"/>
              </a:cxn>
              <a:cxn ang="0">
                <a:pos x="130" y="238"/>
              </a:cxn>
              <a:cxn ang="0">
                <a:pos x="241" y="246"/>
              </a:cxn>
              <a:cxn ang="0">
                <a:pos x="309" y="285"/>
              </a:cxn>
              <a:cxn ang="0">
                <a:pos x="226" y="151"/>
              </a:cxn>
              <a:cxn ang="0">
                <a:pos x="155" y="221"/>
              </a:cxn>
              <a:cxn ang="0">
                <a:pos x="99" y="11"/>
              </a:cxn>
              <a:cxn ang="0">
                <a:pos x="99" y="61"/>
              </a:cxn>
              <a:cxn ang="0">
                <a:pos x="99" y="11"/>
              </a:cxn>
              <a:cxn ang="0">
                <a:pos x="99" y="80"/>
              </a:cxn>
              <a:cxn ang="0">
                <a:pos x="188" y="83"/>
              </a:cxn>
              <a:cxn ang="0">
                <a:pos x="11" y="83"/>
              </a:cxn>
              <a:cxn ang="0">
                <a:pos x="11" y="114"/>
              </a:cxn>
              <a:cxn ang="0">
                <a:pos x="126" y="137"/>
              </a:cxn>
              <a:cxn ang="0">
                <a:pos x="110" y="175"/>
              </a:cxn>
              <a:cxn ang="0">
                <a:pos x="11" y="141"/>
              </a:cxn>
              <a:cxn ang="0">
                <a:pos x="99" y="233"/>
              </a:cxn>
              <a:cxn ang="0">
                <a:pos x="11" y="171"/>
              </a:cxn>
              <a:cxn ang="0">
                <a:pos x="110" y="195"/>
              </a:cxn>
              <a:cxn ang="0">
                <a:pos x="124" y="231"/>
              </a:cxn>
              <a:cxn ang="0">
                <a:pos x="99" y="233"/>
              </a:cxn>
            </a:cxnLst>
            <a:rect l="0" t="0" r="r" b="b"/>
            <a:pathLst>
              <a:path w="309" h="302">
                <a:moveTo>
                  <a:pt x="309" y="285"/>
                </a:moveTo>
                <a:cubicBezTo>
                  <a:pt x="252" y="234"/>
                  <a:pt x="252" y="234"/>
                  <a:pt x="252" y="234"/>
                </a:cubicBezTo>
                <a:cubicBezTo>
                  <a:pt x="263" y="221"/>
                  <a:pt x="270" y="203"/>
                  <a:pt x="270" y="185"/>
                </a:cubicBezTo>
                <a:cubicBezTo>
                  <a:pt x="270" y="143"/>
                  <a:pt x="238" y="109"/>
                  <a:pt x="197" y="105"/>
                </a:cubicBezTo>
                <a:cubicBezTo>
                  <a:pt x="197" y="104"/>
                  <a:pt x="196" y="102"/>
                  <a:pt x="195" y="100"/>
                </a:cubicBezTo>
                <a:cubicBezTo>
                  <a:pt x="194" y="98"/>
                  <a:pt x="194" y="98"/>
                  <a:pt x="194" y="98"/>
                </a:cubicBezTo>
                <a:cubicBezTo>
                  <a:pt x="197" y="93"/>
                  <a:pt x="198" y="89"/>
                  <a:pt x="198" y="83"/>
                </a:cubicBezTo>
                <a:cubicBezTo>
                  <a:pt x="198" y="55"/>
                  <a:pt x="198" y="55"/>
                  <a:pt x="198" y="55"/>
                </a:cubicBezTo>
                <a:cubicBezTo>
                  <a:pt x="198" y="51"/>
                  <a:pt x="197" y="47"/>
                  <a:pt x="195" y="43"/>
                </a:cubicBezTo>
                <a:cubicBezTo>
                  <a:pt x="195" y="42"/>
                  <a:pt x="195" y="42"/>
                  <a:pt x="195" y="42"/>
                </a:cubicBezTo>
                <a:cubicBezTo>
                  <a:pt x="196" y="40"/>
                  <a:pt x="196" y="38"/>
                  <a:pt x="196" y="36"/>
                </a:cubicBezTo>
                <a:cubicBezTo>
                  <a:pt x="196" y="12"/>
                  <a:pt x="146" y="0"/>
                  <a:pt x="99" y="0"/>
                </a:cubicBezTo>
                <a:cubicBezTo>
                  <a:pt x="52" y="0"/>
                  <a:pt x="2" y="12"/>
                  <a:pt x="2" y="36"/>
                </a:cubicBezTo>
                <a:cubicBezTo>
                  <a:pt x="2" y="38"/>
                  <a:pt x="3" y="40"/>
                  <a:pt x="4" y="42"/>
                </a:cubicBezTo>
                <a:cubicBezTo>
                  <a:pt x="3" y="43"/>
                  <a:pt x="3" y="43"/>
                  <a:pt x="3" y="43"/>
                </a:cubicBezTo>
                <a:cubicBezTo>
                  <a:pt x="1" y="47"/>
                  <a:pt x="0" y="51"/>
                  <a:pt x="0" y="55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89"/>
                  <a:pt x="2" y="93"/>
                  <a:pt x="5" y="98"/>
                </a:cubicBezTo>
                <a:cubicBezTo>
                  <a:pt x="4" y="100"/>
                  <a:pt x="4" y="100"/>
                  <a:pt x="4" y="100"/>
                </a:cubicBezTo>
                <a:cubicBezTo>
                  <a:pt x="1" y="104"/>
                  <a:pt x="0" y="108"/>
                  <a:pt x="0" y="112"/>
                </a:cubicBezTo>
                <a:cubicBezTo>
                  <a:pt x="0" y="141"/>
                  <a:pt x="0" y="141"/>
                  <a:pt x="0" y="141"/>
                </a:cubicBezTo>
                <a:cubicBezTo>
                  <a:pt x="0" y="146"/>
                  <a:pt x="2" y="151"/>
                  <a:pt x="5" y="155"/>
                </a:cubicBezTo>
                <a:cubicBezTo>
                  <a:pt x="4" y="157"/>
                  <a:pt x="4" y="157"/>
                  <a:pt x="4" y="157"/>
                </a:cubicBezTo>
                <a:cubicBezTo>
                  <a:pt x="1" y="161"/>
                  <a:pt x="0" y="165"/>
                  <a:pt x="0" y="169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23"/>
                  <a:pt x="44" y="243"/>
                  <a:pt x="99" y="243"/>
                </a:cubicBezTo>
                <a:cubicBezTo>
                  <a:pt x="111" y="243"/>
                  <a:pt x="121" y="242"/>
                  <a:pt x="132" y="241"/>
                </a:cubicBezTo>
                <a:cubicBezTo>
                  <a:pt x="131" y="240"/>
                  <a:pt x="130" y="239"/>
                  <a:pt x="130" y="238"/>
                </a:cubicBezTo>
                <a:cubicBezTo>
                  <a:pt x="144" y="254"/>
                  <a:pt x="166" y="265"/>
                  <a:pt x="189" y="265"/>
                </a:cubicBezTo>
                <a:cubicBezTo>
                  <a:pt x="209" y="265"/>
                  <a:pt x="227" y="258"/>
                  <a:pt x="241" y="246"/>
                </a:cubicBezTo>
                <a:cubicBezTo>
                  <a:pt x="291" y="302"/>
                  <a:pt x="291" y="302"/>
                  <a:pt x="291" y="302"/>
                </a:cubicBezTo>
                <a:lnTo>
                  <a:pt x="309" y="285"/>
                </a:lnTo>
                <a:close/>
                <a:moveTo>
                  <a:pt x="156" y="151"/>
                </a:moveTo>
                <a:cubicBezTo>
                  <a:pt x="175" y="131"/>
                  <a:pt x="206" y="131"/>
                  <a:pt x="226" y="151"/>
                </a:cubicBezTo>
                <a:cubicBezTo>
                  <a:pt x="245" y="170"/>
                  <a:pt x="245" y="202"/>
                  <a:pt x="226" y="221"/>
                </a:cubicBezTo>
                <a:cubicBezTo>
                  <a:pt x="206" y="240"/>
                  <a:pt x="175" y="240"/>
                  <a:pt x="155" y="221"/>
                </a:cubicBezTo>
                <a:cubicBezTo>
                  <a:pt x="136" y="201"/>
                  <a:pt x="136" y="170"/>
                  <a:pt x="156" y="151"/>
                </a:cubicBezTo>
                <a:close/>
                <a:moveTo>
                  <a:pt x="99" y="11"/>
                </a:moveTo>
                <a:cubicBezTo>
                  <a:pt x="153" y="11"/>
                  <a:pt x="185" y="25"/>
                  <a:pt x="185" y="36"/>
                </a:cubicBezTo>
                <a:cubicBezTo>
                  <a:pt x="185" y="46"/>
                  <a:pt x="153" y="61"/>
                  <a:pt x="99" y="61"/>
                </a:cubicBezTo>
                <a:cubicBezTo>
                  <a:pt x="46" y="61"/>
                  <a:pt x="13" y="46"/>
                  <a:pt x="13" y="36"/>
                </a:cubicBezTo>
                <a:cubicBezTo>
                  <a:pt x="13" y="25"/>
                  <a:pt x="46" y="11"/>
                  <a:pt x="99" y="11"/>
                </a:cubicBezTo>
                <a:close/>
                <a:moveTo>
                  <a:pt x="11" y="60"/>
                </a:moveTo>
                <a:cubicBezTo>
                  <a:pt x="27" y="73"/>
                  <a:pt x="63" y="80"/>
                  <a:pt x="99" y="80"/>
                </a:cubicBezTo>
                <a:cubicBezTo>
                  <a:pt x="135" y="80"/>
                  <a:pt x="172" y="73"/>
                  <a:pt x="188" y="60"/>
                </a:cubicBezTo>
                <a:cubicBezTo>
                  <a:pt x="188" y="83"/>
                  <a:pt x="188" y="83"/>
                  <a:pt x="188" y="83"/>
                </a:cubicBezTo>
                <a:cubicBezTo>
                  <a:pt x="188" y="100"/>
                  <a:pt x="151" y="118"/>
                  <a:pt x="99" y="118"/>
                </a:cubicBezTo>
                <a:cubicBezTo>
                  <a:pt x="47" y="118"/>
                  <a:pt x="11" y="100"/>
                  <a:pt x="11" y="83"/>
                </a:cubicBezTo>
                <a:lnTo>
                  <a:pt x="11" y="60"/>
                </a:lnTo>
                <a:close/>
                <a:moveTo>
                  <a:pt x="11" y="114"/>
                </a:moveTo>
                <a:cubicBezTo>
                  <a:pt x="27" y="129"/>
                  <a:pt x="60" y="139"/>
                  <a:pt x="99" y="139"/>
                </a:cubicBezTo>
                <a:cubicBezTo>
                  <a:pt x="108" y="139"/>
                  <a:pt x="117" y="138"/>
                  <a:pt x="126" y="137"/>
                </a:cubicBezTo>
                <a:cubicBezTo>
                  <a:pt x="119" y="145"/>
                  <a:pt x="114" y="155"/>
                  <a:pt x="112" y="166"/>
                </a:cubicBezTo>
                <a:cubicBezTo>
                  <a:pt x="111" y="169"/>
                  <a:pt x="110" y="172"/>
                  <a:pt x="110" y="175"/>
                </a:cubicBezTo>
                <a:cubicBezTo>
                  <a:pt x="106" y="175"/>
                  <a:pt x="103" y="176"/>
                  <a:pt x="99" y="176"/>
                </a:cubicBezTo>
                <a:cubicBezTo>
                  <a:pt x="47" y="176"/>
                  <a:pt x="11" y="157"/>
                  <a:pt x="11" y="141"/>
                </a:cubicBezTo>
                <a:lnTo>
                  <a:pt x="11" y="114"/>
                </a:lnTo>
                <a:close/>
                <a:moveTo>
                  <a:pt x="99" y="233"/>
                </a:moveTo>
                <a:cubicBezTo>
                  <a:pt x="47" y="233"/>
                  <a:pt x="11" y="214"/>
                  <a:pt x="11" y="198"/>
                </a:cubicBezTo>
                <a:cubicBezTo>
                  <a:pt x="11" y="171"/>
                  <a:pt x="11" y="171"/>
                  <a:pt x="11" y="171"/>
                </a:cubicBezTo>
                <a:cubicBezTo>
                  <a:pt x="27" y="186"/>
                  <a:pt x="60" y="195"/>
                  <a:pt x="99" y="195"/>
                </a:cubicBezTo>
                <a:cubicBezTo>
                  <a:pt x="103" y="195"/>
                  <a:pt x="107" y="195"/>
                  <a:pt x="110" y="195"/>
                </a:cubicBezTo>
                <a:cubicBezTo>
                  <a:pt x="111" y="205"/>
                  <a:pt x="114" y="214"/>
                  <a:pt x="119" y="222"/>
                </a:cubicBezTo>
                <a:cubicBezTo>
                  <a:pt x="120" y="225"/>
                  <a:pt x="122" y="228"/>
                  <a:pt x="124" y="231"/>
                </a:cubicBezTo>
                <a:cubicBezTo>
                  <a:pt x="116" y="232"/>
                  <a:pt x="108" y="233"/>
                  <a:pt x="99" y="233"/>
                </a:cubicBezTo>
                <a:close/>
                <a:moveTo>
                  <a:pt x="99" y="233"/>
                </a:moveTo>
                <a:cubicBezTo>
                  <a:pt x="99" y="233"/>
                  <a:pt x="99" y="233"/>
                  <a:pt x="99" y="233"/>
                </a:cubicBezTo>
              </a:path>
            </a:pathLst>
          </a:custGeom>
          <a:solidFill>
            <a:srgbClr val="1F2B37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7753811" y="3865372"/>
            <a:ext cx="452928" cy="45292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52216" y="3950020"/>
            <a:ext cx="256117" cy="283633"/>
          </a:xfrm>
          <a:custGeom>
            <a:avLst/>
            <a:gdLst/>
            <a:ahLst/>
            <a:cxnLst>
              <a:cxn ang="0">
                <a:pos x="46" y="62"/>
              </a:cxn>
              <a:cxn ang="0">
                <a:pos x="10" y="62"/>
              </a:cxn>
              <a:cxn ang="0">
                <a:pos x="0" y="52"/>
              </a:cxn>
              <a:cxn ang="0">
                <a:pos x="14" y="29"/>
              </a:cxn>
              <a:cxn ang="0">
                <a:pos x="28" y="34"/>
              </a:cxn>
              <a:cxn ang="0">
                <a:pos x="42" y="29"/>
              </a:cxn>
              <a:cxn ang="0">
                <a:pos x="56" y="52"/>
              </a:cxn>
              <a:cxn ang="0">
                <a:pos x="46" y="62"/>
              </a:cxn>
              <a:cxn ang="0">
                <a:pos x="28" y="31"/>
              </a:cxn>
              <a:cxn ang="0">
                <a:pos x="13" y="16"/>
              </a:cxn>
              <a:cxn ang="0">
                <a:pos x="28" y="0"/>
              </a:cxn>
              <a:cxn ang="0">
                <a:pos x="43" y="16"/>
              </a:cxn>
              <a:cxn ang="0">
                <a:pos x="28" y="31"/>
              </a:cxn>
            </a:cxnLst>
            <a:rect l="0" t="0" r="r" b="b"/>
            <a:pathLst>
              <a:path w="56" h="62">
                <a:moveTo>
                  <a:pt x="46" y="62"/>
                </a:moveTo>
                <a:cubicBezTo>
                  <a:pt x="10" y="62"/>
                  <a:pt x="10" y="62"/>
                  <a:pt x="10" y="62"/>
                </a:cubicBezTo>
                <a:cubicBezTo>
                  <a:pt x="4" y="62"/>
                  <a:pt x="0" y="58"/>
                  <a:pt x="0" y="52"/>
                </a:cubicBezTo>
                <a:cubicBezTo>
                  <a:pt x="0" y="43"/>
                  <a:pt x="2" y="29"/>
                  <a:pt x="14" y="29"/>
                </a:cubicBezTo>
                <a:cubicBezTo>
                  <a:pt x="15" y="29"/>
                  <a:pt x="20" y="34"/>
                  <a:pt x="28" y="34"/>
                </a:cubicBezTo>
                <a:cubicBezTo>
                  <a:pt x="36" y="34"/>
                  <a:pt x="41" y="29"/>
                  <a:pt x="42" y="29"/>
                </a:cubicBezTo>
                <a:cubicBezTo>
                  <a:pt x="54" y="29"/>
                  <a:pt x="56" y="43"/>
                  <a:pt x="56" y="52"/>
                </a:cubicBezTo>
                <a:cubicBezTo>
                  <a:pt x="56" y="58"/>
                  <a:pt x="52" y="62"/>
                  <a:pt x="46" y="62"/>
                </a:cubicBezTo>
                <a:close/>
                <a:moveTo>
                  <a:pt x="28" y="31"/>
                </a:moveTo>
                <a:cubicBezTo>
                  <a:pt x="20" y="31"/>
                  <a:pt x="13" y="24"/>
                  <a:pt x="13" y="16"/>
                </a:cubicBezTo>
                <a:cubicBezTo>
                  <a:pt x="13" y="7"/>
                  <a:pt x="20" y="0"/>
                  <a:pt x="28" y="0"/>
                </a:cubicBezTo>
                <a:cubicBezTo>
                  <a:pt x="37" y="0"/>
                  <a:pt x="43" y="7"/>
                  <a:pt x="43" y="16"/>
                </a:cubicBezTo>
                <a:cubicBezTo>
                  <a:pt x="43" y="24"/>
                  <a:pt x="37" y="31"/>
                  <a:pt x="28" y="31"/>
                </a:cubicBezTo>
                <a:close/>
              </a:path>
            </a:pathLst>
          </a:custGeom>
          <a:solidFill>
            <a:srgbClr val="FBAE0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4794280" y="2527132"/>
            <a:ext cx="508883" cy="50888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93147" y="2646107"/>
            <a:ext cx="311151" cy="270934"/>
          </a:xfrm>
          <a:custGeom>
            <a:avLst/>
            <a:gdLst/>
            <a:ahLst/>
            <a:cxnLst>
              <a:cxn ang="0">
                <a:pos x="68" y="24"/>
              </a:cxn>
              <a:cxn ang="0">
                <a:pos x="64" y="29"/>
              </a:cxn>
              <a:cxn ang="0">
                <a:pos x="64" y="43"/>
              </a:cxn>
              <a:cxn ang="0">
                <a:pos x="59" y="48"/>
              </a:cxn>
              <a:cxn ang="0">
                <a:pos x="28" y="34"/>
              </a:cxn>
              <a:cxn ang="0">
                <a:pos x="25" y="44"/>
              </a:cxn>
              <a:cxn ang="0">
                <a:pos x="30" y="54"/>
              </a:cxn>
              <a:cxn ang="0">
                <a:pos x="14" y="56"/>
              </a:cxn>
              <a:cxn ang="0">
                <a:pos x="11" y="34"/>
              </a:cxn>
              <a:cxn ang="0">
                <a:pos x="7" y="34"/>
              </a:cxn>
              <a:cxn ang="0">
                <a:pos x="0" y="27"/>
              </a:cxn>
              <a:cxn ang="0">
                <a:pos x="0" y="20"/>
              </a:cxn>
              <a:cxn ang="0">
                <a:pos x="7" y="14"/>
              </a:cxn>
              <a:cxn ang="0">
                <a:pos x="25" y="14"/>
              </a:cxn>
              <a:cxn ang="0">
                <a:pos x="59" y="0"/>
              </a:cxn>
              <a:cxn ang="0">
                <a:pos x="64" y="4"/>
              </a:cxn>
              <a:cxn ang="0">
                <a:pos x="64" y="19"/>
              </a:cxn>
              <a:cxn ang="0">
                <a:pos x="68" y="24"/>
              </a:cxn>
              <a:cxn ang="0">
                <a:pos x="59" y="6"/>
              </a:cxn>
              <a:cxn ang="0">
                <a:pos x="30" y="19"/>
              </a:cxn>
              <a:cxn ang="0">
                <a:pos x="30" y="29"/>
              </a:cxn>
              <a:cxn ang="0">
                <a:pos x="59" y="42"/>
              </a:cxn>
              <a:cxn ang="0">
                <a:pos x="59" y="6"/>
              </a:cxn>
            </a:cxnLst>
            <a:rect l="0" t="0" r="r" b="b"/>
            <a:pathLst>
              <a:path w="68" h="59">
                <a:moveTo>
                  <a:pt x="68" y="24"/>
                </a:moveTo>
                <a:cubicBezTo>
                  <a:pt x="68" y="27"/>
                  <a:pt x="66" y="29"/>
                  <a:pt x="64" y="29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6"/>
                  <a:pt x="61" y="48"/>
                  <a:pt x="59" y="48"/>
                </a:cubicBezTo>
                <a:cubicBezTo>
                  <a:pt x="52" y="43"/>
                  <a:pt x="41" y="35"/>
                  <a:pt x="28" y="34"/>
                </a:cubicBezTo>
                <a:cubicBezTo>
                  <a:pt x="23" y="35"/>
                  <a:pt x="22" y="41"/>
                  <a:pt x="25" y="44"/>
                </a:cubicBezTo>
                <a:cubicBezTo>
                  <a:pt x="22" y="48"/>
                  <a:pt x="26" y="51"/>
                  <a:pt x="30" y="54"/>
                </a:cubicBezTo>
                <a:cubicBezTo>
                  <a:pt x="27" y="59"/>
                  <a:pt x="17" y="59"/>
                  <a:pt x="14" y="56"/>
                </a:cubicBezTo>
                <a:cubicBezTo>
                  <a:pt x="12" y="49"/>
                  <a:pt x="8" y="42"/>
                  <a:pt x="11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3" y="34"/>
                  <a:pt x="0" y="31"/>
                  <a:pt x="0" y="27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7"/>
                  <a:pt x="3" y="14"/>
                  <a:pt x="7" y="14"/>
                </a:cubicBezTo>
                <a:cubicBezTo>
                  <a:pt x="25" y="14"/>
                  <a:pt x="25" y="14"/>
                  <a:pt x="25" y="14"/>
                </a:cubicBezTo>
                <a:cubicBezTo>
                  <a:pt x="39" y="14"/>
                  <a:pt x="51" y="6"/>
                  <a:pt x="59" y="0"/>
                </a:cubicBezTo>
                <a:cubicBezTo>
                  <a:pt x="61" y="0"/>
                  <a:pt x="64" y="2"/>
                  <a:pt x="64" y="4"/>
                </a:cubicBezTo>
                <a:cubicBezTo>
                  <a:pt x="64" y="19"/>
                  <a:pt x="64" y="19"/>
                  <a:pt x="64" y="19"/>
                </a:cubicBezTo>
                <a:cubicBezTo>
                  <a:pt x="66" y="19"/>
                  <a:pt x="68" y="21"/>
                  <a:pt x="68" y="24"/>
                </a:cubicBezTo>
                <a:close/>
                <a:moveTo>
                  <a:pt x="59" y="6"/>
                </a:moveTo>
                <a:cubicBezTo>
                  <a:pt x="49" y="13"/>
                  <a:pt x="39" y="18"/>
                  <a:pt x="30" y="19"/>
                </a:cubicBezTo>
                <a:cubicBezTo>
                  <a:pt x="30" y="29"/>
                  <a:pt x="30" y="29"/>
                  <a:pt x="30" y="29"/>
                </a:cubicBezTo>
                <a:cubicBezTo>
                  <a:pt x="39" y="30"/>
                  <a:pt x="49" y="34"/>
                  <a:pt x="59" y="42"/>
                </a:cubicBezTo>
                <a:lnTo>
                  <a:pt x="59" y="6"/>
                </a:lnTo>
                <a:close/>
              </a:path>
            </a:pathLst>
          </a:custGeom>
          <a:solidFill>
            <a:srgbClr val="FBAE0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3867104" y="4010832"/>
            <a:ext cx="452928" cy="45292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7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3947328" y="4111947"/>
            <a:ext cx="292480" cy="250699"/>
          </a:xfrm>
          <a:custGeom>
            <a:avLst/>
            <a:gdLst/>
            <a:ahLst/>
            <a:cxnLst>
              <a:cxn ang="0">
                <a:pos x="68" y="53"/>
              </a:cxn>
              <a:cxn ang="0">
                <a:pos x="63" y="58"/>
              </a:cxn>
              <a:cxn ang="0">
                <a:pos x="5" y="58"/>
              </a:cxn>
              <a:cxn ang="0">
                <a:pos x="0" y="53"/>
              </a:cxn>
              <a:cxn ang="0">
                <a:pos x="0" y="4"/>
              </a:cxn>
              <a:cxn ang="0">
                <a:pos x="5" y="0"/>
              </a:cxn>
              <a:cxn ang="0">
                <a:pos x="63" y="0"/>
              </a:cxn>
              <a:cxn ang="0">
                <a:pos x="68" y="4"/>
              </a:cxn>
              <a:cxn ang="0">
                <a:pos x="68" y="53"/>
              </a:cxn>
              <a:cxn ang="0">
                <a:pos x="63" y="14"/>
              </a:cxn>
              <a:cxn ang="0">
                <a:pos x="63" y="10"/>
              </a:cxn>
              <a:cxn ang="0">
                <a:pos x="63" y="4"/>
              </a:cxn>
              <a:cxn ang="0">
                <a:pos x="31" y="4"/>
              </a:cxn>
              <a:cxn ang="0">
                <a:pos x="29" y="9"/>
              </a:cxn>
              <a:cxn ang="0">
                <a:pos x="5" y="9"/>
              </a:cxn>
              <a:cxn ang="0">
                <a:pos x="5" y="14"/>
              </a:cxn>
              <a:cxn ang="0">
                <a:pos x="63" y="14"/>
              </a:cxn>
              <a:cxn ang="0">
                <a:pos x="63" y="53"/>
              </a:cxn>
              <a:cxn ang="0">
                <a:pos x="63" y="48"/>
              </a:cxn>
              <a:cxn ang="0">
                <a:pos x="5" y="48"/>
              </a:cxn>
              <a:cxn ang="0">
                <a:pos x="5" y="53"/>
              </a:cxn>
              <a:cxn ang="0">
                <a:pos x="63" y="53"/>
              </a:cxn>
              <a:cxn ang="0">
                <a:pos x="24" y="7"/>
              </a:cxn>
              <a:cxn ang="0">
                <a:pos x="24" y="2"/>
              </a:cxn>
              <a:cxn ang="0">
                <a:pos x="9" y="2"/>
              </a:cxn>
              <a:cxn ang="0">
                <a:pos x="9" y="7"/>
              </a:cxn>
              <a:cxn ang="0">
                <a:pos x="24" y="7"/>
              </a:cxn>
              <a:cxn ang="0">
                <a:pos x="34" y="17"/>
              </a:cxn>
              <a:cxn ang="0">
                <a:pos x="19" y="31"/>
              </a:cxn>
              <a:cxn ang="0">
                <a:pos x="34" y="46"/>
              </a:cxn>
              <a:cxn ang="0">
                <a:pos x="48" y="31"/>
              </a:cxn>
              <a:cxn ang="0">
                <a:pos x="34" y="17"/>
              </a:cxn>
              <a:cxn ang="0">
                <a:pos x="34" y="41"/>
              </a:cxn>
              <a:cxn ang="0">
                <a:pos x="24" y="31"/>
              </a:cxn>
              <a:cxn ang="0">
                <a:pos x="34" y="21"/>
              </a:cxn>
              <a:cxn ang="0">
                <a:pos x="43" y="31"/>
              </a:cxn>
              <a:cxn ang="0">
                <a:pos x="34" y="41"/>
              </a:cxn>
              <a:cxn ang="0">
                <a:pos x="34" y="25"/>
              </a:cxn>
              <a:cxn ang="0">
                <a:pos x="28" y="31"/>
              </a:cxn>
              <a:cxn ang="0">
                <a:pos x="29" y="32"/>
              </a:cxn>
              <a:cxn ang="0">
                <a:pos x="30" y="31"/>
              </a:cxn>
              <a:cxn ang="0">
                <a:pos x="34" y="27"/>
              </a:cxn>
              <a:cxn ang="0">
                <a:pos x="35" y="26"/>
              </a:cxn>
              <a:cxn ang="0">
                <a:pos x="34" y="25"/>
              </a:cxn>
            </a:cxnLst>
            <a:rect l="0" t="0" r="r" b="b"/>
            <a:pathLst>
              <a:path w="68" h="58">
                <a:moveTo>
                  <a:pt x="68" y="53"/>
                </a:moveTo>
                <a:cubicBezTo>
                  <a:pt x="68" y="56"/>
                  <a:pt x="66" y="58"/>
                  <a:pt x="63" y="58"/>
                </a:cubicBezTo>
                <a:cubicBezTo>
                  <a:pt x="5" y="58"/>
                  <a:pt x="5" y="58"/>
                  <a:pt x="5" y="58"/>
                </a:cubicBezTo>
                <a:cubicBezTo>
                  <a:pt x="2" y="58"/>
                  <a:pt x="0" y="56"/>
                  <a:pt x="0" y="5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66" y="0"/>
                  <a:pt x="68" y="2"/>
                  <a:pt x="68" y="4"/>
                </a:cubicBezTo>
                <a:lnTo>
                  <a:pt x="68" y="53"/>
                </a:lnTo>
                <a:close/>
                <a:moveTo>
                  <a:pt x="63" y="14"/>
                </a:moveTo>
                <a:cubicBezTo>
                  <a:pt x="63" y="10"/>
                  <a:pt x="63" y="10"/>
                  <a:pt x="63" y="10"/>
                </a:cubicBezTo>
                <a:cubicBezTo>
                  <a:pt x="63" y="4"/>
                  <a:pt x="63" y="4"/>
                  <a:pt x="63" y="4"/>
                </a:cubicBezTo>
                <a:cubicBezTo>
                  <a:pt x="31" y="4"/>
                  <a:pt x="31" y="4"/>
                  <a:pt x="31" y="4"/>
                </a:cubicBezTo>
                <a:cubicBezTo>
                  <a:pt x="29" y="9"/>
                  <a:pt x="29" y="9"/>
                  <a:pt x="29" y="9"/>
                </a:cubicBezTo>
                <a:cubicBezTo>
                  <a:pt x="5" y="9"/>
                  <a:pt x="5" y="9"/>
                  <a:pt x="5" y="9"/>
                </a:cubicBezTo>
                <a:cubicBezTo>
                  <a:pt x="5" y="14"/>
                  <a:pt x="5" y="14"/>
                  <a:pt x="5" y="14"/>
                </a:cubicBezTo>
                <a:lnTo>
                  <a:pt x="63" y="14"/>
                </a:lnTo>
                <a:close/>
                <a:moveTo>
                  <a:pt x="63" y="53"/>
                </a:moveTo>
                <a:cubicBezTo>
                  <a:pt x="63" y="48"/>
                  <a:pt x="63" y="48"/>
                  <a:pt x="63" y="48"/>
                </a:cubicBezTo>
                <a:cubicBezTo>
                  <a:pt x="5" y="48"/>
                  <a:pt x="5" y="48"/>
                  <a:pt x="5" y="48"/>
                </a:cubicBezTo>
                <a:cubicBezTo>
                  <a:pt x="5" y="53"/>
                  <a:pt x="5" y="53"/>
                  <a:pt x="5" y="53"/>
                </a:cubicBezTo>
                <a:lnTo>
                  <a:pt x="63" y="53"/>
                </a:lnTo>
                <a:close/>
                <a:moveTo>
                  <a:pt x="24" y="7"/>
                </a:moveTo>
                <a:cubicBezTo>
                  <a:pt x="24" y="2"/>
                  <a:pt x="24" y="2"/>
                  <a:pt x="24" y="2"/>
                </a:cubicBezTo>
                <a:cubicBezTo>
                  <a:pt x="9" y="2"/>
                  <a:pt x="9" y="2"/>
                  <a:pt x="9" y="2"/>
                </a:cubicBezTo>
                <a:cubicBezTo>
                  <a:pt x="9" y="7"/>
                  <a:pt x="9" y="7"/>
                  <a:pt x="9" y="7"/>
                </a:cubicBezTo>
                <a:lnTo>
                  <a:pt x="24" y="7"/>
                </a:lnTo>
                <a:close/>
                <a:moveTo>
                  <a:pt x="34" y="17"/>
                </a:moveTo>
                <a:cubicBezTo>
                  <a:pt x="26" y="17"/>
                  <a:pt x="19" y="23"/>
                  <a:pt x="19" y="31"/>
                </a:cubicBezTo>
                <a:cubicBezTo>
                  <a:pt x="19" y="39"/>
                  <a:pt x="26" y="46"/>
                  <a:pt x="34" y="46"/>
                </a:cubicBezTo>
                <a:cubicBezTo>
                  <a:pt x="42" y="46"/>
                  <a:pt x="48" y="39"/>
                  <a:pt x="48" y="31"/>
                </a:cubicBezTo>
                <a:cubicBezTo>
                  <a:pt x="48" y="23"/>
                  <a:pt x="42" y="17"/>
                  <a:pt x="34" y="17"/>
                </a:cubicBezTo>
                <a:close/>
                <a:moveTo>
                  <a:pt x="34" y="41"/>
                </a:moveTo>
                <a:cubicBezTo>
                  <a:pt x="28" y="41"/>
                  <a:pt x="24" y="37"/>
                  <a:pt x="24" y="31"/>
                </a:cubicBezTo>
                <a:cubicBezTo>
                  <a:pt x="24" y="26"/>
                  <a:pt x="28" y="21"/>
                  <a:pt x="34" y="21"/>
                </a:cubicBezTo>
                <a:cubicBezTo>
                  <a:pt x="39" y="21"/>
                  <a:pt x="43" y="26"/>
                  <a:pt x="43" y="31"/>
                </a:cubicBezTo>
                <a:cubicBezTo>
                  <a:pt x="43" y="37"/>
                  <a:pt x="39" y="41"/>
                  <a:pt x="34" y="41"/>
                </a:cubicBezTo>
                <a:close/>
                <a:moveTo>
                  <a:pt x="34" y="25"/>
                </a:moveTo>
                <a:cubicBezTo>
                  <a:pt x="30" y="25"/>
                  <a:pt x="28" y="28"/>
                  <a:pt x="28" y="31"/>
                </a:cubicBezTo>
                <a:cubicBezTo>
                  <a:pt x="28" y="32"/>
                  <a:pt x="28" y="32"/>
                  <a:pt x="29" y="32"/>
                </a:cubicBezTo>
                <a:cubicBezTo>
                  <a:pt x="30" y="32"/>
                  <a:pt x="30" y="32"/>
                  <a:pt x="30" y="31"/>
                </a:cubicBezTo>
                <a:cubicBezTo>
                  <a:pt x="30" y="29"/>
                  <a:pt x="32" y="27"/>
                  <a:pt x="34" y="27"/>
                </a:cubicBezTo>
                <a:cubicBezTo>
                  <a:pt x="34" y="27"/>
                  <a:pt x="35" y="27"/>
                  <a:pt x="35" y="26"/>
                </a:cubicBezTo>
                <a:cubicBezTo>
                  <a:pt x="35" y="26"/>
                  <a:pt x="34" y="25"/>
                  <a:pt x="34" y="25"/>
                </a:cubicBezTo>
                <a:close/>
              </a:path>
            </a:pathLst>
          </a:custGeom>
          <a:solidFill>
            <a:srgbClr val="1F2B37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7276299" y="1697575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7380178" y="2053527"/>
            <a:ext cx="2750794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647146" y="1828202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1548277" y="2186900"/>
            <a:ext cx="271957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8614199" y="3359319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8718078" y="3715271"/>
            <a:ext cx="274820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1796119" y="3562517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zh-CN" altLang="en-US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648770" y="3921215"/>
            <a:ext cx="276805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/>
                <a:sym typeface="Lato" panose="020F0502020204030203"/>
              </a:rPr>
              <a:t>单击此处编辑内容，建议您在展示时采用微软雅黑字体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1098003" y="1433027"/>
            <a:ext cx="647828" cy="2501153"/>
          </a:xfrm>
          <a:prstGeom prst="roundRect">
            <a:avLst>
              <a:gd name="adj" fmla="val 44445"/>
            </a:avLst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969638" y="1433026"/>
            <a:ext cx="673549" cy="2501153"/>
          </a:xfrm>
          <a:prstGeom prst="roundRect">
            <a:avLst>
              <a:gd name="adj" fmla="val 44445"/>
            </a:avLst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858701" y="1433025"/>
            <a:ext cx="673549" cy="2501153"/>
          </a:xfrm>
          <a:prstGeom prst="roundRect">
            <a:avLst>
              <a:gd name="adj" fmla="val 44445"/>
            </a:avLst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751911" y="1433025"/>
            <a:ext cx="659495" cy="2501153"/>
          </a:xfrm>
          <a:prstGeom prst="roundRect">
            <a:avLst>
              <a:gd name="adj" fmla="val 44445"/>
            </a:avLst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4639161" y="1433024"/>
            <a:ext cx="661246" cy="2501153"/>
          </a:xfrm>
          <a:prstGeom prst="roundRect">
            <a:avLst>
              <a:gd name="adj" fmla="val 44445"/>
            </a:avLst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图表 5"/>
          <p:cNvGraphicFramePr/>
          <p:nvPr/>
        </p:nvGraphicFramePr>
        <p:xfrm>
          <a:off x="920530" y="1157329"/>
          <a:ext cx="4566207" cy="30441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cxnSp>
        <p:nvCxnSpPr>
          <p:cNvPr id="12" name="直接连接符 11"/>
          <p:cNvCxnSpPr/>
          <p:nvPr/>
        </p:nvCxnSpPr>
        <p:spPr>
          <a:xfrm flipV="1">
            <a:off x="6096000" y="1240156"/>
            <a:ext cx="0" cy="3840945"/>
          </a:xfrm>
          <a:prstGeom prst="line">
            <a:avLst/>
          </a:prstGeom>
          <a:ln w="3810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V="1">
            <a:off x="295835" y="5081101"/>
            <a:ext cx="11698941" cy="74846"/>
          </a:xfrm>
          <a:prstGeom prst="line">
            <a:avLst/>
          </a:prstGeom>
          <a:ln w="38100">
            <a:solidFill>
              <a:srgbClr val="1F2B3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/>
          <p:cNvSpPr>
            <a:spLocks noEditPoints="1"/>
          </p:cNvSpPr>
          <p:nvPr/>
        </p:nvSpPr>
        <p:spPr bwMode="auto">
          <a:xfrm rot="16200000">
            <a:off x="11038856" y="4768230"/>
            <a:ext cx="515592" cy="625742"/>
          </a:xfrm>
          <a:custGeom>
            <a:avLst/>
            <a:gdLst>
              <a:gd name="T0" fmla="*/ 85 w 90"/>
              <a:gd name="T1" fmla="*/ 84 h 110"/>
              <a:gd name="T2" fmla="*/ 72 w 90"/>
              <a:gd name="T3" fmla="*/ 74 h 110"/>
              <a:gd name="T4" fmla="*/ 61 w 90"/>
              <a:gd name="T5" fmla="*/ 75 h 110"/>
              <a:gd name="T6" fmla="*/ 51 w 90"/>
              <a:gd name="T7" fmla="*/ 57 h 110"/>
              <a:gd name="T8" fmla="*/ 74 w 90"/>
              <a:gd name="T9" fmla="*/ 13 h 110"/>
              <a:gd name="T10" fmla="*/ 71 w 90"/>
              <a:gd name="T11" fmla="*/ 0 h 110"/>
              <a:gd name="T12" fmla="*/ 45 w 90"/>
              <a:gd name="T13" fmla="*/ 46 h 110"/>
              <a:gd name="T14" fmla="*/ 18 w 90"/>
              <a:gd name="T15" fmla="*/ 0 h 110"/>
              <a:gd name="T16" fmla="*/ 16 w 90"/>
              <a:gd name="T17" fmla="*/ 13 h 110"/>
              <a:gd name="T18" fmla="*/ 39 w 90"/>
              <a:gd name="T19" fmla="*/ 57 h 110"/>
              <a:gd name="T20" fmla="*/ 29 w 90"/>
              <a:gd name="T21" fmla="*/ 75 h 110"/>
              <a:gd name="T22" fmla="*/ 18 w 90"/>
              <a:gd name="T23" fmla="*/ 74 h 110"/>
              <a:gd name="T24" fmla="*/ 5 w 90"/>
              <a:gd name="T25" fmla="*/ 84 h 110"/>
              <a:gd name="T26" fmla="*/ 10 w 90"/>
              <a:gd name="T27" fmla="*/ 108 h 110"/>
              <a:gd name="T28" fmla="*/ 21 w 90"/>
              <a:gd name="T29" fmla="*/ 109 h 110"/>
              <a:gd name="T30" fmla="*/ 33 w 90"/>
              <a:gd name="T31" fmla="*/ 100 h 110"/>
              <a:gd name="T32" fmla="*/ 36 w 90"/>
              <a:gd name="T33" fmla="*/ 93 h 110"/>
              <a:gd name="T34" fmla="*/ 36 w 90"/>
              <a:gd name="T35" fmla="*/ 93 h 110"/>
              <a:gd name="T36" fmla="*/ 36 w 90"/>
              <a:gd name="T37" fmla="*/ 92 h 110"/>
              <a:gd name="T38" fmla="*/ 45 w 90"/>
              <a:gd name="T39" fmla="*/ 67 h 110"/>
              <a:gd name="T40" fmla="*/ 54 w 90"/>
              <a:gd name="T41" fmla="*/ 92 h 110"/>
              <a:gd name="T42" fmla="*/ 54 w 90"/>
              <a:gd name="T43" fmla="*/ 93 h 110"/>
              <a:gd name="T44" fmla="*/ 54 w 90"/>
              <a:gd name="T45" fmla="*/ 93 h 110"/>
              <a:gd name="T46" fmla="*/ 57 w 90"/>
              <a:gd name="T47" fmla="*/ 100 h 110"/>
              <a:gd name="T48" fmla="*/ 69 w 90"/>
              <a:gd name="T49" fmla="*/ 109 h 110"/>
              <a:gd name="T50" fmla="*/ 80 w 90"/>
              <a:gd name="T51" fmla="*/ 108 h 110"/>
              <a:gd name="T52" fmla="*/ 85 w 90"/>
              <a:gd name="T53" fmla="*/ 84 h 110"/>
              <a:gd name="T54" fmla="*/ 26 w 90"/>
              <a:gd name="T55" fmla="*/ 95 h 110"/>
              <a:gd name="T56" fmla="*/ 19 w 90"/>
              <a:gd name="T57" fmla="*/ 101 h 110"/>
              <a:gd name="T58" fmla="*/ 14 w 90"/>
              <a:gd name="T59" fmla="*/ 101 h 110"/>
              <a:gd name="T60" fmla="*/ 13 w 90"/>
              <a:gd name="T61" fmla="*/ 88 h 110"/>
              <a:gd name="T62" fmla="*/ 20 w 90"/>
              <a:gd name="T63" fmla="*/ 82 h 110"/>
              <a:gd name="T64" fmla="*/ 24 w 90"/>
              <a:gd name="T65" fmla="*/ 83 h 110"/>
              <a:gd name="T66" fmla="*/ 26 w 90"/>
              <a:gd name="T67" fmla="*/ 95 h 110"/>
              <a:gd name="T68" fmla="*/ 45 w 90"/>
              <a:gd name="T69" fmla="*/ 58 h 110"/>
              <a:gd name="T70" fmla="*/ 42 w 90"/>
              <a:gd name="T71" fmla="*/ 55 h 110"/>
              <a:gd name="T72" fmla="*/ 45 w 90"/>
              <a:gd name="T73" fmla="*/ 52 h 110"/>
              <a:gd name="T74" fmla="*/ 48 w 90"/>
              <a:gd name="T75" fmla="*/ 55 h 110"/>
              <a:gd name="T76" fmla="*/ 45 w 90"/>
              <a:gd name="T77" fmla="*/ 58 h 110"/>
              <a:gd name="T78" fmla="*/ 76 w 90"/>
              <a:gd name="T79" fmla="*/ 101 h 110"/>
              <a:gd name="T80" fmla="*/ 71 w 90"/>
              <a:gd name="T81" fmla="*/ 101 h 110"/>
              <a:gd name="T82" fmla="*/ 64 w 90"/>
              <a:gd name="T83" fmla="*/ 95 h 110"/>
              <a:gd name="T84" fmla="*/ 65 w 90"/>
              <a:gd name="T85" fmla="*/ 83 h 110"/>
              <a:gd name="T86" fmla="*/ 70 w 90"/>
              <a:gd name="T87" fmla="*/ 82 h 110"/>
              <a:gd name="T88" fmla="*/ 77 w 90"/>
              <a:gd name="T89" fmla="*/ 88 h 110"/>
              <a:gd name="T90" fmla="*/ 76 w 90"/>
              <a:gd name="T91" fmla="*/ 101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0" h="110">
                <a:moveTo>
                  <a:pt x="85" y="84"/>
                </a:moveTo>
                <a:cubicBezTo>
                  <a:pt x="82" y="79"/>
                  <a:pt x="77" y="75"/>
                  <a:pt x="72" y="74"/>
                </a:cubicBezTo>
                <a:cubicBezTo>
                  <a:pt x="69" y="73"/>
                  <a:pt x="65" y="73"/>
                  <a:pt x="61" y="75"/>
                </a:cubicBezTo>
                <a:cubicBezTo>
                  <a:pt x="51" y="57"/>
                  <a:pt x="51" y="57"/>
                  <a:pt x="51" y="57"/>
                </a:cubicBezTo>
                <a:cubicBezTo>
                  <a:pt x="57" y="45"/>
                  <a:pt x="71" y="17"/>
                  <a:pt x="74" y="13"/>
                </a:cubicBezTo>
                <a:cubicBezTo>
                  <a:pt x="77" y="7"/>
                  <a:pt x="71" y="0"/>
                  <a:pt x="71" y="0"/>
                </a:cubicBezTo>
                <a:cubicBezTo>
                  <a:pt x="45" y="46"/>
                  <a:pt x="45" y="46"/>
                  <a:pt x="45" y="46"/>
                </a:cubicBezTo>
                <a:cubicBezTo>
                  <a:pt x="18" y="0"/>
                  <a:pt x="18" y="0"/>
                  <a:pt x="18" y="0"/>
                </a:cubicBezTo>
                <a:cubicBezTo>
                  <a:pt x="18" y="0"/>
                  <a:pt x="13" y="7"/>
                  <a:pt x="16" y="13"/>
                </a:cubicBezTo>
                <a:cubicBezTo>
                  <a:pt x="18" y="17"/>
                  <a:pt x="32" y="45"/>
                  <a:pt x="39" y="57"/>
                </a:cubicBezTo>
                <a:cubicBezTo>
                  <a:pt x="29" y="75"/>
                  <a:pt x="29" y="75"/>
                  <a:pt x="29" y="75"/>
                </a:cubicBezTo>
                <a:cubicBezTo>
                  <a:pt x="25" y="73"/>
                  <a:pt x="21" y="73"/>
                  <a:pt x="18" y="74"/>
                </a:cubicBezTo>
                <a:cubicBezTo>
                  <a:pt x="13" y="75"/>
                  <a:pt x="8" y="79"/>
                  <a:pt x="5" y="84"/>
                </a:cubicBezTo>
                <a:cubicBezTo>
                  <a:pt x="0" y="93"/>
                  <a:pt x="2" y="104"/>
                  <a:pt x="10" y="108"/>
                </a:cubicBezTo>
                <a:cubicBezTo>
                  <a:pt x="13" y="110"/>
                  <a:pt x="17" y="110"/>
                  <a:pt x="21" y="109"/>
                </a:cubicBezTo>
                <a:cubicBezTo>
                  <a:pt x="26" y="108"/>
                  <a:pt x="30" y="105"/>
                  <a:pt x="33" y="100"/>
                </a:cubicBezTo>
                <a:cubicBezTo>
                  <a:pt x="34" y="97"/>
                  <a:pt x="35" y="95"/>
                  <a:pt x="36" y="93"/>
                </a:cubicBezTo>
                <a:cubicBezTo>
                  <a:pt x="36" y="93"/>
                  <a:pt x="36" y="93"/>
                  <a:pt x="36" y="93"/>
                </a:cubicBezTo>
                <a:cubicBezTo>
                  <a:pt x="36" y="92"/>
                  <a:pt x="36" y="92"/>
                  <a:pt x="36" y="92"/>
                </a:cubicBezTo>
                <a:cubicBezTo>
                  <a:pt x="38" y="78"/>
                  <a:pt x="42" y="70"/>
                  <a:pt x="45" y="67"/>
                </a:cubicBezTo>
                <a:cubicBezTo>
                  <a:pt x="48" y="70"/>
                  <a:pt x="52" y="78"/>
                  <a:pt x="54" y="92"/>
                </a:cubicBezTo>
                <a:cubicBezTo>
                  <a:pt x="54" y="92"/>
                  <a:pt x="54" y="92"/>
                  <a:pt x="54" y="93"/>
                </a:cubicBezTo>
                <a:cubicBezTo>
                  <a:pt x="54" y="93"/>
                  <a:pt x="54" y="93"/>
                  <a:pt x="54" y="93"/>
                </a:cubicBezTo>
                <a:cubicBezTo>
                  <a:pt x="55" y="95"/>
                  <a:pt x="55" y="97"/>
                  <a:pt x="57" y="100"/>
                </a:cubicBezTo>
                <a:cubicBezTo>
                  <a:pt x="60" y="105"/>
                  <a:pt x="64" y="108"/>
                  <a:pt x="69" y="109"/>
                </a:cubicBezTo>
                <a:cubicBezTo>
                  <a:pt x="73" y="110"/>
                  <a:pt x="77" y="110"/>
                  <a:pt x="80" y="108"/>
                </a:cubicBezTo>
                <a:cubicBezTo>
                  <a:pt x="88" y="104"/>
                  <a:pt x="90" y="93"/>
                  <a:pt x="85" y="84"/>
                </a:cubicBezTo>
                <a:moveTo>
                  <a:pt x="26" y="95"/>
                </a:moveTo>
                <a:cubicBezTo>
                  <a:pt x="24" y="98"/>
                  <a:pt x="21" y="100"/>
                  <a:pt x="19" y="101"/>
                </a:cubicBezTo>
                <a:cubicBezTo>
                  <a:pt x="17" y="101"/>
                  <a:pt x="16" y="102"/>
                  <a:pt x="14" y="101"/>
                </a:cubicBezTo>
                <a:cubicBezTo>
                  <a:pt x="11" y="99"/>
                  <a:pt x="10" y="93"/>
                  <a:pt x="13" y="88"/>
                </a:cubicBezTo>
                <a:cubicBezTo>
                  <a:pt x="14" y="85"/>
                  <a:pt x="17" y="83"/>
                  <a:pt x="20" y="82"/>
                </a:cubicBezTo>
                <a:cubicBezTo>
                  <a:pt x="21" y="82"/>
                  <a:pt x="23" y="82"/>
                  <a:pt x="24" y="83"/>
                </a:cubicBezTo>
                <a:cubicBezTo>
                  <a:pt x="28" y="85"/>
                  <a:pt x="28" y="90"/>
                  <a:pt x="26" y="95"/>
                </a:cubicBezTo>
                <a:moveTo>
                  <a:pt x="45" y="58"/>
                </a:moveTo>
                <a:cubicBezTo>
                  <a:pt x="43" y="58"/>
                  <a:pt x="42" y="57"/>
                  <a:pt x="42" y="55"/>
                </a:cubicBezTo>
                <a:cubicBezTo>
                  <a:pt x="42" y="53"/>
                  <a:pt x="43" y="52"/>
                  <a:pt x="45" y="52"/>
                </a:cubicBezTo>
                <a:cubicBezTo>
                  <a:pt x="47" y="52"/>
                  <a:pt x="48" y="53"/>
                  <a:pt x="48" y="55"/>
                </a:cubicBezTo>
                <a:cubicBezTo>
                  <a:pt x="48" y="57"/>
                  <a:pt x="47" y="58"/>
                  <a:pt x="45" y="58"/>
                </a:cubicBezTo>
                <a:moveTo>
                  <a:pt x="76" y="101"/>
                </a:moveTo>
                <a:cubicBezTo>
                  <a:pt x="74" y="102"/>
                  <a:pt x="72" y="101"/>
                  <a:pt x="71" y="101"/>
                </a:cubicBezTo>
                <a:cubicBezTo>
                  <a:pt x="69" y="100"/>
                  <a:pt x="66" y="98"/>
                  <a:pt x="64" y="95"/>
                </a:cubicBezTo>
                <a:cubicBezTo>
                  <a:pt x="61" y="90"/>
                  <a:pt x="62" y="85"/>
                  <a:pt x="65" y="83"/>
                </a:cubicBezTo>
                <a:cubicBezTo>
                  <a:pt x="67" y="82"/>
                  <a:pt x="69" y="82"/>
                  <a:pt x="70" y="82"/>
                </a:cubicBezTo>
                <a:cubicBezTo>
                  <a:pt x="73" y="83"/>
                  <a:pt x="75" y="85"/>
                  <a:pt x="77" y="88"/>
                </a:cubicBezTo>
                <a:cubicBezTo>
                  <a:pt x="80" y="93"/>
                  <a:pt x="79" y="99"/>
                  <a:pt x="76" y="101"/>
                </a:cubicBezTo>
              </a:path>
            </a:pathLst>
          </a:custGeom>
          <a:solidFill>
            <a:srgbClr val="1F2B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72091" y="3939462"/>
            <a:ext cx="699652" cy="699652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965396" y="3940701"/>
            <a:ext cx="699652" cy="699652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2841082" y="3934177"/>
            <a:ext cx="699652" cy="699652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3731832" y="3934177"/>
            <a:ext cx="699652" cy="699652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4619958" y="3944804"/>
            <a:ext cx="699652" cy="699652"/>
          </a:xfrm>
          <a:prstGeom prst="ellipse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Freeform 5"/>
          <p:cNvSpPr>
            <a:spLocks noEditPoints="1"/>
          </p:cNvSpPr>
          <p:nvPr/>
        </p:nvSpPr>
        <p:spPr bwMode="auto">
          <a:xfrm>
            <a:off x="2971800" y="4091306"/>
            <a:ext cx="439059" cy="429535"/>
          </a:xfrm>
          <a:custGeom>
            <a:avLst/>
            <a:gdLst>
              <a:gd name="T0" fmla="*/ 123 w 192"/>
              <a:gd name="T1" fmla="*/ 175 h 188"/>
              <a:gd name="T2" fmla="*/ 123 w 192"/>
              <a:gd name="T3" fmla="*/ 148 h 188"/>
              <a:gd name="T4" fmla="*/ 68 w 192"/>
              <a:gd name="T5" fmla="*/ 149 h 188"/>
              <a:gd name="T6" fmla="*/ 68 w 192"/>
              <a:gd name="T7" fmla="*/ 176 h 188"/>
              <a:gd name="T8" fmla="*/ 56 w 192"/>
              <a:gd name="T9" fmla="*/ 182 h 188"/>
              <a:gd name="T10" fmla="*/ 60 w 192"/>
              <a:gd name="T11" fmla="*/ 188 h 188"/>
              <a:gd name="T12" fmla="*/ 130 w 192"/>
              <a:gd name="T13" fmla="*/ 188 h 188"/>
              <a:gd name="T14" fmla="*/ 135 w 192"/>
              <a:gd name="T15" fmla="*/ 183 h 188"/>
              <a:gd name="T16" fmla="*/ 123 w 192"/>
              <a:gd name="T17" fmla="*/ 175 h 188"/>
              <a:gd name="T18" fmla="*/ 173 w 192"/>
              <a:gd name="T19" fmla="*/ 0 h 188"/>
              <a:gd name="T20" fmla="*/ 18 w 192"/>
              <a:gd name="T21" fmla="*/ 0 h 188"/>
              <a:gd name="T22" fmla="*/ 0 w 192"/>
              <a:gd name="T23" fmla="*/ 19 h 188"/>
              <a:gd name="T24" fmla="*/ 0 w 192"/>
              <a:gd name="T25" fmla="*/ 126 h 188"/>
              <a:gd name="T26" fmla="*/ 18 w 192"/>
              <a:gd name="T27" fmla="*/ 144 h 188"/>
              <a:gd name="T28" fmla="*/ 173 w 192"/>
              <a:gd name="T29" fmla="*/ 144 h 188"/>
              <a:gd name="T30" fmla="*/ 192 w 192"/>
              <a:gd name="T31" fmla="*/ 126 h 188"/>
              <a:gd name="T32" fmla="*/ 192 w 192"/>
              <a:gd name="T33" fmla="*/ 19 h 188"/>
              <a:gd name="T34" fmla="*/ 173 w 192"/>
              <a:gd name="T35" fmla="*/ 0 h 188"/>
              <a:gd name="T36" fmla="*/ 180 w 192"/>
              <a:gd name="T37" fmla="*/ 100 h 188"/>
              <a:gd name="T38" fmla="*/ 167 w 192"/>
              <a:gd name="T39" fmla="*/ 112 h 188"/>
              <a:gd name="T40" fmla="*/ 24 w 192"/>
              <a:gd name="T41" fmla="*/ 112 h 188"/>
              <a:gd name="T42" fmla="*/ 11 w 192"/>
              <a:gd name="T43" fmla="*/ 100 h 188"/>
              <a:gd name="T44" fmla="*/ 11 w 192"/>
              <a:gd name="T45" fmla="*/ 25 h 188"/>
              <a:gd name="T46" fmla="*/ 24 w 192"/>
              <a:gd name="T47" fmla="*/ 12 h 188"/>
              <a:gd name="T48" fmla="*/ 167 w 192"/>
              <a:gd name="T49" fmla="*/ 12 h 188"/>
              <a:gd name="T50" fmla="*/ 180 w 192"/>
              <a:gd name="T51" fmla="*/ 25 h 188"/>
              <a:gd name="T52" fmla="*/ 180 w 192"/>
              <a:gd name="T53" fmla="*/ 100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92" h="188">
                <a:moveTo>
                  <a:pt x="123" y="175"/>
                </a:moveTo>
                <a:cubicBezTo>
                  <a:pt x="123" y="148"/>
                  <a:pt x="123" y="148"/>
                  <a:pt x="123" y="148"/>
                </a:cubicBezTo>
                <a:cubicBezTo>
                  <a:pt x="68" y="149"/>
                  <a:pt x="68" y="149"/>
                  <a:pt x="68" y="149"/>
                </a:cubicBezTo>
                <a:cubicBezTo>
                  <a:pt x="68" y="176"/>
                  <a:pt x="68" y="176"/>
                  <a:pt x="68" y="176"/>
                </a:cubicBezTo>
                <a:cubicBezTo>
                  <a:pt x="56" y="182"/>
                  <a:pt x="56" y="182"/>
                  <a:pt x="56" y="182"/>
                </a:cubicBezTo>
                <a:cubicBezTo>
                  <a:pt x="56" y="182"/>
                  <a:pt x="53" y="188"/>
                  <a:pt x="60" y="188"/>
                </a:cubicBezTo>
                <a:cubicBezTo>
                  <a:pt x="130" y="188"/>
                  <a:pt x="130" y="188"/>
                  <a:pt x="130" y="188"/>
                </a:cubicBezTo>
                <a:cubicBezTo>
                  <a:pt x="130" y="188"/>
                  <a:pt x="138" y="185"/>
                  <a:pt x="135" y="183"/>
                </a:cubicBezTo>
                <a:cubicBezTo>
                  <a:pt x="133" y="180"/>
                  <a:pt x="123" y="175"/>
                  <a:pt x="123" y="175"/>
                </a:cubicBezTo>
                <a:close/>
                <a:moveTo>
                  <a:pt x="173" y="0"/>
                </a:moveTo>
                <a:cubicBezTo>
                  <a:pt x="18" y="0"/>
                  <a:pt x="18" y="0"/>
                  <a:pt x="18" y="0"/>
                </a:cubicBezTo>
                <a:cubicBezTo>
                  <a:pt x="8" y="0"/>
                  <a:pt x="0" y="9"/>
                  <a:pt x="0" y="19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36"/>
                  <a:pt x="8" y="144"/>
                  <a:pt x="18" y="144"/>
                </a:cubicBezTo>
                <a:cubicBezTo>
                  <a:pt x="173" y="144"/>
                  <a:pt x="173" y="144"/>
                  <a:pt x="173" y="144"/>
                </a:cubicBezTo>
                <a:cubicBezTo>
                  <a:pt x="183" y="144"/>
                  <a:pt x="192" y="136"/>
                  <a:pt x="192" y="126"/>
                </a:cubicBezTo>
                <a:cubicBezTo>
                  <a:pt x="192" y="19"/>
                  <a:pt x="192" y="19"/>
                  <a:pt x="192" y="19"/>
                </a:cubicBezTo>
                <a:cubicBezTo>
                  <a:pt x="192" y="9"/>
                  <a:pt x="183" y="0"/>
                  <a:pt x="173" y="0"/>
                </a:cubicBezTo>
                <a:close/>
                <a:moveTo>
                  <a:pt x="180" y="100"/>
                </a:moveTo>
                <a:cubicBezTo>
                  <a:pt x="180" y="107"/>
                  <a:pt x="174" y="112"/>
                  <a:pt x="167" y="112"/>
                </a:cubicBezTo>
                <a:cubicBezTo>
                  <a:pt x="24" y="112"/>
                  <a:pt x="24" y="112"/>
                  <a:pt x="24" y="112"/>
                </a:cubicBezTo>
                <a:cubicBezTo>
                  <a:pt x="17" y="112"/>
                  <a:pt x="11" y="107"/>
                  <a:pt x="11" y="100"/>
                </a:cubicBezTo>
                <a:cubicBezTo>
                  <a:pt x="11" y="25"/>
                  <a:pt x="11" y="25"/>
                  <a:pt x="11" y="25"/>
                </a:cubicBezTo>
                <a:cubicBezTo>
                  <a:pt x="11" y="18"/>
                  <a:pt x="17" y="12"/>
                  <a:pt x="24" y="12"/>
                </a:cubicBezTo>
                <a:cubicBezTo>
                  <a:pt x="167" y="12"/>
                  <a:pt x="167" y="12"/>
                  <a:pt x="167" y="12"/>
                </a:cubicBezTo>
                <a:cubicBezTo>
                  <a:pt x="174" y="12"/>
                  <a:pt x="180" y="18"/>
                  <a:pt x="180" y="25"/>
                </a:cubicBezTo>
                <a:lnTo>
                  <a:pt x="180" y="1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Freeform 13"/>
          <p:cNvSpPr>
            <a:spLocks noEditPoints="1"/>
          </p:cNvSpPr>
          <p:nvPr/>
        </p:nvSpPr>
        <p:spPr bwMode="auto">
          <a:xfrm>
            <a:off x="1208220" y="4078628"/>
            <a:ext cx="421016" cy="412245"/>
          </a:xfrm>
          <a:custGeom>
            <a:avLst/>
            <a:gdLst>
              <a:gd name="T0" fmla="*/ 69 w 480"/>
              <a:gd name="T1" fmla="*/ 182 h 470"/>
              <a:gd name="T2" fmla="*/ 10 w 480"/>
              <a:gd name="T3" fmla="*/ 122 h 470"/>
              <a:gd name="T4" fmla="*/ 10 w 480"/>
              <a:gd name="T5" fmla="*/ 242 h 470"/>
              <a:gd name="T6" fmla="*/ 69 w 480"/>
              <a:gd name="T7" fmla="*/ 182 h 470"/>
              <a:gd name="T8" fmla="*/ 470 w 480"/>
              <a:gd name="T9" fmla="*/ 99 h 470"/>
              <a:gd name="T10" fmla="*/ 451 w 480"/>
              <a:gd name="T11" fmla="*/ 0 h 470"/>
              <a:gd name="T12" fmla="*/ 0 w 480"/>
              <a:gd name="T13" fmla="*/ 82 h 470"/>
              <a:gd name="T14" fmla="*/ 86 w 480"/>
              <a:gd name="T15" fmla="*/ 168 h 470"/>
              <a:gd name="T16" fmla="*/ 470 w 480"/>
              <a:gd name="T17" fmla="*/ 99 h 470"/>
              <a:gd name="T18" fmla="*/ 420 w 480"/>
              <a:gd name="T19" fmla="*/ 24 h 470"/>
              <a:gd name="T20" fmla="*/ 446 w 480"/>
              <a:gd name="T21" fmla="*/ 67 h 470"/>
              <a:gd name="T22" fmla="*/ 448 w 480"/>
              <a:gd name="T23" fmla="*/ 84 h 470"/>
              <a:gd name="T24" fmla="*/ 393 w 480"/>
              <a:gd name="T25" fmla="*/ 94 h 470"/>
              <a:gd name="T26" fmla="*/ 360 w 480"/>
              <a:gd name="T27" fmla="*/ 36 h 470"/>
              <a:gd name="T28" fmla="*/ 420 w 480"/>
              <a:gd name="T29" fmla="*/ 24 h 470"/>
              <a:gd name="T30" fmla="*/ 295 w 480"/>
              <a:gd name="T31" fmla="*/ 46 h 470"/>
              <a:gd name="T32" fmla="*/ 328 w 480"/>
              <a:gd name="T33" fmla="*/ 106 h 470"/>
              <a:gd name="T34" fmla="*/ 269 w 480"/>
              <a:gd name="T35" fmla="*/ 118 h 470"/>
              <a:gd name="T36" fmla="*/ 235 w 480"/>
              <a:gd name="T37" fmla="*/ 58 h 470"/>
              <a:gd name="T38" fmla="*/ 295 w 480"/>
              <a:gd name="T39" fmla="*/ 46 h 470"/>
              <a:gd name="T40" fmla="*/ 173 w 480"/>
              <a:gd name="T41" fmla="*/ 70 h 470"/>
              <a:gd name="T42" fmla="*/ 206 w 480"/>
              <a:gd name="T43" fmla="*/ 127 h 470"/>
              <a:gd name="T44" fmla="*/ 146 w 480"/>
              <a:gd name="T45" fmla="*/ 139 h 470"/>
              <a:gd name="T46" fmla="*/ 110 w 480"/>
              <a:gd name="T47" fmla="*/ 79 h 470"/>
              <a:gd name="T48" fmla="*/ 173 w 480"/>
              <a:gd name="T49" fmla="*/ 70 h 470"/>
              <a:gd name="T50" fmla="*/ 98 w 480"/>
              <a:gd name="T51" fmla="*/ 182 h 470"/>
              <a:gd name="T52" fmla="*/ 10 w 480"/>
              <a:gd name="T53" fmla="*/ 271 h 470"/>
              <a:gd name="T54" fmla="*/ 10 w 480"/>
              <a:gd name="T55" fmla="*/ 470 h 470"/>
              <a:gd name="T56" fmla="*/ 480 w 480"/>
              <a:gd name="T57" fmla="*/ 470 h 470"/>
              <a:gd name="T58" fmla="*/ 480 w 480"/>
              <a:gd name="T59" fmla="*/ 182 h 470"/>
              <a:gd name="T60" fmla="*/ 98 w 480"/>
              <a:gd name="T61" fmla="*/ 182 h 470"/>
              <a:gd name="T62" fmla="*/ 381 w 480"/>
              <a:gd name="T63" fmla="*/ 374 h 470"/>
              <a:gd name="T64" fmla="*/ 113 w 480"/>
              <a:gd name="T65" fmla="*/ 374 h 470"/>
              <a:gd name="T66" fmla="*/ 113 w 480"/>
              <a:gd name="T67" fmla="*/ 345 h 470"/>
              <a:gd name="T68" fmla="*/ 381 w 480"/>
              <a:gd name="T69" fmla="*/ 345 h 470"/>
              <a:gd name="T70" fmla="*/ 381 w 480"/>
              <a:gd name="T71" fmla="*/ 374 h 470"/>
              <a:gd name="T72" fmla="*/ 381 w 480"/>
              <a:gd name="T73" fmla="*/ 307 h 470"/>
              <a:gd name="T74" fmla="*/ 113 w 480"/>
              <a:gd name="T75" fmla="*/ 307 h 470"/>
              <a:gd name="T76" fmla="*/ 113 w 480"/>
              <a:gd name="T77" fmla="*/ 278 h 470"/>
              <a:gd name="T78" fmla="*/ 381 w 480"/>
              <a:gd name="T79" fmla="*/ 278 h 470"/>
              <a:gd name="T80" fmla="*/ 381 w 480"/>
              <a:gd name="T81" fmla="*/ 307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0" h="470">
                <a:moveTo>
                  <a:pt x="69" y="182"/>
                </a:moveTo>
                <a:lnTo>
                  <a:pt x="10" y="122"/>
                </a:lnTo>
                <a:lnTo>
                  <a:pt x="10" y="242"/>
                </a:lnTo>
                <a:lnTo>
                  <a:pt x="69" y="182"/>
                </a:lnTo>
                <a:close/>
                <a:moveTo>
                  <a:pt x="470" y="99"/>
                </a:moveTo>
                <a:lnTo>
                  <a:pt x="451" y="0"/>
                </a:lnTo>
                <a:lnTo>
                  <a:pt x="0" y="82"/>
                </a:lnTo>
                <a:lnTo>
                  <a:pt x="86" y="168"/>
                </a:lnTo>
                <a:lnTo>
                  <a:pt x="470" y="99"/>
                </a:lnTo>
                <a:close/>
                <a:moveTo>
                  <a:pt x="420" y="24"/>
                </a:moveTo>
                <a:lnTo>
                  <a:pt x="446" y="67"/>
                </a:lnTo>
                <a:lnTo>
                  <a:pt x="448" y="84"/>
                </a:lnTo>
                <a:lnTo>
                  <a:pt x="393" y="94"/>
                </a:lnTo>
                <a:lnTo>
                  <a:pt x="360" y="36"/>
                </a:lnTo>
                <a:lnTo>
                  <a:pt x="420" y="24"/>
                </a:lnTo>
                <a:close/>
                <a:moveTo>
                  <a:pt x="295" y="46"/>
                </a:moveTo>
                <a:lnTo>
                  <a:pt x="328" y="106"/>
                </a:lnTo>
                <a:lnTo>
                  <a:pt x="269" y="118"/>
                </a:lnTo>
                <a:lnTo>
                  <a:pt x="235" y="58"/>
                </a:lnTo>
                <a:lnTo>
                  <a:pt x="295" y="46"/>
                </a:lnTo>
                <a:close/>
                <a:moveTo>
                  <a:pt x="173" y="70"/>
                </a:moveTo>
                <a:lnTo>
                  <a:pt x="206" y="127"/>
                </a:lnTo>
                <a:lnTo>
                  <a:pt x="146" y="139"/>
                </a:lnTo>
                <a:lnTo>
                  <a:pt x="110" y="79"/>
                </a:lnTo>
                <a:lnTo>
                  <a:pt x="173" y="70"/>
                </a:lnTo>
                <a:close/>
                <a:moveTo>
                  <a:pt x="98" y="182"/>
                </a:moveTo>
                <a:lnTo>
                  <a:pt x="10" y="271"/>
                </a:lnTo>
                <a:lnTo>
                  <a:pt x="10" y="470"/>
                </a:lnTo>
                <a:lnTo>
                  <a:pt x="480" y="470"/>
                </a:lnTo>
                <a:lnTo>
                  <a:pt x="480" y="182"/>
                </a:lnTo>
                <a:lnTo>
                  <a:pt x="98" y="182"/>
                </a:lnTo>
                <a:close/>
                <a:moveTo>
                  <a:pt x="381" y="374"/>
                </a:moveTo>
                <a:lnTo>
                  <a:pt x="113" y="374"/>
                </a:lnTo>
                <a:lnTo>
                  <a:pt x="113" y="345"/>
                </a:lnTo>
                <a:lnTo>
                  <a:pt x="381" y="345"/>
                </a:lnTo>
                <a:lnTo>
                  <a:pt x="381" y="374"/>
                </a:lnTo>
                <a:close/>
                <a:moveTo>
                  <a:pt x="381" y="307"/>
                </a:moveTo>
                <a:lnTo>
                  <a:pt x="113" y="307"/>
                </a:lnTo>
                <a:lnTo>
                  <a:pt x="113" y="278"/>
                </a:lnTo>
                <a:lnTo>
                  <a:pt x="381" y="278"/>
                </a:lnTo>
                <a:lnTo>
                  <a:pt x="381" y="30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Freeform 17"/>
          <p:cNvSpPr>
            <a:spLocks noEditPoints="1"/>
          </p:cNvSpPr>
          <p:nvPr/>
        </p:nvSpPr>
        <p:spPr bwMode="auto">
          <a:xfrm>
            <a:off x="2113591" y="4060740"/>
            <a:ext cx="428310" cy="430133"/>
          </a:xfrm>
          <a:custGeom>
            <a:avLst/>
            <a:gdLst>
              <a:gd name="T0" fmla="*/ 172 w 196"/>
              <a:gd name="T1" fmla="*/ 193 h 197"/>
              <a:gd name="T2" fmla="*/ 24 w 196"/>
              <a:gd name="T3" fmla="*/ 193 h 197"/>
              <a:gd name="T4" fmla="*/ 0 w 196"/>
              <a:gd name="T5" fmla="*/ 125 h 197"/>
              <a:gd name="T6" fmla="*/ 24 w 196"/>
              <a:gd name="T7" fmla="*/ 57 h 197"/>
              <a:gd name="T8" fmla="*/ 172 w 196"/>
              <a:gd name="T9" fmla="*/ 57 h 197"/>
              <a:gd name="T10" fmla="*/ 196 w 196"/>
              <a:gd name="T11" fmla="*/ 125 h 197"/>
              <a:gd name="T12" fmla="*/ 148 w 196"/>
              <a:gd name="T13" fmla="*/ 89 h 197"/>
              <a:gd name="T14" fmla="*/ 85 w 196"/>
              <a:gd name="T15" fmla="*/ 69 h 197"/>
              <a:gd name="T16" fmla="*/ 17 w 196"/>
              <a:gd name="T17" fmla="*/ 89 h 197"/>
              <a:gd name="T18" fmla="*/ 17 w 196"/>
              <a:gd name="T19" fmla="*/ 161 h 197"/>
              <a:gd name="T20" fmla="*/ 85 w 196"/>
              <a:gd name="T21" fmla="*/ 181 h 197"/>
              <a:gd name="T22" fmla="*/ 148 w 196"/>
              <a:gd name="T23" fmla="*/ 161 h 197"/>
              <a:gd name="T24" fmla="*/ 148 w 196"/>
              <a:gd name="T25" fmla="*/ 89 h 197"/>
              <a:gd name="T26" fmla="*/ 170 w 196"/>
              <a:gd name="T27" fmla="*/ 182 h 197"/>
              <a:gd name="T28" fmla="*/ 170 w 196"/>
              <a:gd name="T29" fmla="*/ 153 h 197"/>
              <a:gd name="T30" fmla="*/ 185 w 196"/>
              <a:gd name="T31" fmla="*/ 89 h 197"/>
              <a:gd name="T32" fmla="*/ 161 w 196"/>
              <a:gd name="T33" fmla="*/ 97 h 197"/>
              <a:gd name="T34" fmla="*/ 185 w 196"/>
              <a:gd name="T35" fmla="*/ 89 h 197"/>
              <a:gd name="T36" fmla="*/ 161 w 196"/>
              <a:gd name="T37" fmla="*/ 105 h 197"/>
              <a:gd name="T38" fmla="*/ 185 w 196"/>
              <a:gd name="T39" fmla="*/ 113 h 197"/>
              <a:gd name="T40" fmla="*/ 185 w 196"/>
              <a:gd name="T41" fmla="*/ 121 h 197"/>
              <a:gd name="T42" fmla="*/ 161 w 196"/>
              <a:gd name="T43" fmla="*/ 129 h 197"/>
              <a:gd name="T44" fmla="*/ 185 w 196"/>
              <a:gd name="T45" fmla="*/ 121 h 197"/>
              <a:gd name="T46" fmla="*/ 169 w 196"/>
              <a:gd name="T47" fmla="*/ 177 h 197"/>
              <a:gd name="T48" fmla="*/ 169 w 196"/>
              <a:gd name="T49" fmla="*/ 158 h 197"/>
              <a:gd name="T50" fmla="*/ 120 w 196"/>
              <a:gd name="T51" fmla="*/ 173 h 197"/>
              <a:gd name="T52" fmla="*/ 20 w 196"/>
              <a:gd name="T53" fmla="*/ 153 h 197"/>
              <a:gd name="T54" fmla="*/ 40 w 196"/>
              <a:gd name="T55" fmla="*/ 77 h 197"/>
              <a:gd name="T56" fmla="*/ 144 w 196"/>
              <a:gd name="T57" fmla="*/ 97 h 197"/>
              <a:gd name="T58" fmla="*/ 120 w 196"/>
              <a:gd name="T59" fmla="*/ 173 h 197"/>
              <a:gd name="T60" fmla="*/ 157 w 196"/>
              <a:gd name="T61" fmla="*/ 13 h 197"/>
              <a:gd name="T62" fmla="*/ 130 w 196"/>
              <a:gd name="T63" fmla="*/ 32 h 197"/>
              <a:gd name="T64" fmla="*/ 153 w 196"/>
              <a:gd name="T65" fmla="*/ 7 h 197"/>
              <a:gd name="T66" fmla="*/ 166 w 196"/>
              <a:gd name="T67" fmla="*/ 7 h 197"/>
              <a:gd name="T68" fmla="*/ 79 w 196"/>
              <a:gd name="T69" fmla="*/ 33 h 197"/>
              <a:gd name="T70" fmla="*/ 129 w 196"/>
              <a:gd name="T71" fmla="*/ 49 h 197"/>
              <a:gd name="T72" fmla="*/ 79 w 196"/>
              <a:gd name="T73" fmla="*/ 33 h 197"/>
              <a:gd name="T74" fmla="*/ 35 w 196"/>
              <a:gd name="T75" fmla="*/ 13 h 197"/>
              <a:gd name="T76" fmla="*/ 27 w 196"/>
              <a:gd name="T77" fmla="*/ 7 h 197"/>
              <a:gd name="T78" fmla="*/ 40 w 196"/>
              <a:gd name="T79" fmla="*/ 7 h 197"/>
              <a:gd name="T80" fmla="*/ 62 w 196"/>
              <a:gd name="T81" fmla="*/ 32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6" h="197">
                <a:moveTo>
                  <a:pt x="192" y="173"/>
                </a:moveTo>
                <a:cubicBezTo>
                  <a:pt x="192" y="184"/>
                  <a:pt x="183" y="193"/>
                  <a:pt x="172" y="193"/>
                </a:cubicBezTo>
                <a:cubicBezTo>
                  <a:pt x="172" y="193"/>
                  <a:pt x="135" y="197"/>
                  <a:pt x="99" y="197"/>
                </a:cubicBezTo>
                <a:cubicBezTo>
                  <a:pt x="62" y="197"/>
                  <a:pt x="24" y="193"/>
                  <a:pt x="24" y="193"/>
                </a:cubicBezTo>
                <a:cubicBezTo>
                  <a:pt x="13" y="193"/>
                  <a:pt x="4" y="184"/>
                  <a:pt x="4" y="173"/>
                </a:cubicBezTo>
                <a:cubicBezTo>
                  <a:pt x="4" y="173"/>
                  <a:pt x="0" y="149"/>
                  <a:pt x="0" y="125"/>
                </a:cubicBezTo>
                <a:cubicBezTo>
                  <a:pt x="0" y="101"/>
                  <a:pt x="4" y="77"/>
                  <a:pt x="4" y="77"/>
                </a:cubicBezTo>
                <a:cubicBezTo>
                  <a:pt x="4" y="66"/>
                  <a:pt x="9" y="57"/>
                  <a:pt x="24" y="57"/>
                </a:cubicBezTo>
                <a:cubicBezTo>
                  <a:pt x="25" y="57"/>
                  <a:pt x="62" y="53"/>
                  <a:pt x="99" y="53"/>
                </a:cubicBezTo>
                <a:cubicBezTo>
                  <a:pt x="135" y="53"/>
                  <a:pt x="172" y="57"/>
                  <a:pt x="172" y="57"/>
                </a:cubicBezTo>
                <a:cubicBezTo>
                  <a:pt x="183" y="57"/>
                  <a:pt x="192" y="66"/>
                  <a:pt x="192" y="77"/>
                </a:cubicBezTo>
                <a:cubicBezTo>
                  <a:pt x="192" y="77"/>
                  <a:pt x="196" y="101"/>
                  <a:pt x="196" y="125"/>
                </a:cubicBezTo>
                <a:cubicBezTo>
                  <a:pt x="196" y="149"/>
                  <a:pt x="192" y="173"/>
                  <a:pt x="192" y="173"/>
                </a:cubicBezTo>
                <a:close/>
                <a:moveTo>
                  <a:pt x="148" y="89"/>
                </a:moveTo>
                <a:cubicBezTo>
                  <a:pt x="148" y="80"/>
                  <a:pt x="141" y="73"/>
                  <a:pt x="132" y="73"/>
                </a:cubicBezTo>
                <a:cubicBezTo>
                  <a:pt x="132" y="73"/>
                  <a:pt x="114" y="69"/>
                  <a:pt x="85" y="69"/>
                </a:cubicBezTo>
                <a:cubicBezTo>
                  <a:pt x="55" y="69"/>
                  <a:pt x="34" y="73"/>
                  <a:pt x="33" y="73"/>
                </a:cubicBezTo>
                <a:cubicBezTo>
                  <a:pt x="21" y="73"/>
                  <a:pt x="17" y="80"/>
                  <a:pt x="17" y="89"/>
                </a:cubicBezTo>
                <a:cubicBezTo>
                  <a:pt x="17" y="89"/>
                  <a:pt x="14" y="108"/>
                  <a:pt x="14" y="127"/>
                </a:cubicBezTo>
                <a:cubicBezTo>
                  <a:pt x="14" y="146"/>
                  <a:pt x="17" y="161"/>
                  <a:pt x="17" y="161"/>
                </a:cubicBezTo>
                <a:cubicBezTo>
                  <a:pt x="17" y="170"/>
                  <a:pt x="24" y="177"/>
                  <a:pt x="33" y="177"/>
                </a:cubicBezTo>
                <a:cubicBezTo>
                  <a:pt x="33" y="177"/>
                  <a:pt x="55" y="181"/>
                  <a:pt x="85" y="181"/>
                </a:cubicBezTo>
                <a:cubicBezTo>
                  <a:pt x="114" y="181"/>
                  <a:pt x="132" y="177"/>
                  <a:pt x="132" y="177"/>
                </a:cubicBezTo>
                <a:cubicBezTo>
                  <a:pt x="141" y="177"/>
                  <a:pt x="148" y="170"/>
                  <a:pt x="148" y="161"/>
                </a:cubicBezTo>
                <a:cubicBezTo>
                  <a:pt x="148" y="161"/>
                  <a:pt x="152" y="146"/>
                  <a:pt x="152" y="127"/>
                </a:cubicBezTo>
                <a:cubicBezTo>
                  <a:pt x="152" y="108"/>
                  <a:pt x="148" y="89"/>
                  <a:pt x="148" y="89"/>
                </a:cubicBezTo>
                <a:close/>
                <a:moveTo>
                  <a:pt x="155" y="168"/>
                </a:moveTo>
                <a:cubicBezTo>
                  <a:pt x="155" y="176"/>
                  <a:pt x="162" y="182"/>
                  <a:pt x="170" y="182"/>
                </a:cubicBezTo>
                <a:cubicBezTo>
                  <a:pt x="178" y="182"/>
                  <a:pt x="184" y="176"/>
                  <a:pt x="184" y="168"/>
                </a:cubicBezTo>
                <a:cubicBezTo>
                  <a:pt x="184" y="160"/>
                  <a:pt x="178" y="153"/>
                  <a:pt x="170" y="153"/>
                </a:cubicBezTo>
                <a:cubicBezTo>
                  <a:pt x="162" y="153"/>
                  <a:pt x="155" y="160"/>
                  <a:pt x="155" y="168"/>
                </a:cubicBezTo>
                <a:close/>
                <a:moveTo>
                  <a:pt x="185" y="89"/>
                </a:moveTo>
                <a:cubicBezTo>
                  <a:pt x="161" y="89"/>
                  <a:pt x="161" y="89"/>
                  <a:pt x="161" y="89"/>
                </a:cubicBezTo>
                <a:cubicBezTo>
                  <a:pt x="161" y="97"/>
                  <a:pt x="161" y="97"/>
                  <a:pt x="161" y="97"/>
                </a:cubicBezTo>
                <a:cubicBezTo>
                  <a:pt x="185" y="97"/>
                  <a:pt x="185" y="97"/>
                  <a:pt x="185" y="97"/>
                </a:cubicBezTo>
                <a:lnTo>
                  <a:pt x="185" y="89"/>
                </a:lnTo>
                <a:close/>
                <a:moveTo>
                  <a:pt x="185" y="105"/>
                </a:moveTo>
                <a:cubicBezTo>
                  <a:pt x="161" y="105"/>
                  <a:pt x="161" y="105"/>
                  <a:pt x="161" y="105"/>
                </a:cubicBezTo>
                <a:cubicBezTo>
                  <a:pt x="161" y="113"/>
                  <a:pt x="161" y="113"/>
                  <a:pt x="161" y="113"/>
                </a:cubicBezTo>
                <a:cubicBezTo>
                  <a:pt x="185" y="113"/>
                  <a:pt x="185" y="113"/>
                  <a:pt x="185" y="113"/>
                </a:cubicBezTo>
                <a:lnTo>
                  <a:pt x="185" y="105"/>
                </a:lnTo>
                <a:close/>
                <a:moveTo>
                  <a:pt x="185" y="121"/>
                </a:moveTo>
                <a:cubicBezTo>
                  <a:pt x="161" y="121"/>
                  <a:pt x="161" y="121"/>
                  <a:pt x="161" y="121"/>
                </a:cubicBezTo>
                <a:cubicBezTo>
                  <a:pt x="161" y="129"/>
                  <a:pt x="161" y="129"/>
                  <a:pt x="161" y="129"/>
                </a:cubicBezTo>
                <a:cubicBezTo>
                  <a:pt x="185" y="129"/>
                  <a:pt x="185" y="129"/>
                  <a:pt x="185" y="129"/>
                </a:cubicBezTo>
                <a:lnTo>
                  <a:pt x="185" y="121"/>
                </a:lnTo>
                <a:close/>
                <a:moveTo>
                  <a:pt x="179" y="168"/>
                </a:moveTo>
                <a:cubicBezTo>
                  <a:pt x="179" y="173"/>
                  <a:pt x="175" y="177"/>
                  <a:pt x="169" y="177"/>
                </a:cubicBezTo>
                <a:cubicBezTo>
                  <a:pt x="164" y="177"/>
                  <a:pt x="160" y="173"/>
                  <a:pt x="160" y="168"/>
                </a:cubicBezTo>
                <a:cubicBezTo>
                  <a:pt x="160" y="162"/>
                  <a:pt x="164" y="158"/>
                  <a:pt x="169" y="158"/>
                </a:cubicBezTo>
                <a:cubicBezTo>
                  <a:pt x="175" y="158"/>
                  <a:pt x="179" y="162"/>
                  <a:pt x="179" y="168"/>
                </a:cubicBezTo>
                <a:close/>
                <a:moveTo>
                  <a:pt x="120" y="173"/>
                </a:moveTo>
                <a:cubicBezTo>
                  <a:pt x="40" y="173"/>
                  <a:pt x="40" y="173"/>
                  <a:pt x="40" y="173"/>
                </a:cubicBezTo>
                <a:cubicBezTo>
                  <a:pt x="29" y="173"/>
                  <a:pt x="20" y="164"/>
                  <a:pt x="20" y="153"/>
                </a:cubicBezTo>
                <a:cubicBezTo>
                  <a:pt x="20" y="97"/>
                  <a:pt x="20" y="97"/>
                  <a:pt x="20" y="97"/>
                </a:cubicBezTo>
                <a:cubicBezTo>
                  <a:pt x="20" y="86"/>
                  <a:pt x="29" y="77"/>
                  <a:pt x="40" y="77"/>
                </a:cubicBezTo>
                <a:cubicBezTo>
                  <a:pt x="124" y="77"/>
                  <a:pt x="124" y="77"/>
                  <a:pt x="124" y="77"/>
                </a:cubicBezTo>
                <a:cubicBezTo>
                  <a:pt x="135" y="77"/>
                  <a:pt x="144" y="86"/>
                  <a:pt x="144" y="97"/>
                </a:cubicBezTo>
                <a:cubicBezTo>
                  <a:pt x="144" y="153"/>
                  <a:pt x="144" y="153"/>
                  <a:pt x="144" y="153"/>
                </a:cubicBezTo>
                <a:cubicBezTo>
                  <a:pt x="144" y="164"/>
                  <a:pt x="131" y="173"/>
                  <a:pt x="120" y="173"/>
                </a:cubicBezTo>
                <a:close/>
                <a:moveTo>
                  <a:pt x="159" y="13"/>
                </a:moveTo>
                <a:cubicBezTo>
                  <a:pt x="158" y="13"/>
                  <a:pt x="158" y="13"/>
                  <a:pt x="157" y="13"/>
                </a:cubicBezTo>
                <a:cubicBezTo>
                  <a:pt x="134" y="36"/>
                  <a:pt x="134" y="36"/>
                  <a:pt x="134" y="36"/>
                </a:cubicBezTo>
                <a:cubicBezTo>
                  <a:pt x="130" y="32"/>
                  <a:pt x="130" y="32"/>
                  <a:pt x="130" y="32"/>
                </a:cubicBezTo>
                <a:cubicBezTo>
                  <a:pt x="153" y="10"/>
                  <a:pt x="153" y="10"/>
                  <a:pt x="153" y="10"/>
                </a:cubicBezTo>
                <a:cubicBezTo>
                  <a:pt x="153" y="9"/>
                  <a:pt x="153" y="8"/>
                  <a:pt x="153" y="7"/>
                </a:cubicBezTo>
                <a:cubicBezTo>
                  <a:pt x="153" y="3"/>
                  <a:pt x="156" y="0"/>
                  <a:pt x="159" y="0"/>
                </a:cubicBezTo>
                <a:cubicBezTo>
                  <a:pt x="163" y="0"/>
                  <a:pt x="166" y="3"/>
                  <a:pt x="166" y="7"/>
                </a:cubicBezTo>
                <a:cubicBezTo>
                  <a:pt x="166" y="10"/>
                  <a:pt x="163" y="13"/>
                  <a:pt x="159" y="13"/>
                </a:cubicBezTo>
                <a:close/>
                <a:moveTo>
                  <a:pt x="79" y="33"/>
                </a:moveTo>
                <a:cubicBezTo>
                  <a:pt x="115" y="33"/>
                  <a:pt x="115" y="33"/>
                  <a:pt x="115" y="33"/>
                </a:cubicBezTo>
                <a:cubicBezTo>
                  <a:pt x="123" y="33"/>
                  <a:pt x="129" y="41"/>
                  <a:pt x="129" y="49"/>
                </a:cubicBezTo>
                <a:cubicBezTo>
                  <a:pt x="106" y="49"/>
                  <a:pt x="85" y="49"/>
                  <a:pt x="65" y="49"/>
                </a:cubicBezTo>
                <a:cubicBezTo>
                  <a:pt x="65" y="41"/>
                  <a:pt x="71" y="33"/>
                  <a:pt x="79" y="33"/>
                </a:cubicBezTo>
                <a:close/>
                <a:moveTo>
                  <a:pt x="58" y="36"/>
                </a:moveTo>
                <a:cubicBezTo>
                  <a:pt x="35" y="13"/>
                  <a:pt x="35" y="13"/>
                  <a:pt x="35" y="13"/>
                </a:cubicBezTo>
                <a:cubicBezTo>
                  <a:pt x="35" y="13"/>
                  <a:pt x="34" y="13"/>
                  <a:pt x="33" y="13"/>
                </a:cubicBezTo>
                <a:cubicBezTo>
                  <a:pt x="29" y="13"/>
                  <a:pt x="27" y="10"/>
                  <a:pt x="27" y="7"/>
                </a:cubicBezTo>
                <a:cubicBezTo>
                  <a:pt x="27" y="3"/>
                  <a:pt x="29" y="0"/>
                  <a:pt x="33" y="0"/>
                </a:cubicBezTo>
                <a:cubicBezTo>
                  <a:pt x="37" y="0"/>
                  <a:pt x="40" y="3"/>
                  <a:pt x="40" y="7"/>
                </a:cubicBezTo>
                <a:cubicBezTo>
                  <a:pt x="40" y="8"/>
                  <a:pt x="39" y="9"/>
                  <a:pt x="39" y="10"/>
                </a:cubicBezTo>
                <a:cubicBezTo>
                  <a:pt x="62" y="32"/>
                  <a:pt x="62" y="32"/>
                  <a:pt x="62" y="32"/>
                </a:cubicBezTo>
                <a:lnTo>
                  <a:pt x="58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Freeform 21"/>
          <p:cNvSpPr>
            <a:spLocks noEditPoints="1"/>
          </p:cNvSpPr>
          <p:nvPr/>
        </p:nvSpPr>
        <p:spPr bwMode="auto">
          <a:xfrm>
            <a:off x="3962400" y="4040483"/>
            <a:ext cx="280149" cy="493103"/>
          </a:xfrm>
          <a:custGeom>
            <a:avLst/>
            <a:gdLst>
              <a:gd name="T0" fmla="*/ 57 w 112"/>
              <a:gd name="T1" fmla="*/ 127 h 199"/>
              <a:gd name="T2" fmla="*/ 40 w 112"/>
              <a:gd name="T3" fmla="*/ 143 h 199"/>
              <a:gd name="T4" fmla="*/ 57 w 112"/>
              <a:gd name="T5" fmla="*/ 160 h 199"/>
              <a:gd name="T6" fmla="*/ 73 w 112"/>
              <a:gd name="T7" fmla="*/ 143 h 199"/>
              <a:gd name="T8" fmla="*/ 57 w 112"/>
              <a:gd name="T9" fmla="*/ 127 h 199"/>
              <a:gd name="T10" fmla="*/ 98 w 112"/>
              <a:gd name="T11" fmla="*/ 0 h 199"/>
              <a:gd name="T12" fmla="*/ 14 w 112"/>
              <a:gd name="T13" fmla="*/ 0 h 199"/>
              <a:gd name="T14" fmla="*/ 0 w 112"/>
              <a:gd name="T15" fmla="*/ 13 h 199"/>
              <a:gd name="T16" fmla="*/ 0 w 112"/>
              <a:gd name="T17" fmla="*/ 185 h 199"/>
              <a:gd name="T18" fmla="*/ 14 w 112"/>
              <a:gd name="T19" fmla="*/ 199 h 199"/>
              <a:gd name="T20" fmla="*/ 98 w 112"/>
              <a:gd name="T21" fmla="*/ 199 h 199"/>
              <a:gd name="T22" fmla="*/ 112 w 112"/>
              <a:gd name="T23" fmla="*/ 185 h 199"/>
              <a:gd name="T24" fmla="*/ 112 w 112"/>
              <a:gd name="T25" fmla="*/ 13 h 199"/>
              <a:gd name="T26" fmla="*/ 98 w 112"/>
              <a:gd name="T27" fmla="*/ 0 h 199"/>
              <a:gd name="T28" fmla="*/ 57 w 112"/>
              <a:gd name="T29" fmla="*/ 186 h 199"/>
              <a:gd name="T30" fmla="*/ 14 w 112"/>
              <a:gd name="T31" fmla="*/ 143 h 199"/>
              <a:gd name="T32" fmla="*/ 57 w 112"/>
              <a:gd name="T33" fmla="*/ 101 h 199"/>
              <a:gd name="T34" fmla="*/ 99 w 112"/>
              <a:gd name="T35" fmla="*/ 143 h 199"/>
              <a:gd name="T36" fmla="*/ 57 w 112"/>
              <a:gd name="T37" fmla="*/ 186 h 199"/>
              <a:gd name="T38" fmla="*/ 100 w 112"/>
              <a:gd name="T39" fmla="*/ 77 h 199"/>
              <a:gd name="T40" fmla="*/ 90 w 112"/>
              <a:gd name="T41" fmla="*/ 87 h 199"/>
              <a:gd name="T42" fmla="*/ 22 w 112"/>
              <a:gd name="T43" fmla="*/ 87 h 199"/>
              <a:gd name="T44" fmla="*/ 12 w 112"/>
              <a:gd name="T45" fmla="*/ 77 h 199"/>
              <a:gd name="T46" fmla="*/ 12 w 112"/>
              <a:gd name="T47" fmla="*/ 22 h 199"/>
              <a:gd name="T48" fmla="*/ 22 w 112"/>
              <a:gd name="T49" fmla="*/ 12 h 199"/>
              <a:gd name="T50" fmla="*/ 90 w 112"/>
              <a:gd name="T51" fmla="*/ 12 h 199"/>
              <a:gd name="T52" fmla="*/ 100 w 112"/>
              <a:gd name="T53" fmla="*/ 22 h 199"/>
              <a:gd name="T54" fmla="*/ 100 w 112"/>
              <a:gd name="T55" fmla="*/ 77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12" h="199">
                <a:moveTo>
                  <a:pt x="57" y="127"/>
                </a:moveTo>
                <a:cubicBezTo>
                  <a:pt x="47" y="127"/>
                  <a:pt x="40" y="134"/>
                  <a:pt x="40" y="143"/>
                </a:cubicBezTo>
                <a:cubicBezTo>
                  <a:pt x="40" y="153"/>
                  <a:pt x="47" y="160"/>
                  <a:pt x="57" y="160"/>
                </a:cubicBezTo>
                <a:cubicBezTo>
                  <a:pt x="66" y="160"/>
                  <a:pt x="73" y="153"/>
                  <a:pt x="73" y="143"/>
                </a:cubicBezTo>
                <a:cubicBezTo>
                  <a:pt x="73" y="134"/>
                  <a:pt x="66" y="127"/>
                  <a:pt x="57" y="127"/>
                </a:cubicBezTo>
                <a:close/>
                <a:moveTo>
                  <a:pt x="98" y="0"/>
                </a:moveTo>
                <a:cubicBezTo>
                  <a:pt x="14" y="0"/>
                  <a:pt x="14" y="0"/>
                  <a:pt x="14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185"/>
                  <a:pt x="0" y="185"/>
                  <a:pt x="0" y="185"/>
                </a:cubicBezTo>
                <a:cubicBezTo>
                  <a:pt x="0" y="193"/>
                  <a:pt x="6" y="199"/>
                  <a:pt x="14" y="199"/>
                </a:cubicBezTo>
                <a:cubicBezTo>
                  <a:pt x="98" y="199"/>
                  <a:pt x="98" y="199"/>
                  <a:pt x="98" y="199"/>
                </a:cubicBezTo>
                <a:cubicBezTo>
                  <a:pt x="106" y="199"/>
                  <a:pt x="112" y="193"/>
                  <a:pt x="112" y="185"/>
                </a:cubicBezTo>
                <a:cubicBezTo>
                  <a:pt x="112" y="13"/>
                  <a:pt x="112" y="13"/>
                  <a:pt x="112" y="13"/>
                </a:cubicBezTo>
                <a:cubicBezTo>
                  <a:pt x="112" y="6"/>
                  <a:pt x="106" y="0"/>
                  <a:pt x="98" y="0"/>
                </a:cubicBezTo>
                <a:close/>
                <a:moveTo>
                  <a:pt x="57" y="186"/>
                </a:moveTo>
                <a:cubicBezTo>
                  <a:pt x="33" y="186"/>
                  <a:pt x="14" y="167"/>
                  <a:pt x="14" y="143"/>
                </a:cubicBezTo>
                <a:cubicBezTo>
                  <a:pt x="14" y="120"/>
                  <a:pt x="33" y="101"/>
                  <a:pt x="57" y="101"/>
                </a:cubicBezTo>
                <a:cubicBezTo>
                  <a:pt x="80" y="101"/>
                  <a:pt x="99" y="120"/>
                  <a:pt x="99" y="143"/>
                </a:cubicBezTo>
                <a:cubicBezTo>
                  <a:pt x="99" y="167"/>
                  <a:pt x="80" y="186"/>
                  <a:pt x="57" y="186"/>
                </a:cubicBezTo>
                <a:close/>
                <a:moveTo>
                  <a:pt x="100" y="77"/>
                </a:moveTo>
                <a:cubicBezTo>
                  <a:pt x="100" y="83"/>
                  <a:pt x="95" y="87"/>
                  <a:pt x="90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16" y="87"/>
                  <a:pt x="12" y="83"/>
                  <a:pt x="12" y="77"/>
                </a:cubicBezTo>
                <a:cubicBezTo>
                  <a:pt x="12" y="22"/>
                  <a:pt x="12" y="22"/>
                  <a:pt x="12" y="22"/>
                </a:cubicBezTo>
                <a:cubicBezTo>
                  <a:pt x="12" y="16"/>
                  <a:pt x="16" y="12"/>
                  <a:pt x="22" y="12"/>
                </a:cubicBezTo>
                <a:cubicBezTo>
                  <a:pt x="90" y="12"/>
                  <a:pt x="90" y="12"/>
                  <a:pt x="90" y="12"/>
                </a:cubicBezTo>
                <a:cubicBezTo>
                  <a:pt x="95" y="12"/>
                  <a:pt x="100" y="16"/>
                  <a:pt x="100" y="22"/>
                </a:cubicBezTo>
                <a:lnTo>
                  <a:pt x="100" y="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Freeform 25"/>
          <p:cNvSpPr>
            <a:spLocks noEditPoints="1"/>
          </p:cNvSpPr>
          <p:nvPr/>
        </p:nvSpPr>
        <p:spPr bwMode="auto">
          <a:xfrm>
            <a:off x="4723260" y="4040432"/>
            <a:ext cx="591357" cy="543958"/>
          </a:xfrm>
          <a:custGeom>
            <a:avLst/>
            <a:gdLst>
              <a:gd name="T0" fmla="*/ 164 w 219"/>
              <a:gd name="T1" fmla="*/ 42 h 201"/>
              <a:gd name="T2" fmla="*/ 93 w 219"/>
              <a:gd name="T3" fmla="*/ 22 h 201"/>
              <a:gd name="T4" fmla="*/ 66 w 219"/>
              <a:gd name="T5" fmla="*/ 49 h 201"/>
              <a:gd name="T6" fmla="*/ 32 w 219"/>
              <a:gd name="T7" fmla="*/ 57 h 201"/>
              <a:gd name="T8" fmla="*/ 8 w 219"/>
              <a:gd name="T9" fmla="*/ 118 h 201"/>
              <a:gd name="T10" fmla="*/ 50 w 219"/>
              <a:gd name="T11" fmla="*/ 198 h 201"/>
              <a:gd name="T12" fmla="*/ 85 w 219"/>
              <a:gd name="T13" fmla="*/ 142 h 201"/>
              <a:gd name="T14" fmla="*/ 133 w 219"/>
              <a:gd name="T15" fmla="*/ 114 h 201"/>
              <a:gd name="T16" fmla="*/ 198 w 219"/>
              <a:gd name="T17" fmla="*/ 117 h 201"/>
              <a:gd name="T18" fmla="*/ 164 w 219"/>
              <a:gd name="T19" fmla="*/ 42 h 201"/>
              <a:gd name="T20" fmla="*/ 65 w 219"/>
              <a:gd name="T21" fmla="*/ 128 h 201"/>
              <a:gd name="T22" fmla="*/ 28 w 219"/>
              <a:gd name="T23" fmla="*/ 118 h 201"/>
              <a:gd name="T24" fmla="*/ 38 w 219"/>
              <a:gd name="T25" fmla="*/ 82 h 201"/>
              <a:gd name="T26" fmla="*/ 74 w 219"/>
              <a:gd name="T27" fmla="*/ 91 h 201"/>
              <a:gd name="T28" fmla="*/ 65 w 219"/>
              <a:gd name="T29" fmla="*/ 128 h 201"/>
              <a:gd name="T30" fmla="*/ 112 w 219"/>
              <a:gd name="T31" fmla="*/ 44 h 201"/>
              <a:gd name="T32" fmla="*/ 122 w 219"/>
              <a:gd name="T33" fmla="*/ 38 h 201"/>
              <a:gd name="T34" fmla="*/ 128 w 219"/>
              <a:gd name="T35" fmla="*/ 48 h 201"/>
              <a:gd name="T36" fmla="*/ 118 w 219"/>
              <a:gd name="T37" fmla="*/ 53 h 201"/>
              <a:gd name="T38" fmla="*/ 112 w 219"/>
              <a:gd name="T39" fmla="*/ 44 h 201"/>
              <a:gd name="T40" fmla="*/ 113 w 219"/>
              <a:gd name="T41" fmla="*/ 74 h 201"/>
              <a:gd name="T42" fmla="*/ 107 w 219"/>
              <a:gd name="T43" fmla="*/ 64 h 201"/>
              <a:gd name="T44" fmla="*/ 117 w 219"/>
              <a:gd name="T45" fmla="*/ 59 h 201"/>
              <a:gd name="T46" fmla="*/ 122 w 219"/>
              <a:gd name="T47" fmla="*/ 68 h 201"/>
              <a:gd name="T48" fmla="*/ 113 w 219"/>
              <a:gd name="T49" fmla="*/ 74 h 201"/>
              <a:gd name="T50" fmla="*/ 142 w 219"/>
              <a:gd name="T51" fmla="*/ 73 h 201"/>
              <a:gd name="T52" fmla="*/ 132 w 219"/>
              <a:gd name="T53" fmla="*/ 79 h 201"/>
              <a:gd name="T54" fmla="*/ 127 w 219"/>
              <a:gd name="T55" fmla="*/ 69 h 201"/>
              <a:gd name="T56" fmla="*/ 136 w 219"/>
              <a:gd name="T57" fmla="*/ 64 h 201"/>
              <a:gd name="T58" fmla="*/ 142 w 219"/>
              <a:gd name="T59" fmla="*/ 73 h 201"/>
              <a:gd name="T60" fmla="*/ 147 w 219"/>
              <a:gd name="T61" fmla="*/ 53 h 201"/>
              <a:gd name="T62" fmla="*/ 138 w 219"/>
              <a:gd name="T63" fmla="*/ 59 h 201"/>
              <a:gd name="T64" fmla="*/ 132 w 219"/>
              <a:gd name="T65" fmla="*/ 49 h 201"/>
              <a:gd name="T66" fmla="*/ 142 w 219"/>
              <a:gd name="T67" fmla="*/ 43 h 201"/>
              <a:gd name="T68" fmla="*/ 147 w 219"/>
              <a:gd name="T69" fmla="*/ 53 h 201"/>
              <a:gd name="T70" fmla="*/ 43 w 219"/>
              <a:gd name="T71" fmla="*/ 91 h 201"/>
              <a:gd name="T72" fmla="*/ 38 w 219"/>
              <a:gd name="T73" fmla="*/ 113 h 201"/>
              <a:gd name="T74" fmla="*/ 59 w 219"/>
              <a:gd name="T75" fmla="*/ 118 h 201"/>
              <a:gd name="T76" fmla="*/ 65 w 219"/>
              <a:gd name="T77" fmla="*/ 97 h 201"/>
              <a:gd name="T78" fmla="*/ 43 w 219"/>
              <a:gd name="T79" fmla="*/ 91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9" h="201">
                <a:moveTo>
                  <a:pt x="164" y="42"/>
                </a:moveTo>
                <a:cubicBezTo>
                  <a:pt x="143" y="21"/>
                  <a:pt x="121" y="0"/>
                  <a:pt x="93" y="22"/>
                </a:cubicBezTo>
                <a:cubicBezTo>
                  <a:pt x="83" y="30"/>
                  <a:pt x="78" y="41"/>
                  <a:pt x="66" y="49"/>
                </a:cubicBezTo>
                <a:cubicBezTo>
                  <a:pt x="55" y="55"/>
                  <a:pt x="43" y="53"/>
                  <a:pt x="32" y="57"/>
                </a:cubicBezTo>
                <a:cubicBezTo>
                  <a:pt x="0" y="69"/>
                  <a:pt x="1" y="87"/>
                  <a:pt x="8" y="118"/>
                </a:cubicBezTo>
                <a:cubicBezTo>
                  <a:pt x="11" y="136"/>
                  <a:pt x="25" y="196"/>
                  <a:pt x="50" y="198"/>
                </a:cubicBezTo>
                <a:cubicBezTo>
                  <a:pt x="75" y="201"/>
                  <a:pt x="75" y="155"/>
                  <a:pt x="85" y="142"/>
                </a:cubicBezTo>
                <a:cubicBezTo>
                  <a:pt x="94" y="131"/>
                  <a:pt x="119" y="117"/>
                  <a:pt x="133" y="114"/>
                </a:cubicBezTo>
                <a:cubicBezTo>
                  <a:pt x="151" y="110"/>
                  <a:pt x="183" y="130"/>
                  <a:pt x="198" y="117"/>
                </a:cubicBezTo>
                <a:cubicBezTo>
                  <a:pt x="219" y="97"/>
                  <a:pt x="176" y="55"/>
                  <a:pt x="164" y="42"/>
                </a:cubicBezTo>
                <a:close/>
                <a:moveTo>
                  <a:pt x="65" y="128"/>
                </a:moveTo>
                <a:cubicBezTo>
                  <a:pt x="52" y="135"/>
                  <a:pt x="35" y="131"/>
                  <a:pt x="28" y="118"/>
                </a:cubicBezTo>
                <a:cubicBezTo>
                  <a:pt x="21" y="105"/>
                  <a:pt x="25" y="89"/>
                  <a:pt x="38" y="82"/>
                </a:cubicBezTo>
                <a:cubicBezTo>
                  <a:pt x="51" y="74"/>
                  <a:pt x="67" y="79"/>
                  <a:pt x="74" y="91"/>
                </a:cubicBezTo>
                <a:cubicBezTo>
                  <a:pt x="82" y="104"/>
                  <a:pt x="77" y="121"/>
                  <a:pt x="65" y="128"/>
                </a:cubicBezTo>
                <a:close/>
                <a:moveTo>
                  <a:pt x="112" y="44"/>
                </a:moveTo>
                <a:cubicBezTo>
                  <a:pt x="114" y="40"/>
                  <a:pt x="118" y="37"/>
                  <a:pt x="122" y="38"/>
                </a:cubicBezTo>
                <a:cubicBezTo>
                  <a:pt x="126" y="39"/>
                  <a:pt x="129" y="44"/>
                  <a:pt x="128" y="48"/>
                </a:cubicBezTo>
                <a:cubicBezTo>
                  <a:pt x="127" y="52"/>
                  <a:pt x="122" y="54"/>
                  <a:pt x="118" y="53"/>
                </a:cubicBezTo>
                <a:cubicBezTo>
                  <a:pt x="114" y="52"/>
                  <a:pt x="111" y="48"/>
                  <a:pt x="112" y="44"/>
                </a:cubicBezTo>
                <a:close/>
                <a:moveTo>
                  <a:pt x="113" y="74"/>
                </a:moveTo>
                <a:cubicBezTo>
                  <a:pt x="108" y="73"/>
                  <a:pt x="106" y="68"/>
                  <a:pt x="107" y="64"/>
                </a:cubicBezTo>
                <a:cubicBezTo>
                  <a:pt x="108" y="60"/>
                  <a:pt x="112" y="57"/>
                  <a:pt x="117" y="59"/>
                </a:cubicBezTo>
                <a:cubicBezTo>
                  <a:pt x="121" y="60"/>
                  <a:pt x="123" y="64"/>
                  <a:pt x="122" y="68"/>
                </a:cubicBezTo>
                <a:cubicBezTo>
                  <a:pt x="121" y="72"/>
                  <a:pt x="117" y="75"/>
                  <a:pt x="113" y="74"/>
                </a:cubicBezTo>
                <a:close/>
                <a:moveTo>
                  <a:pt x="142" y="73"/>
                </a:moveTo>
                <a:cubicBezTo>
                  <a:pt x="141" y="78"/>
                  <a:pt x="136" y="80"/>
                  <a:pt x="132" y="79"/>
                </a:cubicBezTo>
                <a:cubicBezTo>
                  <a:pt x="128" y="78"/>
                  <a:pt x="126" y="74"/>
                  <a:pt x="127" y="69"/>
                </a:cubicBezTo>
                <a:cubicBezTo>
                  <a:pt x="128" y="65"/>
                  <a:pt x="132" y="63"/>
                  <a:pt x="136" y="64"/>
                </a:cubicBezTo>
                <a:cubicBezTo>
                  <a:pt x="140" y="65"/>
                  <a:pt x="143" y="69"/>
                  <a:pt x="142" y="73"/>
                </a:cubicBezTo>
                <a:close/>
                <a:moveTo>
                  <a:pt x="147" y="53"/>
                </a:moveTo>
                <a:cubicBezTo>
                  <a:pt x="146" y="57"/>
                  <a:pt x="142" y="60"/>
                  <a:pt x="138" y="59"/>
                </a:cubicBezTo>
                <a:cubicBezTo>
                  <a:pt x="134" y="57"/>
                  <a:pt x="131" y="53"/>
                  <a:pt x="132" y="49"/>
                </a:cubicBezTo>
                <a:cubicBezTo>
                  <a:pt x="133" y="45"/>
                  <a:pt x="138" y="42"/>
                  <a:pt x="142" y="43"/>
                </a:cubicBezTo>
                <a:cubicBezTo>
                  <a:pt x="146" y="45"/>
                  <a:pt x="148" y="49"/>
                  <a:pt x="147" y="53"/>
                </a:cubicBezTo>
                <a:close/>
                <a:moveTo>
                  <a:pt x="43" y="91"/>
                </a:moveTo>
                <a:cubicBezTo>
                  <a:pt x="36" y="96"/>
                  <a:pt x="33" y="105"/>
                  <a:pt x="38" y="113"/>
                </a:cubicBezTo>
                <a:cubicBezTo>
                  <a:pt x="42" y="120"/>
                  <a:pt x="52" y="123"/>
                  <a:pt x="59" y="118"/>
                </a:cubicBezTo>
                <a:cubicBezTo>
                  <a:pt x="67" y="114"/>
                  <a:pt x="69" y="104"/>
                  <a:pt x="65" y="97"/>
                </a:cubicBezTo>
                <a:cubicBezTo>
                  <a:pt x="61" y="89"/>
                  <a:pt x="51" y="87"/>
                  <a:pt x="43" y="9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840707" y="3628699"/>
            <a:ext cx="356314" cy="239215"/>
          </a:xfrm>
          <a:prstGeom prst="rect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7332486" y="3563640"/>
            <a:ext cx="24185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ADD YOUR TEXT HERE 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840707" y="3999363"/>
            <a:ext cx="356314" cy="239215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332485" y="3934304"/>
            <a:ext cx="2912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ADD YOUR TEXT HERE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840707" y="4362040"/>
            <a:ext cx="356314" cy="239215"/>
          </a:xfrm>
          <a:prstGeom prst="rect">
            <a:avLst/>
          </a:prstGeom>
          <a:solidFill>
            <a:srgbClr val="1F2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7332485" y="4296981"/>
            <a:ext cx="29124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ADD YOUR TEXT HERE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6840707" y="4733515"/>
            <a:ext cx="356314" cy="239215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7326200" y="4668456"/>
            <a:ext cx="29187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ADD YOUR TEXT HERE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6835911" y="3258701"/>
            <a:ext cx="356314" cy="239215"/>
          </a:xfrm>
          <a:prstGeom prst="rect">
            <a:avLst/>
          </a:prstGeom>
          <a:solidFill>
            <a:srgbClr val="FBA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327688" y="3193642"/>
            <a:ext cx="24475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ADD YOUR TEXT HERE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725549" y="1207900"/>
            <a:ext cx="3519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TextBox 51"/>
          <p:cNvSpPr txBox="1"/>
          <p:nvPr/>
        </p:nvSpPr>
        <p:spPr>
          <a:xfrm>
            <a:off x="6705264" y="1697962"/>
            <a:ext cx="4208464" cy="1427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您可以根据您的实际需求对文档之中的字体、图标、图片进行进一步修改美化，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标题数字等都可以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通亮亮图文旗舰店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https://liangliangtuwen.tmall.com</a:t>
            </a:r>
            <a:endParaRPr lang="en-US" altLang="zh-CN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4" name="TextBox 51"/>
          <p:cNvSpPr txBox="1"/>
          <p:nvPr/>
        </p:nvSpPr>
        <p:spPr>
          <a:xfrm>
            <a:off x="992851" y="5549445"/>
            <a:ext cx="10767739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点击此出编辑文本内容，以表达您的项目详细资料，建议您在展示时采用微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软亮亮图文旗舰店</a:t>
            </a:r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en-US" altLang="zh-CN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字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号、颜色、行距等进行修改。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5"/>
          <p:cNvSpPr/>
          <p:nvPr/>
        </p:nvSpPr>
        <p:spPr bwMode="auto">
          <a:xfrm>
            <a:off x="5149085" y="2347561"/>
            <a:ext cx="708245" cy="787439"/>
          </a:xfrm>
          <a:custGeom>
            <a:avLst/>
            <a:gdLst>
              <a:gd name="T0" fmla="*/ 1724 w 2505"/>
              <a:gd name="T1" fmla="*/ 18 h 2784"/>
              <a:gd name="T2" fmla="*/ 1519 w 2505"/>
              <a:gd name="T3" fmla="*/ 2 h 2784"/>
              <a:gd name="T4" fmla="*/ 1307 w 2505"/>
              <a:gd name="T5" fmla="*/ 4 h 2784"/>
              <a:gd name="T6" fmla="*/ 1140 w 2505"/>
              <a:gd name="T7" fmla="*/ 18 h 2784"/>
              <a:gd name="T8" fmla="*/ 1027 w 2505"/>
              <a:gd name="T9" fmla="*/ 36 h 2784"/>
              <a:gd name="T10" fmla="*/ 969 w 2505"/>
              <a:gd name="T11" fmla="*/ 49 h 2784"/>
              <a:gd name="T12" fmla="*/ 1097 w 2505"/>
              <a:gd name="T13" fmla="*/ 49 h 2784"/>
              <a:gd name="T14" fmla="*/ 1218 w 2505"/>
              <a:gd name="T15" fmla="*/ 59 h 2784"/>
              <a:gd name="T16" fmla="*/ 1311 w 2505"/>
              <a:gd name="T17" fmla="*/ 76 h 2784"/>
              <a:gd name="T18" fmla="*/ 1380 w 2505"/>
              <a:gd name="T19" fmla="*/ 97 h 2784"/>
              <a:gd name="T20" fmla="*/ 1472 w 2505"/>
              <a:gd name="T21" fmla="*/ 140 h 2784"/>
              <a:gd name="T22" fmla="*/ 1526 w 2505"/>
              <a:gd name="T23" fmla="*/ 181 h 2784"/>
              <a:gd name="T24" fmla="*/ 1552 w 2505"/>
              <a:gd name="T25" fmla="*/ 217 h 2784"/>
              <a:gd name="T26" fmla="*/ 1561 w 2505"/>
              <a:gd name="T27" fmla="*/ 241 h 2784"/>
              <a:gd name="T28" fmla="*/ 1561 w 2505"/>
              <a:gd name="T29" fmla="*/ 253 h 2784"/>
              <a:gd name="T30" fmla="*/ 1416 w 2505"/>
              <a:gd name="T31" fmla="*/ 333 h 2784"/>
              <a:gd name="T32" fmla="*/ 1210 w 2505"/>
              <a:gd name="T33" fmla="*/ 468 h 2784"/>
              <a:gd name="T34" fmla="*/ 1016 w 2505"/>
              <a:gd name="T35" fmla="*/ 619 h 2784"/>
              <a:gd name="T36" fmla="*/ 834 w 2505"/>
              <a:gd name="T37" fmla="*/ 785 h 2784"/>
              <a:gd name="T38" fmla="*/ 666 w 2505"/>
              <a:gd name="T39" fmla="*/ 964 h 2784"/>
              <a:gd name="T40" fmla="*/ 512 w 2505"/>
              <a:gd name="T41" fmla="*/ 1157 h 2784"/>
              <a:gd name="T42" fmla="*/ 375 w 2505"/>
              <a:gd name="T43" fmla="*/ 1362 h 2784"/>
              <a:gd name="T44" fmla="*/ 255 w 2505"/>
              <a:gd name="T45" fmla="*/ 1578 h 2784"/>
              <a:gd name="T46" fmla="*/ 151 w 2505"/>
              <a:gd name="T47" fmla="*/ 1804 h 2784"/>
              <a:gd name="T48" fmla="*/ 67 w 2505"/>
              <a:gd name="T49" fmla="*/ 2040 h 2784"/>
              <a:gd name="T50" fmla="*/ 0 w 2505"/>
              <a:gd name="T51" fmla="*/ 2285 h 2784"/>
              <a:gd name="T52" fmla="*/ 229 w 2505"/>
              <a:gd name="T53" fmla="*/ 2724 h 2784"/>
              <a:gd name="T54" fmla="*/ 250 w 2505"/>
              <a:gd name="T55" fmla="*/ 2546 h 2784"/>
              <a:gd name="T56" fmla="*/ 281 w 2505"/>
              <a:gd name="T57" fmla="*/ 2371 h 2784"/>
              <a:gd name="T58" fmla="*/ 323 w 2505"/>
              <a:gd name="T59" fmla="*/ 2201 h 2784"/>
              <a:gd name="T60" fmla="*/ 376 w 2505"/>
              <a:gd name="T61" fmla="*/ 2035 h 2784"/>
              <a:gd name="T62" fmla="*/ 439 w 2505"/>
              <a:gd name="T63" fmla="*/ 1874 h 2784"/>
              <a:gd name="T64" fmla="*/ 512 w 2505"/>
              <a:gd name="T65" fmla="*/ 1718 h 2784"/>
              <a:gd name="T66" fmla="*/ 594 w 2505"/>
              <a:gd name="T67" fmla="*/ 1567 h 2784"/>
              <a:gd name="T68" fmla="*/ 684 w 2505"/>
              <a:gd name="T69" fmla="*/ 1421 h 2784"/>
              <a:gd name="T70" fmla="*/ 783 w 2505"/>
              <a:gd name="T71" fmla="*/ 1283 h 2784"/>
              <a:gd name="T72" fmla="*/ 891 w 2505"/>
              <a:gd name="T73" fmla="*/ 1151 h 2784"/>
              <a:gd name="T74" fmla="*/ 1006 w 2505"/>
              <a:gd name="T75" fmla="*/ 1026 h 2784"/>
              <a:gd name="T76" fmla="*/ 1128 w 2505"/>
              <a:gd name="T77" fmla="*/ 907 h 2784"/>
              <a:gd name="T78" fmla="*/ 1258 w 2505"/>
              <a:gd name="T79" fmla="*/ 797 h 2784"/>
              <a:gd name="T80" fmla="*/ 1395 w 2505"/>
              <a:gd name="T81" fmla="*/ 695 h 2784"/>
              <a:gd name="T82" fmla="*/ 1537 w 2505"/>
              <a:gd name="T83" fmla="*/ 601 h 2784"/>
              <a:gd name="T84" fmla="*/ 1686 w 2505"/>
              <a:gd name="T85" fmla="*/ 516 h 2784"/>
              <a:gd name="T86" fmla="*/ 1840 w 2505"/>
              <a:gd name="T87" fmla="*/ 440 h 2784"/>
              <a:gd name="T88" fmla="*/ 2000 w 2505"/>
              <a:gd name="T89" fmla="*/ 374 h 2784"/>
              <a:gd name="T90" fmla="*/ 2164 w 2505"/>
              <a:gd name="T91" fmla="*/ 317 h 2784"/>
              <a:gd name="T92" fmla="*/ 2333 w 2505"/>
              <a:gd name="T93" fmla="*/ 271 h 2784"/>
              <a:gd name="T94" fmla="*/ 2505 w 2505"/>
              <a:gd name="T95" fmla="*/ 235 h 2784"/>
              <a:gd name="T96" fmla="*/ 2450 w 2505"/>
              <a:gd name="T97" fmla="*/ 209 h 2784"/>
              <a:gd name="T98" fmla="*/ 2294 w 2505"/>
              <a:gd name="T99" fmla="*/ 149 h 2784"/>
              <a:gd name="T100" fmla="*/ 2125 w 2505"/>
              <a:gd name="T101" fmla="*/ 96 h 2784"/>
              <a:gd name="T102" fmla="*/ 1919 w 2505"/>
              <a:gd name="T103" fmla="*/ 47 h 2784"/>
              <a:gd name="T104" fmla="*/ 1768 w 2505"/>
              <a:gd name="T105" fmla="*/ 23 h 2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505" h="2784">
                <a:moveTo>
                  <a:pt x="1768" y="23"/>
                </a:moveTo>
                <a:lnTo>
                  <a:pt x="1768" y="23"/>
                </a:lnTo>
                <a:lnTo>
                  <a:pt x="1724" y="18"/>
                </a:lnTo>
                <a:lnTo>
                  <a:pt x="1682" y="13"/>
                </a:lnTo>
                <a:lnTo>
                  <a:pt x="1598" y="7"/>
                </a:lnTo>
                <a:lnTo>
                  <a:pt x="1519" y="2"/>
                </a:lnTo>
                <a:lnTo>
                  <a:pt x="1445" y="0"/>
                </a:lnTo>
                <a:lnTo>
                  <a:pt x="1373" y="2"/>
                </a:lnTo>
                <a:lnTo>
                  <a:pt x="1307" y="4"/>
                </a:lnTo>
                <a:lnTo>
                  <a:pt x="1247" y="8"/>
                </a:lnTo>
                <a:lnTo>
                  <a:pt x="1191" y="13"/>
                </a:lnTo>
                <a:lnTo>
                  <a:pt x="1140" y="18"/>
                </a:lnTo>
                <a:lnTo>
                  <a:pt x="1097" y="24"/>
                </a:lnTo>
                <a:lnTo>
                  <a:pt x="1059" y="30"/>
                </a:lnTo>
                <a:lnTo>
                  <a:pt x="1027" y="36"/>
                </a:lnTo>
                <a:lnTo>
                  <a:pt x="983" y="45"/>
                </a:lnTo>
                <a:lnTo>
                  <a:pt x="969" y="49"/>
                </a:lnTo>
                <a:lnTo>
                  <a:pt x="969" y="49"/>
                </a:lnTo>
                <a:lnTo>
                  <a:pt x="1004" y="47"/>
                </a:lnTo>
                <a:lnTo>
                  <a:pt x="1045" y="47"/>
                </a:lnTo>
                <a:lnTo>
                  <a:pt x="1097" y="49"/>
                </a:lnTo>
                <a:lnTo>
                  <a:pt x="1155" y="52"/>
                </a:lnTo>
                <a:lnTo>
                  <a:pt x="1186" y="55"/>
                </a:lnTo>
                <a:lnTo>
                  <a:pt x="1218" y="59"/>
                </a:lnTo>
                <a:lnTo>
                  <a:pt x="1249" y="63"/>
                </a:lnTo>
                <a:lnTo>
                  <a:pt x="1280" y="68"/>
                </a:lnTo>
                <a:lnTo>
                  <a:pt x="1311" y="76"/>
                </a:lnTo>
                <a:lnTo>
                  <a:pt x="1341" y="83"/>
                </a:lnTo>
                <a:lnTo>
                  <a:pt x="1341" y="83"/>
                </a:lnTo>
                <a:lnTo>
                  <a:pt x="1380" y="97"/>
                </a:lnTo>
                <a:lnTo>
                  <a:pt x="1416" y="112"/>
                </a:lnTo>
                <a:lnTo>
                  <a:pt x="1446" y="125"/>
                </a:lnTo>
                <a:lnTo>
                  <a:pt x="1472" y="140"/>
                </a:lnTo>
                <a:lnTo>
                  <a:pt x="1494" y="154"/>
                </a:lnTo>
                <a:lnTo>
                  <a:pt x="1511" y="167"/>
                </a:lnTo>
                <a:lnTo>
                  <a:pt x="1526" y="181"/>
                </a:lnTo>
                <a:lnTo>
                  <a:pt x="1537" y="193"/>
                </a:lnTo>
                <a:lnTo>
                  <a:pt x="1546" y="206"/>
                </a:lnTo>
                <a:lnTo>
                  <a:pt x="1552" y="217"/>
                </a:lnTo>
                <a:lnTo>
                  <a:pt x="1557" y="227"/>
                </a:lnTo>
                <a:lnTo>
                  <a:pt x="1560" y="235"/>
                </a:lnTo>
                <a:lnTo>
                  <a:pt x="1561" y="241"/>
                </a:lnTo>
                <a:lnTo>
                  <a:pt x="1562" y="248"/>
                </a:lnTo>
                <a:lnTo>
                  <a:pt x="1561" y="251"/>
                </a:lnTo>
                <a:lnTo>
                  <a:pt x="1561" y="253"/>
                </a:lnTo>
                <a:lnTo>
                  <a:pt x="1561" y="253"/>
                </a:lnTo>
                <a:lnTo>
                  <a:pt x="1488" y="292"/>
                </a:lnTo>
                <a:lnTo>
                  <a:pt x="1416" y="333"/>
                </a:lnTo>
                <a:lnTo>
                  <a:pt x="1347" y="376"/>
                </a:lnTo>
                <a:lnTo>
                  <a:pt x="1278" y="422"/>
                </a:lnTo>
                <a:lnTo>
                  <a:pt x="1210" y="468"/>
                </a:lnTo>
                <a:lnTo>
                  <a:pt x="1144" y="517"/>
                </a:lnTo>
                <a:lnTo>
                  <a:pt x="1079" y="566"/>
                </a:lnTo>
                <a:lnTo>
                  <a:pt x="1016" y="619"/>
                </a:lnTo>
                <a:lnTo>
                  <a:pt x="954" y="673"/>
                </a:lnTo>
                <a:lnTo>
                  <a:pt x="893" y="728"/>
                </a:lnTo>
                <a:lnTo>
                  <a:pt x="834" y="785"/>
                </a:lnTo>
                <a:lnTo>
                  <a:pt x="776" y="843"/>
                </a:lnTo>
                <a:lnTo>
                  <a:pt x="720" y="902"/>
                </a:lnTo>
                <a:lnTo>
                  <a:pt x="666" y="964"/>
                </a:lnTo>
                <a:lnTo>
                  <a:pt x="614" y="1027"/>
                </a:lnTo>
                <a:lnTo>
                  <a:pt x="562" y="1091"/>
                </a:lnTo>
                <a:lnTo>
                  <a:pt x="512" y="1157"/>
                </a:lnTo>
                <a:lnTo>
                  <a:pt x="465" y="1224"/>
                </a:lnTo>
                <a:lnTo>
                  <a:pt x="420" y="1293"/>
                </a:lnTo>
                <a:lnTo>
                  <a:pt x="375" y="1362"/>
                </a:lnTo>
                <a:lnTo>
                  <a:pt x="333" y="1432"/>
                </a:lnTo>
                <a:lnTo>
                  <a:pt x="293" y="1505"/>
                </a:lnTo>
                <a:lnTo>
                  <a:pt x="255" y="1578"/>
                </a:lnTo>
                <a:lnTo>
                  <a:pt x="218" y="1652"/>
                </a:lnTo>
                <a:lnTo>
                  <a:pt x="183" y="1728"/>
                </a:lnTo>
                <a:lnTo>
                  <a:pt x="151" y="1804"/>
                </a:lnTo>
                <a:lnTo>
                  <a:pt x="122" y="1882"/>
                </a:lnTo>
                <a:lnTo>
                  <a:pt x="93" y="1961"/>
                </a:lnTo>
                <a:lnTo>
                  <a:pt x="67" y="2040"/>
                </a:lnTo>
                <a:lnTo>
                  <a:pt x="43" y="2122"/>
                </a:lnTo>
                <a:lnTo>
                  <a:pt x="20" y="2203"/>
                </a:lnTo>
                <a:lnTo>
                  <a:pt x="0" y="2285"/>
                </a:lnTo>
                <a:lnTo>
                  <a:pt x="224" y="2784"/>
                </a:lnTo>
                <a:lnTo>
                  <a:pt x="224" y="2784"/>
                </a:lnTo>
                <a:lnTo>
                  <a:pt x="229" y="2724"/>
                </a:lnTo>
                <a:lnTo>
                  <a:pt x="234" y="2664"/>
                </a:lnTo>
                <a:lnTo>
                  <a:pt x="242" y="2605"/>
                </a:lnTo>
                <a:lnTo>
                  <a:pt x="250" y="2546"/>
                </a:lnTo>
                <a:lnTo>
                  <a:pt x="259" y="2488"/>
                </a:lnTo>
                <a:lnTo>
                  <a:pt x="270" y="2430"/>
                </a:lnTo>
                <a:lnTo>
                  <a:pt x="281" y="2371"/>
                </a:lnTo>
                <a:lnTo>
                  <a:pt x="295" y="2315"/>
                </a:lnTo>
                <a:lnTo>
                  <a:pt x="308" y="2258"/>
                </a:lnTo>
                <a:lnTo>
                  <a:pt x="323" y="2201"/>
                </a:lnTo>
                <a:lnTo>
                  <a:pt x="340" y="2145"/>
                </a:lnTo>
                <a:lnTo>
                  <a:pt x="358" y="2090"/>
                </a:lnTo>
                <a:lnTo>
                  <a:pt x="376" y="2035"/>
                </a:lnTo>
                <a:lnTo>
                  <a:pt x="396" y="1981"/>
                </a:lnTo>
                <a:lnTo>
                  <a:pt x="417" y="1927"/>
                </a:lnTo>
                <a:lnTo>
                  <a:pt x="439" y="1874"/>
                </a:lnTo>
                <a:lnTo>
                  <a:pt x="463" y="1820"/>
                </a:lnTo>
                <a:lnTo>
                  <a:pt x="486" y="1769"/>
                </a:lnTo>
                <a:lnTo>
                  <a:pt x="512" y="1718"/>
                </a:lnTo>
                <a:lnTo>
                  <a:pt x="538" y="1666"/>
                </a:lnTo>
                <a:lnTo>
                  <a:pt x="565" y="1617"/>
                </a:lnTo>
                <a:lnTo>
                  <a:pt x="594" y="1567"/>
                </a:lnTo>
                <a:lnTo>
                  <a:pt x="622" y="1518"/>
                </a:lnTo>
                <a:lnTo>
                  <a:pt x="653" y="1470"/>
                </a:lnTo>
                <a:lnTo>
                  <a:pt x="684" y="1421"/>
                </a:lnTo>
                <a:lnTo>
                  <a:pt x="716" y="1374"/>
                </a:lnTo>
                <a:lnTo>
                  <a:pt x="750" y="1329"/>
                </a:lnTo>
                <a:lnTo>
                  <a:pt x="783" y="1283"/>
                </a:lnTo>
                <a:lnTo>
                  <a:pt x="818" y="1238"/>
                </a:lnTo>
                <a:lnTo>
                  <a:pt x="854" y="1194"/>
                </a:lnTo>
                <a:lnTo>
                  <a:pt x="891" y="1151"/>
                </a:lnTo>
                <a:lnTo>
                  <a:pt x="928" y="1109"/>
                </a:lnTo>
                <a:lnTo>
                  <a:pt x="966" y="1067"/>
                </a:lnTo>
                <a:lnTo>
                  <a:pt x="1006" y="1026"/>
                </a:lnTo>
                <a:lnTo>
                  <a:pt x="1046" y="985"/>
                </a:lnTo>
                <a:lnTo>
                  <a:pt x="1087" y="946"/>
                </a:lnTo>
                <a:lnTo>
                  <a:pt x="1128" y="907"/>
                </a:lnTo>
                <a:lnTo>
                  <a:pt x="1171" y="870"/>
                </a:lnTo>
                <a:lnTo>
                  <a:pt x="1215" y="833"/>
                </a:lnTo>
                <a:lnTo>
                  <a:pt x="1258" y="797"/>
                </a:lnTo>
                <a:lnTo>
                  <a:pt x="1302" y="763"/>
                </a:lnTo>
                <a:lnTo>
                  <a:pt x="1348" y="728"/>
                </a:lnTo>
                <a:lnTo>
                  <a:pt x="1395" y="695"/>
                </a:lnTo>
                <a:lnTo>
                  <a:pt x="1441" y="663"/>
                </a:lnTo>
                <a:lnTo>
                  <a:pt x="1489" y="632"/>
                </a:lnTo>
                <a:lnTo>
                  <a:pt x="1537" y="601"/>
                </a:lnTo>
                <a:lnTo>
                  <a:pt x="1587" y="571"/>
                </a:lnTo>
                <a:lnTo>
                  <a:pt x="1636" y="544"/>
                </a:lnTo>
                <a:lnTo>
                  <a:pt x="1686" y="516"/>
                </a:lnTo>
                <a:lnTo>
                  <a:pt x="1736" y="490"/>
                </a:lnTo>
                <a:lnTo>
                  <a:pt x="1788" y="465"/>
                </a:lnTo>
                <a:lnTo>
                  <a:pt x="1840" y="440"/>
                </a:lnTo>
                <a:lnTo>
                  <a:pt x="1893" y="417"/>
                </a:lnTo>
                <a:lnTo>
                  <a:pt x="1947" y="395"/>
                </a:lnTo>
                <a:lnTo>
                  <a:pt x="2000" y="374"/>
                </a:lnTo>
                <a:lnTo>
                  <a:pt x="2054" y="354"/>
                </a:lnTo>
                <a:lnTo>
                  <a:pt x="2108" y="335"/>
                </a:lnTo>
                <a:lnTo>
                  <a:pt x="2164" y="317"/>
                </a:lnTo>
                <a:lnTo>
                  <a:pt x="2220" y="301"/>
                </a:lnTo>
                <a:lnTo>
                  <a:pt x="2277" y="285"/>
                </a:lnTo>
                <a:lnTo>
                  <a:pt x="2333" y="271"/>
                </a:lnTo>
                <a:lnTo>
                  <a:pt x="2390" y="257"/>
                </a:lnTo>
                <a:lnTo>
                  <a:pt x="2447" y="245"/>
                </a:lnTo>
                <a:lnTo>
                  <a:pt x="2505" y="235"/>
                </a:lnTo>
                <a:lnTo>
                  <a:pt x="2505" y="235"/>
                </a:lnTo>
                <a:lnTo>
                  <a:pt x="2492" y="228"/>
                </a:lnTo>
                <a:lnTo>
                  <a:pt x="2450" y="209"/>
                </a:lnTo>
                <a:lnTo>
                  <a:pt x="2383" y="182"/>
                </a:lnTo>
                <a:lnTo>
                  <a:pt x="2341" y="166"/>
                </a:lnTo>
                <a:lnTo>
                  <a:pt x="2294" y="149"/>
                </a:lnTo>
                <a:lnTo>
                  <a:pt x="2242" y="131"/>
                </a:lnTo>
                <a:lnTo>
                  <a:pt x="2185" y="114"/>
                </a:lnTo>
                <a:lnTo>
                  <a:pt x="2125" y="96"/>
                </a:lnTo>
                <a:lnTo>
                  <a:pt x="2059" y="78"/>
                </a:lnTo>
                <a:lnTo>
                  <a:pt x="1991" y="62"/>
                </a:lnTo>
                <a:lnTo>
                  <a:pt x="1919" y="47"/>
                </a:lnTo>
                <a:lnTo>
                  <a:pt x="1845" y="34"/>
                </a:lnTo>
                <a:lnTo>
                  <a:pt x="1768" y="23"/>
                </a:lnTo>
                <a:lnTo>
                  <a:pt x="1768" y="23"/>
                </a:lnTo>
                <a:close/>
              </a:path>
            </a:pathLst>
          </a:custGeom>
          <a:solidFill>
            <a:srgbClr val="FBAE03"/>
          </a:solidFill>
          <a:ln w="1588">
            <a:noFill/>
            <a:prstDash val="solid"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110" dirty="0">
              <a:latin typeface="微软雅黑" panose="020B0503020204020204" pitchFamily="34" charset="-122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3257200" y="2891241"/>
            <a:ext cx="1187759" cy="1184998"/>
            <a:chOff x="3366319" y="2012677"/>
            <a:chExt cx="959786" cy="957555"/>
          </a:xfrm>
        </p:grpSpPr>
        <p:sp>
          <p:nvSpPr>
            <p:cNvPr id="38" name="Freeform 8"/>
            <p:cNvSpPr>
              <a:spLocks noEditPoints="1"/>
            </p:cNvSpPr>
            <p:nvPr/>
          </p:nvSpPr>
          <p:spPr bwMode="auto">
            <a:xfrm>
              <a:off x="3366319" y="2012677"/>
              <a:ext cx="959786" cy="957555"/>
            </a:xfrm>
            <a:custGeom>
              <a:avLst/>
              <a:gdLst>
                <a:gd name="T0" fmla="*/ 1487 w 1607"/>
                <a:gd name="T1" fmla="*/ 924 h 1599"/>
                <a:gd name="T2" fmla="*/ 1604 w 1607"/>
                <a:gd name="T3" fmla="*/ 865 h 1599"/>
                <a:gd name="T4" fmla="*/ 1495 w 1607"/>
                <a:gd name="T5" fmla="*/ 724 h 1599"/>
                <a:gd name="T6" fmla="*/ 1578 w 1607"/>
                <a:gd name="T7" fmla="*/ 587 h 1599"/>
                <a:gd name="T8" fmla="*/ 1427 w 1607"/>
                <a:gd name="T9" fmla="*/ 492 h 1599"/>
                <a:gd name="T10" fmla="*/ 1459 w 1607"/>
                <a:gd name="T11" fmla="*/ 335 h 1599"/>
                <a:gd name="T12" fmla="*/ 1284 w 1607"/>
                <a:gd name="T13" fmla="*/ 297 h 1599"/>
                <a:gd name="T14" fmla="*/ 1260 w 1607"/>
                <a:gd name="T15" fmla="*/ 139 h 1599"/>
                <a:gd name="T16" fmla="*/ 1084 w 1607"/>
                <a:gd name="T17" fmla="*/ 163 h 1599"/>
                <a:gd name="T18" fmla="*/ 1007 w 1607"/>
                <a:gd name="T19" fmla="*/ 23 h 1599"/>
                <a:gd name="T20" fmla="*/ 886 w 1607"/>
                <a:gd name="T21" fmla="*/ 1 h 1599"/>
                <a:gd name="T22" fmla="*/ 765 w 1607"/>
                <a:gd name="T23" fmla="*/ 105 h 1599"/>
                <a:gd name="T24" fmla="*/ 608 w 1607"/>
                <a:gd name="T25" fmla="*/ 20 h 1599"/>
                <a:gd name="T26" fmla="*/ 530 w 1607"/>
                <a:gd name="T27" fmla="*/ 160 h 1599"/>
                <a:gd name="T28" fmla="*/ 353 w 1607"/>
                <a:gd name="T29" fmla="*/ 134 h 1599"/>
                <a:gd name="T30" fmla="*/ 328 w 1607"/>
                <a:gd name="T31" fmla="*/ 292 h 1599"/>
                <a:gd name="T32" fmla="*/ 153 w 1607"/>
                <a:gd name="T33" fmla="*/ 328 h 1599"/>
                <a:gd name="T34" fmla="*/ 183 w 1607"/>
                <a:gd name="T35" fmla="*/ 486 h 1599"/>
                <a:gd name="T36" fmla="*/ 31 w 1607"/>
                <a:gd name="T37" fmla="*/ 579 h 1599"/>
                <a:gd name="T38" fmla="*/ 119 w 1607"/>
                <a:gd name="T39" fmla="*/ 675 h 1599"/>
                <a:gd name="T40" fmla="*/ 3 w 1607"/>
                <a:gd name="T41" fmla="*/ 734 h 1599"/>
                <a:gd name="T42" fmla="*/ 112 w 1607"/>
                <a:gd name="T43" fmla="*/ 875 h 1599"/>
                <a:gd name="T44" fmla="*/ 29 w 1607"/>
                <a:gd name="T45" fmla="*/ 1011 h 1599"/>
                <a:gd name="T46" fmla="*/ 180 w 1607"/>
                <a:gd name="T47" fmla="*/ 1107 h 1599"/>
                <a:gd name="T48" fmla="*/ 148 w 1607"/>
                <a:gd name="T49" fmla="*/ 1263 h 1599"/>
                <a:gd name="T50" fmla="*/ 322 w 1607"/>
                <a:gd name="T51" fmla="*/ 1301 h 1599"/>
                <a:gd name="T52" fmla="*/ 346 w 1607"/>
                <a:gd name="T53" fmla="*/ 1460 h 1599"/>
                <a:gd name="T54" fmla="*/ 523 w 1607"/>
                <a:gd name="T55" fmla="*/ 1436 h 1599"/>
                <a:gd name="T56" fmla="*/ 600 w 1607"/>
                <a:gd name="T57" fmla="*/ 1576 h 1599"/>
                <a:gd name="T58" fmla="*/ 721 w 1607"/>
                <a:gd name="T59" fmla="*/ 1598 h 1599"/>
                <a:gd name="T60" fmla="*/ 842 w 1607"/>
                <a:gd name="T61" fmla="*/ 1494 h 1599"/>
                <a:gd name="T62" fmla="*/ 999 w 1607"/>
                <a:gd name="T63" fmla="*/ 1578 h 1599"/>
                <a:gd name="T64" fmla="*/ 1077 w 1607"/>
                <a:gd name="T65" fmla="*/ 1439 h 1599"/>
                <a:gd name="T66" fmla="*/ 1253 w 1607"/>
                <a:gd name="T67" fmla="*/ 1464 h 1599"/>
                <a:gd name="T68" fmla="*/ 1279 w 1607"/>
                <a:gd name="T69" fmla="*/ 1306 h 1599"/>
                <a:gd name="T70" fmla="*/ 1454 w 1607"/>
                <a:gd name="T71" fmla="*/ 1270 h 1599"/>
                <a:gd name="T72" fmla="*/ 1424 w 1607"/>
                <a:gd name="T73" fmla="*/ 1113 h 1599"/>
                <a:gd name="T74" fmla="*/ 1576 w 1607"/>
                <a:gd name="T75" fmla="*/ 1019 h 1599"/>
                <a:gd name="T76" fmla="*/ 700 w 1607"/>
                <a:gd name="T77" fmla="*/ 1370 h 1599"/>
                <a:gd name="T78" fmla="*/ 907 w 1607"/>
                <a:gd name="T79" fmla="*/ 228 h 1599"/>
                <a:gd name="T80" fmla="*/ 700 w 1607"/>
                <a:gd name="T81" fmla="*/ 137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7" h="1599">
                  <a:moveTo>
                    <a:pt x="1479" y="965"/>
                  </a:moveTo>
                  <a:cubicBezTo>
                    <a:pt x="1482" y="951"/>
                    <a:pt x="1485" y="937"/>
                    <a:pt x="1487" y="924"/>
                  </a:cubicBezTo>
                  <a:cubicBezTo>
                    <a:pt x="1490" y="910"/>
                    <a:pt x="1492" y="896"/>
                    <a:pt x="1494" y="882"/>
                  </a:cubicBezTo>
                  <a:cubicBezTo>
                    <a:pt x="1535" y="881"/>
                    <a:pt x="1573" y="875"/>
                    <a:pt x="1604" y="865"/>
                  </a:cubicBezTo>
                  <a:cubicBezTo>
                    <a:pt x="1607" y="824"/>
                    <a:pt x="1607" y="782"/>
                    <a:pt x="1604" y="742"/>
                  </a:cubicBezTo>
                  <a:cubicBezTo>
                    <a:pt x="1574" y="731"/>
                    <a:pt x="1536" y="725"/>
                    <a:pt x="1495" y="724"/>
                  </a:cubicBezTo>
                  <a:cubicBezTo>
                    <a:pt x="1492" y="696"/>
                    <a:pt x="1487" y="668"/>
                    <a:pt x="1481" y="641"/>
                  </a:cubicBezTo>
                  <a:cubicBezTo>
                    <a:pt x="1519" y="626"/>
                    <a:pt x="1553" y="607"/>
                    <a:pt x="1578" y="587"/>
                  </a:cubicBezTo>
                  <a:cubicBezTo>
                    <a:pt x="1567" y="547"/>
                    <a:pt x="1553" y="509"/>
                    <a:pt x="1536" y="472"/>
                  </a:cubicBezTo>
                  <a:cubicBezTo>
                    <a:pt x="1504" y="472"/>
                    <a:pt x="1466" y="479"/>
                    <a:pt x="1427" y="492"/>
                  </a:cubicBezTo>
                  <a:cubicBezTo>
                    <a:pt x="1415" y="467"/>
                    <a:pt x="1401" y="442"/>
                    <a:pt x="1385" y="419"/>
                  </a:cubicBezTo>
                  <a:cubicBezTo>
                    <a:pt x="1417" y="392"/>
                    <a:pt x="1442" y="362"/>
                    <a:pt x="1459" y="335"/>
                  </a:cubicBezTo>
                  <a:cubicBezTo>
                    <a:pt x="1435" y="302"/>
                    <a:pt x="1409" y="270"/>
                    <a:pt x="1380" y="241"/>
                  </a:cubicBezTo>
                  <a:cubicBezTo>
                    <a:pt x="1350" y="252"/>
                    <a:pt x="1317" y="271"/>
                    <a:pt x="1284" y="297"/>
                  </a:cubicBezTo>
                  <a:cubicBezTo>
                    <a:pt x="1264" y="278"/>
                    <a:pt x="1243" y="260"/>
                    <a:pt x="1220" y="243"/>
                  </a:cubicBezTo>
                  <a:cubicBezTo>
                    <a:pt x="1240" y="206"/>
                    <a:pt x="1254" y="170"/>
                    <a:pt x="1260" y="139"/>
                  </a:cubicBezTo>
                  <a:cubicBezTo>
                    <a:pt x="1227" y="116"/>
                    <a:pt x="1192" y="95"/>
                    <a:pt x="1154" y="77"/>
                  </a:cubicBezTo>
                  <a:cubicBezTo>
                    <a:pt x="1130" y="98"/>
                    <a:pt x="1105" y="127"/>
                    <a:pt x="1084" y="163"/>
                  </a:cubicBezTo>
                  <a:cubicBezTo>
                    <a:pt x="1058" y="152"/>
                    <a:pt x="1032" y="142"/>
                    <a:pt x="1005" y="134"/>
                  </a:cubicBezTo>
                  <a:cubicBezTo>
                    <a:pt x="1011" y="93"/>
                    <a:pt x="1012" y="54"/>
                    <a:pt x="1007" y="23"/>
                  </a:cubicBezTo>
                  <a:cubicBezTo>
                    <a:pt x="987" y="17"/>
                    <a:pt x="967" y="13"/>
                    <a:pt x="947" y="9"/>
                  </a:cubicBezTo>
                  <a:cubicBezTo>
                    <a:pt x="927" y="6"/>
                    <a:pt x="906" y="3"/>
                    <a:pt x="886" y="1"/>
                  </a:cubicBezTo>
                  <a:cubicBezTo>
                    <a:pt x="870" y="29"/>
                    <a:pt x="857" y="65"/>
                    <a:pt x="849" y="106"/>
                  </a:cubicBezTo>
                  <a:cubicBezTo>
                    <a:pt x="821" y="104"/>
                    <a:pt x="793" y="103"/>
                    <a:pt x="765" y="105"/>
                  </a:cubicBezTo>
                  <a:cubicBezTo>
                    <a:pt x="757" y="64"/>
                    <a:pt x="744" y="28"/>
                    <a:pt x="729" y="0"/>
                  </a:cubicBezTo>
                  <a:cubicBezTo>
                    <a:pt x="688" y="3"/>
                    <a:pt x="647" y="10"/>
                    <a:pt x="608" y="20"/>
                  </a:cubicBezTo>
                  <a:cubicBezTo>
                    <a:pt x="603" y="52"/>
                    <a:pt x="603" y="91"/>
                    <a:pt x="609" y="132"/>
                  </a:cubicBezTo>
                  <a:cubicBezTo>
                    <a:pt x="582" y="140"/>
                    <a:pt x="556" y="149"/>
                    <a:pt x="530" y="160"/>
                  </a:cubicBezTo>
                  <a:cubicBezTo>
                    <a:pt x="509" y="124"/>
                    <a:pt x="484" y="95"/>
                    <a:pt x="460" y="73"/>
                  </a:cubicBezTo>
                  <a:cubicBezTo>
                    <a:pt x="423" y="91"/>
                    <a:pt x="387" y="111"/>
                    <a:pt x="353" y="134"/>
                  </a:cubicBezTo>
                  <a:cubicBezTo>
                    <a:pt x="359" y="166"/>
                    <a:pt x="373" y="202"/>
                    <a:pt x="392" y="239"/>
                  </a:cubicBezTo>
                  <a:cubicBezTo>
                    <a:pt x="370" y="255"/>
                    <a:pt x="348" y="273"/>
                    <a:pt x="328" y="292"/>
                  </a:cubicBezTo>
                  <a:cubicBezTo>
                    <a:pt x="295" y="266"/>
                    <a:pt x="262" y="246"/>
                    <a:pt x="233" y="235"/>
                  </a:cubicBezTo>
                  <a:cubicBezTo>
                    <a:pt x="204" y="264"/>
                    <a:pt x="177" y="295"/>
                    <a:pt x="153" y="328"/>
                  </a:cubicBezTo>
                  <a:cubicBezTo>
                    <a:pt x="169" y="356"/>
                    <a:pt x="194" y="385"/>
                    <a:pt x="225" y="413"/>
                  </a:cubicBezTo>
                  <a:cubicBezTo>
                    <a:pt x="210" y="436"/>
                    <a:pt x="196" y="460"/>
                    <a:pt x="183" y="486"/>
                  </a:cubicBezTo>
                  <a:cubicBezTo>
                    <a:pt x="144" y="472"/>
                    <a:pt x="106" y="465"/>
                    <a:pt x="74" y="464"/>
                  </a:cubicBezTo>
                  <a:cubicBezTo>
                    <a:pt x="57" y="501"/>
                    <a:pt x="43" y="539"/>
                    <a:pt x="31" y="579"/>
                  </a:cubicBezTo>
                  <a:cubicBezTo>
                    <a:pt x="56" y="599"/>
                    <a:pt x="89" y="619"/>
                    <a:pt x="128" y="634"/>
                  </a:cubicBezTo>
                  <a:cubicBezTo>
                    <a:pt x="125" y="647"/>
                    <a:pt x="122" y="661"/>
                    <a:pt x="119" y="675"/>
                  </a:cubicBezTo>
                  <a:cubicBezTo>
                    <a:pt x="117" y="689"/>
                    <a:pt x="115" y="703"/>
                    <a:pt x="113" y="717"/>
                  </a:cubicBezTo>
                  <a:cubicBezTo>
                    <a:pt x="72" y="717"/>
                    <a:pt x="33" y="724"/>
                    <a:pt x="3" y="734"/>
                  </a:cubicBezTo>
                  <a:cubicBezTo>
                    <a:pt x="0" y="775"/>
                    <a:pt x="0" y="816"/>
                    <a:pt x="2" y="857"/>
                  </a:cubicBezTo>
                  <a:cubicBezTo>
                    <a:pt x="33" y="867"/>
                    <a:pt x="71" y="874"/>
                    <a:pt x="112" y="875"/>
                  </a:cubicBezTo>
                  <a:cubicBezTo>
                    <a:pt x="115" y="903"/>
                    <a:pt x="120" y="931"/>
                    <a:pt x="126" y="958"/>
                  </a:cubicBezTo>
                  <a:cubicBezTo>
                    <a:pt x="87" y="973"/>
                    <a:pt x="54" y="992"/>
                    <a:pt x="29" y="1011"/>
                  </a:cubicBezTo>
                  <a:cubicBezTo>
                    <a:pt x="40" y="1051"/>
                    <a:pt x="54" y="1090"/>
                    <a:pt x="70" y="1127"/>
                  </a:cubicBezTo>
                  <a:cubicBezTo>
                    <a:pt x="102" y="1127"/>
                    <a:pt x="140" y="1120"/>
                    <a:pt x="180" y="1107"/>
                  </a:cubicBezTo>
                  <a:cubicBezTo>
                    <a:pt x="192" y="1132"/>
                    <a:pt x="206" y="1156"/>
                    <a:pt x="221" y="1180"/>
                  </a:cubicBezTo>
                  <a:cubicBezTo>
                    <a:pt x="190" y="1207"/>
                    <a:pt x="165" y="1236"/>
                    <a:pt x="148" y="1263"/>
                  </a:cubicBezTo>
                  <a:cubicBezTo>
                    <a:pt x="172" y="1297"/>
                    <a:pt x="198" y="1329"/>
                    <a:pt x="227" y="1358"/>
                  </a:cubicBezTo>
                  <a:cubicBezTo>
                    <a:pt x="257" y="1347"/>
                    <a:pt x="290" y="1327"/>
                    <a:pt x="322" y="1301"/>
                  </a:cubicBezTo>
                  <a:cubicBezTo>
                    <a:pt x="343" y="1321"/>
                    <a:pt x="364" y="1339"/>
                    <a:pt x="387" y="1356"/>
                  </a:cubicBezTo>
                  <a:cubicBezTo>
                    <a:pt x="366" y="1392"/>
                    <a:pt x="353" y="1428"/>
                    <a:pt x="346" y="1460"/>
                  </a:cubicBezTo>
                  <a:cubicBezTo>
                    <a:pt x="380" y="1483"/>
                    <a:pt x="415" y="1504"/>
                    <a:pt x="452" y="1522"/>
                  </a:cubicBezTo>
                  <a:cubicBezTo>
                    <a:pt x="477" y="1501"/>
                    <a:pt x="502" y="1471"/>
                    <a:pt x="523" y="1436"/>
                  </a:cubicBezTo>
                  <a:cubicBezTo>
                    <a:pt x="549" y="1447"/>
                    <a:pt x="575" y="1457"/>
                    <a:pt x="602" y="1465"/>
                  </a:cubicBezTo>
                  <a:cubicBezTo>
                    <a:pt x="596" y="1506"/>
                    <a:pt x="595" y="1544"/>
                    <a:pt x="600" y="1576"/>
                  </a:cubicBezTo>
                  <a:cubicBezTo>
                    <a:pt x="620" y="1581"/>
                    <a:pt x="640" y="1586"/>
                    <a:pt x="660" y="1589"/>
                  </a:cubicBezTo>
                  <a:cubicBezTo>
                    <a:pt x="680" y="1593"/>
                    <a:pt x="701" y="1596"/>
                    <a:pt x="721" y="1598"/>
                  </a:cubicBezTo>
                  <a:cubicBezTo>
                    <a:pt x="736" y="1570"/>
                    <a:pt x="750" y="1534"/>
                    <a:pt x="758" y="1493"/>
                  </a:cubicBezTo>
                  <a:cubicBezTo>
                    <a:pt x="786" y="1495"/>
                    <a:pt x="814" y="1495"/>
                    <a:pt x="842" y="1494"/>
                  </a:cubicBezTo>
                  <a:cubicBezTo>
                    <a:pt x="850" y="1534"/>
                    <a:pt x="863" y="1571"/>
                    <a:pt x="878" y="1599"/>
                  </a:cubicBezTo>
                  <a:cubicBezTo>
                    <a:pt x="919" y="1595"/>
                    <a:pt x="959" y="1588"/>
                    <a:pt x="999" y="1578"/>
                  </a:cubicBezTo>
                  <a:cubicBezTo>
                    <a:pt x="1004" y="1547"/>
                    <a:pt x="1004" y="1508"/>
                    <a:pt x="998" y="1467"/>
                  </a:cubicBezTo>
                  <a:cubicBezTo>
                    <a:pt x="1025" y="1459"/>
                    <a:pt x="1051" y="1450"/>
                    <a:pt x="1077" y="1439"/>
                  </a:cubicBezTo>
                  <a:cubicBezTo>
                    <a:pt x="1098" y="1474"/>
                    <a:pt x="1123" y="1504"/>
                    <a:pt x="1147" y="1525"/>
                  </a:cubicBezTo>
                  <a:cubicBezTo>
                    <a:pt x="1184" y="1508"/>
                    <a:pt x="1220" y="1487"/>
                    <a:pt x="1253" y="1464"/>
                  </a:cubicBezTo>
                  <a:cubicBezTo>
                    <a:pt x="1248" y="1433"/>
                    <a:pt x="1234" y="1397"/>
                    <a:pt x="1214" y="1360"/>
                  </a:cubicBezTo>
                  <a:cubicBezTo>
                    <a:pt x="1237" y="1344"/>
                    <a:pt x="1259" y="1326"/>
                    <a:pt x="1279" y="1306"/>
                  </a:cubicBezTo>
                  <a:cubicBezTo>
                    <a:pt x="1311" y="1333"/>
                    <a:pt x="1345" y="1352"/>
                    <a:pt x="1374" y="1364"/>
                  </a:cubicBezTo>
                  <a:cubicBezTo>
                    <a:pt x="1403" y="1335"/>
                    <a:pt x="1430" y="1304"/>
                    <a:pt x="1454" y="1270"/>
                  </a:cubicBezTo>
                  <a:cubicBezTo>
                    <a:pt x="1438" y="1243"/>
                    <a:pt x="1413" y="1213"/>
                    <a:pt x="1382" y="1186"/>
                  </a:cubicBezTo>
                  <a:cubicBezTo>
                    <a:pt x="1397" y="1163"/>
                    <a:pt x="1411" y="1138"/>
                    <a:pt x="1424" y="1113"/>
                  </a:cubicBezTo>
                  <a:cubicBezTo>
                    <a:pt x="1463" y="1127"/>
                    <a:pt x="1501" y="1134"/>
                    <a:pt x="1533" y="1135"/>
                  </a:cubicBezTo>
                  <a:cubicBezTo>
                    <a:pt x="1550" y="1098"/>
                    <a:pt x="1564" y="1059"/>
                    <a:pt x="1576" y="1019"/>
                  </a:cubicBezTo>
                  <a:cubicBezTo>
                    <a:pt x="1551" y="999"/>
                    <a:pt x="1517" y="980"/>
                    <a:pt x="1479" y="965"/>
                  </a:cubicBezTo>
                  <a:close/>
                  <a:moveTo>
                    <a:pt x="700" y="1370"/>
                  </a:moveTo>
                  <a:cubicBezTo>
                    <a:pt x="384" y="1313"/>
                    <a:pt x="175" y="1011"/>
                    <a:pt x="232" y="696"/>
                  </a:cubicBezTo>
                  <a:cubicBezTo>
                    <a:pt x="290" y="380"/>
                    <a:pt x="592" y="171"/>
                    <a:pt x="907" y="228"/>
                  </a:cubicBezTo>
                  <a:cubicBezTo>
                    <a:pt x="1223" y="286"/>
                    <a:pt x="1432" y="588"/>
                    <a:pt x="1374" y="903"/>
                  </a:cubicBezTo>
                  <a:cubicBezTo>
                    <a:pt x="1317" y="1218"/>
                    <a:pt x="1015" y="1428"/>
                    <a:pt x="700" y="1370"/>
                  </a:cubicBezTo>
                  <a:close/>
                </a:path>
              </a:pathLst>
            </a:custGeom>
            <a:solidFill>
              <a:srgbClr val="FBAE03"/>
            </a:solidFill>
            <a:ln w="3175" cap="flat">
              <a:noFill/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3573292" y="2217611"/>
              <a:ext cx="547690" cy="547688"/>
            </a:xfrm>
            <a:prstGeom prst="ellipse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 rot="21110908">
            <a:off x="4294493" y="3530382"/>
            <a:ext cx="1187759" cy="1184998"/>
            <a:chOff x="3366319" y="2012677"/>
            <a:chExt cx="959786" cy="957555"/>
          </a:xfrm>
        </p:grpSpPr>
        <p:sp>
          <p:nvSpPr>
            <p:cNvPr id="65" name="Freeform 8"/>
            <p:cNvSpPr>
              <a:spLocks noEditPoints="1"/>
            </p:cNvSpPr>
            <p:nvPr/>
          </p:nvSpPr>
          <p:spPr bwMode="auto">
            <a:xfrm>
              <a:off x="3366319" y="2012677"/>
              <a:ext cx="959786" cy="957555"/>
            </a:xfrm>
            <a:custGeom>
              <a:avLst/>
              <a:gdLst>
                <a:gd name="T0" fmla="*/ 1487 w 1607"/>
                <a:gd name="T1" fmla="*/ 924 h 1599"/>
                <a:gd name="T2" fmla="*/ 1604 w 1607"/>
                <a:gd name="T3" fmla="*/ 865 h 1599"/>
                <a:gd name="T4" fmla="*/ 1495 w 1607"/>
                <a:gd name="T5" fmla="*/ 724 h 1599"/>
                <a:gd name="T6" fmla="*/ 1578 w 1607"/>
                <a:gd name="T7" fmla="*/ 587 h 1599"/>
                <a:gd name="T8" fmla="*/ 1427 w 1607"/>
                <a:gd name="T9" fmla="*/ 492 h 1599"/>
                <a:gd name="T10" fmla="*/ 1459 w 1607"/>
                <a:gd name="T11" fmla="*/ 335 h 1599"/>
                <a:gd name="T12" fmla="*/ 1284 w 1607"/>
                <a:gd name="T13" fmla="*/ 297 h 1599"/>
                <a:gd name="T14" fmla="*/ 1260 w 1607"/>
                <a:gd name="T15" fmla="*/ 139 h 1599"/>
                <a:gd name="T16" fmla="*/ 1084 w 1607"/>
                <a:gd name="T17" fmla="*/ 163 h 1599"/>
                <a:gd name="T18" fmla="*/ 1007 w 1607"/>
                <a:gd name="T19" fmla="*/ 23 h 1599"/>
                <a:gd name="T20" fmla="*/ 886 w 1607"/>
                <a:gd name="T21" fmla="*/ 1 h 1599"/>
                <a:gd name="T22" fmla="*/ 765 w 1607"/>
                <a:gd name="T23" fmla="*/ 105 h 1599"/>
                <a:gd name="T24" fmla="*/ 608 w 1607"/>
                <a:gd name="T25" fmla="*/ 20 h 1599"/>
                <a:gd name="T26" fmla="*/ 530 w 1607"/>
                <a:gd name="T27" fmla="*/ 160 h 1599"/>
                <a:gd name="T28" fmla="*/ 353 w 1607"/>
                <a:gd name="T29" fmla="*/ 134 h 1599"/>
                <a:gd name="T30" fmla="*/ 328 w 1607"/>
                <a:gd name="T31" fmla="*/ 292 h 1599"/>
                <a:gd name="T32" fmla="*/ 153 w 1607"/>
                <a:gd name="T33" fmla="*/ 328 h 1599"/>
                <a:gd name="T34" fmla="*/ 183 w 1607"/>
                <a:gd name="T35" fmla="*/ 486 h 1599"/>
                <a:gd name="T36" fmla="*/ 31 w 1607"/>
                <a:gd name="T37" fmla="*/ 579 h 1599"/>
                <a:gd name="T38" fmla="*/ 119 w 1607"/>
                <a:gd name="T39" fmla="*/ 675 h 1599"/>
                <a:gd name="T40" fmla="*/ 3 w 1607"/>
                <a:gd name="T41" fmla="*/ 734 h 1599"/>
                <a:gd name="T42" fmla="*/ 112 w 1607"/>
                <a:gd name="T43" fmla="*/ 875 h 1599"/>
                <a:gd name="T44" fmla="*/ 29 w 1607"/>
                <a:gd name="T45" fmla="*/ 1011 h 1599"/>
                <a:gd name="T46" fmla="*/ 180 w 1607"/>
                <a:gd name="T47" fmla="*/ 1107 h 1599"/>
                <a:gd name="T48" fmla="*/ 148 w 1607"/>
                <a:gd name="T49" fmla="*/ 1263 h 1599"/>
                <a:gd name="T50" fmla="*/ 322 w 1607"/>
                <a:gd name="T51" fmla="*/ 1301 h 1599"/>
                <a:gd name="T52" fmla="*/ 346 w 1607"/>
                <a:gd name="T53" fmla="*/ 1460 h 1599"/>
                <a:gd name="T54" fmla="*/ 523 w 1607"/>
                <a:gd name="T55" fmla="*/ 1436 h 1599"/>
                <a:gd name="T56" fmla="*/ 600 w 1607"/>
                <a:gd name="T57" fmla="*/ 1576 h 1599"/>
                <a:gd name="T58" fmla="*/ 721 w 1607"/>
                <a:gd name="T59" fmla="*/ 1598 h 1599"/>
                <a:gd name="T60" fmla="*/ 842 w 1607"/>
                <a:gd name="T61" fmla="*/ 1494 h 1599"/>
                <a:gd name="T62" fmla="*/ 999 w 1607"/>
                <a:gd name="T63" fmla="*/ 1578 h 1599"/>
                <a:gd name="T64" fmla="*/ 1077 w 1607"/>
                <a:gd name="T65" fmla="*/ 1439 h 1599"/>
                <a:gd name="T66" fmla="*/ 1253 w 1607"/>
                <a:gd name="T67" fmla="*/ 1464 h 1599"/>
                <a:gd name="T68" fmla="*/ 1279 w 1607"/>
                <a:gd name="T69" fmla="*/ 1306 h 1599"/>
                <a:gd name="T70" fmla="*/ 1454 w 1607"/>
                <a:gd name="T71" fmla="*/ 1270 h 1599"/>
                <a:gd name="T72" fmla="*/ 1424 w 1607"/>
                <a:gd name="T73" fmla="*/ 1113 h 1599"/>
                <a:gd name="T74" fmla="*/ 1576 w 1607"/>
                <a:gd name="T75" fmla="*/ 1019 h 1599"/>
                <a:gd name="T76" fmla="*/ 700 w 1607"/>
                <a:gd name="T77" fmla="*/ 1370 h 1599"/>
                <a:gd name="T78" fmla="*/ 907 w 1607"/>
                <a:gd name="T79" fmla="*/ 228 h 1599"/>
                <a:gd name="T80" fmla="*/ 700 w 1607"/>
                <a:gd name="T81" fmla="*/ 137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7" h="1599">
                  <a:moveTo>
                    <a:pt x="1479" y="965"/>
                  </a:moveTo>
                  <a:cubicBezTo>
                    <a:pt x="1482" y="951"/>
                    <a:pt x="1485" y="937"/>
                    <a:pt x="1487" y="924"/>
                  </a:cubicBezTo>
                  <a:cubicBezTo>
                    <a:pt x="1490" y="910"/>
                    <a:pt x="1492" y="896"/>
                    <a:pt x="1494" y="882"/>
                  </a:cubicBezTo>
                  <a:cubicBezTo>
                    <a:pt x="1535" y="881"/>
                    <a:pt x="1573" y="875"/>
                    <a:pt x="1604" y="865"/>
                  </a:cubicBezTo>
                  <a:cubicBezTo>
                    <a:pt x="1607" y="824"/>
                    <a:pt x="1607" y="782"/>
                    <a:pt x="1604" y="742"/>
                  </a:cubicBezTo>
                  <a:cubicBezTo>
                    <a:pt x="1574" y="731"/>
                    <a:pt x="1536" y="725"/>
                    <a:pt x="1495" y="724"/>
                  </a:cubicBezTo>
                  <a:cubicBezTo>
                    <a:pt x="1492" y="696"/>
                    <a:pt x="1487" y="668"/>
                    <a:pt x="1481" y="641"/>
                  </a:cubicBezTo>
                  <a:cubicBezTo>
                    <a:pt x="1519" y="626"/>
                    <a:pt x="1553" y="607"/>
                    <a:pt x="1578" y="587"/>
                  </a:cubicBezTo>
                  <a:cubicBezTo>
                    <a:pt x="1567" y="547"/>
                    <a:pt x="1553" y="509"/>
                    <a:pt x="1536" y="472"/>
                  </a:cubicBezTo>
                  <a:cubicBezTo>
                    <a:pt x="1504" y="472"/>
                    <a:pt x="1466" y="479"/>
                    <a:pt x="1427" y="492"/>
                  </a:cubicBezTo>
                  <a:cubicBezTo>
                    <a:pt x="1415" y="467"/>
                    <a:pt x="1401" y="442"/>
                    <a:pt x="1385" y="419"/>
                  </a:cubicBezTo>
                  <a:cubicBezTo>
                    <a:pt x="1417" y="392"/>
                    <a:pt x="1442" y="362"/>
                    <a:pt x="1459" y="335"/>
                  </a:cubicBezTo>
                  <a:cubicBezTo>
                    <a:pt x="1435" y="302"/>
                    <a:pt x="1409" y="270"/>
                    <a:pt x="1380" y="241"/>
                  </a:cubicBezTo>
                  <a:cubicBezTo>
                    <a:pt x="1350" y="252"/>
                    <a:pt x="1317" y="271"/>
                    <a:pt x="1284" y="297"/>
                  </a:cubicBezTo>
                  <a:cubicBezTo>
                    <a:pt x="1264" y="278"/>
                    <a:pt x="1243" y="260"/>
                    <a:pt x="1220" y="243"/>
                  </a:cubicBezTo>
                  <a:cubicBezTo>
                    <a:pt x="1240" y="206"/>
                    <a:pt x="1254" y="170"/>
                    <a:pt x="1260" y="139"/>
                  </a:cubicBezTo>
                  <a:cubicBezTo>
                    <a:pt x="1227" y="116"/>
                    <a:pt x="1192" y="95"/>
                    <a:pt x="1154" y="77"/>
                  </a:cubicBezTo>
                  <a:cubicBezTo>
                    <a:pt x="1130" y="98"/>
                    <a:pt x="1105" y="127"/>
                    <a:pt x="1084" y="163"/>
                  </a:cubicBezTo>
                  <a:cubicBezTo>
                    <a:pt x="1058" y="152"/>
                    <a:pt x="1032" y="142"/>
                    <a:pt x="1005" y="134"/>
                  </a:cubicBezTo>
                  <a:cubicBezTo>
                    <a:pt x="1011" y="93"/>
                    <a:pt x="1012" y="54"/>
                    <a:pt x="1007" y="23"/>
                  </a:cubicBezTo>
                  <a:cubicBezTo>
                    <a:pt x="987" y="17"/>
                    <a:pt x="967" y="13"/>
                    <a:pt x="947" y="9"/>
                  </a:cubicBezTo>
                  <a:cubicBezTo>
                    <a:pt x="927" y="6"/>
                    <a:pt x="906" y="3"/>
                    <a:pt x="886" y="1"/>
                  </a:cubicBezTo>
                  <a:cubicBezTo>
                    <a:pt x="870" y="29"/>
                    <a:pt x="857" y="65"/>
                    <a:pt x="849" y="106"/>
                  </a:cubicBezTo>
                  <a:cubicBezTo>
                    <a:pt x="821" y="104"/>
                    <a:pt x="793" y="103"/>
                    <a:pt x="765" y="105"/>
                  </a:cubicBezTo>
                  <a:cubicBezTo>
                    <a:pt x="757" y="64"/>
                    <a:pt x="744" y="28"/>
                    <a:pt x="729" y="0"/>
                  </a:cubicBezTo>
                  <a:cubicBezTo>
                    <a:pt x="688" y="3"/>
                    <a:pt x="647" y="10"/>
                    <a:pt x="608" y="20"/>
                  </a:cubicBezTo>
                  <a:cubicBezTo>
                    <a:pt x="603" y="52"/>
                    <a:pt x="603" y="91"/>
                    <a:pt x="609" y="132"/>
                  </a:cubicBezTo>
                  <a:cubicBezTo>
                    <a:pt x="582" y="140"/>
                    <a:pt x="556" y="149"/>
                    <a:pt x="530" y="160"/>
                  </a:cubicBezTo>
                  <a:cubicBezTo>
                    <a:pt x="509" y="124"/>
                    <a:pt x="484" y="95"/>
                    <a:pt x="460" y="73"/>
                  </a:cubicBezTo>
                  <a:cubicBezTo>
                    <a:pt x="423" y="91"/>
                    <a:pt x="387" y="111"/>
                    <a:pt x="353" y="134"/>
                  </a:cubicBezTo>
                  <a:cubicBezTo>
                    <a:pt x="359" y="166"/>
                    <a:pt x="373" y="202"/>
                    <a:pt x="392" y="239"/>
                  </a:cubicBezTo>
                  <a:cubicBezTo>
                    <a:pt x="370" y="255"/>
                    <a:pt x="348" y="273"/>
                    <a:pt x="328" y="292"/>
                  </a:cubicBezTo>
                  <a:cubicBezTo>
                    <a:pt x="295" y="266"/>
                    <a:pt x="262" y="246"/>
                    <a:pt x="233" y="235"/>
                  </a:cubicBezTo>
                  <a:cubicBezTo>
                    <a:pt x="204" y="264"/>
                    <a:pt x="177" y="295"/>
                    <a:pt x="153" y="328"/>
                  </a:cubicBezTo>
                  <a:cubicBezTo>
                    <a:pt x="169" y="356"/>
                    <a:pt x="194" y="385"/>
                    <a:pt x="225" y="413"/>
                  </a:cubicBezTo>
                  <a:cubicBezTo>
                    <a:pt x="210" y="436"/>
                    <a:pt x="196" y="460"/>
                    <a:pt x="183" y="486"/>
                  </a:cubicBezTo>
                  <a:cubicBezTo>
                    <a:pt x="144" y="472"/>
                    <a:pt x="106" y="465"/>
                    <a:pt x="74" y="464"/>
                  </a:cubicBezTo>
                  <a:cubicBezTo>
                    <a:pt x="57" y="501"/>
                    <a:pt x="43" y="539"/>
                    <a:pt x="31" y="579"/>
                  </a:cubicBezTo>
                  <a:cubicBezTo>
                    <a:pt x="56" y="599"/>
                    <a:pt x="89" y="619"/>
                    <a:pt x="128" y="634"/>
                  </a:cubicBezTo>
                  <a:cubicBezTo>
                    <a:pt x="125" y="647"/>
                    <a:pt x="122" y="661"/>
                    <a:pt x="119" y="675"/>
                  </a:cubicBezTo>
                  <a:cubicBezTo>
                    <a:pt x="117" y="689"/>
                    <a:pt x="115" y="703"/>
                    <a:pt x="113" y="717"/>
                  </a:cubicBezTo>
                  <a:cubicBezTo>
                    <a:pt x="72" y="717"/>
                    <a:pt x="33" y="724"/>
                    <a:pt x="3" y="734"/>
                  </a:cubicBezTo>
                  <a:cubicBezTo>
                    <a:pt x="0" y="775"/>
                    <a:pt x="0" y="816"/>
                    <a:pt x="2" y="857"/>
                  </a:cubicBezTo>
                  <a:cubicBezTo>
                    <a:pt x="33" y="867"/>
                    <a:pt x="71" y="874"/>
                    <a:pt x="112" y="875"/>
                  </a:cubicBezTo>
                  <a:cubicBezTo>
                    <a:pt x="115" y="903"/>
                    <a:pt x="120" y="931"/>
                    <a:pt x="126" y="958"/>
                  </a:cubicBezTo>
                  <a:cubicBezTo>
                    <a:pt x="87" y="973"/>
                    <a:pt x="54" y="992"/>
                    <a:pt x="29" y="1011"/>
                  </a:cubicBezTo>
                  <a:cubicBezTo>
                    <a:pt x="40" y="1051"/>
                    <a:pt x="54" y="1090"/>
                    <a:pt x="70" y="1127"/>
                  </a:cubicBezTo>
                  <a:cubicBezTo>
                    <a:pt x="102" y="1127"/>
                    <a:pt x="140" y="1120"/>
                    <a:pt x="180" y="1107"/>
                  </a:cubicBezTo>
                  <a:cubicBezTo>
                    <a:pt x="192" y="1132"/>
                    <a:pt x="206" y="1156"/>
                    <a:pt x="221" y="1180"/>
                  </a:cubicBezTo>
                  <a:cubicBezTo>
                    <a:pt x="190" y="1207"/>
                    <a:pt x="165" y="1236"/>
                    <a:pt x="148" y="1263"/>
                  </a:cubicBezTo>
                  <a:cubicBezTo>
                    <a:pt x="172" y="1297"/>
                    <a:pt x="198" y="1329"/>
                    <a:pt x="227" y="1358"/>
                  </a:cubicBezTo>
                  <a:cubicBezTo>
                    <a:pt x="257" y="1347"/>
                    <a:pt x="290" y="1327"/>
                    <a:pt x="322" y="1301"/>
                  </a:cubicBezTo>
                  <a:cubicBezTo>
                    <a:pt x="343" y="1321"/>
                    <a:pt x="364" y="1339"/>
                    <a:pt x="387" y="1356"/>
                  </a:cubicBezTo>
                  <a:cubicBezTo>
                    <a:pt x="366" y="1392"/>
                    <a:pt x="353" y="1428"/>
                    <a:pt x="346" y="1460"/>
                  </a:cubicBezTo>
                  <a:cubicBezTo>
                    <a:pt x="380" y="1483"/>
                    <a:pt x="415" y="1504"/>
                    <a:pt x="452" y="1522"/>
                  </a:cubicBezTo>
                  <a:cubicBezTo>
                    <a:pt x="477" y="1501"/>
                    <a:pt x="502" y="1471"/>
                    <a:pt x="523" y="1436"/>
                  </a:cubicBezTo>
                  <a:cubicBezTo>
                    <a:pt x="549" y="1447"/>
                    <a:pt x="575" y="1457"/>
                    <a:pt x="602" y="1465"/>
                  </a:cubicBezTo>
                  <a:cubicBezTo>
                    <a:pt x="596" y="1506"/>
                    <a:pt x="595" y="1544"/>
                    <a:pt x="600" y="1576"/>
                  </a:cubicBezTo>
                  <a:cubicBezTo>
                    <a:pt x="620" y="1581"/>
                    <a:pt x="640" y="1586"/>
                    <a:pt x="660" y="1589"/>
                  </a:cubicBezTo>
                  <a:cubicBezTo>
                    <a:pt x="680" y="1593"/>
                    <a:pt x="701" y="1596"/>
                    <a:pt x="721" y="1598"/>
                  </a:cubicBezTo>
                  <a:cubicBezTo>
                    <a:pt x="736" y="1570"/>
                    <a:pt x="750" y="1534"/>
                    <a:pt x="758" y="1493"/>
                  </a:cubicBezTo>
                  <a:cubicBezTo>
                    <a:pt x="786" y="1495"/>
                    <a:pt x="814" y="1495"/>
                    <a:pt x="842" y="1494"/>
                  </a:cubicBezTo>
                  <a:cubicBezTo>
                    <a:pt x="850" y="1534"/>
                    <a:pt x="863" y="1571"/>
                    <a:pt x="878" y="1599"/>
                  </a:cubicBezTo>
                  <a:cubicBezTo>
                    <a:pt x="919" y="1595"/>
                    <a:pt x="959" y="1588"/>
                    <a:pt x="999" y="1578"/>
                  </a:cubicBezTo>
                  <a:cubicBezTo>
                    <a:pt x="1004" y="1547"/>
                    <a:pt x="1004" y="1508"/>
                    <a:pt x="998" y="1467"/>
                  </a:cubicBezTo>
                  <a:cubicBezTo>
                    <a:pt x="1025" y="1459"/>
                    <a:pt x="1051" y="1450"/>
                    <a:pt x="1077" y="1439"/>
                  </a:cubicBezTo>
                  <a:cubicBezTo>
                    <a:pt x="1098" y="1474"/>
                    <a:pt x="1123" y="1504"/>
                    <a:pt x="1147" y="1525"/>
                  </a:cubicBezTo>
                  <a:cubicBezTo>
                    <a:pt x="1184" y="1508"/>
                    <a:pt x="1220" y="1487"/>
                    <a:pt x="1253" y="1464"/>
                  </a:cubicBezTo>
                  <a:cubicBezTo>
                    <a:pt x="1248" y="1433"/>
                    <a:pt x="1234" y="1397"/>
                    <a:pt x="1214" y="1360"/>
                  </a:cubicBezTo>
                  <a:cubicBezTo>
                    <a:pt x="1237" y="1344"/>
                    <a:pt x="1259" y="1326"/>
                    <a:pt x="1279" y="1306"/>
                  </a:cubicBezTo>
                  <a:cubicBezTo>
                    <a:pt x="1311" y="1333"/>
                    <a:pt x="1345" y="1352"/>
                    <a:pt x="1374" y="1364"/>
                  </a:cubicBezTo>
                  <a:cubicBezTo>
                    <a:pt x="1403" y="1335"/>
                    <a:pt x="1430" y="1304"/>
                    <a:pt x="1454" y="1270"/>
                  </a:cubicBezTo>
                  <a:cubicBezTo>
                    <a:pt x="1438" y="1243"/>
                    <a:pt x="1413" y="1213"/>
                    <a:pt x="1382" y="1186"/>
                  </a:cubicBezTo>
                  <a:cubicBezTo>
                    <a:pt x="1397" y="1163"/>
                    <a:pt x="1411" y="1138"/>
                    <a:pt x="1424" y="1113"/>
                  </a:cubicBezTo>
                  <a:cubicBezTo>
                    <a:pt x="1463" y="1127"/>
                    <a:pt x="1501" y="1134"/>
                    <a:pt x="1533" y="1135"/>
                  </a:cubicBezTo>
                  <a:cubicBezTo>
                    <a:pt x="1550" y="1098"/>
                    <a:pt x="1564" y="1059"/>
                    <a:pt x="1576" y="1019"/>
                  </a:cubicBezTo>
                  <a:cubicBezTo>
                    <a:pt x="1551" y="999"/>
                    <a:pt x="1517" y="980"/>
                    <a:pt x="1479" y="965"/>
                  </a:cubicBezTo>
                  <a:close/>
                  <a:moveTo>
                    <a:pt x="700" y="1370"/>
                  </a:moveTo>
                  <a:cubicBezTo>
                    <a:pt x="384" y="1313"/>
                    <a:pt x="175" y="1011"/>
                    <a:pt x="232" y="696"/>
                  </a:cubicBezTo>
                  <a:cubicBezTo>
                    <a:pt x="290" y="380"/>
                    <a:pt x="592" y="171"/>
                    <a:pt x="907" y="228"/>
                  </a:cubicBezTo>
                  <a:cubicBezTo>
                    <a:pt x="1223" y="286"/>
                    <a:pt x="1432" y="588"/>
                    <a:pt x="1374" y="903"/>
                  </a:cubicBezTo>
                  <a:cubicBezTo>
                    <a:pt x="1317" y="1218"/>
                    <a:pt x="1015" y="1428"/>
                    <a:pt x="700" y="1370"/>
                  </a:cubicBezTo>
                  <a:close/>
                </a:path>
              </a:pathLst>
            </a:custGeom>
            <a:solidFill>
              <a:srgbClr val="FBAE03"/>
            </a:solidFill>
            <a:ln w="3175" cap="flat">
              <a:noFill/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66" name="Oval 65"/>
            <p:cNvSpPr/>
            <p:nvPr/>
          </p:nvSpPr>
          <p:spPr>
            <a:xfrm>
              <a:off x="3573292" y="2217611"/>
              <a:ext cx="547690" cy="547688"/>
            </a:xfrm>
            <a:prstGeom prst="ellipse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5276778" y="2496287"/>
            <a:ext cx="1583633" cy="1579952"/>
            <a:chOff x="3366319" y="2012677"/>
            <a:chExt cx="959786" cy="957555"/>
          </a:xfrm>
        </p:grpSpPr>
        <p:sp>
          <p:nvSpPr>
            <p:cNvPr id="68" name="Freeform 8"/>
            <p:cNvSpPr>
              <a:spLocks noEditPoints="1"/>
            </p:cNvSpPr>
            <p:nvPr/>
          </p:nvSpPr>
          <p:spPr bwMode="auto">
            <a:xfrm>
              <a:off x="3366319" y="2012677"/>
              <a:ext cx="959786" cy="957555"/>
            </a:xfrm>
            <a:custGeom>
              <a:avLst/>
              <a:gdLst>
                <a:gd name="T0" fmla="*/ 1487 w 1607"/>
                <a:gd name="T1" fmla="*/ 924 h 1599"/>
                <a:gd name="T2" fmla="*/ 1604 w 1607"/>
                <a:gd name="T3" fmla="*/ 865 h 1599"/>
                <a:gd name="T4" fmla="*/ 1495 w 1607"/>
                <a:gd name="T5" fmla="*/ 724 h 1599"/>
                <a:gd name="T6" fmla="*/ 1578 w 1607"/>
                <a:gd name="T7" fmla="*/ 587 h 1599"/>
                <a:gd name="T8" fmla="*/ 1427 w 1607"/>
                <a:gd name="T9" fmla="*/ 492 h 1599"/>
                <a:gd name="T10" fmla="*/ 1459 w 1607"/>
                <a:gd name="T11" fmla="*/ 335 h 1599"/>
                <a:gd name="T12" fmla="*/ 1284 w 1607"/>
                <a:gd name="T13" fmla="*/ 297 h 1599"/>
                <a:gd name="T14" fmla="*/ 1260 w 1607"/>
                <a:gd name="T15" fmla="*/ 139 h 1599"/>
                <a:gd name="T16" fmla="*/ 1084 w 1607"/>
                <a:gd name="T17" fmla="*/ 163 h 1599"/>
                <a:gd name="T18" fmla="*/ 1007 w 1607"/>
                <a:gd name="T19" fmla="*/ 23 h 1599"/>
                <a:gd name="T20" fmla="*/ 886 w 1607"/>
                <a:gd name="T21" fmla="*/ 1 h 1599"/>
                <a:gd name="T22" fmla="*/ 765 w 1607"/>
                <a:gd name="T23" fmla="*/ 105 h 1599"/>
                <a:gd name="T24" fmla="*/ 608 w 1607"/>
                <a:gd name="T25" fmla="*/ 20 h 1599"/>
                <a:gd name="T26" fmla="*/ 530 w 1607"/>
                <a:gd name="T27" fmla="*/ 160 h 1599"/>
                <a:gd name="T28" fmla="*/ 353 w 1607"/>
                <a:gd name="T29" fmla="*/ 134 h 1599"/>
                <a:gd name="T30" fmla="*/ 328 w 1607"/>
                <a:gd name="T31" fmla="*/ 292 h 1599"/>
                <a:gd name="T32" fmla="*/ 153 w 1607"/>
                <a:gd name="T33" fmla="*/ 328 h 1599"/>
                <a:gd name="T34" fmla="*/ 183 w 1607"/>
                <a:gd name="T35" fmla="*/ 486 h 1599"/>
                <a:gd name="T36" fmla="*/ 31 w 1607"/>
                <a:gd name="T37" fmla="*/ 579 h 1599"/>
                <a:gd name="T38" fmla="*/ 119 w 1607"/>
                <a:gd name="T39" fmla="*/ 675 h 1599"/>
                <a:gd name="T40" fmla="*/ 3 w 1607"/>
                <a:gd name="T41" fmla="*/ 734 h 1599"/>
                <a:gd name="T42" fmla="*/ 112 w 1607"/>
                <a:gd name="T43" fmla="*/ 875 h 1599"/>
                <a:gd name="T44" fmla="*/ 29 w 1607"/>
                <a:gd name="T45" fmla="*/ 1011 h 1599"/>
                <a:gd name="T46" fmla="*/ 180 w 1607"/>
                <a:gd name="T47" fmla="*/ 1107 h 1599"/>
                <a:gd name="T48" fmla="*/ 148 w 1607"/>
                <a:gd name="T49" fmla="*/ 1263 h 1599"/>
                <a:gd name="T50" fmla="*/ 322 w 1607"/>
                <a:gd name="T51" fmla="*/ 1301 h 1599"/>
                <a:gd name="T52" fmla="*/ 346 w 1607"/>
                <a:gd name="T53" fmla="*/ 1460 h 1599"/>
                <a:gd name="T54" fmla="*/ 523 w 1607"/>
                <a:gd name="T55" fmla="*/ 1436 h 1599"/>
                <a:gd name="T56" fmla="*/ 600 w 1607"/>
                <a:gd name="T57" fmla="*/ 1576 h 1599"/>
                <a:gd name="T58" fmla="*/ 721 w 1607"/>
                <a:gd name="T59" fmla="*/ 1598 h 1599"/>
                <a:gd name="T60" fmla="*/ 842 w 1607"/>
                <a:gd name="T61" fmla="*/ 1494 h 1599"/>
                <a:gd name="T62" fmla="*/ 999 w 1607"/>
                <a:gd name="T63" fmla="*/ 1578 h 1599"/>
                <a:gd name="T64" fmla="*/ 1077 w 1607"/>
                <a:gd name="T65" fmla="*/ 1439 h 1599"/>
                <a:gd name="T66" fmla="*/ 1253 w 1607"/>
                <a:gd name="T67" fmla="*/ 1464 h 1599"/>
                <a:gd name="T68" fmla="*/ 1279 w 1607"/>
                <a:gd name="T69" fmla="*/ 1306 h 1599"/>
                <a:gd name="T70" fmla="*/ 1454 w 1607"/>
                <a:gd name="T71" fmla="*/ 1270 h 1599"/>
                <a:gd name="T72" fmla="*/ 1424 w 1607"/>
                <a:gd name="T73" fmla="*/ 1113 h 1599"/>
                <a:gd name="T74" fmla="*/ 1576 w 1607"/>
                <a:gd name="T75" fmla="*/ 1019 h 1599"/>
                <a:gd name="T76" fmla="*/ 700 w 1607"/>
                <a:gd name="T77" fmla="*/ 1370 h 1599"/>
                <a:gd name="T78" fmla="*/ 907 w 1607"/>
                <a:gd name="T79" fmla="*/ 228 h 1599"/>
                <a:gd name="T80" fmla="*/ 700 w 1607"/>
                <a:gd name="T81" fmla="*/ 137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7" h="1599">
                  <a:moveTo>
                    <a:pt x="1479" y="965"/>
                  </a:moveTo>
                  <a:cubicBezTo>
                    <a:pt x="1482" y="951"/>
                    <a:pt x="1485" y="937"/>
                    <a:pt x="1487" y="924"/>
                  </a:cubicBezTo>
                  <a:cubicBezTo>
                    <a:pt x="1490" y="910"/>
                    <a:pt x="1492" y="896"/>
                    <a:pt x="1494" y="882"/>
                  </a:cubicBezTo>
                  <a:cubicBezTo>
                    <a:pt x="1535" y="881"/>
                    <a:pt x="1573" y="875"/>
                    <a:pt x="1604" y="865"/>
                  </a:cubicBezTo>
                  <a:cubicBezTo>
                    <a:pt x="1607" y="824"/>
                    <a:pt x="1607" y="782"/>
                    <a:pt x="1604" y="742"/>
                  </a:cubicBezTo>
                  <a:cubicBezTo>
                    <a:pt x="1574" y="731"/>
                    <a:pt x="1536" y="725"/>
                    <a:pt x="1495" y="724"/>
                  </a:cubicBezTo>
                  <a:cubicBezTo>
                    <a:pt x="1492" y="696"/>
                    <a:pt x="1487" y="668"/>
                    <a:pt x="1481" y="641"/>
                  </a:cubicBezTo>
                  <a:cubicBezTo>
                    <a:pt x="1519" y="626"/>
                    <a:pt x="1553" y="607"/>
                    <a:pt x="1578" y="587"/>
                  </a:cubicBezTo>
                  <a:cubicBezTo>
                    <a:pt x="1567" y="547"/>
                    <a:pt x="1553" y="509"/>
                    <a:pt x="1536" y="472"/>
                  </a:cubicBezTo>
                  <a:cubicBezTo>
                    <a:pt x="1504" y="472"/>
                    <a:pt x="1466" y="479"/>
                    <a:pt x="1427" y="492"/>
                  </a:cubicBezTo>
                  <a:cubicBezTo>
                    <a:pt x="1415" y="467"/>
                    <a:pt x="1401" y="442"/>
                    <a:pt x="1385" y="419"/>
                  </a:cubicBezTo>
                  <a:cubicBezTo>
                    <a:pt x="1417" y="392"/>
                    <a:pt x="1442" y="362"/>
                    <a:pt x="1459" y="335"/>
                  </a:cubicBezTo>
                  <a:cubicBezTo>
                    <a:pt x="1435" y="302"/>
                    <a:pt x="1409" y="270"/>
                    <a:pt x="1380" y="241"/>
                  </a:cubicBezTo>
                  <a:cubicBezTo>
                    <a:pt x="1350" y="252"/>
                    <a:pt x="1317" y="271"/>
                    <a:pt x="1284" y="297"/>
                  </a:cubicBezTo>
                  <a:cubicBezTo>
                    <a:pt x="1264" y="278"/>
                    <a:pt x="1243" y="260"/>
                    <a:pt x="1220" y="243"/>
                  </a:cubicBezTo>
                  <a:cubicBezTo>
                    <a:pt x="1240" y="206"/>
                    <a:pt x="1254" y="170"/>
                    <a:pt x="1260" y="139"/>
                  </a:cubicBezTo>
                  <a:cubicBezTo>
                    <a:pt x="1227" y="116"/>
                    <a:pt x="1192" y="95"/>
                    <a:pt x="1154" y="77"/>
                  </a:cubicBezTo>
                  <a:cubicBezTo>
                    <a:pt x="1130" y="98"/>
                    <a:pt x="1105" y="127"/>
                    <a:pt x="1084" y="163"/>
                  </a:cubicBezTo>
                  <a:cubicBezTo>
                    <a:pt x="1058" y="152"/>
                    <a:pt x="1032" y="142"/>
                    <a:pt x="1005" y="134"/>
                  </a:cubicBezTo>
                  <a:cubicBezTo>
                    <a:pt x="1011" y="93"/>
                    <a:pt x="1012" y="54"/>
                    <a:pt x="1007" y="23"/>
                  </a:cubicBezTo>
                  <a:cubicBezTo>
                    <a:pt x="987" y="17"/>
                    <a:pt x="967" y="13"/>
                    <a:pt x="947" y="9"/>
                  </a:cubicBezTo>
                  <a:cubicBezTo>
                    <a:pt x="927" y="6"/>
                    <a:pt x="906" y="3"/>
                    <a:pt x="886" y="1"/>
                  </a:cubicBezTo>
                  <a:cubicBezTo>
                    <a:pt x="870" y="29"/>
                    <a:pt x="857" y="65"/>
                    <a:pt x="849" y="106"/>
                  </a:cubicBezTo>
                  <a:cubicBezTo>
                    <a:pt x="821" y="104"/>
                    <a:pt x="793" y="103"/>
                    <a:pt x="765" y="105"/>
                  </a:cubicBezTo>
                  <a:cubicBezTo>
                    <a:pt x="757" y="64"/>
                    <a:pt x="744" y="28"/>
                    <a:pt x="729" y="0"/>
                  </a:cubicBezTo>
                  <a:cubicBezTo>
                    <a:pt x="688" y="3"/>
                    <a:pt x="647" y="10"/>
                    <a:pt x="608" y="20"/>
                  </a:cubicBezTo>
                  <a:cubicBezTo>
                    <a:pt x="603" y="52"/>
                    <a:pt x="603" y="91"/>
                    <a:pt x="609" y="132"/>
                  </a:cubicBezTo>
                  <a:cubicBezTo>
                    <a:pt x="582" y="140"/>
                    <a:pt x="556" y="149"/>
                    <a:pt x="530" y="160"/>
                  </a:cubicBezTo>
                  <a:cubicBezTo>
                    <a:pt x="509" y="124"/>
                    <a:pt x="484" y="95"/>
                    <a:pt x="460" y="73"/>
                  </a:cubicBezTo>
                  <a:cubicBezTo>
                    <a:pt x="423" y="91"/>
                    <a:pt x="387" y="111"/>
                    <a:pt x="353" y="134"/>
                  </a:cubicBezTo>
                  <a:cubicBezTo>
                    <a:pt x="359" y="166"/>
                    <a:pt x="373" y="202"/>
                    <a:pt x="392" y="239"/>
                  </a:cubicBezTo>
                  <a:cubicBezTo>
                    <a:pt x="370" y="255"/>
                    <a:pt x="348" y="273"/>
                    <a:pt x="328" y="292"/>
                  </a:cubicBezTo>
                  <a:cubicBezTo>
                    <a:pt x="295" y="266"/>
                    <a:pt x="262" y="246"/>
                    <a:pt x="233" y="235"/>
                  </a:cubicBezTo>
                  <a:cubicBezTo>
                    <a:pt x="204" y="264"/>
                    <a:pt x="177" y="295"/>
                    <a:pt x="153" y="328"/>
                  </a:cubicBezTo>
                  <a:cubicBezTo>
                    <a:pt x="169" y="356"/>
                    <a:pt x="194" y="385"/>
                    <a:pt x="225" y="413"/>
                  </a:cubicBezTo>
                  <a:cubicBezTo>
                    <a:pt x="210" y="436"/>
                    <a:pt x="196" y="460"/>
                    <a:pt x="183" y="486"/>
                  </a:cubicBezTo>
                  <a:cubicBezTo>
                    <a:pt x="144" y="472"/>
                    <a:pt x="106" y="465"/>
                    <a:pt x="74" y="464"/>
                  </a:cubicBezTo>
                  <a:cubicBezTo>
                    <a:pt x="57" y="501"/>
                    <a:pt x="43" y="539"/>
                    <a:pt x="31" y="579"/>
                  </a:cubicBezTo>
                  <a:cubicBezTo>
                    <a:pt x="56" y="599"/>
                    <a:pt x="89" y="619"/>
                    <a:pt x="128" y="634"/>
                  </a:cubicBezTo>
                  <a:cubicBezTo>
                    <a:pt x="125" y="647"/>
                    <a:pt x="122" y="661"/>
                    <a:pt x="119" y="675"/>
                  </a:cubicBezTo>
                  <a:cubicBezTo>
                    <a:pt x="117" y="689"/>
                    <a:pt x="115" y="703"/>
                    <a:pt x="113" y="717"/>
                  </a:cubicBezTo>
                  <a:cubicBezTo>
                    <a:pt x="72" y="717"/>
                    <a:pt x="33" y="724"/>
                    <a:pt x="3" y="734"/>
                  </a:cubicBezTo>
                  <a:cubicBezTo>
                    <a:pt x="0" y="775"/>
                    <a:pt x="0" y="816"/>
                    <a:pt x="2" y="857"/>
                  </a:cubicBezTo>
                  <a:cubicBezTo>
                    <a:pt x="33" y="867"/>
                    <a:pt x="71" y="874"/>
                    <a:pt x="112" y="875"/>
                  </a:cubicBezTo>
                  <a:cubicBezTo>
                    <a:pt x="115" y="903"/>
                    <a:pt x="120" y="931"/>
                    <a:pt x="126" y="958"/>
                  </a:cubicBezTo>
                  <a:cubicBezTo>
                    <a:pt x="87" y="973"/>
                    <a:pt x="54" y="992"/>
                    <a:pt x="29" y="1011"/>
                  </a:cubicBezTo>
                  <a:cubicBezTo>
                    <a:pt x="40" y="1051"/>
                    <a:pt x="54" y="1090"/>
                    <a:pt x="70" y="1127"/>
                  </a:cubicBezTo>
                  <a:cubicBezTo>
                    <a:pt x="102" y="1127"/>
                    <a:pt x="140" y="1120"/>
                    <a:pt x="180" y="1107"/>
                  </a:cubicBezTo>
                  <a:cubicBezTo>
                    <a:pt x="192" y="1132"/>
                    <a:pt x="206" y="1156"/>
                    <a:pt x="221" y="1180"/>
                  </a:cubicBezTo>
                  <a:cubicBezTo>
                    <a:pt x="190" y="1207"/>
                    <a:pt x="165" y="1236"/>
                    <a:pt x="148" y="1263"/>
                  </a:cubicBezTo>
                  <a:cubicBezTo>
                    <a:pt x="172" y="1297"/>
                    <a:pt x="198" y="1329"/>
                    <a:pt x="227" y="1358"/>
                  </a:cubicBezTo>
                  <a:cubicBezTo>
                    <a:pt x="257" y="1347"/>
                    <a:pt x="290" y="1327"/>
                    <a:pt x="322" y="1301"/>
                  </a:cubicBezTo>
                  <a:cubicBezTo>
                    <a:pt x="343" y="1321"/>
                    <a:pt x="364" y="1339"/>
                    <a:pt x="387" y="1356"/>
                  </a:cubicBezTo>
                  <a:cubicBezTo>
                    <a:pt x="366" y="1392"/>
                    <a:pt x="353" y="1428"/>
                    <a:pt x="346" y="1460"/>
                  </a:cubicBezTo>
                  <a:cubicBezTo>
                    <a:pt x="380" y="1483"/>
                    <a:pt x="415" y="1504"/>
                    <a:pt x="452" y="1522"/>
                  </a:cubicBezTo>
                  <a:cubicBezTo>
                    <a:pt x="477" y="1501"/>
                    <a:pt x="502" y="1471"/>
                    <a:pt x="523" y="1436"/>
                  </a:cubicBezTo>
                  <a:cubicBezTo>
                    <a:pt x="549" y="1447"/>
                    <a:pt x="575" y="1457"/>
                    <a:pt x="602" y="1465"/>
                  </a:cubicBezTo>
                  <a:cubicBezTo>
                    <a:pt x="596" y="1506"/>
                    <a:pt x="595" y="1544"/>
                    <a:pt x="600" y="1576"/>
                  </a:cubicBezTo>
                  <a:cubicBezTo>
                    <a:pt x="620" y="1581"/>
                    <a:pt x="640" y="1586"/>
                    <a:pt x="660" y="1589"/>
                  </a:cubicBezTo>
                  <a:cubicBezTo>
                    <a:pt x="680" y="1593"/>
                    <a:pt x="701" y="1596"/>
                    <a:pt x="721" y="1598"/>
                  </a:cubicBezTo>
                  <a:cubicBezTo>
                    <a:pt x="736" y="1570"/>
                    <a:pt x="750" y="1534"/>
                    <a:pt x="758" y="1493"/>
                  </a:cubicBezTo>
                  <a:cubicBezTo>
                    <a:pt x="786" y="1495"/>
                    <a:pt x="814" y="1495"/>
                    <a:pt x="842" y="1494"/>
                  </a:cubicBezTo>
                  <a:cubicBezTo>
                    <a:pt x="850" y="1534"/>
                    <a:pt x="863" y="1571"/>
                    <a:pt x="878" y="1599"/>
                  </a:cubicBezTo>
                  <a:cubicBezTo>
                    <a:pt x="919" y="1595"/>
                    <a:pt x="959" y="1588"/>
                    <a:pt x="999" y="1578"/>
                  </a:cubicBezTo>
                  <a:cubicBezTo>
                    <a:pt x="1004" y="1547"/>
                    <a:pt x="1004" y="1508"/>
                    <a:pt x="998" y="1467"/>
                  </a:cubicBezTo>
                  <a:cubicBezTo>
                    <a:pt x="1025" y="1459"/>
                    <a:pt x="1051" y="1450"/>
                    <a:pt x="1077" y="1439"/>
                  </a:cubicBezTo>
                  <a:cubicBezTo>
                    <a:pt x="1098" y="1474"/>
                    <a:pt x="1123" y="1504"/>
                    <a:pt x="1147" y="1525"/>
                  </a:cubicBezTo>
                  <a:cubicBezTo>
                    <a:pt x="1184" y="1508"/>
                    <a:pt x="1220" y="1487"/>
                    <a:pt x="1253" y="1464"/>
                  </a:cubicBezTo>
                  <a:cubicBezTo>
                    <a:pt x="1248" y="1433"/>
                    <a:pt x="1234" y="1397"/>
                    <a:pt x="1214" y="1360"/>
                  </a:cubicBezTo>
                  <a:cubicBezTo>
                    <a:pt x="1237" y="1344"/>
                    <a:pt x="1259" y="1326"/>
                    <a:pt x="1279" y="1306"/>
                  </a:cubicBezTo>
                  <a:cubicBezTo>
                    <a:pt x="1311" y="1333"/>
                    <a:pt x="1345" y="1352"/>
                    <a:pt x="1374" y="1364"/>
                  </a:cubicBezTo>
                  <a:cubicBezTo>
                    <a:pt x="1403" y="1335"/>
                    <a:pt x="1430" y="1304"/>
                    <a:pt x="1454" y="1270"/>
                  </a:cubicBezTo>
                  <a:cubicBezTo>
                    <a:pt x="1438" y="1243"/>
                    <a:pt x="1413" y="1213"/>
                    <a:pt x="1382" y="1186"/>
                  </a:cubicBezTo>
                  <a:cubicBezTo>
                    <a:pt x="1397" y="1163"/>
                    <a:pt x="1411" y="1138"/>
                    <a:pt x="1424" y="1113"/>
                  </a:cubicBezTo>
                  <a:cubicBezTo>
                    <a:pt x="1463" y="1127"/>
                    <a:pt x="1501" y="1134"/>
                    <a:pt x="1533" y="1135"/>
                  </a:cubicBezTo>
                  <a:cubicBezTo>
                    <a:pt x="1550" y="1098"/>
                    <a:pt x="1564" y="1059"/>
                    <a:pt x="1576" y="1019"/>
                  </a:cubicBezTo>
                  <a:cubicBezTo>
                    <a:pt x="1551" y="999"/>
                    <a:pt x="1517" y="980"/>
                    <a:pt x="1479" y="965"/>
                  </a:cubicBezTo>
                  <a:close/>
                  <a:moveTo>
                    <a:pt x="700" y="1370"/>
                  </a:moveTo>
                  <a:cubicBezTo>
                    <a:pt x="384" y="1313"/>
                    <a:pt x="175" y="1011"/>
                    <a:pt x="232" y="696"/>
                  </a:cubicBezTo>
                  <a:cubicBezTo>
                    <a:pt x="290" y="380"/>
                    <a:pt x="592" y="171"/>
                    <a:pt x="907" y="228"/>
                  </a:cubicBezTo>
                  <a:cubicBezTo>
                    <a:pt x="1223" y="286"/>
                    <a:pt x="1432" y="588"/>
                    <a:pt x="1374" y="903"/>
                  </a:cubicBezTo>
                  <a:cubicBezTo>
                    <a:pt x="1317" y="1218"/>
                    <a:pt x="1015" y="1428"/>
                    <a:pt x="700" y="1370"/>
                  </a:cubicBezTo>
                  <a:close/>
                </a:path>
              </a:pathLst>
            </a:custGeom>
            <a:solidFill>
              <a:srgbClr val="FBAE03"/>
            </a:solidFill>
            <a:ln w="3175" cap="flat">
              <a:noFill/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3573292" y="2217611"/>
              <a:ext cx="547690" cy="547688"/>
            </a:xfrm>
            <a:prstGeom prst="ellipse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 rot="21110908">
            <a:off x="6628991" y="3530382"/>
            <a:ext cx="1187759" cy="1184998"/>
            <a:chOff x="3366319" y="2012677"/>
            <a:chExt cx="959786" cy="957555"/>
          </a:xfrm>
        </p:grpSpPr>
        <p:sp>
          <p:nvSpPr>
            <p:cNvPr id="77" name="Freeform 8"/>
            <p:cNvSpPr>
              <a:spLocks noEditPoints="1"/>
            </p:cNvSpPr>
            <p:nvPr/>
          </p:nvSpPr>
          <p:spPr bwMode="auto">
            <a:xfrm>
              <a:off x="3366319" y="2012677"/>
              <a:ext cx="959786" cy="957555"/>
            </a:xfrm>
            <a:custGeom>
              <a:avLst/>
              <a:gdLst>
                <a:gd name="T0" fmla="*/ 1487 w 1607"/>
                <a:gd name="T1" fmla="*/ 924 h 1599"/>
                <a:gd name="T2" fmla="*/ 1604 w 1607"/>
                <a:gd name="T3" fmla="*/ 865 h 1599"/>
                <a:gd name="T4" fmla="*/ 1495 w 1607"/>
                <a:gd name="T5" fmla="*/ 724 h 1599"/>
                <a:gd name="T6" fmla="*/ 1578 w 1607"/>
                <a:gd name="T7" fmla="*/ 587 h 1599"/>
                <a:gd name="T8" fmla="*/ 1427 w 1607"/>
                <a:gd name="T9" fmla="*/ 492 h 1599"/>
                <a:gd name="T10" fmla="*/ 1459 w 1607"/>
                <a:gd name="T11" fmla="*/ 335 h 1599"/>
                <a:gd name="T12" fmla="*/ 1284 w 1607"/>
                <a:gd name="T13" fmla="*/ 297 h 1599"/>
                <a:gd name="T14" fmla="*/ 1260 w 1607"/>
                <a:gd name="T15" fmla="*/ 139 h 1599"/>
                <a:gd name="T16" fmla="*/ 1084 w 1607"/>
                <a:gd name="T17" fmla="*/ 163 h 1599"/>
                <a:gd name="T18" fmla="*/ 1007 w 1607"/>
                <a:gd name="T19" fmla="*/ 23 h 1599"/>
                <a:gd name="T20" fmla="*/ 886 w 1607"/>
                <a:gd name="T21" fmla="*/ 1 h 1599"/>
                <a:gd name="T22" fmla="*/ 765 w 1607"/>
                <a:gd name="T23" fmla="*/ 105 h 1599"/>
                <a:gd name="T24" fmla="*/ 608 w 1607"/>
                <a:gd name="T25" fmla="*/ 20 h 1599"/>
                <a:gd name="T26" fmla="*/ 530 w 1607"/>
                <a:gd name="T27" fmla="*/ 160 h 1599"/>
                <a:gd name="T28" fmla="*/ 353 w 1607"/>
                <a:gd name="T29" fmla="*/ 134 h 1599"/>
                <a:gd name="T30" fmla="*/ 328 w 1607"/>
                <a:gd name="T31" fmla="*/ 292 h 1599"/>
                <a:gd name="T32" fmla="*/ 153 w 1607"/>
                <a:gd name="T33" fmla="*/ 328 h 1599"/>
                <a:gd name="T34" fmla="*/ 183 w 1607"/>
                <a:gd name="T35" fmla="*/ 486 h 1599"/>
                <a:gd name="T36" fmla="*/ 31 w 1607"/>
                <a:gd name="T37" fmla="*/ 579 h 1599"/>
                <a:gd name="T38" fmla="*/ 119 w 1607"/>
                <a:gd name="T39" fmla="*/ 675 h 1599"/>
                <a:gd name="T40" fmla="*/ 3 w 1607"/>
                <a:gd name="T41" fmla="*/ 734 h 1599"/>
                <a:gd name="T42" fmla="*/ 112 w 1607"/>
                <a:gd name="T43" fmla="*/ 875 h 1599"/>
                <a:gd name="T44" fmla="*/ 29 w 1607"/>
                <a:gd name="T45" fmla="*/ 1011 h 1599"/>
                <a:gd name="T46" fmla="*/ 180 w 1607"/>
                <a:gd name="T47" fmla="*/ 1107 h 1599"/>
                <a:gd name="T48" fmla="*/ 148 w 1607"/>
                <a:gd name="T49" fmla="*/ 1263 h 1599"/>
                <a:gd name="T50" fmla="*/ 322 w 1607"/>
                <a:gd name="T51" fmla="*/ 1301 h 1599"/>
                <a:gd name="T52" fmla="*/ 346 w 1607"/>
                <a:gd name="T53" fmla="*/ 1460 h 1599"/>
                <a:gd name="T54" fmla="*/ 523 w 1607"/>
                <a:gd name="T55" fmla="*/ 1436 h 1599"/>
                <a:gd name="T56" fmla="*/ 600 w 1607"/>
                <a:gd name="T57" fmla="*/ 1576 h 1599"/>
                <a:gd name="T58" fmla="*/ 721 w 1607"/>
                <a:gd name="T59" fmla="*/ 1598 h 1599"/>
                <a:gd name="T60" fmla="*/ 842 w 1607"/>
                <a:gd name="T61" fmla="*/ 1494 h 1599"/>
                <a:gd name="T62" fmla="*/ 999 w 1607"/>
                <a:gd name="T63" fmla="*/ 1578 h 1599"/>
                <a:gd name="T64" fmla="*/ 1077 w 1607"/>
                <a:gd name="T65" fmla="*/ 1439 h 1599"/>
                <a:gd name="T66" fmla="*/ 1253 w 1607"/>
                <a:gd name="T67" fmla="*/ 1464 h 1599"/>
                <a:gd name="T68" fmla="*/ 1279 w 1607"/>
                <a:gd name="T69" fmla="*/ 1306 h 1599"/>
                <a:gd name="T70" fmla="*/ 1454 w 1607"/>
                <a:gd name="T71" fmla="*/ 1270 h 1599"/>
                <a:gd name="T72" fmla="*/ 1424 w 1607"/>
                <a:gd name="T73" fmla="*/ 1113 h 1599"/>
                <a:gd name="T74" fmla="*/ 1576 w 1607"/>
                <a:gd name="T75" fmla="*/ 1019 h 1599"/>
                <a:gd name="T76" fmla="*/ 700 w 1607"/>
                <a:gd name="T77" fmla="*/ 1370 h 1599"/>
                <a:gd name="T78" fmla="*/ 907 w 1607"/>
                <a:gd name="T79" fmla="*/ 228 h 1599"/>
                <a:gd name="T80" fmla="*/ 700 w 1607"/>
                <a:gd name="T81" fmla="*/ 137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7" h="1599">
                  <a:moveTo>
                    <a:pt x="1479" y="965"/>
                  </a:moveTo>
                  <a:cubicBezTo>
                    <a:pt x="1482" y="951"/>
                    <a:pt x="1485" y="937"/>
                    <a:pt x="1487" y="924"/>
                  </a:cubicBezTo>
                  <a:cubicBezTo>
                    <a:pt x="1490" y="910"/>
                    <a:pt x="1492" y="896"/>
                    <a:pt x="1494" y="882"/>
                  </a:cubicBezTo>
                  <a:cubicBezTo>
                    <a:pt x="1535" y="881"/>
                    <a:pt x="1573" y="875"/>
                    <a:pt x="1604" y="865"/>
                  </a:cubicBezTo>
                  <a:cubicBezTo>
                    <a:pt x="1607" y="824"/>
                    <a:pt x="1607" y="782"/>
                    <a:pt x="1604" y="742"/>
                  </a:cubicBezTo>
                  <a:cubicBezTo>
                    <a:pt x="1574" y="731"/>
                    <a:pt x="1536" y="725"/>
                    <a:pt x="1495" y="724"/>
                  </a:cubicBezTo>
                  <a:cubicBezTo>
                    <a:pt x="1492" y="696"/>
                    <a:pt x="1487" y="668"/>
                    <a:pt x="1481" y="641"/>
                  </a:cubicBezTo>
                  <a:cubicBezTo>
                    <a:pt x="1519" y="626"/>
                    <a:pt x="1553" y="607"/>
                    <a:pt x="1578" y="587"/>
                  </a:cubicBezTo>
                  <a:cubicBezTo>
                    <a:pt x="1567" y="547"/>
                    <a:pt x="1553" y="509"/>
                    <a:pt x="1536" y="472"/>
                  </a:cubicBezTo>
                  <a:cubicBezTo>
                    <a:pt x="1504" y="472"/>
                    <a:pt x="1466" y="479"/>
                    <a:pt x="1427" y="492"/>
                  </a:cubicBezTo>
                  <a:cubicBezTo>
                    <a:pt x="1415" y="467"/>
                    <a:pt x="1401" y="442"/>
                    <a:pt x="1385" y="419"/>
                  </a:cubicBezTo>
                  <a:cubicBezTo>
                    <a:pt x="1417" y="392"/>
                    <a:pt x="1442" y="362"/>
                    <a:pt x="1459" y="335"/>
                  </a:cubicBezTo>
                  <a:cubicBezTo>
                    <a:pt x="1435" y="302"/>
                    <a:pt x="1409" y="270"/>
                    <a:pt x="1380" y="241"/>
                  </a:cubicBezTo>
                  <a:cubicBezTo>
                    <a:pt x="1350" y="252"/>
                    <a:pt x="1317" y="271"/>
                    <a:pt x="1284" y="297"/>
                  </a:cubicBezTo>
                  <a:cubicBezTo>
                    <a:pt x="1264" y="278"/>
                    <a:pt x="1243" y="260"/>
                    <a:pt x="1220" y="243"/>
                  </a:cubicBezTo>
                  <a:cubicBezTo>
                    <a:pt x="1240" y="206"/>
                    <a:pt x="1254" y="170"/>
                    <a:pt x="1260" y="139"/>
                  </a:cubicBezTo>
                  <a:cubicBezTo>
                    <a:pt x="1227" y="116"/>
                    <a:pt x="1192" y="95"/>
                    <a:pt x="1154" y="77"/>
                  </a:cubicBezTo>
                  <a:cubicBezTo>
                    <a:pt x="1130" y="98"/>
                    <a:pt x="1105" y="127"/>
                    <a:pt x="1084" y="163"/>
                  </a:cubicBezTo>
                  <a:cubicBezTo>
                    <a:pt x="1058" y="152"/>
                    <a:pt x="1032" y="142"/>
                    <a:pt x="1005" y="134"/>
                  </a:cubicBezTo>
                  <a:cubicBezTo>
                    <a:pt x="1011" y="93"/>
                    <a:pt x="1012" y="54"/>
                    <a:pt x="1007" y="23"/>
                  </a:cubicBezTo>
                  <a:cubicBezTo>
                    <a:pt x="987" y="17"/>
                    <a:pt x="967" y="13"/>
                    <a:pt x="947" y="9"/>
                  </a:cubicBezTo>
                  <a:cubicBezTo>
                    <a:pt x="927" y="6"/>
                    <a:pt x="906" y="3"/>
                    <a:pt x="886" y="1"/>
                  </a:cubicBezTo>
                  <a:cubicBezTo>
                    <a:pt x="870" y="29"/>
                    <a:pt x="857" y="65"/>
                    <a:pt x="849" y="106"/>
                  </a:cubicBezTo>
                  <a:cubicBezTo>
                    <a:pt x="821" y="104"/>
                    <a:pt x="793" y="103"/>
                    <a:pt x="765" y="105"/>
                  </a:cubicBezTo>
                  <a:cubicBezTo>
                    <a:pt x="757" y="64"/>
                    <a:pt x="744" y="28"/>
                    <a:pt x="729" y="0"/>
                  </a:cubicBezTo>
                  <a:cubicBezTo>
                    <a:pt x="688" y="3"/>
                    <a:pt x="647" y="10"/>
                    <a:pt x="608" y="20"/>
                  </a:cubicBezTo>
                  <a:cubicBezTo>
                    <a:pt x="603" y="52"/>
                    <a:pt x="603" y="91"/>
                    <a:pt x="609" y="132"/>
                  </a:cubicBezTo>
                  <a:cubicBezTo>
                    <a:pt x="582" y="140"/>
                    <a:pt x="556" y="149"/>
                    <a:pt x="530" y="160"/>
                  </a:cubicBezTo>
                  <a:cubicBezTo>
                    <a:pt x="509" y="124"/>
                    <a:pt x="484" y="95"/>
                    <a:pt x="460" y="73"/>
                  </a:cubicBezTo>
                  <a:cubicBezTo>
                    <a:pt x="423" y="91"/>
                    <a:pt x="387" y="111"/>
                    <a:pt x="353" y="134"/>
                  </a:cubicBezTo>
                  <a:cubicBezTo>
                    <a:pt x="359" y="166"/>
                    <a:pt x="373" y="202"/>
                    <a:pt x="392" y="239"/>
                  </a:cubicBezTo>
                  <a:cubicBezTo>
                    <a:pt x="370" y="255"/>
                    <a:pt x="348" y="273"/>
                    <a:pt x="328" y="292"/>
                  </a:cubicBezTo>
                  <a:cubicBezTo>
                    <a:pt x="295" y="266"/>
                    <a:pt x="262" y="246"/>
                    <a:pt x="233" y="235"/>
                  </a:cubicBezTo>
                  <a:cubicBezTo>
                    <a:pt x="204" y="264"/>
                    <a:pt x="177" y="295"/>
                    <a:pt x="153" y="328"/>
                  </a:cubicBezTo>
                  <a:cubicBezTo>
                    <a:pt x="169" y="356"/>
                    <a:pt x="194" y="385"/>
                    <a:pt x="225" y="413"/>
                  </a:cubicBezTo>
                  <a:cubicBezTo>
                    <a:pt x="210" y="436"/>
                    <a:pt x="196" y="460"/>
                    <a:pt x="183" y="486"/>
                  </a:cubicBezTo>
                  <a:cubicBezTo>
                    <a:pt x="144" y="472"/>
                    <a:pt x="106" y="465"/>
                    <a:pt x="74" y="464"/>
                  </a:cubicBezTo>
                  <a:cubicBezTo>
                    <a:pt x="57" y="501"/>
                    <a:pt x="43" y="539"/>
                    <a:pt x="31" y="579"/>
                  </a:cubicBezTo>
                  <a:cubicBezTo>
                    <a:pt x="56" y="599"/>
                    <a:pt x="89" y="619"/>
                    <a:pt x="128" y="634"/>
                  </a:cubicBezTo>
                  <a:cubicBezTo>
                    <a:pt x="125" y="647"/>
                    <a:pt x="122" y="661"/>
                    <a:pt x="119" y="675"/>
                  </a:cubicBezTo>
                  <a:cubicBezTo>
                    <a:pt x="117" y="689"/>
                    <a:pt x="115" y="703"/>
                    <a:pt x="113" y="717"/>
                  </a:cubicBezTo>
                  <a:cubicBezTo>
                    <a:pt x="72" y="717"/>
                    <a:pt x="33" y="724"/>
                    <a:pt x="3" y="734"/>
                  </a:cubicBezTo>
                  <a:cubicBezTo>
                    <a:pt x="0" y="775"/>
                    <a:pt x="0" y="816"/>
                    <a:pt x="2" y="857"/>
                  </a:cubicBezTo>
                  <a:cubicBezTo>
                    <a:pt x="33" y="867"/>
                    <a:pt x="71" y="874"/>
                    <a:pt x="112" y="875"/>
                  </a:cubicBezTo>
                  <a:cubicBezTo>
                    <a:pt x="115" y="903"/>
                    <a:pt x="120" y="931"/>
                    <a:pt x="126" y="958"/>
                  </a:cubicBezTo>
                  <a:cubicBezTo>
                    <a:pt x="87" y="973"/>
                    <a:pt x="54" y="992"/>
                    <a:pt x="29" y="1011"/>
                  </a:cubicBezTo>
                  <a:cubicBezTo>
                    <a:pt x="40" y="1051"/>
                    <a:pt x="54" y="1090"/>
                    <a:pt x="70" y="1127"/>
                  </a:cubicBezTo>
                  <a:cubicBezTo>
                    <a:pt x="102" y="1127"/>
                    <a:pt x="140" y="1120"/>
                    <a:pt x="180" y="1107"/>
                  </a:cubicBezTo>
                  <a:cubicBezTo>
                    <a:pt x="192" y="1132"/>
                    <a:pt x="206" y="1156"/>
                    <a:pt x="221" y="1180"/>
                  </a:cubicBezTo>
                  <a:cubicBezTo>
                    <a:pt x="190" y="1207"/>
                    <a:pt x="165" y="1236"/>
                    <a:pt x="148" y="1263"/>
                  </a:cubicBezTo>
                  <a:cubicBezTo>
                    <a:pt x="172" y="1297"/>
                    <a:pt x="198" y="1329"/>
                    <a:pt x="227" y="1358"/>
                  </a:cubicBezTo>
                  <a:cubicBezTo>
                    <a:pt x="257" y="1347"/>
                    <a:pt x="290" y="1327"/>
                    <a:pt x="322" y="1301"/>
                  </a:cubicBezTo>
                  <a:cubicBezTo>
                    <a:pt x="343" y="1321"/>
                    <a:pt x="364" y="1339"/>
                    <a:pt x="387" y="1356"/>
                  </a:cubicBezTo>
                  <a:cubicBezTo>
                    <a:pt x="366" y="1392"/>
                    <a:pt x="353" y="1428"/>
                    <a:pt x="346" y="1460"/>
                  </a:cubicBezTo>
                  <a:cubicBezTo>
                    <a:pt x="380" y="1483"/>
                    <a:pt x="415" y="1504"/>
                    <a:pt x="452" y="1522"/>
                  </a:cubicBezTo>
                  <a:cubicBezTo>
                    <a:pt x="477" y="1501"/>
                    <a:pt x="502" y="1471"/>
                    <a:pt x="523" y="1436"/>
                  </a:cubicBezTo>
                  <a:cubicBezTo>
                    <a:pt x="549" y="1447"/>
                    <a:pt x="575" y="1457"/>
                    <a:pt x="602" y="1465"/>
                  </a:cubicBezTo>
                  <a:cubicBezTo>
                    <a:pt x="596" y="1506"/>
                    <a:pt x="595" y="1544"/>
                    <a:pt x="600" y="1576"/>
                  </a:cubicBezTo>
                  <a:cubicBezTo>
                    <a:pt x="620" y="1581"/>
                    <a:pt x="640" y="1586"/>
                    <a:pt x="660" y="1589"/>
                  </a:cubicBezTo>
                  <a:cubicBezTo>
                    <a:pt x="680" y="1593"/>
                    <a:pt x="701" y="1596"/>
                    <a:pt x="721" y="1598"/>
                  </a:cubicBezTo>
                  <a:cubicBezTo>
                    <a:pt x="736" y="1570"/>
                    <a:pt x="750" y="1534"/>
                    <a:pt x="758" y="1493"/>
                  </a:cubicBezTo>
                  <a:cubicBezTo>
                    <a:pt x="786" y="1495"/>
                    <a:pt x="814" y="1495"/>
                    <a:pt x="842" y="1494"/>
                  </a:cubicBezTo>
                  <a:cubicBezTo>
                    <a:pt x="850" y="1534"/>
                    <a:pt x="863" y="1571"/>
                    <a:pt x="878" y="1599"/>
                  </a:cubicBezTo>
                  <a:cubicBezTo>
                    <a:pt x="919" y="1595"/>
                    <a:pt x="959" y="1588"/>
                    <a:pt x="999" y="1578"/>
                  </a:cubicBezTo>
                  <a:cubicBezTo>
                    <a:pt x="1004" y="1547"/>
                    <a:pt x="1004" y="1508"/>
                    <a:pt x="998" y="1467"/>
                  </a:cubicBezTo>
                  <a:cubicBezTo>
                    <a:pt x="1025" y="1459"/>
                    <a:pt x="1051" y="1450"/>
                    <a:pt x="1077" y="1439"/>
                  </a:cubicBezTo>
                  <a:cubicBezTo>
                    <a:pt x="1098" y="1474"/>
                    <a:pt x="1123" y="1504"/>
                    <a:pt x="1147" y="1525"/>
                  </a:cubicBezTo>
                  <a:cubicBezTo>
                    <a:pt x="1184" y="1508"/>
                    <a:pt x="1220" y="1487"/>
                    <a:pt x="1253" y="1464"/>
                  </a:cubicBezTo>
                  <a:cubicBezTo>
                    <a:pt x="1248" y="1433"/>
                    <a:pt x="1234" y="1397"/>
                    <a:pt x="1214" y="1360"/>
                  </a:cubicBezTo>
                  <a:cubicBezTo>
                    <a:pt x="1237" y="1344"/>
                    <a:pt x="1259" y="1326"/>
                    <a:pt x="1279" y="1306"/>
                  </a:cubicBezTo>
                  <a:cubicBezTo>
                    <a:pt x="1311" y="1333"/>
                    <a:pt x="1345" y="1352"/>
                    <a:pt x="1374" y="1364"/>
                  </a:cubicBezTo>
                  <a:cubicBezTo>
                    <a:pt x="1403" y="1335"/>
                    <a:pt x="1430" y="1304"/>
                    <a:pt x="1454" y="1270"/>
                  </a:cubicBezTo>
                  <a:cubicBezTo>
                    <a:pt x="1438" y="1243"/>
                    <a:pt x="1413" y="1213"/>
                    <a:pt x="1382" y="1186"/>
                  </a:cubicBezTo>
                  <a:cubicBezTo>
                    <a:pt x="1397" y="1163"/>
                    <a:pt x="1411" y="1138"/>
                    <a:pt x="1424" y="1113"/>
                  </a:cubicBezTo>
                  <a:cubicBezTo>
                    <a:pt x="1463" y="1127"/>
                    <a:pt x="1501" y="1134"/>
                    <a:pt x="1533" y="1135"/>
                  </a:cubicBezTo>
                  <a:cubicBezTo>
                    <a:pt x="1550" y="1098"/>
                    <a:pt x="1564" y="1059"/>
                    <a:pt x="1576" y="1019"/>
                  </a:cubicBezTo>
                  <a:cubicBezTo>
                    <a:pt x="1551" y="999"/>
                    <a:pt x="1517" y="980"/>
                    <a:pt x="1479" y="965"/>
                  </a:cubicBezTo>
                  <a:close/>
                  <a:moveTo>
                    <a:pt x="700" y="1370"/>
                  </a:moveTo>
                  <a:cubicBezTo>
                    <a:pt x="384" y="1313"/>
                    <a:pt x="175" y="1011"/>
                    <a:pt x="232" y="696"/>
                  </a:cubicBezTo>
                  <a:cubicBezTo>
                    <a:pt x="290" y="380"/>
                    <a:pt x="592" y="171"/>
                    <a:pt x="907" y="228"/>
                  </a:cubicBezTo>
                  <a:cubicBezTo>
                    <a:pt x="1223" y="286"/>
                    <a:pt x="1432" y="588"/>
                    <a:pt x="1374" y="903"/>
                  </a:cubicBezTo>
                  <a:cubicBezTo>
                    <a:pt x="1317" y="1218"/>
                    <a:pt x="1015" y="1428"/>
                    <a:pt x="700" y="1370"/>
                  </a:cubicBezTo>
                  <a:close/>
                </a:path>
              </a:pathLst>
            </a:custGeom>
            <a:solidFill>
              <a:srgbClr val="FBAE03"/>
            </a:solidFill>
            <a:ln w="3175" cap="flat">
              <a:noFill/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78" name="Oval 77"/>
            <p:cNvSpPr/>
            <p:nvPr/>
          </p:nvSpPr>
          <p:spPr>
            <a:xfrm>
              <a:off x="3573292" y="2217611"/>
              <a:ext cx="547690" cy="547688"/>
            </a:xfrm>
            <a:prstGeom prst="ellipse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7723915" y="3144851"/>
            <a:ext cx="933558" cy="931387"/>
            <a:chOff x="3366319" y="2012677"/>
            <a:chExt cx="959786" cy="957555"/>
          </a:xfrm>
        </p:grpSpPr>
        <p:sp>
          <p:nvSpPr>
            <p:cNvPr id="80" name="Freeform 8"/>
            <p:cNvSpPr>
              <a:spLocks noEditPoints="1"/>
            </p:cNvSpPr>
            <p:nvPr/>
          </p:nvSpPr>
          <p:spPr bwMode="auto">
            <a:xfrm>
              <a:off x="3366319" y="2012677"/>
              <a:ext cx="959786" cy="957555"/>
            </a:xfrm>
            <a:custGeom>
              <a:avLst/>
              <a:gdLst>
                <a:gd name="T0" fmla="*/ 1487 w 1607"/>
                <a:gd name="T1" fmla="*/ 924 h 1599"/>
                <a:gd name="T2" fmla="*/ 1604 w 1607"/>
                <a:gd name="T3" fmla="*/ 865 h 1599"/>
                <a:gd name="T4" fmla="*/ 1495 w 1607"/>
                <a:gd name="T5" fmla="*/ 724 h 1599"/>
                <a:gd name="T6" fmla="*/ 1578 w 1607"/>
                <a:gd name="T7" fmla="*/ 587 h 1599"/>
                <a:gd name="T8" fmla="*/ 1427 w 1607"/>
                <a:gd name="T9" fmla="*/ 492 h 1599"/>
                <a:gd name="T10" fmla="*/ 1459 w 1607"/>
                <a:gd name="T11" fmla="*/ 335 h 1599"/>
                <a:gd name="T12" fmla="*/ 1284 w 1607"/>
                <a:gd name="T13" fmla="*/ 297 h 1599"/>
                <a:gd name="T14" fmla="*/ 1260 w 1607"/>
                <a:gd name="T15" fmla="*/ 139 h 1599"/>
                <a:gd name="T16" fmla="*/ 1084 w 1607"/>
                <a:gd name="T17" fmla="*/ 163 h 1599"/>
                <a:gd name="T18" fmla="*/ 1007 w 1607"/>
                <a:gd name="T19" fmla="*/ 23 h 1599"/>
                <a:gd name="T20" fmla="*/ 886 w 1607"/>
                <a:gd name="T21" fmla="*/ 1 h 1599"/>
                <a:gd name="T22" fmla="*/ 765 w 1607"/>
                <a:gd name="T23" fmla="*/ 105 h 1599"/>
                <a:gd name="T24" fmla="*/ 608 w 1607"/>
                <a:gd name="T25" fmla="*/ 20 h 1599"/>
                <a:gd name="T26" fmla="*/ 530 w 1607"/>
                <a:gd name="T27" fmla="*/ 160 h 1599"/>
                <a:gd name="T28" fmla="*/ 353 w 1607"/>
                <a:gd name="T29" fmla="*/ 134 h 1599"/>
                <a:gd name="T30" fmla="*/ 328 w 1607"/>
                <a:gd name="T31" fmla="*/ 292 h 1599"/>
                <a:gd name="T32" fmla="*/ 153 w 1607"/>
                <a:gd name="T33" fmla="*/ 328 h 1599"/>
                <a:gd name="T34" fmla="*/ 183 w 1607"/>
                <a:gd name="T35" fmla="*/ 486 h 1599"/>
                <a:gd name="T36" fmla="*/ 31 w 1607"/>
                <a:gd name="T37" fmla="*/ 579 h 1599"/>
                <a:gd name="T38" fmla="*/ 119 w 1607"/>
                <a:gd name="T39" fmla="*/ 675 h 1599"/>
                <a:gd name="T40" fmla="*/ 3 w 1607"/>
                <a:gd name="T41" fmla="*/ 734 h 1599"/>
                <a:gd name="T42" fmla="*/ 112 w 1607"/>
                <a:gd name="T43" fmla="*/ 875 h 1599"/>
                <a:gd name="T44" fmla="*/ 29 w 1607"/>
                <a:gd name="T45" fmla="*/ 1011 h 1599"/>
                <a:gd name="T46" fmla="*/ 180 w 1607"/>
                <a:gd name="T47" fmla="*/ 1107 h 1599"/>
                <a:gd name="T48" fmla="*/ 148 w 1607"/>
                <a:gd name="T49" fmla="*/ 1263 h 1599"/>
                <a:gd name="T50" fmla="*/ 322 w 1607"/>
                <a:gd name="T51" fmla="*/ 1301 h 1599"/>
                <a:gd name="T52" fmla="*/ 346 w 1607"/>
                <a:gd name="T53" fmla="*/ 1460 h 1599"/>
                <a:gd name="T54" fmla="*/ 523 w 1607"/>
                <a:gd name="T55" fmla="*/ 1436 h 1599"/>
                <a:gd name="T56" fmla="*/ 600 w 1607"/>
                <a:gd name="T57" fmla="*/ 1576 h 1599"/>
                <a:gd name="T58" fmla="*/ 721 w 1607"/>
                <a:gd name="T59" fmla="*/ 1598 h 1599"/>
                <a:gd name="T60" fmla="*/ 842 w 1607"/>
                <a:gd name="T61" fmla="*/ 1494 h 1599"/>
                <a:gd name="T62" fmla="*/ 999 w 1607"/>
                <a:gd name="T63" fmla="*/ 1578 h 1599"/>
                <a:gd name="T64" fmla="*/ 1077 w 1607"/>
                <a:gd name="T65" fmla="*/ 1439 h 1599"/>
                <a:gd name="T66" fmla="*/ 1253 w 1607"/>
                <a:gd name="T67" fmla="*/ 1464 h 1599"/>
                <a:gd name="T68" fmla="*/ 1279 w 1607"/>
                <a:gd name="T69" fmla="*/ 1306 h 1599"/>
                <a:gd name="T70" fmla="*/ 1454 w 1607"/>
                <a:gd name="T71" fmla="*/ 1270 h 1599"/>
                <a:gd name="T72" fmla="*/ 1424 w 1607"/>
                <a:gd name="T73" fmla="*/ 1113 h 1599"/>
                <a:gd name="T74" fmla="*/ 1576 w 1607"/>
                <a:gd name="T75" fmla="*/ 1019 h 1599"/>
                <a:gd name="T76" fmla="*/ 700 w 1607"/>
                <a:gd name="T77" fmla="*/ 1370 h 1599"/>
                <a:gd name="T78" fmla="*/ 907 w 1607"/>
                <a:gd name="T79" fmla="*/ 228 h 1599"/>
                <a:gd name="T80" fmla="*/ 700 w 1607"/>
                <a:gd name="T81" fmla="*/ 137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7" h="1599">
                  <a:moveTo>
                    <a:pt x="1479" y="965"/>
                  </a:moveTo>
                  <a:cubicBezTo>
                    <a:pt x="1482" y="951"/>
                    <a:pt x="1485" y="937"/>
                    <a:pt x="1487" y="924"/>
                  </a:cubicBezTo>
                  <a:cubicBezTo>
                    <a:pt x="1490" y="910"/>
                    <a:pt x="1492" y="896"/>
                    <a:pt x="1494" y="882"/>
                  </a:cubicBezTo>
                  <a:cubicBezTo>
                    <a:pt x="1535" y="881"/>
                    <a:pt x="1573" y="875"/>
                    <a:pt x="1604" y="865"/>
                  </a:cubicBezTo>
                  <a:cubicBezTo>
                    <a:pt x="1607" y="824"/>
                    <a:pt x="1607" y="782"/>
                    <a:pt x="1604" y="742"/>
                  </a:cubicBezTo>
                  <a:cubicBezTo>
                    <a:pt x="1574" y="731"/>
                    <a:pt x="1536" y="725"/>
                    <a:pt x="1495" y="724"/>
                  </a:cubicBezTo>
                  <a:cubicBezTo>
                    <a:pt x="1492" y="696"/>
                    <a:pt x="1487" y="668"/>
                    <a:pt x="1481" y="641"/>
                  </a:cubicBezTo>
                  <a:cubicBezTo>
                    <a:pt x="1519" y="626"/>
                    <a:pt x="1553" y="607"/>
                    <a:pt x="1578" y="587"/>
                  </a:cubicBezTo>
                  <a:cubicBezTo>
                    <a:pt x="1567" y="547"/>
                    <a:pt x="1553" y="509"/>
                    <a:pt x="1536" y="472"/>
                  </a:cubicBezTo>
                  <a:cubicBezTo>
                    <a:pt x="1504" y="472"/>
                    <a:pt x="1466" y="479"/>
                    <a:pt x="1427" y="492"/>
                  </a:cubicBezTo>
                  <a:cubicBezTo>
                    <a:pt x="1415" y="467"/>
                    <a:pt x="1401" y="442"/>
                    <a:pt x="1385" y="419"/>
                  </a:cubicBezTo>
                  <a:cubicBezTo>
                    <a:pt x="1417" y="392"/>
                    <a:pt x="1442" y="362"/>
                    <a:pt x="1459" y="335"/>
                  </a:cubicBezTo>
                  <a:cubicBezTo>
                    <a:pt x="1435" y="302"/>
                    <a:pt x="1409" y="270"/>
                    <a:pt x="1380" y="241"/>
                  </a:cubicBezTo>
                  <a:cubicBezTo>
                    <a:pt x="1350" y="252"/>
                    <a:pt x="1317" y="271"/>
                    <a:pt x="1284" y="297"/>
                  </a:cubicBezTo>
                  <a:cubicBezTo>
                    <a:pt x="1264" y="278"/>
                    <a:pt x="1243" y="260"/>
                    <a:pt x="1220" y="243"/>
                  </a:cubicBezTo>
                  <a:cubicBezTo>
                    <a:pt x="1240" y="206"/>
                    <a:pt x="1254" y="170"/>
                    <a:pt x="1260" y="139"/>
                  </a:cubicBezTo>
                  <a:cubicBezTo>
                    <a:pt x="1227" y="116"/>
                    <a:pt x="1192" y="95"/>
                    <a:pt x="1154" y="77"/>
                  </a:cubicBezTo>
                  <a:cubicBezTo>
                    <a:pt x="1130" y="98"/>
                    <a:pt x="1105" y="127"/>
                    <a:pt x="1084" y="163"/>
                  </a:cubicBezTo>
                  <a:cubicBezTo>
                    <a:pt x="1058" y="152"/>
                    <a:pt x="1032" y="142"/>
                    <a:pt x="1005" y="134"/>
                  </a:cubicBezTo>
                  <a:cubicBezTo>
                    <a:pt x="1011" y="93"/>
                    <a:pt x="1012" y="54"/>
                    <a:pt x="1007" y="23"/>
                  </a:cubicBezTo>
                  <a:cubicBezTo>
                    <a:pt x="987" y="17"/>
                    <a:pt x="967" y="13"/>
                    <a:pt x="947" y="9"/>
                  </a:cubicBezTo>
                  <a:cubicBezTo>
                    <a:pt x="927" y="6"/>
                    <a:pt x="906" y="3"/>
                    <a:pt x="886" y="1"/>
                  </a:cubicBezTo>
                  <a:cubicBezTo>
                    <a:pt x="870" y="29"/>
                    <a:pt x="857" y="65"/>
                    <a:pt x="849" y="106"/>
                  </a:cubicBezTo>
                  <a:cubicBezTo>
                    <a:pt x="821" y="104"/>
                    <a:pt x="793" y="103"/>
                    <a:pt x="765" y="105"/>
                  </a:cubicBezTo>
                  <a:cubicBezTo>
                    <a:pt x="757" y="64"/>
                    <a:pt x="744" y="28"/>
                    <a:pt x="729" y="0"/>
                  </a:cubicBezTo>
                  <a:cubicBezTo>
                    <a:pt x="688" y="3"/>
                    <a:pt x="647" y="10"/>
                    <a:pt x="608" y="20"/>
                  </a:cubicBezTo>
                  <a:cubicBezTo>
                    <a:pt x="603" y="52"/>
                    <a:pt x="603" y="91"/>
                    <a:pt x="609" y="132"/>
                  </a:cubicBezTo>
                  <a:cubicBezTo>
                    <a:pt x="582" y="140"/>
                    <a:pt x="556" y="149"/>
                    <a:pt x="530" y="160"/>
                  </a:cubicBezTo>
                  <a:cubicBezTo>
                    <a:pt x="509" y="124"/>
                    <a:pt x="484" y="95"/>
                    <a:pt x="460" y="73"/>
                  </a:cubicBezTo>
                  <a:cubicBezTo>
                    <a:pt x="423" y="91"/>
                    <a:pt x="387" y="111"/>
                    <a:pt x="353" y="134"/>
                  </a:cubicBezTo>
                  <a:cubicBezTo>
                    <a:pt x="359" y="166"/>
                    <a:pt x="373" y="202"/>
                    <a:pt x="392" y="239"/>
                  </a:cubicBezTo>
                  <a:cubicBezTo>
                    <a:pt x="370" y="255"/>
                    <a:pt x="348" y="273"/>
                    <a:pt x="328" y="292"/>
                  </a:cubicBezTo>
                  <a:cubicBezTo>
                    <a:pt x="295" y="266"/>
                    <a:pt x="262" y="246"/>
                    <a:pt x="233" y="235"/>
                  </a:cubicBezTo>
                  <a:cubicBezTo>
                    <a:pt x="204" y="264"/>
                    <a:pt x="177" y="295"/>
                    <a:pt x="153" y="328"/>
                  </a:cubicBezTo>
                  <a:cubicBezTo>
                    <a:pt x="169" y="356"/>
                    <a:pt x="194" y="385"/>
                    <a:pt x="225" y="413"/>
                  </a:cubicBezTo>
                  <a:cubicBezTo>
                    <a:pt x="210" y="436"/>
                    <a:pt x="196" y="460"/>
                    <a:pt x="183" y="486"/>
                  </a:cubicBezTo>
                  <a:cubicBezTo>
                    <a:pt x="144" y="472"/>
                    <a:pt x="106" y="465"/>
                    <a:pt x="74" y="464"/>
                  </a:cubicBezTo>
                  <a:cubicBezTo>
                    <a:pt x="57" y="501"/>
                    <a:pt x="43" y="539"/>
                    <a:pt x="31" y="579"/>
                  </a:cubicBezTo>
                  <a:cubicBezTo>
                    <a:pt x="56" y="599"/>
                    <a:pt x="89" y="619"/>
                    <a:pt x="128" y="634"/>
                  </a:cubicBezTo>
                  <a:cubicBezTo>
                    <a:pt x="125" y="647"/>
                    <a:pt x="122" y="661"/>
                    <a:pt x="119" y="675"/>
                  </a:cubicBezTo>
                  <a:cubicBezTo>
                    <a:pt x="117" y="689"/>
                    <a:pt x="115" y="703"/>
                    <a:pt x="113" y="717"/>
                  </a:cubicBezTo>
                  <a:cubicBezTo>
                    <a:pt x="72" y="717"/>
                    <a:pt x="33" y="724"/>
                    <a:pt x="3" y="734"/>
                  </a:cubicBezTo>
                  <a:cubicBezTo>
                    <a:pt x="0" y="775"/>
                    <a:pt x="0" y="816"/>
                    <a:pt x="2" y="857"/>
                  </a:cubicBezTo>
                  <a:cubicBezTo>
                    <a:pt x="33" y="867"/>
                    <a:pt x="71" y="874"/>
                    <a:pt x="112" y="875"/>
                  </a:cubicBezTo>
                  <a:cubicBezTo>
                    <a:pt x="115" y="903"/>
                    <a:pt x="120" y="931"/>
                    <a:pt x="126" y="958"/>
                  </a:cubicBezTo>
                  <a:cubicBezTo>
                    <a:pt x="87" y="973"/>
                    <a:pt x="54" y="992"/>
                    <a:pt x="29" y="1011"/>
                  </a:cubicBezTo>
                  <a:cubicBezTo>
                    <a:pt x="40" y="1051"/>
                    <a:pt x="54" y="1090"/>
                    <a:pt x="70" y="1127"/>
                  </a:cubicBezTo>
                  <a:cubicBezTo>
                    <a:pt x="102" y="1127"/>
                    <a:pt x="140" y="1120"/>
                    <a:pt x="180" y="1107"/>
                  </a:cubicBezTo>
                  <a:cubicBezTo>
                    <a:pt x="192" y="1132"/>
                    <a:pt x="206" y="1156"/>
                    <a:pt x="221" y="1180"/>
                  </a:cubicBezTo>
                  <a:cubicBezTo>
                    <a:pt x="190" y="1207"/>
                    <a:pt x="165" y="1236"/>
                    <a:pt x="148" y="1263"/>
                  </a:cubicBezTo>
                  <a:cubicBezTo>
                    <a:pt x="172" y="1297"/>
                    <a:pt x="198" y="1329"/>
                    <a:pt x="227" y="1358"/>
                  </a:cubicBezTo>
                  <a:cubicBezTo>
                    <a:pt x="257" y="1347"/>
                    <a:pt x="290" y="1327"/>
                    <a:pt x="322" y="1301"/>
                  </a:cubicBezTo>
                  <a:cubicBezTo>
                    <a:pt x="343" y="1321"/>
                    <a:pt x="364" y="1339"/>
                    <a:pt x="387" y="1356"/>
                  </a:cubicBezTo>
                  <a:cubicBezTo>
                    <a:pt x="366" y="1392"/>
                    <a:pt x="353" y="1428"/>
                    <a:pt x="346" y="1460"/>
                  </a:cubicBezTo>
                  <a:cubicBezTo>
                    <a:pt x="380" y="1483"/>
                    <a:pt x="415" y="1504"/>
                    <a:pt x="452" y="1522"/>
                  </a:cubicBezTo>
                  <a:cubicBezTo>
                    <a:pt x="477" y="1501"/>
                    <a:pt x="502" y="1471"/>
                    <a:pt x="523" y="1436"/>
                  </a:cubicBezTo>
                  <a:cubicBezTo>
                    <a:pt x="549" y="1447"/>
                    <a:pt x="575" y="1457"/>
                    <a:pt x="602" y="1465"/>
                  </a:cubicBezTo>
                  <a:cubicBezTo>
                    <a:pt x="596" y="1506"/>
                    <a:pt x="595" y="1544"/>
                    <a:pt x="600" y="1576"/>
                  </a:cubicBezTo>
                  <a:cubicBezTo>
                    <a:pt x="620" y="1581"/>
                    <a:pt x="640" y="1586"/>
                    <a:pt x="660" y="1589"/>
                  </a:cubicBezTo>
                  <a:cubicBezTo>
                    <a:pt x="680" y="1593"/>
                    <a:pt x="701" y="1596"/>
                    <a:pt x="721" y="1598"/>
                  </a:cubicBezTo>
                  <a:cubicBezTo>
                    <a:pt x="736" y="1570"/>
                    <a:pt x="750" y="1534"/>
                    <a:pt x="758" y="1493"/>
                  </a:cubicBezTo>
                  <a:cubicBezTo>
                    <a:pt x="786" y="1495"/>
                    <a:pt x="814" y="1495"/>
                    <a:pt x="842" y="1494"/>
                  </a:cubicBezTo>
                  <a:cubicBezTo>
                    <a:pt x="850" y="1534"/>
                    <a:pt x="863" y="1571"/>
                    <a:pt x="878" y="1599"/>
                  </a:cubicBezTo>
                  <a:cubicBezTo>
                    <a:pt x="919" y="1595"/>
                    <a:pt x="959" y="1588"/>
                    <a:pt x="999" y="1578"/>
                  </a:cubicBezTo>
                  <a:cubicBezTo>
                    <a:pt x="1004" y="1547"/>
                    <a:pt x="1004" y="1508"/>
                    <a:pt x="998" y="1467"/>
                  </a:cubicBezTo>
                  <a:cubicBezTo>
                    <a:pt x="1025" y="1459"/>
                    <a:pt x="1051" y="1450"/>
                    <a:pt x="1077" y="1439"/>
                  </a:cubicBezTo>
                  <a:cubicBezTo>
                    <a:pt x="1098" y="1474"/>
                    <a:pt x="1123" y="1504"/>
                    <a:pt x="1147" y="1525"/>
                  </a:cubicBezTo>
                  <a:cubicBezTo>
                    <a:pt x="1184" y="1508"/>
                    <a:pt x="1220" y="1487"/>
                    <a:pt x="1253" y="1464"/>
                  </a:cubicBezTo>
                  <a:cubicBezTo>
                    <a:pt x="1248" y="1433"/>
                    <a:pt x="1234" y="1397"/>
                    <a:pt x="1214" y="1360"/>
                  </a:cubicBezTo>
                  <a:cubicBezTo>
                    <a:pt x="1237" y="1344"/>
                    <a:pt x="1259" y="1326"/>
                    <a:pt x="1279" y="1306"/>
                  </a:cubicBezTo>
                  <a:cubicBezTo>
                    <a:pt x="1311" y="1333"/>
                    <a:pt x="1345" y="1352"/>
                    <a:pt x="1374" y="1364"/>
                  </a:cubicBezTo>
                  <a:cubicBezTo>
                    <a:pt x="1403" y="1335"/>
                    <a:pt x="1430" y="1304"/>
                    <a:pt x="1454" y="1270"/>
                  </a:cubicBezTo>
                  <a:cubicBezTo>
                    <a:pt x="1438" y="1243"/>
                    <a:pt x="1413" y="1213"/>
                    <a:pt x="1382" y="1186"/>
                  </a:cubicBezTo>
                  <a:cubicBezTo>
                    <a:pt x="1397" y="1163"/>
                    <a:pt x="1411" y="1138"/>
                    <a:pt x="1424" y="1113"/>
                  </a:cubicBezTo>
                  <a:cubicBezTo>
                    <a:pt x="1463" y="1127"/>
                    <a:pt x="1501" y="1134"/>
                    <a:pt x="1533" y="1135"/>
                  </a:cubicBezTo>
                  <a:cubicBezTo>
                    <a:pt x="1550" y="1098"/>
                    <a:pt x="1564" y="1059"/>
                    <a:pt x="1576" y="1019"/>
                  </a:cubicBezTo>
                  <a:cubicBezTo>
                    <a:pt x="1551" y="999"/>
                    <a:pt x="1517" y="980"/>
                    <a:pt x="1479" y="965"/>
                  </a:cubicBezTo>
                  <a:close/>
                  <a:moveTo>
                    <a:pt x="700" y="1370"/>
                  </a:moveTo>
                  <a:cubicBezTo>
                    <a:pt x="384" y="1313"/>
                    <a:pt x="175" y="1011"/>
                    <a:pt x="232" y="696"/>
                  </a:cubicBezTo>
                  <a:cubicBezTo>
                    <a:pt x="290" y="380"/>
                    <a:pt x="592" y="171"/>
                    <a:pt x="907" y="228"/>
                  </a:cubicBezTo>
                  <a:cubicBezTo>
                    <a:pt x="1223" y="286"/>
                    <a:pt x="1432" y="588"/>
                    <a:pt x="1374" y="903"/>
                  </a:cubicBezTo>
                  <a:cubicBezTo>
                    <a:pt x="1317" y="1218"/>
                    <a:pt x="1015" y="1428"/>
                    <a:pt x="700" y="1370"/>
                  </a:cubicBezTo>
                  <a:close/>
                </a:path>
              </a:pathLst>
            </a:custGeom>
            <a:solidFill>
              <a:srgbClr val="FBAE03"/>
            </a:solidFill>
            <a:ln w="3175" cap="flat">
              <a:noFill/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81" name="Oval 80"/>
            <p:cNvSpPr/>
            <p:nvPr/>
          </p:nvSpPr>
          <p:spPr>
            <a:xfrm>
              <a:off x="3573292" y="2217611"/>
              <a:ext cx="547690" cy="547688"/>
            </a:xfrm>
            <a:prstGeom prst="ellipse">
              <a:avLst/>
            </a:prstGeom>
            <a:solidFill>
              <a:srgbClr val="1F2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0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82" name="Freeform 5"/>
          <p:cNvSpPr/>
          <p:nvPr/>
        </p:nvSpPr>
        <p:spPr bwMode="auto">
          <a:xfrm rot="10800000">
            <a:off x="7397479" y="4249414"/>
            <a:ext cx="492368" cy="547423"/>
          </a:xfrm>
          <a:custGeom>
            <a:avLst/>
            <a:gdLst>
              <a:gd name="T0" fmla="*/ 1724 w 2505"/>
              <a:gd name="T1" fmla="*/ 18 h 2784"/>
              <a:gd name="T2" fmla="*/ 1519 w 2505"/>
              <a:gd name="T3" fmla="*/ 2 h 2784"/>
              <a:gd name="T4" fmla="*/ 1307 w 2505"/>
              <a:gd name="T5" fmla="*/ 4 h 2784"/>
              <a:gd name="T6" fmla="*/ 1140 w 2505"/>
              <a:gd name="T7" fmla="*/ 18 h 2784"/>
              <a:gd name="T8" fmla="*/ 1027 w 2505"/>
              <a:gd name="T9" fmla="*/ 36 h 2784"/>
              <a:gd name="T10" fmla="*/ 969 w 2505"/>
              <a:gd name="T11" fmla="*/ 49 h 2784"/>
              <a:gd name="T12" fmla="*/ 1097 w 2505"/>
              <a:gd name="T13" fmla="*/ 49 h 2784"/>
              <a:gd name="T14" fmla="*/ 1218 w 2505"/>
              <a:gd name="T15" fmla="*/ 59 h 2784"/>
              <a:gd name="T16" fmla="*/ 1311 w 2505"/>
              <a:gd name="T17" fmla="*/ 76 h 2784"/>
              <a:gd name="T18" fmla="*/ 1380 w 2505"/>
              <a:gd name="T19" fmla="*/ 97 h 2784"/>
              <a:gd name="T20" fmla="*/ 1472 w 2505"/>
              <a:gd name="T21" fmla="*/ 140 h 2784"/>
              <a:gd name="T22" fmla="*/ 1526 w 2505"/>
              <a:gd name="T23" fmla="*/ 181 h 2784"/>
              <a:gd name="T24" fmla="*/ 1552 w 2505"/>
              <a:gd name="T25" fmla="*/ 217 h 2784"/>
              <a:gd name="T26" fmla="*/ 1561 w 2505"/>
              <a:gd name="T27" fmla="*/ 241 h 2784"/>
              <a:gd name="T28" fmla="*/ 1561 w 2505"/>
              <a:gd name="T29" fmla="*/ 253 h 2784"/>
              <a:gd name="T30" fmla="*/ 1416 w 2505"/>
              <a:gd name="T31" fmla="*/ 333 h 2784"/>
              <a:gd name="T32" fmla="*/ 1210 w 2505"/>
              <a:gd name="T33" fmla="*/ 468 h 2784"/>
              <a:gd name="T34" fmla="*/ 1016 w 2505"/>
              <a:gd name="T35" fmla="*/ 619 h 2784"/>
              <a:gd name="T36" fmla="*/ 834 w 2505"/>
              <a:gd name="T37" fmla="*/ 785 h 2784"/>
              <a:gd name="T38" fmla="*/ 666 w 2505"/>
              <a:gd name="T39" fmla="*/ 964 h 2784"/>
              <a:gd name="T40" fmla="*/ 512 w 2505"/>
              <a:gd name="T41" fmla="*/ 1157 h 2784"/>
              <a:gd name="T42" fmla="*/ 375 w 2505"/>
              <a:gd name="T43" fmla="*/ 1362 h 2784"/>
              <a:gd name="T44" fmla="*/ 255 w 2505"/>
              <a:gd name="T45" fmla="*/ 1578 h 2784"/>
              <a:gd name="T46" fmla="*/ 151 w 2505"/>
              <a:gd name="T47" fmla="*/ 1804 h 2784"/>
              <a:gd name="T48" fmla="*/ 67 w 2505"/>
              <a:gd name="T49" fmla="*/ 2040 h 2784"/>
              <a:gd name="T50" fmla="*/ 0 w 2505"/>
              <a:gd name="T51" fmla="*/ 2285 h 2784"/>
              <a:gd name="T52" fmla="*/ 229 w 2505"/>
              <a:gd name="T53" fmla="*/ 2724 h 2784"/>
              <a:gd name="T54" fmla="*/ 250 w 2505"/>
              <a:gd name="T55" fmla="*/ 2546 h 2784"/>
              <a:gd name="T56" fmla="*/ 281 w 2505"/>
              <a:gd name="T57" fmla="*/ 2371 h 2784"/>
              <a:gd name="T58" fmla="*/ 323 w 2505"/>
              <a:gd name="T59" fmla="*/ 2201 h 2784"/>
              <a:gd name="T60" fmla="*/ 376 w 2505"/>
              <a:gd name="T61" fmla="*/ 2035 h 2784"/>
              <a:gd name="T62" fmla="*/ 439 w 2505"/>
              <a:gd name="T63" fmla="*/ 1874 h 2784"/>
              <a:gd name="T64" fmla="*/ 512 w 2505"/>
              <a:gd name="T65" fmla="*/ 1718 h 2784"/>
              <a:gd name="T66" fmla="*/ 594 w 2505"/>
              <a:gd name="T67" fmla="*/ 1567 h 2784"/>
              <a:gd name="T68" fmla="*/ 684 w 2505"/>
              <a:gd name="T69" fmla="*/ 1421 h 2784"/>
              <a:gd name="T70" fmla="*/ 783 w 2505"/>
              <a:gd name="T71" fmla="*/ 1283 h 2784"/>
              <a:gd name="T72" fmla="*/ 891 w 2505"/>
              <a:gd name="T73" fmla="*/ 1151 h 2784"/>
              <a:gd name="T74" fmla="*/ 1006 w 2505"/>
              <a:gd name="T75" fmla="*/ 1026 h 2784"/>
              <a:gd name="T76" fmla="*/ 1128 w 2505"/>
              <a:gd name="T77" fmla="*/ 907 h 2784"/>
              <a:gd name="T78" fmla="*/ 1258 w 2505"/>
              <a:gd name="T79" fmla="*/ 797 h 2784"/>
              <a:gd name="T80" fmla="*/ 1395 w 2505"/>
              <a:gd name="T81" fmla="*/ 695 h 2784"/>
              <a:gd name="T82" fmla="*/ 1537 w 2505"/>
              <a:gd name="T83" fmla="*/ 601 h 2784"/>
              <a:gd name="T84" fmla="*/ 1686 w 2505"/>
              <a:gd name="T85" fmla="*/ 516 h 2784"/>
              <a:gd name="T86" fmla="*/ 1840 w 2505"/>
              <a:gd name="T87" fmla="*/ 440 h 2784"/>
              <a:gd name="T88" fmla="*/ 2000 w 2505"/>
              <a:gd name="T89" fmla="*/ 374 h 2784"/>
              <a:gd name="T90" fmla="*/ 2164 w 2505"/>
              <a:gd name="T91" fmla="*/ 317 h 2784"/>
              <a:gd name="T92" fmla="*/ 2333 w 2505"/>
              <a:gd name="T93" fmla="*/ 271 h 2784"/>
              <a:gd name="T94" fmla="*/ 2505 w 2505"/>
              <a:gd name="T95" fmla="*/ 235 h 2784"/>
              <a:gd name="T96" fmla="*/ 2450 w 2505"/>
              <a:gd name="T97" fmla="*/ 209 h 2784"/>
              <a:gd name="T98" fmla="*/ 2294 w 2505"/>
              <a:gd name="T99" fmla="*/ 149 h 2784"/>
              <a:gd name="T100" fmla="*/ 2125 w 2505"/>
              <a:gd name="T101" fmla="*/ 96 h 2784"/>
              <a:gd name="T102" fmla="*/ 1919 w 2505"/>
              <a:gd name="T103" fmla="*/ 47 h 2784"/>
              <a:gd name="T104" fmla="*/ 1768 w 2505"/>
              <a:gd name="T105" fmla="*/ 23 h 2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505" h="2784">
                <a:moveTo>
                  <a:pt x="1768" y="23"/>
                </a:moveTo>
                <a:lnTo>
                  <a:pt x="1768" y="23"/>
                </a:lnTo>
                <a:lnTo>
                  <a:pt x="1724" y="18"/>
                </a:lnTo>
                <a:lnTo>
                  <a:pt x="1682" y="13"/>
                </a:lnTo>
                <a:lnTo>
                  <a:pt x="1598" y="7"/>
                </a:lnTo>
                <a:lnTo>
                  <a:pt x="1519" y="2"/>
                </a:lnTo>
                <a:lnTo>
                  <a:pt x="1445" y="0"/>
                </a:lnTo>
                <a:lnTo>
                  <a:pt x="1373" y="2"/>
                </a:lnTo>
                <a:lnTo>
                  <a:pt x="1307" y="4"/>
                </a:lnTo>
                <a:lnTo>
                  <a:pt x="1247" y="8"/>
                </a:lnTo>
                <a:lnTo>
                  <a:pt x="1191" y="13"/>
                </a:lnTo>
                <a:lnTo>
                  <a:pt x="1140" y="18"/>
                </a:lnTo>
                <a:lnTo>
                  <a:pt x="1097" y="24"/>
                </a:lnTo>
                <a:lnTo>
                  <a:pt x="1059" y="30"/>
                </a:lnTo>
                <a:lnTo>
                  <a:pt x="1027" y="36"/>
                </a:lnTo>
                <a:lnTo>
                  <a:pt x="983" y="45"/>
                </a:lnTo>
                <a:lnTo>
                  <a:pt x="969" y="49"/>
                </a:lnTo>
                <a:lnTo>
                  <a:pt x="969" y="49"/>
                </a:lnTo>
                <a:lnTo>
                  <a:pt x="1004" y="47"/>
                </a:lnTo>
                <a:lnTo>
                  <a:pt x="1045" y="47"/>
                </a:lnTo>
                <a:lnTo>
                  <a:pt x="1097" y="49"/>
                </a:lnTo>
                <a:lnTo>
                  <a:pt x="1155" y="52"/>
                </a:lnTo>
                <a:lnTo>
                  <a:pt x="1186" y="55"/>
                </a:lnTo>
                <a:lnTo>
                  <a:pt x="1218" y="59"/>
                </a:lnTo>
                <a:lnTo>
                  <a:pt x="1249" y="63"/>
                </a:lnTo>
                <a:lnTo>
                  <a:pt x="1280" y="68"/>
                </a:lnTo>
                <a:lnTo>
                  <a:pt x="1311" y="76"/>
                </a:lnTo>
                <a:lnTo>
                  <a:pt x="1341" y="83"/>
                </a:lnTo>
                <a:lnTo>
                  <a:pt x="1341" y="83"/>
                </a:lnTo>
                <a:lnTo>
                  <a:pt x="1380" y="97"/>
                </a:lnTo>
                <a:lnTo>
                  <a:pt x="1416" y="112"/>
                </a:lnTo>
                <a:lnTo>
                  <a:pt x="1446" y="125"/>
                </a:lnTo>
                <a:lnTo>
                  <a:pt x="1472" y="140"/>
                </a:lnTo>
                <a:lnTo>
                  <a:pt x="1494" y="154"/>
                </a:lnTo>
                <a:lnTo>
                  <a:pt x="1511" y="167"/>
                </a:lnTo>
                <a:lnTo>
                  <a:pt x="1526" y="181"/>
                </a:lnTo>
                <a:lnTo>
                  <a:pt x="1537" y="193"/>
                </a:lnTo>
                <a:lnTo>
                  <a:pt x="1546" y="206"/>
                </a:lnTo>
                <a:lnTo>
                  <a:pt x="1552" y="217"/>
                </a:lnTo>
                <a:lnTo>
                  <a:pt x="1557" y="227"/>
                </a:lnTo>
                <a:lnTo>
                  <a:pt x="1560" y="235"/>
                </a:lnTo>
                <a:lnTo>
                  <a:pt x="1561" y="241"/>
                </a:lnTo>
                <a:lnTo>
                  <a:pt x="1562" y="248"/>
                </a:lnTo>
                <a:lnTo>
                  <a:pt x="1561" y="251"/>
                </a:lnTo>
                <a:lnTo>
                  <a:pt x="1561" y="253"/>
                </a:lnTo>
                <a:lnTo>
                  <a:pt x="1561" y="253"/>
                </a:lnTo>
                <a:lnTo>
                  <a:pt x="1488" y="292"/>
                </a:lnTo>
                <a:lnTo>
                  <a:pt x="1416" y="333"/>
                </a:lnTo>
                <a:lnTo>
                  <a:pt x="1347" y="376"/>
                </a:lnTo>
                <a:lnTo>
                  <a:pt x="1278" y="422"/>
                </a:lnTo>
                <a:lnTo>
                  <a:pt x="1210" y="468"/>
                </a:lnTo>
                <a:lnTo>
                  <a:pt x="1144" y="517"/>
                </a:lnTo>
                <a:lnTo>
                  <a:pt x="1079" y="566"/>
                </a:lnTo>
                <a:lnTo>
                  <a:pt x="1016" y="619"/>
                </a:lnTo>
                <a:lnTo>
                  <a:pt x="954" y="673"/>
                </a:lnTo>
                <a:lnTo>
                  <a:pt x="893" y="728"/>
                </a:lnTo>
                <a:lnTo>
                  <a:pt x="834" y="785"/>
                </a:lnTo>
                <a:lnTo>
                  <a:pt x="776" y="843"/>
                </a:lnTo>
                <a:lnTo>
                  <a:pt x="720" y="902"/>
                </a:lnTo>
                <a:lnTo>
                  <a:pt x="666" y="964"/>
                </a:lnTo>
                <a:lnTo>
                  <a:pt x="614" y="1027"/>
                </a:lnTo>
                <a:lnTo>
                  <a:pt x="562" y="1091"/>
                </a:lnTo>
                <a:lnTo>
                  <a:pt x="512" y="1157"/>
                </a:lnTo>
                <a:lnTo>
                  <a:pt x="465" y="1224"/>
                </a:lnTo>
                <a:lnTo>
                  <a:pt x="420" y="1293"/>
                </a:lnTo>
                <a:lnTo>
                  <a:pt x="375" y="1362"/>
                </a:lnTo>
                <a:lnTo>
                  <a:pt x="333" y="1432"/>
                </a:lnTo>
                <a:lnTo>
                  <a:pt x="293" y="1505"/>
                </a:lnTo>
                <a:lnTo>
                  <a:pt x="255" y="1578"/>
                </a:lnTo>
                <a:lnTo>
                  <a:pt x="218" y="1652"/>
                </a:lnTo>
                <a:lnTo>
                  <a:pt x="183" y="1728"/>
                </a:lnTo>
                <a:lnTo>
                  <a:pt x="151" y="1804"/>
                </a:lnTo>
                <a:lnTo>
                  <a:pt x="122" y="1882"/>
                </a:lnTo>
                <a:lnTo>
                  <a:pt x="93" y="1961"/>
                </a:lnTo>
                <a:lnTo>
                  <a:pt x="67" y="2040"/>
                </a:lnTo>
                <a:lnTo>
                  <a:pt x="43" y="2122"/>
                </a:lnTo>
                <a:lnTo>
                  <a:pt x="20" y="2203"/>
                </a:lnTo>
                <a:lnTo>
                  <a:pt x="0" y="2285"/>
                </a:lnTo>
                <a:lnTo>
                  <a:pt x="224" y="2784"/>
                </a:lnTo>
                <a:lnTo>
                  <a:pt x="224" y="2784"/>
                </a:lnTo>
                <a:lnTo>
                  <a:pt x="229" y="2724"/>
                </a:lnTo>
                <a:lnTo>
                  <a:pt x="234" y="2664"/>
                </a:lnTo>
                <a:lnTo>
                  <a:pt x="242" y="2605"/>
                </a:lnTo>
                <a:lnTo>
                  <a:pt x="250" y="2546"/>
                </a:lnTo>
                <a:lnTo>
                  <a:pt x="259" y="2488"/>
                </a:lnTo>
                <a:lnTo>
                  <a:pt x="270" y="2430"/>
                </a:lnTo>
                <a:lnTo>
                  <a:pt x="281" y="2371"/>
                </a:lnTo>
                <a:lnTo>
                  <a:pt x="295" y="2315"/>
                </a:lnTo>
                <a:lnTo>
                  <a:pt x="308" y="2258"/>
                </a:lnTo>
                <a:lnTo>
                  <a:pt x="323" y="2201"/>
                </a:lnTo>
                <a:lnTo>
                  <a:pt x="340" y="2145"/>
                </a:lnTo>
                <a:lnTo>
                  <a:pt x="358" y="2090"/>
                </a:lnTo>
                <a:lnTo>
                  <a:pt x="376" y="2035"/>
                </a:lnTo>
                <a:lnTo>
                  <a:pt x="396" y="1981"/>
                </a:lnTo>
                <a:lnTo>
                  <a:pt x="417" y="1927"/>
                </a:lnTo>
                <a:lnTo>
                  <a:pt x="439" y="1874"/>
                </a:lnTo>
                <a:lnTo>
                  <a:pt x="463" y="1820"/>
                </a:lnTo>
                <a:lnTo>
                  <a:pt x="486" y="1769"/>
                </a:lnTo>
                <a:lnTo>
                  <a:pt x="512" y="1718"/>
                </a:lnTo>
                <a:lnTo>
                  <a:pt x="538" y="1666"/>
                </a:lnTo>
                <a:lnTo>
                  <a:pt x="565" y="1617"/>
                </a:lnTo>
                <a:lnTo>
                  <a:pt x="594" y="1567"/>
                </a:lnTo>
                <a:lnTo>
                  <a:pt x="622" y="1518"/>
                </a:lnTo>
                <a:lnTo>
                  <a:pt x="653" y="1470"/>
                </a:lnTo>
                <a:lnTo>
                  <a:pt x="684" y="1421"/>
                </a:lnTo>
                <a:lnTo>
                  <a:pt x="716" y="1374"/>
                </a:lnTo>
                <a:lnTo>
                  <a:pt x="750" y="1329"/>
                </a:lnTo>
                <a:lnTo>
                  <a:pt x="783" y="1283"/>
                </a:lnTo>
                <a:lnTo>
                  <a:pt x="818" y="1238"/>
                </a:lnTo>
                <a:lnTo>
                  <a:pt x="854" y="1194"/>
                </a:lnTo>
                <a:lnTo>
                  <a:pt x="891" y="1151"/>
                </a:lnTo>
                <a:lnTo>
                  <a:pt x="928" y="1109"/>
                </a:lnTo>
                <a:lnTo>
                  <a:pt x="966" y="1067"/>
                </a:lnTo>
                <a:lnTo>
                  <a:pt x="1006" y="1026"/>
                </a:lnTo>
                <a:lnTo>
                  <a:pt x="1046" y="985"/>
                </a:lnTo>
                <a:lnTo>
                  <a:pt x="1087" y="946"/>
                </a:lnTo>
                <a:lnTo>
                  <a:pt x="1128" y="907"/>
                </a:lnTo>
                <a:lnTo>
                  <a:pt x="1171" y="870"/>
                </a:lnTo>
                <a:lnTo>
                  <a:pt x="1215" y="833"/>
                </a:lnTo>
                <a:lnTo>
                  <a:pt x="1258" y="797"/>
                </a:lnTo>
                <a:lnTo>
                  <a:pt x="1302" y="763"/>
                </a:lnTo>
                <a:lnTo>
                  <a:pt x="1348" y="728"/>
                </a:lnTo>
                <a:lnTo>
                  <a:pt x="1395" y="695"/>
                </a:lnTo>
                <a:lnTo>
                  <a:pt x="1441" y="663"/>
                </a:lnTo>
                <a:lnTo>
                  <a:pt x="1489" y="632"/>
                </a:lnTo>
                <a:lnTo>
                  <a:pt x="1537" y="601"/>
                </a:lnTo>
                <a:lnTo>
                  <a:pt x="1587" y="571"/>
                </a:lnTo>
                <a:lnTo>
                  <a:pt x="1636" y="544"/>
                </a:lnTo>
                <a:lnTo>
                  <a:pt x="1686" y="516"/>
                </a:lnTo>
                <a:lnTo>
                  <a:pt x="1736" y="490"/>
                </a:lnTo>
                <a:lnTo>
                  <a:pt x="1788" y="465"/>
                </a:lnTo>
                <a:lnTo>
                  <a:pt x="1840" y="440"/>
                </a:lnTo>
                <a:lnTo>
                  <a:pt x="1893" y="417"/>
                </a:lnTo>
                <a:lnTo>
                  <a:pt x="1947" y="395"/>
                </a:lnTo>
                <a:lnTo>
                  <a:pt x="2000" y="374"/>
                </a:lnTo>
                <a:lnTo>
                  <a:pt x="2054" y="354"/>
                </a:lnTo>
                <a:lnTo>
                  <a:pt x="2108" y="335"/>
                </a:lnTo>
                <a:lnTo>
                  <a:pt x="2164" y="317"/>
                </a:lnTo>
                <a:lnTo>
                  <a:pt x="2220" y="301"/>
                </a:lnTo>
                <a:lnTo>
                  <a:pt x="2277" y="285"/>
                </a:lnTo>
                <a:lnTo>
                  <a:pt x="2333" y="271"/>
                </a:lnTo>
                <a:lnTo>
                  <a:pt x="2390" y="257"/>
                </a:lnTo>
                <a:lnTo>
                  <a:pt x="2447" y="245"/>
                </a:lnTo>
                <a:lnTo>
                  <a:pt x="2505" y="235"/>
                </a:lnTo>
                <a:lnTo>
                  <a:pt x="2505" y="235"/>
                </a:lnTo>
                <a:lnTo>
                  <a:pt x="2492" y="228"/>
                </a:lnTo>
                <a:lnTo>
                  <a:pt x="2450" y="209"/>
                </a:lnTo>
                <a:lnTo>
                  <a:pt x="2383" y="182"/>
                </a:lnTo>
                <a:lnTo>
                  <a:pt x="2341" y="166"/>
                </a:lnTo>
                <a:lnTo>
                  <a:pt x="2294" y="149"/>
                </a:lnTo>
                <a:lnTo>
                  <a:pt x="2242" y="131"/>
                </a:lnTo>
                <a:lnTo>
                  <a:pt x="2185" y="114"/>
                </a:lnTo>
                <a:lnTo>
                  <a:pt x="2125" y="96"/>
                </a:lnTo>
                <a:lnTo>
                  <a:pt x="2059" y="78"/>
                </a:lnTo>
                <a:lnTo>
                  <a:pt x="1991" y="62"/>
                </a:lnTo>
                <a:lnTo>
                  <a:pt x="1919" y="47"/>
                </a:lnTo>
                <a:lnTo>
                  <a:pt x="1845" y="34"/>
                </a:lnTo>
                <a:lnTo>
                  <a:pt x="1768" y="23"/>
                </a:lnTo>
                <a:lnTo>
                  <a:pt x="1768" y="23"/>
                </a:lnTo>
                <a:close/>
              </a:path>
            </a:pathLst>
          </a:custGeom>
          <a:solidFill>
            <a:srgbClr val="FBAE03"/>
          </a:solidFill>
          <a:ln w="1588">
            <a:noFill/>
            <a:prstDash val="solid"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110" dirty="0">
              <a:latin typeface="微软雅黑" panose="020B0503020204020204" pitchFamily="34" charset="-122"/>
            </a:endParaRPr>
          </a:p>
        </p:txBody>
      </p:sp>
      <p:sp>
        <p:nvSpPr>
          <p:cNvPr id="83" name="Freeform 5"/>
          <p:cNvSpPr/>
          <p:nvPr/>
        </p:nvSpPr>
        <p:spPr bwMode="auto">
          <a:xfrm rot="10800000">
            <a:off x="5069773" y="4269430"/>
            <a:ext cx="492368" cy="547423"/>
          </a:xfrm>
          <a:custGeom>
            <a:avLst/>
            <a:gdLst>
              <a:gd name="T0" fmla="*/ 1724 w 2505"/>
              <a:gd name="T1" fmla="*/ 18 h 2784"/>
              <a:gd name="T2" fmla="*/ 1519 w 2505"/>
              <a:gd name="T3" fmla="*/ 2 h 2784"/>
              <a:gd name="T4" fmla="*/ 1307 w 2505"/>
              <a:gd name="T5" fmla="*/ 4 h 2784"/>
              <a:gd name="T6" fmla="*/ 1140 w 2505"/>
              <a:gd name="T7" fmla="*/ 18 h 2784"/>
              <a:gd name="T8" fmla="*/ 1027 w 2505"/>
              <a:gd name="T9" fmla="*/ 36 h 2784"/>
              <a:gd name="T10" fmla="*/ 969 w 2505"/>
              <a:gd name="T11" fmla="*/ 49 h 2784"/>
              <a:gd name="T12" fmla="*/ 1097 w 2505"/>
              <a:gd name="T13" fmla="*/ 49 h 2784"/>
              <a:gd name="T14" fmla="*/ 1218 w 2505"/>
              <a:gd name="T15" fmla="*/ 59 h 2784"/>
              <a:gd name="T16" fmla="*/ 1311 w 2505"/>
              <a:gd name="T17" fmla="*/ 76 h 2784"/>
              <a:gd name="T18" fmla="*/ 1380 w 2505"/>
              <a:gd name="T19" fmla="*/ 97 h 2784"/>
              <a:gd name="T20" fmla="*/ 1472 w 2505"/>
              <a:gd name="T21" fmla="*/ 140 h 2784"/>
              <a:gd name="T22" fmla="*/ 1526 w 2505"/>
              <a:gd name="T23" fmla="*/ 181 h 2784"/>
              <a:gd name="T24" fmla="*/ 1552 w 2505"/>
              <a:gd name="T25" fmla="*/ 217 h 2784"/>
              <a:gd name="T26" fmla="*/ 1561 w 2505"/>
              <a:gd name="T27" fmla="*/ 241 h 2784"/>
              <a:gd name="T28" fmla="*/ 1561 w 2505"/>
              <a:gd name="T29" fmla="*/ 253 h 2784"/>
              <a:gd name="T30" fmla="*/ 1416 w 2505"/>
              <a:gd name="T31" fmla="*/ 333 h 2784"/>
              <a:gd name="T32" fmla="*/ 1210 w 2505"/>
              <a:gd name="T33" fmla="*/ 468 h 2784"/>
              <a:gd name="T34" fmla="*/ 1016 w 2505"/>
              <a:gd name="T35" fmla="*/ 619 h 2784"/>
              <a:gd name="T36" fmla="*/ 834 w 2505"/>
              <a:gd name="T37" fmla="*/ 785 h 2784"/>
              <a:gd name="T38" fmla="*/ 666 w 2505"/>
              <a:gd name="T39" fmla="*/ 964 h 2784"/>
              <a:gd name="T40" fmla="*/ 512 w 2505"/>
              <a:gd name="T41" fmla="*/ 1157 h 2784"/>
              <a:gd name="T42" fmla="*/ 375 w 2505"/>
              <a:gd name="T43" fmla="*/ 1362 h 2784"/>
              <a:gd name="T44" fmla="*/ 255 w 2505"/>
              <a:gd name="T45" fmla="*/ 1578 h 2784"/>
              <a:gd name="T46" fmla="*/ 151 w 2505"/>
              <a:gd name="T47" fmla="*/ 1804 h 2784"/>
              <a:gd name="T48" fmla="*/ 67 w 2505"/>
              <a:gd name="T49" fmla="*/ 2040 h 2784"/>
              <a:gd name="T50" fmla="*/ 0 w 2505"/>
              <a:gd name="T51" fmla="*/ 2285 h 2784"/>
              <a:gd name="T52" fmla="*/ 229 w 2505"/>
              <a:gd name="T53" fmla="*/ 2724 h 2784"/>
              <a:gd name="T54" fmla="*/ 250 w 2505"/>
              <a:gd name="T55" fmla="*/ 2546 h 2784"/>
              <a:gd name="T56" fmla="*/ 281 w 2505"/>
              <a:gd name="T57" fmla="*/ 2371 h 2784"/>
              <a:gd name="T58" fmla="*/ 323 w 2505"/>
              <a:gd name="T59" fmla="*/ 2201 h 2784"/>
              <a:gd name="T60" fmla="*/ 376 w 2505"/>
              <a:gd name="T61" fmla="*/ 2035 h 2784"/>
              <a:gd name="T62" fmla="*/ 439 w 2505"/>
              <a:gd name="T63" fmla="*/ 1874 h 2784"/>
              <a:gd name="T64" fmla="*/ 512 w 2505"/>
              <a:gd name="T65" fmla="*/ 1718 h 2784"/>
              <a:gd name="T66" fmla="*/ 594 w 2505"/>
              <a:gd name="T67" fmla="*/ 1567 h 2784"/>
              <a:gd name="T68" fmla="*/ 684 w 2505"/>
              <a:gd name="T69" fmla="*/ 1421 h 2784"/>
              <a:gd name="T70" fmla="*/ 783 w 2505"/>
              <a:gd name="T71" fmla="*/ 1283 h 2784"/>
              <a:gd name="T72" fmla="*/ 891 w 2505"/>
              <a:gd name="T73" fmla="*/ 1151 h 2784"/>
              <a:gd name="T74" fmla="*/ 1006 w 2505"/>
              <a:gd name="T75" fmla="*/ 1026 h 2784"/>
              <a:gd name="T76" fmla="*/ 1128 w 2505"/>
              <a:gd name="T77" fmla="*/ 907 h 2784"/>
              <a:gd name="T78" fmla="*/ 1258 w 2505"/>
              <a:gd name="T79" fmla="*/ 797 h 2784"/>
              <a:gd name="T80" fmla="*/ 1395 w 2505"/>
              <a:gd name="T81" fmla="*/ 695 h 2784"/>
              <a:gd name="T82" fmla="*/ 1537 w 2505"/>
              <a:gd name="T83" fmla="*/ 601 h 2784"/>
              <a:gd name="T84" fmla="*/ 1686 w 2505"/>
              <a:gd name="T85" fmla="*/ 516 h 2784"/>
              <a:gd name="T86" fmla="*/ 1840 w 2505"/>
              <a:gd name="T87" fmla="*/ 440 h 2784"/>
              <a:gd name="T88" fmla="*/ 2000 w 2505"/>
              <a:gd name="T89" fmla="*/ 374 h 2784"/>
              <a:gd name="T90" fmla="*/ 2164 w 2505"/>
              <a:gd name="T91" fmla="*/ 317 h 2784"/>
              <a:gd name="T92" fmla="*/ 2333 w 2505"/>
              <a:gd name="T93" fmla="*/ 271 h 2784"/>
              <a:gd name="T94" fmla="*/ 2505 w 2505"/>
              <a:gd name="T95" fmla="*/ 235 h 2784"/>
              <a:gd name="T96" fmla="*/ 2450 w 2505"/>
              <a:gd name="T97" fmla="*/ 209 h 2784"/>
              <a:gd name="T98" fmla="*/ 2294 w 2505"/>
              <a:gd name="T99" fmla="*/ 149 h 2784"/>
              <a:gd name="T100" fmla="*/ 2125 w 2505"/>
              <a:gd name="T101" fmla="*/ 96 h 2784"/>
              <a:gd name="T102" fmla="*/ 1919 w 2505"/>
              <a:gd name="T103" fmla="*/ 47 h 2784"/>
              <a:gd name="T104" fmla="*/ 1768 w 2505"/>
              <a:gd name="T105" fmla="*/ 23 h 2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505" h="2784">
                <a:moveTo>
                  <a:pt x="1768" y="23"/>
                </a:moveTo>
                <a:lnTo>
                  <a:pt x="1768" y="23"/>
                </a:lnTo>
                <a:lnTo>
                  <a:pt x="1724" y="18"/>
                </a:lnTo>
                <a:lnTo>
                  <a:pt x="1682" y="13"/>
                </a:lnTo>
                <a:lnTo>
                  <a:pt x="1598" y="7"/>
                </a:lnTo>
                <a:lnTo>
                  <a:pt x="1519" y="2"/>
                </a:lnTo>
                <a:lnTo>
                  <a:pt x="1445" y="0"/>
                </a:lnTo>
                <a:lnTo>
                  <a:pt x="1373" y="2"/>
                </a:lnTo>
                <a:lnTo>
                  <a:pt x="1307" y="4"/>
                </a:lnTo>
                <a:lnTo>
                  <a:pt x="1247" y="8"/>
                </a:lnTo>
                <a:lnTo>
                  <a:pt x="1191" y="13"/>
                </a:lnTo>
                <a:lnTo>
                  <a:pt x="1140" y="18"/>
                </a:lnTo>
                <a:lnTo>
                  <a:pt x="1097" y="24"/>
                </a:lnTo>
                <a:lnTo>
                  <a:pt x="1059" y="30"/>
                </a:lnTo>
                <a:lnTo>
                  <a:pt x="1027" y="36"/>
                </a:lnTo>
                <a:lnTo>
                  <a:pt x="983" y="45"/>
                </a:lnTo>
                <a:lnTo>
                  <a:pt x="969" y="49"/>
                </a:lnTo>
                <a:lnTo>
                  <a:pt x="969" y="49"/>
                </a:lnTo>
                <a:lnTo>
                  <a:pt x="1004" y="47"/>
                </a:lnTo>
                <a:lnTo>
                  <a:pt x="1045" y="47"/>
                </a:lnTo>
                <a:lnTo>
                  <a:pt x="1097" y="49"/>
                </a:lnTo>
                <a:lnTo>
                  <a:pt x="1155" y="52"/>
                </a:lnTo>
                <a:lnTo>
                  <a:pt x="1186" y="55"/>
                </a:lnTo>
                <a:lnTo>
                  <a:pt x="1218" y="59"/>
                </a:lnTo>
                <a:lnTo>
                  <a:pt x="1249" y="63"/>
                </a:lnTo>
                <a:lnTo>
                  <a:pt x="1280" y="68"/>
                </a:lnTo>
                <a:lnTo>
                  <a:pt x="1311" y="76"/>
                </a:lnTo>
                <a:lnTo>
                  <a:pt x="1341" y="83"/>
                </a:lnTo>
                <a:lnTo>
                  <a:pt x="1341" y="83"/>
                </a:lnTo>
                <a:lnTo>
                  <a:pt x="1380" y="97"/>
                </a:lnTo>
                <a:lnTo>
                  <a:pt x="1416" y="112"/>
                </a:lnTo>
                <a:lnTo>
                  <a:pt x="1446" y="125"/>
                </a:lnTo>
                <a:lnTo>
                  <a:pt x="1472" y="140"/>
                </a:lnTo>
                <a:lnTo>
                  <a:pt x="1494" y="154"/>
                </a:lnTo>
                <a:lnTo>
                  <a:pt x="1511" y="167"/>
                </a:lnTo>
                <a:lnTo>
                  <a:pt x="1526" y="181"/>
                </a:lnTo>
                <a:lnTo>
                  <a:pt x="1537" y="193"/>
                </a:lnTo>
                <a:lnTo>
                  <a:pt x="1546" y="206"/>
                </a:lnTo>
                <a:lnTo>
                  <a:pt x="1552" y="217"/>
                </a:lnTo>
                <a:lnTo>
                  <a:pt x="1557" y="227"/>
                </a:lnTo>
                <a:lnTo>
                  <a:pt x="1560" y="235"/>
                </a:lnTo>
                <a:lnTo>
                  <a:pt x="1561" y="241"/>
                </a:lnTo>
                <a:lnTo>
                  <a:pt x="1562" y="248"/>
                </a:lnTo>
                <a:lnTo>
                  <a:pt x="1561" y="251"/>
                </a:lnTo>
                <a:lnTo>
                  <a:pt x="1561" y="253"/>
                </a:lnTo>
                <a:lnTo>
                  <a:pt x="1561" y="253"/>
                </a:lnTo>
                <a:lnTo>
                  <a:pt x="1488" y="292"/>
                </a:lnTo>
                <a:lnTo>
                  <a:pt x="1416" y="333"/>
                </a:lnTo>
                <a:lnTo>
                  <a:pt x="1347" y="376"/>
                </a:lnTo>
                <a:lnTo>
                  <a:pt x="1278" y="422"/>
                </a:lnTo>
                <a:lnTo>
                  <a:pt x="1210" y="468"/>
                </a:lnTo>
                <a:lnTo>
                  <a:pt x="1144" y="517"/>
                </a:lnTo>
                <a:lnTo>
                  <a:pt x="1079" y="566"/>
                </a:lnTo>
                <a:lnTo>
                  <a:pt x="1016" y="619"/>
                </a:lnTo>
                <a:lnTo>
                  <a:pt x="954" y="673"/>
                </a:lnTo>
                <a:lnTo>
                  <a:pt x="893" y="728"/>
                </a:lnTo>
                <a:lnTo>
                  <a:pt x="834" y="785"/>
                </a:lnTo>
                <a:lnTo>
                  <a:pt x="776" y="843"/>
                </a:lnTo>
                <a:lnTo>
                  <a:pt x="720" y="902"/>
                </a:lnTo>
                <a:lnTo>
                  <a:pt x="666" y="964"/>
                </a:lnTo>
                <a:lnTo>
                  <a:pt x="614" y="1027"/>
                </a:lnTo>
                <a:lnTo>
                  <a:pt x="562" y="1091"/>
                </a:lnTo>
                <a:lnTo>
                  <a:pt x="512" y="1157"/>
                </a:lnTo>
                <a:lnTo>
                  <a:pt x="465" y="1224"/>
                </a:lnTo>
                <a:lnTo>
                  <a:pt x="420" y="1293"/>
                </a:lnTo>
                <a:lnTo>
                  <a:pt x="375" y="1362"/>
                </a:lnTo>
                <a:lnTo>
                  <a:pt x="333" y="1432"/>
                </a:lnTo>
                <a:lnTo>
                  <a:pt x="293" y="1505"/>
                </a:lnTo>
                <a:lnTo>
                  <a:pt x="255" y="1578"/>
                </a:lnTo>
                <a:lnTo>
                  <a:pt x="218" y="1652"/>
                </a:lnTo>
                <a:lnTo>
                  <a:pt x="183" y="1728"/>
                </a:lnTo>
                <a:lnTo>
                  <a:pt x="151" y="1804"/>
                </a:lnTo>
                <a:lnTo>
                  <a:pt x="122" y="1882"/>
                </a:lnTo>
                <a:lnTo>
                  <a:pt x="93" y="1961"/>
                </a:lnTo>
                <a:lnTo>
                  <a:pt x="67" y="2040"/>
                </a:lnTo>
                <a:lnTo>
                  <a:pt x="43" y="2122"/>
                </a:lnTo>
                <a:lnTo>
                  <a:pt x="20" y="2203"/>
                </a:lnTo>
                <a:lnTo>
                  <a:pt x="0" y="2285"/>
                </a:lnTo>
                <a:lnTo>
                  <a:pt x="224" y="2784"/>
                </a:lnTo>
                <a:lnTo>
                  <a:pt x="224" y="2784"/>
                </a:lnTo>
                <a:lnTo>
                  <a:pt x="229" y="2724"/>
                </a:lnTo>
                <a:lnTo>
                  <a:pt x="234" y="2664"/>
                </a:lnTo>
                <a:lnTo>
                  <a:pt x="242" y="2605"/>
                </a:lnTo>
                <a:lnTo>
                  <a:pt x="250" y="2546"/>
                </a:lnTo>
                <a:lnTo>
                  <a:pt x="259" y="2488"/>
                </a:lnTo>
                <a:lnTo>
                  <a:pt x="270" y="2430"/>
                </a:lnTo>
                <a:lnTo>
                  <a:pt x="281" y="2371"/>
                </a:lnTo>
                <a:lnTo>
                  <a:pt x="295" y="2315"/>
                </a:lnTo>
                <a:lnTo>
                  <a:pt x="308" y="2258"/>
                </a:lnTo>
                <a:lnTo>
                  <a:pt x="323" y="2201"/>
                </a:lnTo>
                <a:lnTo>
                  <a:pt x="340" y="2145"/>
                </a:lnTo>
                <a:lnTo>
                  <a:pt x="358" y="2090"/>
                </a:lnTo>
                <a:lnTo>
                  <a:pt x="376" y="2035"/>
                </a:lnTo>
                <a:lnTo>
                  <a:pt x="396" y="1981"/>
                </a:lnTo>
                <a:lnTo>
                  <a:pt x="417" y="1927"/>
                </a:lnTo>
                <a:lnTo>
                  <a:pt x="439" y="1874"/>
                </a:lnTo>
                <a:lnTo>
                  <a:pt x="463" y="1820"/>
                </a:lnTo>
                <a:lnTo>
                  <a:pt x="486" y="1769"/>
                </a:lnTo>
                <a:lnTo>
                  <a:pt x="512" y="1718"/>
                </a:lnTo>
                <a:lnTo>
                  <a:pt x="538" y="1666"/>
                </a:lnTo>
                <a:lnTo>
                  <a:pt x="565" y="1617"/>
                </a:lnTo>
                <a:lnTo>
                  <a:pt x="594" y="1567"/>
                </a:lnTo>
                <a:lnTo>
                  <a:pt x="622" y="1518"/>
                </a:lnTo>
                <a:lnTo>
                  <a:pt x="653" y="1470"/>
                </a:lnTo>
                <a:lnTo>
                  <a:pt x="684" y="1421"/>
                </a:lnTo>
                <a:lnTo>
                  <a:pt x="716" y="1374"/>
                </a:lnTo>
                <a:lnTo>
                  <a:pt x="750" y="1329"/>
                </a:lnTo>
                <a:lnTo>
                  <a:pt x="783" y="1283"/>
                </a:lnTo>
                <a:lnTo>
                  <a:pt x="818" y="1238"/>
                </a:lnTo>
                <a:lnTo>
                  <a:pt x="854" y="1194"/>
                </a:lnTo>
                <a:lnTo>
                  <a:pt x="891" y="1151"/>
                </a:lnTo>
                <a:lnTo>
                  <a:pt x="928" y="1109"/>
                </a:lnTo>
                <a:lnTo>
                  <a:pt x="966" y="1067"/>
                </a:lnTo>
                <a:lnTo>
                  <a:pt x="1006" y="1026"/>
                </a:lnTo>
                <a:lnTo>
                  <a:pt x="1046" y="985"/>
                </a:lnTo>
                <a:lnTo>
                  <a:pt x="1087" y="946"/>
                </a:lnTo>
                <a:lnTo>
                  <a:pt x="1128" y="907"/>
                </a:lnTo>
                <a:lnTo>
                  <a:pt x="1171" y="870"/>
                </a:lnTo>
                <a:lnTo>
                  <a:pt x="1215" y="833"/>
                </a:lnTo>
                <a:lnTo>
                  <a:pt x="1258" y="797"/>
                </a:lnTo>
                <a:lnTo>
                  <a:pt x="1302" y="763"/>
                </a:lnTo>
                <a:lnTo>
                  <a:pt x="1348" y="728"/>
                </a:lnTo>
                <a:lnTo>
                  <a:pt x="1395" y="695"/>
                </a:lnTo>
                <a:lnTo>
                  <a:pt x="1441" y="663"/>
                </a:lnTo>
                <a:lnTo>
                  <a:pt x="1489" y="632"/>
                </a:lnTo>
                <a:lnTo>
                  <a:pt x="1537" y="601"/>
                </a:lnTo>
                <a:lnTo>
                  <a:pt x="1587" y="571"/>
                </a:lnTo>
                <a:lnTo>
                  <a:pt x="1636" y="544"/>
                </a:lnTo>
                <a:lnTo>
                  <a:pt x="1686" y="516"/>
                </a:lnTo>
                <a:lnTo>
                  <a:pt x="1736" y="490"/>
                </a:lnTo>
                <a:lnTo>
                  <a:pt x="1788" y="465"/>
                </a:lnTo>
                <a:lnTo>
                  <a:pt x="1840" y="440"/>
                </a:lnTo>
                <a:lnTo>
                  <a:pt x="1893" y="417"/>
                </a:lnTo>
                <a:lnTo>
                  <a:pt x="1947" y="395"/>
                </a:lnTo>
                <a:lnTo>
                  <a:pt x="2000" y="374"/>
                </a:lnTo>
                <a:lnTo>
                  <a:pt x="2054" y="354"/>
                </a:lnTo>
                <a:lnTo>
                  <a:pt x="2108" y="335"/>
                </a:lnTo>
                <a:lnTo>
                  <a:pt x="2164" y="317"/>
                </a:lnTo>
                <a:lnTo>
                  <a:pt x="2220" y="301"/>
                </a:lnTo>
                <a:lnTo>
                  <a:pt x="2277" y="285"/>
                </a:lnTo>
                <a:lnTo>
                  <a:pt x="2333" y="271"/>
                </a:lnTo>
                <a:lnTo>
                  <a:pt x="2390" y="257"/>
                </a:lnTo>
                <a:lnTo>
                  <a:pt x="2447" y="245"/>
                </a:lnTo>
                <a:lnTo>
                  <a:pt x="2505" y="235"/>
                </a:lnTo>
                <a:lnTo>
                  <a:pt x="2505" y="235"/>
                </a:lnTo>
                <a:lnTo>
                  <a:pt x="2492" y="228"/>
                </a:lnTo>
                <a:lnTo>
                  <a:pt x="2450" y="209"/>
                </a:lnTo>
                <a:lnTo>
                  <a:pt x="2383" y="182"/>
                </a:lnTo>
                <a:lnTo>
                  <a:pt x="2341" y="166"/>
                </a:lnTo>
                <a:lnTo>
                  <a:pt x="2294" y="149"/>
                </a:lnTo>
                <a:lnTo>
                  <a:pt x="2242" y="131"/>
                </a:lnTo>
                <a:lnTo>
                  <a:pt x="2185" y="114"/>
                </a:lnTo>
                <a:lnTo>
                  <a:pt x="2125" y="96"/>
                </a:lnTo>
                <a:lnTo>
                  <a:pt x="2059" y="78"/>
                </a:lnTo>
                <a:lnTo>
                  <a:pt x="1991" y="62"/>
                </a:lnTo>
                <a:lnTo>
                  <a:pt x="1919" y="47"/>
                </a:lnTo>
                <a:lnTo>
                  <a:pt x="1845" y="34"/>
                </a:lnTo>
                <a:lnTo>
                  <a:pt x="1768" y="23"/>
                </a:lnTo>
                <a:lnTo>
                  <a:pt x="1768" y="23"/>
                </a:lnTo>
                <a:close/>
              </a:path>
            </a:pathLst>
          </a:custGeom>
          <a:solidFill>
            <a:srgbClr val="FBAE03"/>
          </a:solidFill>
          <a:ln w="1588">
            <a:noFill/>
            <a:prstDash val="solid"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110" dirty="0">
              <a:latin typeface="微软雅黑" panose="020B0503020204020204" pitchFamily="34" charset="-122"/>
            </a:endParaRPr>
          </a:p>
        </p:txBody>
      </p:sp>
      <p:sp>
        <p:nvSpPr>
          <p:cNvPr id="84" name="Freeform 5"/>
          <p:cNvSpPr/>
          <p:nvPr/>
        </p:nvSpPr>
        <p:spPr bwMode="auto">
          <a:xfrm>
            <a:off x="3157151" y="2815626"/>
            <a:ext cx="480415" cy="534133"/>
          </a:xfrm>
          <a:custGeom>
            <a:avLst/>
            <a:gdLst>
              <a:gd name="T0" fmla="*/ 1724 w 2505"/>
              <a:gd name="T1" fmla="*/ 18 h 2784"/>
              <a:gd name="T2" fmla="*/ 1519 w 2505"/>
              <a:gd name="T3" fmla="*/ 2 h 2784"/>
              <a:gd name="T4" fmla="*/ 1307 w 2505"/>
              <a:gd name="T5" fmla="*/ 4 h 2784"/>
              <a:gd name="T6" fmla="*/ 1140 w 2505"/>
              <a:gd name="T7" fmla="*/ 18 h 2784"/>
              <a:gd name="T8" fmla="*/ 1027 w 2505"/>
              <a:gd name="T9" fmla="*/ 36 h 2784"/>
              <a:gd name="T10" fmla="*/ 969 w 2505"/>
              <a:gd name="T11" fmla="*/ 49 h 2784"/>
              <a:gd name="T12" fmla="*/ 1097 w 2505"/>
              <a:gd name="T13" fmla="*/ 49 h 2784"/>
              <a:gd name="T14" fmla="*/ 1218 w 2505"/>
              <a:gd name="T15" fmla="*/ 59 h 2784"/>
              <a:gd name="T16" fmla="*/ 1311 w 2505"/>
              <a:gd name="T17" fmla="*/ 76 h 2784"/>
              <a:gd name="T18" fmla="*/ 1380 w 2505"/>
              <a:gd name="T19" fmla="*/ 97 h 2784"/>
              <a:gd name="T20" fmla="*/ 1472 w 2505"/>
              <a:gd name="T21" fmla="*/ 140 h 2784"/>
              <a:gd name="T22" fmla="*/ 1526 w 2505"/>
              <a:gd name="T23" fmla="*/ 181 h 2784"/>
              <a:gd name="T24" fmla="*/ 1552 w 2505"/>
              <a:gd name="T25" fmla="*/ 217 h 2784"/>
              <a:gd name="T26" fmla="*/ 1561 w 2505"/>
              <a:gd name="T27" fmla="*/ 241 h 2784"/>
              <a:gd name="T28" fmla="*/ 1561 w 2505"/>
              <a:gd name="T29" fmla="*/ 253 h 2784"/>
              <a:gd name="T30" fmla="*/ 1416 w 2505"/>
              <a:gd name="T31" fmla="*/ 333 h 2784"/>
              <a:gd name="T32" fmla="*/ 1210 w 2505"/>
              <a:gd name="T33" fmla="*/ 468 h 2784"/>
              <a:gd name="T34" fmla="*/ 1016 w 2505"/>
              <a:gd name="T35" fmla="*/ 619 h 2784"/>
              <a:gd name="T36" fmla="*/ 834 w 2505"/>
              <a:gd name="T37" fmla="*/ 785 h 2784"/>
              <a:gd name="T38" fmla="*/ 666 w 2505"/>
              <a:gd name="T39" fmla="*/ 964 h 2784"/>
              <a:gd name="T40" fmla="*/ 512 w 2505"/>
              <a:gd name="T41" fmla="*/ 1157 h 2784"/>
              <a:gd name="T42" fmla="*/ 375 w 2505"/>
              <a:gd name="T43" fmla="*/ 1362 h 2784"/>
              <a:gd name="T44" fmla="*/ 255 w 2505"/>
              <a:gd name="T45" fmla="*/ 1578 h 2784"/>
              <a:gd name="T46" fmla="*/ 151 w 2505"/>
              <a:gd name="T47" fmla="*/ 1804 h 2784"/>
              <a:gd name="T48" fmla="*/ 67 w 2505"/>
              <a:gd name="T49" fmla="*/ 2040 h 2784"/>
              <a:gd name="T50" fmla="*/ 0 w 2505"/>
              <a:gd name="T51" fmla="*/ 2285 h 2784"/>
              <a:gd name="T52" fmla="*/ 229 w 2505"/>
              <a:gd name="T53" fmla="*/ 2724 h 2784"/>
              <a:gd name="T54" fmla="*/ 250 w 2505"/>
              <a:gd name="T55" fmla="*/ 2546 h 2784"/>
              <a:gd name="T56" fmla="*/ 281 w 2505"/>
              <a:gd name="T57" fmla="*/ 2371 h 2784"/>
              <a:gd name="T58" fmla="*/ 323 w 2505"/>
              <a:gd name="T59" fmla="*/ 2201 h 2784"/>
              <a:gd name="T60" fmla="*/ 376 w 2505"/>
              <a:gd name="T61" fmla="*/ 2035 h 2784"/>
              <a:gd name="T62" fmla="*/ 439 w 2505"/>
              <a:gd name="T63" fmla="*/ 1874 h 2784"/>
              <a:gd name="T64" fmla="*/ 512 w 2505"/>
              <a:gd name="T65" fmla="*/ 1718 h 2784"/>
              <a:gd name="T66" fmla="*/ 594 w 2505"/>
              <a:gd name="T67" fmla="*/ 1567 h 2784"/>
              <a:gd name="T68" fmla="*/ 684 w 2505"/>
              <a:gd name="T69" fmla="*/ 1421 h 2784"/>
              <a:gd name="T70" fmla="*/ 783 w 2505"/>
              <a:gd name="T71" fmla="*/ 1283 h 2784"/>
              <a:gd name="T72" fmla="*/ 891 w 2505"/>
              <a:gd name="T73" fmla="*/ 1151 h 2784"/>
              <a:gd name="T74" fmla="*/ 1006 w 2505"/>
              <a:gd name="T75" fmla="*/ 1026 h 2784"/>
              <a:gd name="T76" fmla="*/ 1128 w 2505"/>
              <a:gd name="T77" fmla="*/ 907 h 2784"/>
              <a:gd name="T78" fmla="*/ 1258 w 2505"/>
              <a:gd name="T79" fmla="*/ 797 h 2784"/>
              <a:gd name="T80" fmla="*/ 1395 w 2505"/>
              <a:gd name="T81" fmla="*/ 695 h 2784"/>
              <a:gd name="T82" fmla="*/ 1537 w 2505"/>
              <a:gd name="T83" fmla="*/ 601 h 2784"/>
              <a:gd name="T84" fmla="*/ 1686 w 2505"/>
              <a:gd name="T85" fmla="*/ 516 h 2784"/>
              <a:gd name="T86" fmla="*/ 1840 w 2505"/>
              <a:gd name="T87" fmla="*/ 440 h 2784"/>
              <a:gd name="T88" fmla="*/ 2000 w 2505"/>
              <a:gd name="T89" fmla="*/ 374 h 2784"/>
              <a:gd name="T90" fmla="*/ 2164 w 2505"/>
              <a:gd name="T91" fmla="*/ 317 h 2784"/>
              <a:gd name="T92" fmla="*/ 2333 w 2505"/>
              <a:gd name="T93" fmla="*/ 271 h 2784"/>
              <a:gd name="T94" fmla="*/ 2505 w 2505"/>
              <a:gd name="T95" fmla="*/ 235 h 2784"/>
              <a:gd name="T96" fmla="*/ 2450 w 2505"/>
              <a:gd name="T97" fmla="*/ 209 h 2784"/>
              <a:gd name="T98" fmla="*/ 2294 w 2505"/>
              <a:gd name="T99" fmla="*/ 149 h 2784"/>
              <a:gd name="T100" fmla="*/ 2125 w 2505"/>
              <a:gd name="T101" fmla="*/ 96 h 2784"/>
              <a:gd name="T102" fmla="*/ 1919 w 2505"/>
              <a:gd name="T103" fmla="*/ 47 h 2784"/>
              <a:gd name="T104" fmla="*/ 1768 w 2505"/>
              <a:gd name="T105" fmla="*/ 23 h 2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505" h="2784">
                <a:moveTo>
                  <a:pt x="1768" y="23"/>
                </a:moveTo>
                <a:lnTo>
                  <a:pt x="1768" y="23"/>
                </a:lnTo>
                <a:lnTo>
                  <a:pt x="1724" y="18"/>
                </a:lnTo>
                <a:lnTo>
                  <a:pt x="1682" y="13"/>
                </a:lnTo>
                <a:lnTo>
                  <a:pt x="1598" y="7"/>
                </a:lnTo>
                <a:lnTo>
                  <a:pt x="1519" y="2"/>
                </a:lnTo>
                <a:lnTo>
                  <a:pt x="1445" y="0"/>
                </a:lnTo>
                <a:lnTo>
                  <a:pt x="1373" y="2"/>
                </a:lnTo>
                <a:lnTo>
                  <a:pt x="1307" y="4"/>
                </a:lnTo>
                <a:lnTo>
                  <a:pt x="1247" y="8"/>
                </a:lnTo>
                <a:lnTo>
                  <a:pt x="1191" y="13"/>
                </a:lnTo>
                <a:lnTo>
                  <a:pt x="1140" y="18"/>
                </a:lnTo>
                <a:lnTo>
                  <a:pt x="1097" y="24"/>
                </a:lnTo>
                <a:lnTo>
                  <a:pt x="1059" y="30"/>
                </a:lnTo>
                <a:lnTo>
                  <a:pt x="1027" y="36"/>
                </a:lnTo>
                <a:lnTo>
                  <a:pt x="983" y="45"/>
                </a:lnTo>
                <a:lnTo>
                  <a:pt x="969" y="49"/>
                </a:lnTo>
                <a:lnTo>
                  <a:pt x="969" y="49"/>
                </a:lnTo>
                <a:lnTo>
                  <a:pt x="1004" y="47"/>
                </a:lnTo>
                <a:lnTo>
                  <a:pt x="1045" y="47"/>
                </a:lnTo>
                <a:lnTo>
                  <a:pt x="1097" y="49"/>
                </a:lnTo>
                <a:lnTo>
                  <a:pt x="1155" y="52"/>
                </a:lnTo>
                <a:lnTo>
                  <a:pt x="1186" y="55"/>
                </a:lnTo>
                <a:lnTo>
                  <a:pt x="1218" y="59"/>
                </a:lnTo>
                <a:lnTo>
                  <a:pt x="1249" y="63"/>
                </a:lnTo>
                <a:lnTo>
                  <a:pt x="1280" y="68"/>
                </a:lnTo>
                <a:lnTo>
                  <a:pt x="1311" y="76"/>
                </a:lnTo>
                <a:lnTo>
                  <a:pt x="1341" y="83"/>
                </a:lnTo>
                <a:lnTo>
                  <a:pt x="1341" y="83"/>
                </a:lnTo>
                <a:lnTo>
                  <a:pt x="1380" y="97"/>
                </a:lnTo>
                <a:lnTo>
                  <a:pt x="1416" y="112"/>
                </a:lnTo>
                <a:lnTo>
                  <a:pt x="1446" y="125"/>
                </a:lnTo>
                <a:lnTo>
                  <a:pt x="1472" y="140"/>
                </a:lnTo>
                <a:lnTo>
                  <a:pt x="1494" y="154"/>
                </a:lnTo>
                <a:lnTo>
                  <a:pt x="1511" y="167"/>
                </a:lnTo>
                <a:lnTo>
                  <a:pt x="1526" y="181"/>
                </a:lnTo>
                <a:lnTo>
                  <a:pt x="1537" y="193"/>
                </a:lnTo>
                <a:lnTo>
                  <a:pt x="1546" y="206"/>
                </a:lnTo>
                <a:lnTo>
                  <a:pt x="1552" y="217"/>
                </a:lnTo>
                <a:lnTo>
                  <a:pt x="1557" y="227"/>
                </a:lnTo>
                <a:lnTo>
                  <a:pt x="1560" y="235"/>
                </a:lnTo>
                <a:lnTo>
                  <a:pt x="1561" y="241"/>
                </a:lnTo>
                <a:lnTo>
                  <a:pt x="1562" y="248"/>
                </a:lnTo>
                <a:lnTo>
                  <a:pt x="1561" y="251"/>
                </a:lnTo>
                <a:lnTo>
                  <a:pt x="1561" y="253"/>
                </a:lnTo>
                <a:lnTo>
                  <a:pt x="1561" y="253"/>
                </a:lnTo>
                <a:lnTo>
                  <a:pt x="1488" y="292"/>
                </a:lnTo>
                <a:lnTo>
                  <a:pt x="1416" y="333"/>
                </a:lnTo>
                <a:lnTo>
                  <a:pt x="1347" y="376"/>
                </a:lnTo>
                <a:lnTo>
                  <a:pt x="1278" y="422"/>
                </a:lnTo>
                <a:lnTo>
                  <a:pt x="1210" y="468"/>
                </a:lnTo>
                <a:lnTo>
                  <a:pt x="1144" y="517"/>
                </a:lnTo>
                <a:lnTo>
                  <a:pt x="1079" y="566"/>
                </a:lnTo>
                <a:lnTo>
                  <a:pt x="1016" y="619"/>
                </a:lnTo>
                <a:lnTo>
                  <a:pt x="954" y="673"/>
                </a:lnTo>
                <a:lnTo>
                  <a:pt x="893" y="728"/>
                </a:lnTo>
                <a:lnTo>
                  <a:pt x="834" y="785"/>
                </a:lnTo>
                <a:lnTo>
                  <a:pt x="776" y="843"/>
                </a:lnTo>
                <a:lnTo>
                  <a:pt x="720" y="902"/>
                </a:lnTo>
                <a:lnTo>
                  <a:pt x="666" y="964"/>
                </a:lnTo>
                <a:lnTo>
                  <a:pt x="614" y="1027"/>
                </a:lnTo>
                <a:lnTo>
                  <a:pt x="562" y="1091"/>
                </a:lnTo>
                <a:lnTo>
                  <a:pt x="512" y="1157"/>
                </a:lnTo>
                <a:lnTo>
                  <a:pt x="465" y="1224"/>
                </a:lnTo>
                <a:lnTo>
                  <a:pt x="420" y="1293"/>
                </a:lnTo>
                <a:lnTo>
                  <a:pt x="375" y="1362"/>
                </a:lnTo>
                <a:lnTo>
                  <a:pt x="333" y="1432"/>
                </a:lnTo>
                <a:lnTo>
                  <a:pt x="293" y="1505"/>
                </a:lnTo>
                <a:lnTo>
                  <a:pt x="255" y="1578"/>
                </a:lnTo>
                <a:lnTo>
                  <a:pt x="218" y="1652"/>
                </a:lnTo>
                <a:lnTo>
                  <a:pt x="183" y="1728"/>
                </a:lnTo>
                <a:lnTo>
                  <a:pt x="151" y="1804"/>
                </a:lnTo>
                <a:lnTo>
                  <a:pt x="122" y="1882"/>
                </a:lnTo>
                <a:lnTo>
                  <a:pt x="93" y="1961"/>
                </a:lnTo>
                <a:lnTo>
                  <a:pt x="67" y="2040"/>
                </a:lnTo>
                <a:lnTo>
                  <a:pt x="43" y="2122"/>
                </a:lnTo>
                <a:lnTo>
                  <a:pt x="20" y="2203"/>
                </a:lnTo>
                <a:lnTo>
                  <a:pt x="0" y="2285"/>
                </a:lnTo>
                <a:lnTo>
                  <a:pt x="224" y="2784"/>
                </a:lnTo>
                <a:lnTo>
                  <a:pt x="224" y="2784"/>
                </a:lnTo>
                <a:lnTo>
                  <a:pt x="229" y="2724"/>
                </a:lnTo>
                <a:lnTo>
                  <a:pt x="234" y="2664"/>
                </a:lnTo>
                <a:lnTo>
                  <a:pt x="242" y="2605"/>
                </a:lnTo>
                <a:lnTo>
                  <a:pt x="250" y="2546"/>
                </a:lnTo>
                <a:lnTo>
                  <a:pt x="259" y="2488"/>
                </a:lnTo>
                <a:lnTo>
                  <a:pt x="270" y="2430"/>
                </a:lnTo>
                <a:lnTo>
                  <a:pt x="281" y="2371"/>
                </a:lnTo>
                <a:lnTo>
                  <a:pt x="295" y="2315"/>
                </a:lnTo>
                <a:lnTo>
                  <a:pt x="308" y="2258"/>
                </a:lnTo>
                <a:lnTo>
                  <a:pt x="323" y="2201"/>
                </a:lnTo>
                <a:lnTo>
                  <a:pt x="340" y="2145"/>
                </a:lnTo>
                <a:lnTo>
                  <a:pt x="358" y="2090"/>
                </a:lnTo>
                <a:lnTo>
                  <a:pt x="376" y="2035"/>
                </a:lnTo>
                <a:lnTo>
                  <a:pt x="396" y="1981"/>
                </a:lnTo>
                <a:lnTo>
                  <a:pt x="417" y="1927"/>
                </a:lnTo>
                <a:lnTo>
                  <a:pt x="439" y="1874"/>
                </a:lnTo>
                <a:lnTo>
                  <a:pt x="463" y="1820"/>
                </a:lnTo>
                <a:lnTo>
                  <a:pt x="486" y="1769"/>
                </a:lnTo>
                <a:lnTo>
                  <a:pt x="512" y="1718"/>
                </a:lnTo>
                <a:lnTo>
                  <a:pt x="538" y="1666"/>
                </a:lnTo>
                <a:lnTo>
                  <a:pt x="565" y="1617"/>
                </a:lnTo>
                <a:lnTo>
                  <a:pt x="594" y="1567"/>
                </a:lnTo>
                <a:lnTo>
                  <a:pt x="622" y="1518"/>
                </a:lnTo>
                <a:lnTo>
                  <a:pt x="653" y="1470"/>
                </a:lnTo>
                <a:lnTo>
                  <a:pt x="684" y="1421"/>
                </a:lnTo>
                <a:lnTo>
                  <a:pt x="716" y="1374"/>
                </a:lnTo>
                <a:lnTo>
                  <a:pt x="750" y="1329"/>
                </a:lnTo>
                <a:lnTo>
                  <a:pt x="783" y="1283"/>
                </a:lnTo>
                <a:lnTo>
                  <a:pt x="818" y="1238"/>
                </a:lnTo>
                <a:lnTo>
                  <a:pt x="854" y="1194"/>
                </a:lnTo>
                <a:lnTo>
                  <a:pt x="891" y="1151"/>
                </a:lnTo>
                <a:lnTo>
                  <a:pt x="928" y="1109"/>
                </a:lnTo>
                <a:lnTo>
                  <a:pt x="966" y="1067"/>
                </a:lnTo>
                <a:lnTo>
                  <a:pt x="1006" y="1026"/>
                </a:lnTo>
                <a:lnTo>
                  <a:pt x="1046" y="985"/>
                </a:lnTo>
                <a:lnTo>
                  <a:pt x="1087" y="946"/>
                </a:lnTo>
                <a:lnTo>
                  <a:pt x="1128" y="907"/>
                </a:lnTo>
                <a:lnTo>
                  <a:pt x="1171" y="870"/>
                </a:lnTo>
                <a:lnTo>
                  <a:pt x="1215" y="833"/>
                </a:lnTo>
                <a:lnTo>
                  <a:pt x="1258" y="797"/>
                </a:lnTo>
                <a:lnTo>
                  <a:pt x="1302" y="763"/>
                </a:lnTo>
                <a:lnTo>
                  <a:pt x="1348" y="728"/>
                </a:lnTo>
                <a:lnTo>
                  <a:pt x="1395" y="695"/>
                </a:lnTo>
                <a:lnTo>
                  <a:pt x="1441" y="663"/>
                </a:lnTo>
                <a:lnTo>
                  <a:pt x="1489" y="632"/>
                </a:lnTo>
                <a:lnTo>
                  <a:pt x="1537" y="601"/>
                </a:lnTo>
                <a:lnTo>
                  <a:pt x="1587" y="571"/>
                </a:lnTo>
                <a:lnTo>
                  <a:pt x="1636" y="544"/>
                </a:lnTo>
                <a:lnTo>
                  <a:pt x="1686" y="516"/>
                </a:lnTo>
                <a:lnTo>
                  <a:pt x="1736" y="490"/>
                </a:lnTo>
                <a:lnTo>
                  <a:pt x="1788" y="465"/>
                </a:lnTo>
                <a:lnTo>
                  <a:pt x="1840" y="440"/>
                </a:lnTo>
                <a:lnTo>
                  <a:pt x="1893" y="417"/>
                </a:lnTo>
                <a:lnTo>
                  <a:pt x="1947" y="395"/>
                </a:lnTo>
                <a:lnTo>
                  <a:pt x="2000" y="374"/>
                </a:lnTo>
                <a:lnTo>
                  <a:pt x="2054" y="354"/>
                </a:lnTo>
                <a:lnTo>
                  <a:pt x="2108" y="335"/>
                </a:lnTo>
                <a:lnTo>
                  <a:pt x="2164" y="317"/>
                </a:lnTo>
                <a:lnTo>
                  <a:pt x="2220" y="301"/>
                </a:lnTo>
                <a:lnTo>
                  <a:pt x="2277" y="285"/>
                </a:lnTo>
                <a:lnTo>
                  <a:pt x="2333" y="271"/>
                </a:lnTo>
                <a:lnTo>
                  <a:pt x="2390" y="257"/>
                </a:lnTo>
                <a:lnTo>
                  <a:pt x="2447" y="245"/>
                </a:lnTo>
                <a:lnTo>
                  <a:pt x="2505" y="235"/>
                </a:lnTo>
                <a:lnTo>
                  <a:pt x="2505" y="235"/>
                </a:lnTo>
                <a:lnTo>
                  <a:pt x="2492" y="228"/>
                </a:lnTo>
                <a:lnTo>
                  <a:pt x="2450" y="209"/>
                </a:lnTo>
                <a:lnTo>
                  <a:pt x="2383" y="182"/>
                </a:lnTo>
                <a:lnTo>
                  <a:pt x="2341" y="166"/>
                </a:lnTo>
                <a:lnTo>
                  <a:pt x="2294" y="149"/>
                </a:lnTo>
                <a:lnTo>
                  <a:pt x="2242" y="131"/>
                </a:lnTo>
                <a:lnTo>
                  <a:pt x="2185" y="114"/>
                </a:lnTo>
                <a:lnTo>
                  <a:pt x="2125" y="96"/>
                </a:lnTo>
                <a:lnTo>
                  <a:pt x="2059" y="78"/>
                </a:lnTo>
                <a:lnTo>
                  <a:pt x="1991" y="62"/>
                </a:lnTo>
                <a:lnTo>
                  <a:pt x="1919" y="47"/>
                </a:lnTo>
                <a:lnTo>
                  <a:pt x="1845" y="34"/>
                </a:lnTo>
                <a:lnTo>
                  <a:pt x="1768" y="23"/>
                </a:lnTo>
                <a:lnTo>
                  <a:pt x="1768" y="23"/>
                </a:lnTo>
                <a:close/>
              </a:path>
            </a:pathLst>
          </a:custGeom>
          <a:solidFill>
            <a:srgbClr val="FBAE03"/>
          </a:solidFill>
          <a:ln w="1588">
            <a:noFill/>
            <a:prstDash val="solid"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110" dirty="0">
              <a:latin typeface="微软雅黑" panose="020B0503020204020204" pitchFamily="34" charset="-122"/>
            </a:endParaRPr>
          </a:p>
        </p:txBody>
      </p:sp>
      <p:sp>
        <p:nvSpPr>
          <p:cNvPr id="94" name="Freeform 181"/>
          <p:cNvSpPr>
            <a:spLocks noEditPoints="1"/>
          </p:cNvSpPr>
          <p:nvPr/>
        </p:nvSpPr>
        <p:spPr bwMode="auto">
          <a:xfrm>
            <a:off x="8038670" y="3482424"/>
            <a:ext cx="244907" cy="244905"/>
          </a:xfrm>
          <a:custGeom>
            <a:avLst/>
            <a:gdLst/>
            <a:ahLst/>
            <a:cxnLst>
              <a:cxn ang="0">
                <a:pos x="252" y="2"/>
              </a:cxn>
              <a:cxn ang="0">
                <a:pos x="252" y="2"/>
              </a:cxn>
              <a:cxn ang="0">
                <a:pos x="248" y="0"/>
              </a:cxn>
              <a:cxn ang="0">
                <a:pos x="248" y="0"/>
              </a:cxn>
              <a:cxn ang="0">
                <a:pos x="244" y="2"/>
              </a:cxn>
              <a:cxn ang="0">
                <a:pos x="4" y="162"/>
              </a:cxn>
              <a:cxn ang="0">
                <a:pos x="4" y="162"/>
              </a:cxn>
              <a:cxn ang="0">
                <a:pos x="0" y="164"/>
              </a:cxn>
              <a:cxn ang="0">
                <a:pos x="0" y="168"/>
              </a:cxn>
              <a:cxn ang="0">
                <a:pos x="0" y="168"/>
              </a:cxn>
              <a:cxn ang="0">
                <a:pos x="2" y="172"/>
              </a:cxn>
              <a:cxn ang="0">
                <a:pos x="6" y="176"/>
              </a:cxn>
              <a:cxn ang="0">
                <a:pos x="68" y="200"/>
              </a:cxn>
              <a:cxn ang="0">
                <a:pos x="98" y="252"/>
              </a:cxn>
              <a:cxn ang="0">
                <a:pos x="98" y="252"/>
              </a:cxn>
              <a:cxn ang="0">
                <a:pos x="100" y="254"/>
              </a:cxn>
              <a:cxn ang="0">
                <a:pos x="104" y="256"/>
              </a:cxn>
              <a:cxn ang="0">
                <a:pos x="104" y="256"/>
              </a:cxn>
              <a:cxn ang="0">
                <a:pos x="104" y="256"/>
              </a:cxn>
              <a:cxn ang="0">
                <a:pos x="108" y="254"/>
              </a:cxn>
              <a:cxn ang="0">
                <a:pos x="110" y="252"/>
              </a:cxn>
              <a:cxn ang="0">
                <a:pos x="128" y="224"/>
              </a:cxn>
              <a:cxn ang="0">
                <a:pos x="206" y="256"/>
              </a:cxn>
              <a:cxn ang="0">
                <a:pos x="206" y="256"/>
              </a:cxn>
              <a:cxn ang="0">
                <a:pos x="208" y="256"/>
              </a:cxn>
              <a:cxn ang="0">
                <a:pos x="208" y="256"/>
              </a:cxn>
              <a:cxn ang="0">
                <a:pos x="212" y="254"/>
              </a:cxn>
              <a:cxn ang="0">
                <a:pos x="212" y="254"/>
              </a:cxn>
              <a:cxn ang="0">
                <a:pos x="214" y="252"/>
              </a:cxn>
              <a:cxn ang="0">
                <a:pos x="216" y="250"/>
              </a:cxn>
              <a:cxn ang="0">
                <a:pos x="256" y="10"/>
              </a:cxn>
              <a:cxn ang="0">
                <a:pos x="256" y="10"/>
              </a:cxn>
              <a:cxn ang="0">
                <a:pos x="256" y="4"/>
              </a:cxn>
              <a:cxn ang="0">
                <a:pos x="252" y="2"/>
              </a:cxn>
              <a:cxn ang="0">
                <a:pos x="26" y="166"/>
              </a:cxn>
              <a:cxn ang="0">
                <a:pos x="210" y="42"/>
              </a:cxn>
              <a:cxn ang="0">
                <a:pos x="76" y="186"/>
              </a:cxn>
              <a:cxn ang="0">
                <a:pos x="76" y="186"/>
              </a:cxn>
              <a:cxn ang="0">
                <a:pos x="74" y="186"/>
              </a:cxn>
              <a:cxn ang="0">
                <a:pos x="26" y="166"/>
              </a:cxn>
              <a:cxn ang="0">
                <a:pos x="82" y="192"/>
              </a:cxn>
              <a:cxn ang="0">
                <a:pos x="82" y="192"/>
              </a:cxn>
              <a:cxn ang="0">
                <a:pos x="82" y="192"/>
              </a:cxn>
              <a:cxn ang="0">
                <a:pos x="234" y="30"/>
              </a:cxn>
              <a:cxn ang="0">
                <a:pos x="104" y="232"/>
              </a:cxn>
              <a:cxn ang="0">
                <a:pos x="82" y="192"/>
              </a:cxn>
              <a:cxn ang="0">
                <a:pos x="202" y="236"/>
              </a:cxn>
              <a:cxn ang="0">
                <a:pos x="134" y="210"/>
              </a:cxn>
              <a:cxn ang="0">
                <a:pos x="134" y="210"/>
              </a:cxn>
              <a:cxn ang="0">
                <a:pos x="128" y="208"/>
              </a:cxn>
              <a:cxn ang="0">
                <a:pos x="234" y="46"/>
              </a:cxn>
              <a:cxn ang="0">
                <a:pos x="202" y="236"/>
              </a:cxn>
            </a:cxnLst>
            <a:rect l="0" t="0" r="r" b="b"/>
            <a:pathLst>
              <a:path w="256" h="256">
                <a:moveTo>
                  <a:pt x="252" y="2"/>
                </a:moveTo>
                <a:lnTo>
                  <a:pt x="252" y="2"/>
                </a:lnTo>
                <a:lnTo>
                  <a:pt x="248" y="0"/>
                </a:lnTo>
                <a:lnTo>
                  <a:pt x="248" y="0"/>
                </a:lnTo>
                <a:lnTo>
                  <a:pt x="244" y="2"/>
                </a:lnTo>
                <a:lnTo>
                  <a:pt x="4" y="162"/>
                </a:lnTo>
                <a:lnTo>
                  <a:pt x="4" y="162"/>
                </a:lnTo>
                <a:lnTo>
                  <a:pt x="0" y="164"/>
                </a:lnTo>
                <a:lnTo>
                  <a:pt x="0" y="168"/>
                </a:lnTo>
                <a:lnTo>
                  <a:pt x="0" y="168"/>
                </a:lnTo>
                <a:lnTo>
                  <a:pt x="2" y="172"/>
                </a:lnTo>
                <a:lnTo>
                  <a:pt x="6" y="176"/>
                </a:lnTo>
                <a:lnTo>
                  <a:pt x="68" y="200"/>
                </a:lnTo>
                <a:lnTo>
                  <a:pt x="98" y="252"/>
                </a:lnTo>
                <a:lnTo>
                  <a:pt x="98" y="252"/>
                </a:lnTo>
                <a:lnTo>
                  <a:pt x="100" y="254"/>
                </a:lnTo>
                <a:lnTo>
                  <a:pt x="104" y="256"/>
                </a:lnTo>
                <a:lnTo>
                  <a:pt x="104" y="256"/>
                </a:lnTo>
                <a:lnTo>
                  <a:pt x="104" y="256"/>
                </a:lnTo>
                <a:lnTo>
                  <a:pt x="108" y="254"/>
                </a:lnTo>
                <a:lnTo>
                  <a:pt x="110" y="252"/>
                </a:lnTo>
                <a:lnTo>
                  <a:pt x="128" y="224"/>
                </a:lnTo>
                <a:lnTo>
                  <a:pt x="206" y="256"/>
                </a:lnTo>
                <a:lnTo>
                  <a:pt x="206" y="256"/>
                </a:lnTo>
                <a:lnTo>
                  <a:pt x="208" y="256"/>
                </a:lnTo>
                <a:lnTo>
                  <a:pt x="208" y="256"/>
                </a:lnTo>
                <a:lnTo>
                  <a:pt x="212" y="254"/>
                </a:lnTo>
                <a:lnTo>
                  <a:pt x="212" y="254"/>
                </a:lnTo>
                <a:lnTo>
                  <a:pt x="214" y="252"/>
                </a:lnTo>
                <a:lnTo>
                  <a:pt x="216" y="250"/>
                </a:lnTo>
                <a:lnTo>
                  <a:pt x="256" y="10"/>
                </a:lnTo>
                <a:lnTo>
                  <a:pt x="256" y="10"/>
                </a:lnTo>
                <a:lnTo>
                  <a:pt x="256" y="4"/>
                </a:lnTo>
                <a:lnTo>
                  <a:pt x="252" y="2"/>
                </a:lnTo>
                <a:close/>
                <a:moveTo>
                  <a:pt x="26" y="166"/>
                </a:moveTo>
                <a:lnTo>
                  <a:pt x="210" y="42"/>
                </a:lnTo>
                <a:lnTo>
                  <a:pt x="76" y="186"/>
                </a:lnTo>
                <a:lnTo>
                  <a:pt x="76" y="186"/>
                </a:lnTo>
                <a:lnTo>
                  <a:pt x="74" y="186"/>
                </a:lnTo>
                <a:lnTo>
                  <a:pt x="26" y="166"/>
                </a:lnTo>
                <a:close/>
                <a:moveTo>
                  <a:pt x="82" y="192"/>
                </a:moveTo>
                <a:lnTo>
                  <a:pt x="82" y="192"/>
                </a:lnTo>
                <a:lnTo>
                  <a:pt x="82" y="192"/>
                </a:lnTo>
                <a:lnTo>
                  <a:pt x="234" y="30"/>
                </a:lnTo>
                <a:lnTo>
                  <a:pt x="104" y="232"/>
                </a:lnTo>
                <a:lnTo>
                  <a:pt x="82" y="192"/>
                </a:lnTo>
                <a:close/>
                <a:moveTo>
                  <a:pt x="202" y="236"/>
                </a:moveTo>
                <a:lnTo>
                  <a:pt x="134" y="210"/>
                </a:lnTo>
                <a:lnTo>
                  <a:pt x="134" y="210"/>
                </a:lnTo>
                <a:lnTo>
                  <a:pt x="128" y="208"/>
                </a:lnTo>
                <a:lnTo>
                  <a:pt x="234" y="46"/>
                </a:lnTo>
                <a:lnTo>
                  <a:pt x="202" y="2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ar-SA" sz="2110" dirty="0">
              <a:latin typeface="微软雅黑" panose="020B0503020204020204" pitchFamily="34" charset="-122"/>
            </a:endParaRPr>
          </a:p>
        </p:txBody>
      </p:sp>
      <p:grpSp>
        <p:nvGrpSpPr>
          <p:cNvPr id="106" name="Group 105"/>
          <p:cNvGrpSpPr/>
          <p:nvPr/>
        </p:nvGrpSpPr>
        <p:grpSpPr>
          <a:xfrm>
            <a:off x="4787445" y="3981062"/>
            <a:ext cx="198254" cy="288368"/>
            <a:chOff x="4838700" y="2774950"/>
            <a:chExt cx="279400" cy="406400"/>
          </a:xfrm>
          <a:solidFill>
            <a:schemeClr val="bg1"/>
          </a:solidFill>
        </p:grpSpPr>
        <p:sp>
          <p:nvSpPr>
            <p:cNvPr id="107" name="Freeform 60"/>
            <p:cNvSpPr>
              <a:spLocks noEditPoints="1"/>
            </p:cNvSpPr>
            <p:nvPr/>
          </p:nvSpPr>
          <p:spPr bwMode="auto">
            <a:xfrm>
              <a:off x="4838700" y="2774950"/>
              <a:ext cx="279400" cy="406400"/>
            </a:xfrm>
            <a:custGeom>
              <a:avLst/>
              <a:gdLst/>
              <a:ahLst/>
              <a:cxnLst>
                <a:cxn ang="0">
                  <a:pos x="88" y="0"/>
                </a:cxn>
                <a:cxn ang="0">
                  <a:pos x="54" y="6"/>
                </a:cxn>
                <a:cxn ang="0">
                  <a:pos x="26" y="26"/>
                </a:cxn>
                <a:cxn ang="0">
                  <a:pos x="6" y="54"/>
                </a:cxn>
                <a:cxn ang="0">
                  <a:pos x="0" y="88"/>
                </a:cxn>
                <a:cxn ang="0">
                  <a:pos x="2" y="100"/>
                </a:cxn>
                <a:cxn ang="0">
                  <a:pos x="16" y="138"/>
                </a:cxn>
                <a:cxn ang="0">
                  <a:pos x="40" y="184"/>
                </a:cxn>
                <a:cxn ang="0">
                  <a:pos x="50" y="214"/>
                </a:cxn>
                <a:cxn ang="0">
                  <a:pos x="62" y="246"/>
                </a:cxn>
                <a:cxn ang="0">
                  <a:pos x="76" y="254"/>
                </a:cxn>
                <a:cxn ang="0">
                  <a:pos x="88" y="256"/>
                </a:cxn>
                <a:cxn ang="0">
                  <a:pos x="108" y="252"/>
                </a:cxn>
                <a:cxn ang="0">
                  <a:pos x="118" y="238"/>
                </a:cxn>
                <a:cxn ang="0">
                  <a:pos x="136" y="184"/>
                </a:cxn>
                <a:cxn ang="0">
                  <a:pos x="146" y="162"/>
                </a:cxn>
                <a:cxn ang="0">
                  <a:pos x="172" y="112"/>
                </a:cxn>
                <a:cxn ang="0">
                  <a:pos x="176" y="88"/>
                </a:cxn>
                <a:cxn ang="0">
                  <a:pos x="174" y="70"/>
                </a:cxn>
                <a:cxn ang="0">
                  <a:pos x="160" y="38"/>
                </a:cxn>
                <a:cxn ang="0">
                  <a:pos x="138" y="16"/>
                </a:cxn>
                <a:cxn ang="0">
                  <a:pos x="106" y="2"/>
                </a:cxn>
                <a:cxn ang="0">
                  <a:pos x="108" y="218"/>
                </a:cxn>
                <a:cxn ang="0">
                  <a:pos x="70" y="222"/>
                </a:cxn>
                <a:cxn ang="0">
                  <a:pos x="64" y="208"/>
                </a:cxn>
                <a:cxn ang="0">
                  <a:pos x="114" y="200"/>
                </a:cxn>
                <a:cxn ang="0">
                  <a:pos x="112" y="208"/>
                </a:cxn>
                <a:cxn ang="0">
                  <a:pos x="108" y="218"/>
                </a:cxn>
                <a:cxn ang="0">
                  <a:pos x="62" y="200"/>
                </a:cxn>
                <a:cxn ang="0">
                  <a:pos x="120" y="184"/>
                </a:cxn>
                <a:cxn ang="0">
                  <a:pos x="116" y="192"/>
                </a:cxn>
                <a:cxn ang="0">
                  <a:pos x="88" y="240"/>
                </a:cxn>
                <a:cxn ang="0">
                  <a:pos x="82" y="240"/>
                </a:cxn>
                <a:cxn ang="0">
                  <a:pos x="76" y="236"/>
                </a:cxn>
                <a:cxn ang="0">
                  <a:pos x="106" y="226"/>
                </a:cxn>
                <a:cxn ang="0">
                  <a:pos x="102" y="234"/>
                </a:cxn>
                <a:cxn ang="0">
                  <a:pos x="94" y="240"/>
                </a:cxn>
                <a:cxn ang="0">
                  <a:pos x="126" y="168"/>
                </a:cxn>
                <a:cxn ang="0">
                  <a:pos x="50" y="168"/>
                </a:cxn>
                <a:cxn ang="0">
                  <a:pos x="38" y="142"/>
                </a:cxn>
                <a:cxn ang="0">
                  <a:pos x="18" y="100"/>
                </a:cxn>
                <a:cxn ang="0">
                  <a:pos x="16" y="88"/>
                </a:cxn>
                <a:cxn ang="0">
                  <a:pos x="22" y="60"/>
                </a:cxn>
                <a:cxn ang="0">
                  <a:pos x="38" y="38"/>
                </a:cxn>
                <a:cxn ang="0">
                  <a:pos x="60" y="22"/>
                </a:cxn>
                <a:cxn ang="0">
                  <a:pos x="88" y="16"/>
                </a:cxn>
                <a:cxn ang="0">
                  <a:pos x="102" y="18"/>
                </a:cxn>
                <a:cxn ang="0">
                  <a:pos x="128" y="28"/>
                </a:cxn>
                <a:cxn ang="0">
                  <a:pos x="148" y="48"/>
                </a:cxn>
                <a:cxn ang="0">
                  <a:pos x="158" y="74"/>
                </a:cxn>
                <a:cxn ang="0">
                  <a:pos x="160" y="88"/>
                </a:cxn>
                <a:cxn ang="0">
                  <a:pos x="154" y="114"/>
                </a:cxn>
                <a:cxn ang="0">
                  <a:pos x="138" y="142"/>
                </a:cxn>
              </a:cxnLst>
              <a:rect l="0" t="0" r="r" b="b"/>
              <a:pathLst>
                <a:path w="176" h="256">
                  <a:moveTo>
                    <a:pt x="88" y="0"/>
                  </a:moveTo>
                  <a:lnTo>
                    <a:pt x="88" y="0"/>
                  </a:lnTo>
                  <a:lnTo>
                    <a:pt x="70" y="2"/>
                  </a:lnTo>
                  <a:lnTo>
                    <a:pt x="54" y="6"/>
                  </a:lnTo>
                  <a:lnTo>
                    <a:pt x="38" y="16"/>
                  </a:lnTo>
                  <a:lnTo>
                    <a:pt x="26" y="26"/>
                  </a:lnTo>
                  <a:lnTo>
                    <a:pt x="16" y="38"/>
                  </a:lnTo>
                  <a:lnTo>
                    <a:pt x="6" y="54"/>
                  </a:lnTo>
                  <a:lnTo>
                    <a:pt x="2" y="7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2" y="100"/>
                  </a:lnTo>
                  <a:lnTo>
                    <a:pt x="4" y="112"/>
                  </a:lnTo>
                  <a:lnTo>
                    <a:pt x="16" y="138"/>
                  </a:lnTo>
                  <a:lnTo>
                    <a:pt x="30" y="162"/>
                  </a:lnTo>
                  <a:lnTo>
                    <a:pt x="40" y="184"/>
                  </a:lnTo>
                  <a:lnTo>
                    <a:pt x="40" y="184"/>
                  </a:lnTo>
                  <a:lnTo>
                    <a:pt x="50" y="214"/>
                  </a:lnTo>
                  <a:lnTo>
                    <a:pt x="58" y="238"/>
                  </a:lnTo>
                  <a:lnTo>
                    <a:pt x="62" y="246"/>
                  </a:lnTo>
                  <a:lnTo>
                    <a:pt x="68" y="252"/>
                  </a:lnTo>
                  <a:lnTo>
                    <a:pt x="76" y="254"/>
                  </a:lnTo>
                  <a:lnTo>
                    <a:pt x="88" y="256"/>
                  </a:lnTo>
                  <a:lnTo>
                    <a:pt x="88" y="256"/>
                  </a:lnTo>
                  <a:lnTo>
                    <a:pt x="100" y="254"/>
                  </a:lnTo>
                  <a:lnTo>
                    <a:pt x="108" y="252"/>
                  </a:lnTo>
                  <a:lnTo>
                    <a:pt x="114" y="246"/>
                  </a:lnTo>
                  <a:lnTo>
                    <a:pt x="118" y="238"/>
                  </a:lnTo>
                  <a:lnTo>
                    <a:pt x="126" y="214"/>
                  </a:lnTo>
                  <a:lnTo>
                    <a:pt x="136" y="184"/>
                  </a:lnTo>
                  <a:lnTo>
                    <a:pt x="136" y="184"/>
                  </a:lnTo>
                  <a:lnTo>
                    <a:pt x="146" y="162"/>
                  </a:lnTo>
                  <a:lnTo>
                    <a:pt x="160" y="138"/>
                  </a:lnTo>
                  <a:lnTo>
                    <a:pt x="172" y="112"/>
                  </a:lnTo>
                  <a:lnTo>
                    <a:pt x="174" y="100"/>
                  </a:lnTo>
                  <a:lnTo>
                    <a:pt x="176" y="88"/>
                  </a:lnTo>
                  <a:lnTo>
                    <a:pt x="176" y="88"/>
                  </a:lnTo>
                  <a:lnTo>
                    <a:pt x="174" y="70"/>
                  </a:lnTo>
                  <a:lnTo>
                    <a:pt x="170" y="54"/>
                  </a:lnTo>
                  <a:lnTo>
                    <a:pt x="160" y="38"/>
                  </a:lnTo>
                  <a:lnTo>
                    <a:pt x="150" y="26"/>
                  </a:lnTo>
                  <a:lnTo>
                    <a:pt x="138" y="16"/>
                  </a:lnTo>
                  <a:lnTo>
                    <a:pt x="122" y="6"/>
                  </a:lnTo>
                  <a:lnTo>
                    <a:pt x="106" y="2"/>
                  </a:lnTo>
                  <a:lnTo>
                    <a:pt x="88" y="0"/>
                  </a:lnTo>
                  <a:close/>
                  <a:moveTo>
                    <a:pt x="108" y="218"/>
                  </a:moveTo>
                  <a:lnTo>
                    <a:pt x="70" y="222"/>
                  </a:lnTo>
                  <a:lnTo>
                    <a:pt x="70" y="222"/>
                  </a:lnTo>
                  <a:lnTo>
                    <a:pt x="64" y="208"/>
                  </a:lnTo>
                  <a:lnTo>
                    <a:pt x="64" y="208"/>
                  </a:lnTo>
                  <a:lnTo>
                    <a:pt x="64" y="206"/>
                  </a:lnTo>
                  <a:lnTo>
                    <a:pt x="114" y="200"/>
                  </a:lnTo>
                  <a:lnTo>
                    <a:pt x="114" y="200"/>
                  </a:lnTo>
                  <a:lnTo>
                    <a:pt x="112" y="208"/>
                  </a:lnTo>
                  <a:lnTo>
                    <a:pt x="112" y="208"/>
                  </a:lnTo>
                  <a:lnTo>
                    <a:pt x="108" y="218"/>
                  </a:lnTo>
                  <a:close/>
                  <a:moveTo>
                    <a:pt x="62" y="200"/>
                  </a:moveTo>
                  <a:lnTo>
                    <a:pt x="62" y="200"/>
                  </a:lnTo>
                  <a:lnTo>
                    <a:pt x="56" y="184"/>
                  </a:lnTo>
                  <a:lnTo>
                    <a:pt x="120" y="184"/>
                  </a:lnTo>
                  <a:lnTo>
                    <a:pt x="120" y="184"/>
                  </a:lnTo>
                  <a:lnTo>
                    <a:pt x="116" y="192"/>
                  </a:lnTo>
                  <a:lnTo>
                    <a:pt x="62" y="200"/>
                  </a:lnTo>
                  <a:close/>
                  <a:moveTo>
                    <a:pt x="88" y="240"/>
                  </a:moveTo>
                  <a:lnTo>
                    <a:pt x="88" y="240"/>
                  </a:lnTo>
                  <a:lnTo>
                    <a:pt x="82" y="240"/>
                  </a:lnTo>
                  <a:lnTo>
                    <a:pt x="78" y="238"/>
                  </a:lnTo>
                  <a:lnTo>
                    <a:pt x="76" y="236"/>
                  </a:lnTo>
                  <a:lnTo>
                    <a:pt x="72" y="230"/>
                  </a:lnTo>
                  <a:lnTo>
                    <a:pt x="106" y="226"/>
                  </a:lnTo>
                  <a:lnTo>
                    <a:pt x="106" y="226"/>
                  </a:lnTo>
                  <a:lnTo>
                    <a:pt x="102" y="234"/>
                  </a:lnTo>
                  <a:lnTo>
                    <a:pt x="98" y="238"/>
                  </a:lnTo>
                  <a:lnTo>
                    <a:pt x="94" y="240"/>
                  </a:lnTo>
                  <a:lnTo>
                    <a:pt x="88" y="240"/>
                  </a:lnTo>
                  <a:close/>
                  <a:moveTo>
                    <a:pt x="126" y="168"/>
                  </a:moveTo>
                  <a:lnTo>
                    <a:pt x="50" y="168"/>
                  </a:lnTo>
                  <a:lnTo>
                    <a:pt x="50" y="168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22" y="114"/>
                  </a:lnTo>
                  <a:lnTo>
                    <a:pt x="18" y="100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8" y="74"/>
                  </a:lnTo>
                  <a:lnTo>
                    <a:pt x="22" y="60"/>
                  </a:lnTo>
                  <a:lnTo>
                    <a:pt x="28" y="48"/>
                  </a:lnTo>
                  <a:lnTo>
                    <a:pt x="38" y="38"/>
                  </a:lnTo>
                  <a:lnTo>
                    <a:pt x="48" y="28"/>
                  </a:lnTo>
                  <a:lnTo>
                    <a:pt x="60" y="22"/>
                  </a:lnTo>
                  <a:lnTo>
                    <a:pt x="74" y="18"/>
                  </a:lnTo>
                  <a:lnTo>
                    <a:pt x="88" y="16"/>
                  </a:lnTo>
                  <a:lnTo>
                    <a:pt x="88" y="16"/>
                  </a:lnTo>
                  <a:lnTo>
                    <a:pt x="102" y="18"/>
                  </a:lnTo>
                  <a:lnTo>
                    <a:pt x="116" y="22"/>
                  </a:lnTo>
                  <a:lnTo>
                    <a:pt x="128" y="28"/>
                  </a:lnTo>
                  <a:lnTo>
                    <a:pt x="138" y="38"/>
                  </a:lnTo>
                  <a:lnTo>
                    <a:pt x="148" y="48"/>
                  </a:lnTo>
                  <a:lnTo>
                    <a:pt x="154" y="60"/>
                  </a:lnTo>
                  <a:lnTo>
                    <a:pt x="158" y="74"/>
                  </a:lnTo>
                  <a:lnTo>
                    <a:pt x="160" y="88"/>
                  </a:lnTo>
                  <a:lnTo>
                    <a:pt x="160" y="88"/>
                  </a:lnTo>
                  <a:lnTo>
                    <a:pt x="158" y="100"/>
                  </a:lnTo>
                  <a:lnTo>
                    <a:pt x="154" y="114"/>
                  </a:lnTo>
                  <a:lnTo>
                    <a:pt x="138" y="142"/>
                  </a:lnTo>
                  <a:lnTo>
                    <a:pt x="138" y="142"/>
                  </a:lnTo>
                  <a:lnTo>
                    <a:pt x="126" y="16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ar-SA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108" name="Freeform 66"/>
            <p:cNvSpPr/>
            <p:nvPr/>
          </p:nvSpPr>
          <p:spPr bwMode="auto">
            <a:xfrm>
              <a:off x="4902200" y="2838450"/>
              <a:ext cx="82550" cy="82550"/>
            </a:xfrm>
            <a:custGeom>
              <a:avLst/>
              <a:gdLst/>
              <a:ahLst/>
              <a:cxnLst>
                <a:cxn ang="0">
                  <a:pos x="48" y="0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30" y="4"/>
                </a:cxn>
                <a:cxn ang="0">
                  <a:pos x="22" y="8"/>
                </a:cxn>
                <a:cxn ang="0">
                  <a:pos x="14" y="14"/>
                </a:cxn>
                <a:cxn ang="0">
                  <a:pos x="8" y="22"/>
                </a:cxn>
                <a:cxn ang="0">
                  <a:pos x="4" y="30"/>
                </a:cxn>
                <a:cxn ang="0">
                  <a:pos x="0" y="38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2" y="50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6" y="50"/>
                </a:cxn>
                <a:cxn ang="0">
                  <a:pos x="8" y="48"/>
                </a:cxn>
                <a:cxn ang="0">
                  <a:pos x="8" y="48"/>
                </a:cxn>
                <a:cxn ang="0">
                  <a:pos x="8" y="40"/>
                </a:cxn>
                <a:cxn ang="0">
                  <a:pos x="12" y="32"/>
                </a:cxn>
                <a:cxn ang="0">
                  <a:pos x="14" y="26"/>
                </a:cxn>
                <a:cxn ang="0">
                  <a:pos x="20" y="20"/>
                </a:cxn>
                <a:cxn ang="0">
                  <a:pos x="26" y="14"/>
                </a:cxn>
                <a:cxn ang="0">
                  <a:pos x="32" y="12"/>
                </a:cxn>
                <a:cxn ang="0">
                  <a:pos x="40" y="8"/>
                </a:cxn>
                <a:cxn ang="0">
                  <a:pos x="48" y="8"/>
                </a:cxn>
                <a:cxn ang="0">
                  <a:pos x="48" y="8"/>
                </a:cxn>
                <a:cxn ang="0">
                  <a:pos x="50" y="6"/>
                </a:cxn>
                <a:cxn ang="0">
                  <a:pos x="52" y="4"/>
                </a:cxn>
                <a:cxn ang="0">
                  <a:pos x="52" y="4"/>
                </a:cxn>
                <a:cxn ang="0">
                  <a:pos x="50" y="2"/>
                </a:cxn>
                <a:cxn ang="0">
                  <a:pos x="48" y="0"/>
                </a:cxn>
              </a:cxnLst>
              <a:rect l="0" t="0" r="r" b="b"/>
              <a:pathLst>
                <a:path w="52" h="52">
                  <a:moveTo>
                    <a:pt x="48" y="0"/>
                  </a:moveTo>
                  <a:lnTo>
                    <a:pt x="48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22" y="8"/>
                  </a:lnTo>
                  <a:lnTo>
                    <a:pt x="14" y="14"/>
                  </a:lnTo>
                  <a:lnTo>
                    <a:pt x="8" y="22"/>
                  </a:lnTo>
                  <a:lnTo>
                    <a:pt x="4" y="30"/>
                  </a:lnTo>
                  <a:lnTo>
                    <a:pt x="0" y="3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2" y="50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6" y="50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8" y="40"/>
                  </a:lnTo>
                  <a:lnTo>
                    <a:pt x="12" y="32"/>
                  </a:lnTo>
                  <a:lnTo>
                    <a:pt x="14" y="26"/>
                  </a:lnTo>
                  <a:lnTo>
                    <a:pt x="20" y="20"/>
                  </a:lnTo>
                  <a:lnTo>
                    <a:pt x="26" y="14"/>
                  </a:lnTo>
                  <a:lnTo>
                    <a:pt x="32" y="12"/>
                  </a:lnTo>
                  <a:lnTo>
                    <a:pt x="40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0" y="6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ar-SA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109" name="Freeform 67"/>
            <p:cNvSpPr/>
            <p:nvPr/>
          </p:nvSpPr>
          <p:spPr bwMode="auto">
            <a:xfrm>
              <a:off x="4902200" y="2838450"/>
              <a:ext cx="82550" cy="82550"/>
            </a:xfrm>
            <a:custGeom>
              <a:avLst/>
              <a:gdLst/>
              <a:ahLst/>
              <a:cxnLst>
                <a:cxn ang="0">
                  <a:pos x="48" y="0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30" y="4"/>
                </a:cxn>
                <a:cxn ang="0">
                  <a:pos x="22" y="8"/>
                </a:cxn>
                <a:cxn ang="0">
                  <a:pos x="14" y="14"/>
                </a:cxn>
                <a:cxn ang="0">
                  <a:pos x="8" y="22"/>
                </a:cxn>
                <a:cxn ang="0">
                  <a:pos x="4" y="30"/>
                </a:cxn>
                <a:cxn ang="0">
                  <a:pos x="0" y="38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2" y="50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6" y="50"/>
                </a:cxn>
                <a:cxn ang="0">
                  <a:pos x="8" y="48"/>
                </a:cxn>
                <a:cxn ang="0">
                  <a:pos x="8" y="48"/>
                </a:cxn>
                <a:cxn ang="0">
                  <a:pos x="8" y="40"/>
                </a:cxn>
                <a:cxn ang="0">
                  <a:pos x="12" y="32"/>
                </a:cxn>
                <a:cxn ang="0">
                  <a:pos x="14" y="26"/>
                </a:cxn>
                <a:cxn ang="0">
                  <a:pos x="20" y="20"/>
                </a:cxn>
                <a:cxn ang="0">
                  <a:pos x="26" y="14"/>
                </a:cxn>
                <a:cxn ang="0">
                  <a:pos x="32" y="12"/>
                </a:cxn>
                <a:cxn ang="0">
                  <a:pos x="40" y="8"/>
                </a:cxn>
                <a:cxn ang="0">
                  <a:pos x="48" y="8"/>
                </a:cxn>
                <a:cxn ang="0">
                  <a:pos x="48" y="8"/>
                </a:cxn>
                <a:cxn ang="0">
                  <a:pos x="50" y="6"/>
                </a:cxn>
                <a:cxn ang="0">
                  <a:pos x="52" y="4"/>
                </a:cxn>
                <a:cxn ang="0">
                  <a:pos x="52" y="4"/>
                </a:cxn>
                <a:cxn ang="0">
                  <a:pos x="50" y="2"/>
                </a:cxn>
                <a:cxn ang="0">
                  <a:pos x="48" y="0"/>
                </a:cxn>
              </a:cxnLst>
              <a:rect l="0" t="0" r="r" b="b"/>
              <a:pathLst>
                <a:path w="52" h="52">
                  <a:moveTo>
                    <a:pt x="48" y="0"/>
                  </a:moveTo>
                  <a:lnTo>
                    <a:pt x="48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22" y="8"/>
                  </a:lnTo>
                  <a:lnTo>
                    <a:pt x="14" y="14"/>
                  </a:lnTo>
                  <a:lnTo>
                    <a:pt x="8" y="22"/>
                  </a:lnTo>
                  <a:lnTo>
                    <a:pt x="4" y="30"/>
                  </a:lnTo>
                  <a:lnTo>
                    <a:pt x="0" y="3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2" y="50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6" y="50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8" y="40"/>
                  </a:lnTo>
                  <a:lnTo>
                    <a:pt x="12" y="32"/>
                  </a:lnTo>
                  <a:lnTo>
                    <a:pt x="14" y="26"/>
                  </a:lnTo>
                  <a:lnTo>
                    <a:pt x="20" y="20"/>
                  </a:lnTo>
                  <a:lnTo>
                    <a:pt x="26" y="14"/>
                  </a:lnTo>
                  <a:lnTo>
                    <a:pt x="32" y="12"/>
                  </a:lnTo>
                  <a:lnTo>
                    <a:pt x="40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0" y="6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0" y="2"/>
                  </a:lnTo>
                  <a:lnTo>
                    <a:pt x="48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ar-SA" sz="211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7078639" y="3981064"/>
            <a:ext cx="288368" cy="288366"/>
            <a:chOff x="5588000" y="1962150"/>
            <a:chExt cx="406400" cy="406400"/>
          </a:xfrm>
          <a:solidFill>
            <a:schemeClr val="bg1"/>
          </a:solidFill>
        </p:grpSpPr>
        <p:sp>
          <p:nvSpPr>
            <p:cNvPr id="111" name="Freeform 106"/>
            <p:cNvSpPr>
              <a:spLocks noEditPoints="1"/>
            </p:cNvSpPr>
            <p:nvPr/>
          </p:nvSpPr>
          <p:spPr bwMode="auto">
            <a:xfrm>
              <a:off x="5588000" y="1962150"/>
              <a:ext cx="406400" cy="406400"/>
            </a:xfrm>
            <a:custGeom>
              <a:avLst/>
              <a:gdLst/>
              <a:ahLst/>
              <a:cxnLst>
                <a:cxn ang="0">
                  <a:pos x="214" y="86"/>
                </a:cxn>
                <a:cxn ang="0">
                  <a:pos x="230" y="54"/>
                </a:cxn>
                <a:cxn ang="0">
                  <a:pos x="210" y="30"/>
                </a:cxn>
                <a:cxn ang="0">
                  <a:pos x="194" y="26"/>
                </a:cxn>
                <a:cxn ang="0">
                  <a:pos x="160" y="38"/>
                </a:cxn>
                <a:cxn ang="0">
                  <a:pos x="150" y="4"/>
                </a:cxn>
                <a:cxn ang="0">
                  <a:pos x="118" y="0"/>
                </a:cxn>
                <a:cxn ang="0">
                  <a:pos x="102" y="12"/>
                </a:cxn>
                <a:cxn ang="0">
                  <a:pos x="66" y="28"/>
                </a:cxn>
                <a:cxn ang="0">
                  <a:pos x="56" y="26"/>
                </a:cxn>
                <a:cxn ang="0">
                  <a:pos x="30" y="46"/>
                </a:cxn>
                <a:cxn ang="0">
                  <a:pos x="28" y="66"/>
                </a:cxn>
                <a:cxn ang="0">
                  <a:pos x="12" y="102"/>
                </a:cxn>
                <a:cxn ang="0">
                  <a:pos x="0" y="112"/>
                </a:cxn>
                <a:cxn ang="0">
                  <a:pos x="0" y="144"/>
                </a:cxn>
                <a:cxn ang="0">
                  <a:pos x="38" y="160"/>
                </a:cxn>
                <a:cxn ang="0">
                  <a:pos x="28" y="190"/>
                </a:cxn>
                <a:cxn ang="0">
                  <a:pos x="30" y="210"/>
                </a:cxn>
                <a:cxn ang="0">
                  <a:pos x="56" y="230"/>
                </a:cxn>
                <a:cxn ang="0">
                  <a:pos x="86" y="214"/>
                </a:cxn>
                <a:cxn ang="0">
                  <a:pos x="102" y="244"/>
                </a:cxn>
                <a:cxn ang="0">
                  <a:pos x="118" y="256"/>
                </a:cxn>
                <a:cxn ang="0">
                  <a:pos x="150" y="252"/>
                </a:cxn>
                <a:cxn ang="0">
                  <a:pos x="160" y="218"/>
                </a:cxn>
                <a:cxn ang="0">
                  <a:pos x="194" y="230"/>
                </a:cxn>
                <a:cxn ang="0">
                  <a:pos x="210" y="226"/>
                </a:cxn>
                <a:cxn ang="0">
                  <a:pos x="230" y="202"/>
                </a:cxn>
                <a:cxn ang="0">
                  <a:pos x="214" y="170"/>
                </a:cxn>
                <a:cxn ang="0">
                  <a:pos x="248" y="152"/>
                </a:cxn>
                <a:cxn ang="0">
                  <a:pos x="256" y="118"/>
                </a:cxn>
                <a:cxn ang="0">
                  <a:pos x="248" y="104"/>
                </a:cxn>
                <a:cxn ang="0">
                  <a:pos x="208" y="148"/>
                </a:cxn>
                <a:cxn ang="0">
                  <a:pos x="200" y="162"/>
                </a:cxn>
                <a:cxn ang="0">
                  <a:pos x="200" y="214"/>
                </a:cxn>
                <a:cxn ang="0">
                  <a:pos x="170" y="198"/>
                </a:cxn>
                <a:cxn ang="0">
                  <a:pos x="154" y="204"/>
                </a:cxn>
                <a:cxn ang="0">
                  <a:pos x="138" y="240"/>
                </a:cxn>
                <a:cxn ang="0">
                  <a:pos x="108" y="208"/>
                </a:cxn>
                <a:cxn ang="0">
                  <a:pos x="94" y="200"/>
                </a:cxn>
                <a:cxn ang="0">
                  <a:pos x="78" y="202"/>
                </a:cxn>
                <a:cxn ang="0">
                  <a:pos x="54" y="178"/>
                </a:cxn>
                <a:cxn ang="0">
                  <a:pos x="52" y="154"/>
                </a:cxn>
                <a:cxn ang="0">
                  <a:pos x="16" y="138"/>
                </a:cxn>
                <a:cxn ang="0">
                  <a:pos x="48" y="108"/>
                </a:cxn>
                <a:cxn ang="0">
                  <a:pos x="56" y="94"/>
                </a:cxn>
                <a:cxn ang="0">
                  <a:pos x="56" y="42"/>
                </a:cxn>
                <a:cxn ang="0">
                  <a:pos x="86" y="58"/>
                </a:cxn>
                <a:cxn ang="0">
                  <a:pos x="102" y="52"/>
                </a:cxn>
                <a:cxn ang="0">
                  <a:pos x="118" y="16"/>
                </a:cxn>
                <a:cxn ang="0">
                  <a:pos x="148" y="48"/>
                </a:cxn>
                <a:cxn ang="0">
                  <a:pos x="162" y="56"/>
                </a:cxn>
                <a:cxn ang="0">
                  <a:pos x="178" y="54"/>
                </a:cxn>
                <a:cxn ang="0">
                  <a:pos x="202" y="78"/>
                </a:cxn>
                <a:cxn ang="0">
                  <a:pos x="204" y="102"/>
                </a:cxn>
                <a:cxn ang="0">
                  <a:pos x="240" y="118"/>
                </a:cxn>
              </a:cxnLst>
              <a:rect l="0" t="0" r="r" b="b"/>
              <a:pathLst>
                <a:path w="256" h="256">
                  <a:moveTo>
                    <a:pt x="244" y="102"/>
                  </a:moveTo>
                  <a:lnTo>
                    <a:pt x="218" y="96"/>
                  </a:lnTo>
                  <a:lnTo>
                    <a:pt x="218" y="96"/>
                  </a:lnTo>
                  <a:lnTo>
                    <a:pt x="214" y="86"/>
                  </a:lnTo>
                  <a:lnTo>
                    <a:pt x="228" y="66"/>
                  </a:lnTo>
                  <a:lnTo>
                    <a:pt x="228" y="66"/>
                  </a:lnTo>
                  <a:lnTo>
                    <a:pt x="230" y="60"/>
                  </a:lnTo>
                  <a:lnTo>
                    <a:pt x="230" y="54"/>
                  </a:lnTo>
                  <a:lnTo>
                    <a:pt x="230" y="50"/>
                  </a:lnTo>
                  <a:lnTo>
                    <a:pt x="226" y="46"/>
                  </a:lnTo>
                  <a:lnTo>
                    <a:pt x="210" y="30"/>
                  </a:lnTo>
                  <a:lnTo>
                    <a:pt x="210" y="30"/>
                  </a:lnTo>
                  <a:lnTo>
                    <a:pt x="20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194" y="26"/>
                  </a:lnTo>
                  <a:lnTo>
                    <a:pt x="190" y="28"/>
                  </a:lnTo>
                  <a:lnTo>
                    <a:pt x="170" y="42"/>
                  </a:lnTo>
                  <a:lnTo>
                    <a:pt x="170" y="42"/>
                  </a:lnTo>
                  <a:lnTo>
                    <a:pt x="160" y="38"/>
                  </a:lnTo>
                  <a:lnTo>
                    <a:pt x="154" y="12"/>
                  </a:lnTo>
                  <a:lnTo>
                    <a:pt x="154" y="12"/>
                  </a:lnTo>
                  <a:lnTo>
                    <a:pt x="152" y="8"/>
                  </a:lnTo>
                  <a:lnTo>
                    <a:pt x="150" y="4"/>
                  </a:lnTo>
                  <a:lnTo>
                    <a:pt x="144" y="0"/>
                  </a:lnTo>
                  <a:lnTo>
                    <a:pt x="138" y="0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12" y="0"/>
                  </a:lnTo>
                  <a:lnTo>
                    <a:pt x="106" y="4"/>
                  </a:lnTo>
                  <a:lnTo>
                    <a:pt x="104" y="8"/>
                  </a:lnTo>
                  <a:lnTo>
                    <a:pt x="102" y="12"/>
                  </a:lnTo>
                  <a:lnTo>
                    <a:pt x="96" y="38"/>
                  </a:lnTo>
                  <a:lnTo>
                    <a:pt x="96" y="38"/>
                  </a:lnTo>
                  <a:lnTo>
                    <a:pt x="86" y="42"/>
                  </a:lnTo>
                  <a:lnTo>
                    <a:pt x="66" y="28"/>
                  </a:lnTo>
                  <a:lnTo>
                    <a:pt x="66" y="28"/>
                  </a:lnTo>
                  <a:lnTo>
                    <a:pt x="6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0" y="26"/>
                  </a:lnTo>
                  <a:lnTo>
                    <a:pt x="46" y="30"/>
                  </a:lnTo>
                  <a:lnTo>
                    <a:pt x="30" y="46"/>
                  </a:lnTo>
                  <a:lnTo>
                    <a:pt x="30" y="46"/>
                  </a:lnTo>
                  <a:lnTo>
                    <a:pt x="26" y="50"/>
                  </a:lnTo>
                  <a:lnTo>
                    <a:pt x="26" y="54"/>
                  </a:lnTo>
                  <a:lnTo>
                    <a:pt x="26" y="60"/>
                  </a:lnTo>
                  <a:lnTo>
                    <a:pt x="28" y="66"/>
                  </a:lnTo>
                  <a:lnTo>
                    <a:pt x="42" y="86"/>
                  </a:lnTo>
                  <a:lnTo>
                    <a:pt x="42" y="86"/>
                  </a:lnTo>
                  <a:lnTo>
                    <a:pt x="38" y="96"/>
                  </a:lnTo>
                  <a:lnTo>
                    <a:pt x="12" y="102"/>
                  </a:lnTo>
                  <a:lnTo>
                    <a:pt x="12" y="102"/>
                  </a:lnTo>
                  <a:lnTo>
                    <a:pt x="8" y="104"/>
                  </a:lnTo>
                  <a:lnTo>
                    <a:pt x="4" y="106"/>
                  </a:lnTo>
                  <a:lnTo>
                    <a:pt x="0" y="112"/>
                  </a:lnTo>
                  <a:lnTo>
                    <a:pt x="0" y="118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0" y="144"/>
                  </a:lnTo>
                  <a:lnTo>
                    <a:pt x="4" y="150"/>
                  </a:lnTo>
                  <a:lnTo>
                    <a:pt x="8" y="152"/>
                  </a:lnTo>
                  <a:lnTo>
                    <a:pt x="12" y="154"/>
                  </a:lnTo>
                  <a:lnTo>
                    <a:pt x="38" y="160"/>
                  </a:lnTo>
                  <a:lnTo>
                    <a:pt x="38" y="160"/>
                  </a:lnTo>
                  <a:lnTo>
                    <a:pt x="42" y="170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6" y="196"/>
                  </a:lnTo>
                  <a:lnTo>
                    <a:pt x="26" y="202"/>
                  </a:lnTo>
                  <a:lnTo>
                    <a:pt x="26" y="206"/>
                  </a:lnTo>
                  <a:lnTo>
                    <a:pt x="30" y="210"/>
                  </a:lnTo>
                  <a:lnTo>
                    <a:pt x="46" y="226"/>
                  </a:lnTo>
                  <a:lnTo>
                    <a:pt x="46" y="226"/>
                  </a:lnTo>
                  <a:lnTo>
                    <a:pt x="50" y="230"/>
                  </a:lnTo>
                  <a:lnTo>
                    <a:pt x="56" y="230"/>
                  </a:lnTo>
                  <a:lnTo>
                    <a:pt x="56" y="230"/>
                  </a:lnTo>
                  <a:lnTo>
                    <a:pt x="62" y="230"/>
                  </a:lnTo>
                  <a:lnTo>
                    <a:pt x="66" y="228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96" y="218"/>
                  </a:lnTo>
                  <a:lnTo>
                    <a:pt x="102" y="244"/>
                  </a:lnTo>
                  <a:lnTo>
                    <a:pt x="102" y="244"/>
                  </a:lnTo>
                  <a:lnTo>
                    <a:pt x="104" y="248"/>
                  </a:lnTo>
                  <a:lnTo>
                    <a:pt x="106" y="252"/>
                  </a:lnTo>
                  <a:lnTo>
                    <a:pt x="112" y="256"/>
                  </a:lnTo>
                  <a:lnTo>
                    <a:pt x="118" y="256"/>
                  </a:lnTo>
                  <a:lnTo>
                    <a:pt x="138" y="256"/>
                  </a:lnTo>
                  <a:lnTo>
                    <a:pt x="138" y="256"/>
                  </a:lnTo>
                  <a:lnTo>
                    <a:pt x="144" y="256"/>
                  </a:lnTo>
                  <a:lnTo>
                    <a:pt x="150" y="252"/>
                  </a:lnTo>
                  <a:lnTo>
                    <a:pt x="152" y="248"/>
                  </a:lnTo>
                  <a:lnTo>
                    <a:pt x="154" y="244"/>
                  </a:lnTo>
                  <a:lnTo>
                    <a:pt x="160" y="218"/>
                  </a:lnTo>
                  <a:lnTo>
                    <a:pt x="160" y="218"/>
                  </a:lnTo>
                  <a:lnTo>
                    <a:pt x="170" y="214"/>
                  </a:lnTo>
                  <a:lnTo>
                    <a:pt x="190" y="228"/>
                  </a:lnTo>
                  <a:lnTo>
                    <a:pt x="190" y="228"/>
                  </a:lnTo>
                  <a:lnTo>
                    <a:pt x="194" y="230"/>
                  </a:lnTo>
                  <a:lnTo>
                    <a:pt x="200" y="230"/>
                  </a:lnTo>
                  <a:lnTo>
                    <a:pt x="200" y="230"/>
                  </a:lnTo>
                  <a:lnTo>
                    <a:pt x="206" y="230"/>
                  </a:lnTo>
                  <a:lnTo>
                    <a:pt x="210" y="226"/>
                  </a:lnTo>
                  <a:lnTo>
                    <a:pt x="226" y="210"/>
                  </a:lnTo>
                  <a:lnTo>
                    <a:pt x="226" y="210"/>
                  </a:lnTo>
                  <a:lnTo>
                    <a:pt x="230" y="206"/>
                  </a:lnTo>
                  <a:lnTo>
                    <a:pt x="230" y="202"/>
                  </a:lnTo>
                  <a:lnTo>
                    <a:pt x="230" y="196"/>
                  </a:lnTo>
                  <a:lnTo>
                    <a:pt x="228" y="190"/>
                  </a:lnTo>
                  <a:lnTo>
                    <a:pt x="214" y="170"/>
                  </a:lnTo>
                  <a:lnTo>
                    <a:pt x="214" y="170"/>
                  </a:lnTo>
                  <a:lnTo>
                    <a:pt x="218" y="160"/>
                  </a:lnTo>
                  <a:lnTo>
                    <a:pt x="244" y="154"/>
                  </a:lnTo>
                  <a:lnTo>
                    <a:pt x="244" y="154"/>
                  </a:lnTo>
                  <a:lnTo>
                    <a:pt x="248" y="152"/>
                  </a:lnTo>
                  <a:lnTo>
                    <a:pt x="252" y="150"/>
                  </a:lnTo>
                  <a:lnTo>
                    <a:pt x="256" y="144"/>
                  </a:lnTo>
                  <a:lnTo>
                    <a:pt x="256" y="138"/>
                  </a:lnTo>
                  <a:lnTo>
                    <a:pt x="256" y="118"/>
                  </a:lnTo>
                  <a:lnTo>
                    <a:pt x="256" y="118"/>
                  </a:lnTo>
                  <a:lnTo>
                    <a:pt x="256" y="112"/>
                  </a:lnTo>
                  <a:lnTo>
                    <a:pt x="252" y="106"/>
                  </a:lnTo>
                  <a:lnTo>
                    <a:pt x="248" y="104"/>
                  </a:lnTo>
                  <a:lnTo>
                    <a:pt x="244" y="102"/>
                  </a:lnTo>
                  <a:close/>
                  <a:moveTo>
                    <a:pt x="216" y="144"/>
                  </a:moveTo>
                  <a:lnTo>
                    <a:pt x="216" y="144"/>
                  </a:lnTo>
                  <a:lnTo>
                    <a:pt x="208" y="148"/>
                  </a:lnTo>
                  <a:lnTo>
                    <a:pt x="204" y="154"/>
                  </a:lnTo>
                  <a:lnTo>
                    <a:pt x="204" y="154"/>
                  </a:lnTo>
                  <a:lnTo>
                    <a:pt x="200" y="162"/>
                  </a:lnTo>
                  <a:lnTo>
                    <a:pt x="200" y="162"/>
                  </a:lnTo>
                  <a:lnTo>
                    <a:pt x="198" y="170"/>
                  </a:lnTo>
                  <a:lnTo>
                    <a:pt x="202" y="178"/>
                  </a:lnTo>
                  <a:lnTo>
                    <a:pt x="214" y="200"/>
                  </a:lnTo>
                  <a:lnTo>
                    <a:pt x="200" y="214"/>
                  </a:lnTo>
                  <a:lnTo>
                    <a:pt x="178" y="202"/>
                  </a:lnTo>
                  <a:lnTo>
                    <a:pt x="178" y="202"/>
                  </a:lnTo>
                  <a:lnTo>
                    <a:pt x="174" y="198"/>
                  </a:lnTo>
                  <a:lnTo>
                    <a:pt x="170" y="198"/>
                  </a:lnTo>
                  <a:lnTo>
                    <a:pt x="170" y="198"/>
                  </a:lnTo>
                  <a:lnTo>
                    <a:pt x="162" y="200"/>
                  </a:lnTo>
                  <a:lnTo>
                    <a:pt x="162" y="200"/>
                  </a:lnTo>
                  <a:lnTo>
                    <a:pt x="154" y="204"/>
                  </a:lnTo>
                  <a:lnTo>
                    <a:pt x="154" y="204"/>
                  </a:lnTo>
                  <a:lnTo>
                    <a:pt x="148" y="208"/>
                  </a:lnTo>
                  <a:lnTo>
                    <a:pt x="144" y="216"/>
                  </a:lnTo>
                  <a:lnTo>
                    <a:pt x="138" y="240"/>
                  </a:lnTo>
                  <a:lnTo>
                    <a:pt x="118" y="240"/>
                  </a:lnTo>
                  <a:lnTo>
                    <a:pt x="112" y="216"/>
                  </a:lnTo>
                  <a:lnTo>
                    <a:pt x="112" y="216"/>
                  </a:lnTo>
                  <a:lnTo>
                    <a:pt x="108" y="208"/>
                  </a:lnTo>
                  <a:lnTo>
                    <a:pt x="102" y="204"/>
                  </a:lnTo>
                  <a:lnTo>
                    <a:pt x="102" y="204"/>
                  </a:lnTo>
                  <a:lnTo>
                    <a:pt x="94" y="200"/>
                  </a:lnTo>
                  <a:lnTo>
                    <a:pt x="94" y="200"/>
                  </a:lnTo>
                  <a:lnTo>
                    <a:pt x="86" y="198"/>
                  </a:lnTo>
                  <a:lnTo>
                    <a:pt x="86" y="198"/>
                  </a:lnTo>
                  <a:lnTo>
                    <a:pt x="82" y="198"/>
                  </a:lnTo>
                  <a:lnTo>
                    <a:pt x="78" y="202"/>
                  </a:lnTo>
                  <a:lnTo>
                    <a:pt x="56" y="214"/>
                  </a:lnTo>
                  <a:lnTo>
                    <a:pt x="42" y="200"/>
                  </a:lnTo>
                  <a:lnTo>
                    <a:pt x="54" y="178"/>
                  </a:lnTo>
                  <a:lnTo>
                    <a:pt x="54" y="178"/>
                  </a:lnTo>
                  <a:lnTo>
                    <a:pt x="58" y="170"/>
                  </a:lnTo>
                  <a:lnTo>
                    <a:pt x="56" y="162"/>
                  </a:lnTo>
                  <a:lnTo>
                    <a:pt x="56" y="162"/>
                  </a:lnTo>
                  <a:lnTo>
                    <a:pt x="52" y="154"/>
                  </a:lnTo>
                  <a:lnTo>
                    <a:pt x="52" y="154"/>
                  </a:lnTo>
                  <a:lnTo>
                    <a:pt x="48" y="148"/>
                  </a:lnTo>
                  <a:lnTo>
                    <a:pt x="40" y="144"/>
                  </a:lnTo>
                  <a:lnTo>
                    <a:pt x="16" y="138"/>
                  </a:lnTo>
                  <a:lnTo>
                    <a:pt x="16" y="118"/>
                  </a:lnTo>
                  <a:lnTo>
                    <a:pt x="40" y="112"/>
                  </a:lnTo>
                  <a:lnTo>
                    <a:pt x="40" y="112"/>
                  </a:lnTo>
                  <a:lnTo>
                    <a:pt x="48" y="108"/>
                  </a:lnTo>
                  <a:lnTo>
                    <a:pt x="52" y="102"/>
                  </a:lnTo>
                  <a:lnTo>
                    <a:pt x="52" y="102"/>
                  </a:lnTo>
                  <a:lnTo>
                    <a:pt x="56" y="94"/>
                  </a:lnTo>
                  <a:lnTo>
                    <a:pt x="56" y="94"/>
                  </a:lnTo>
                  <a:lnTo>
                    <a:pt x="58" y="86"/>
                  </a:lnTo>
                  <a:lnTo>
                    <a:pt x="54" y="78"/>
                  </a:lnTo>
                  <a:lnTo>
                    <a:pt x="42" y="56"/>
                  </a:lnTo>
                  <a:lnTo>
                    <a:pt x="56" y="42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82" y="58"/>
                  </a:lnTo>
                  <a:lnTo>
                    <a:pt x="86" y="58"/>
                  </a:lnTo>
                  <a:lnTo>
                    <a:pt x="86" y="58"/>
                  </a:lnTo>
                  <a:lnTo>
                    <a:pt x="94" y="56"/>
                  </a:lnTo>
                  <a:lnTo>
                    <a:pt x="94" y="56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8" y="48"/>
                  </a:lnTo>
                  <a:lnTo>
                    <a:pt x="112" y="40"/>
                  </a:lnTo>
                  <a:lnTo>
                    <a:pt x="118" y="16"/>
                  </a:lnTo>
                  <a:lnTo>
                    <a:pt x="138" y="16"/>
                  </a:lnTo>
                  <a:lnTo>
                    <a:pt x="144" y="40"/>
                  </a:lnTo>
                  <a:lnTo>
                    <a:pt x="144" y="40"/>
                  </a:lnTo>
                  <a:lnTo>
                    <a:pt x="148" y="48"/>
                  </a:lnTo>
                  <a:lnTo>
                    <a:pt x="154" y="52"/>
                  </a:lnTo>
                  <a:lnTo>
                    <a:pt x="154" y="52"/>
                  </a:lnTo>
                  <a:lnTo>
                    <a:pt x="162" y="56"/>
                  </a:lnTo>
                  <a:lnTo>
                    <a:pt x="162" y="56"/>
                  </a:lnTo>
                  <a:lnTo>
                    <a:pt x="170" y="58"/>
                  </a:lnTo>
                  <a:lnTo>
                    <a:pt x="170" y="58"/>
                  </a:lnTo>
                  <a:lnTo>
                    <a:pt x="174" y="58"/>
                  </a:lnTo>
                  <a:lnTo>
                    <a:pt x="178" y="54"/>
                  </a:lnTo>
                  <a:lnTo>
                    <a:pt x="200" y="42"/>
                  </a:lnTo>
                  <a:lnTo>
                    <a:pt x="214" y="56"/>
                  </a:lnTo>
                  <a:lnTo>
                    <a:pt x="202" y="78"/>
                  </a:lnTo>
                  <a:lnTo>
                    <a:pt x="202" y="78"/>
                  </a:lnTo>
                  <a:lnTo>
                    <a:pt x="198" y="86"/>
                  </a:lnTo>
                  <a:lnTo>
                    <a:pt x="200" y="94"/>
                  </a:lnTo>
                  <a:lnTo>
                    <a:pt x="200" y="94"/>
                  </a:lnTo>
                  <a:lnTo>
                    <a:pt x="204" y="102"/>
                  </a:lnTo>
                  <a:lnTo>
                    <a:pt x="204" y="102"/>
                  </a:lnTo>
                  <a:lnTo>
                    <a:pt x="208" y="108"/>
                  </a:lnTo>
                  <a:lnTo>
                    <a:pt x="216" y="112"/>
                  </a:lnTo>
                  <a:lnTo>
                    <a:pt x="240" y="118"/>
                  </a:lnTo>
                  <a:lnTo>
                    <a:pt x="240" y="138"/>
                  </a:lnTo>
                  <a:lnTo>
                    <a:pt x="216" y="14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ar-SA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112" name="Freeform 109"/>
            <p:cNvSpPr>
              <a:spLocks noEditPoints="1"/>
            </p:cNvSpPr>
            <p:nvPr/>
          </p:nvSpPr>
          <p:spPr bwMode="auto">
            <a:xfrm>
              <a:off x="5702300" y="2076450"/>
              <a:ext cx="177800" cy="177800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34" y="4"/>
                </a:cxn>
                <a:cxn ang="0">
                  <a:pos x="16" y="16"/>
                </a:cxn>
                <a:cxn ang="0">
                  <a:pos x="4" y="34"/>
                </a:cxn>
                <a:cxn ang="0">
                  <a:pos x="0" y="56"/>
                </a:cxn>
                <a:cxn ang="0">
                  <a:pos x="2" y="68"/>
                </a:cxn>
                <a:cxn ang="0">
                  <a:pos x="10" y="88"/>
                </a:cxn>
                <a:cxn ang="0">
                  <a:pos x="24" y="102"/>
                </a:cxn>
                <a:cxn ang="0">
                  <a:pos x="44" y="110"/>
                </a:cxn>
                <a:cxn ang="0">
                  <a:pos x="56" y="112"/>
                </a:cxn>
                <a:cxn ang="0">
                  <a:pos x="78" y="108"/>
                </a:cxn>
                <a:cxn ang="0">
                  <a:pos x="96" y="96"/>
                </a:cxn>
                <a:cxn ang="0">
                  <a:pos x="108" y="78"/>
                </a:cxn>
                <a:cxn ang="0">
                  <a:pos x="112" y="56"/>
                </a:cxn>
                <a:cxn ang="0">
                  <a:pos x="110" y="44"/>
                </a:cxn>
                <a:cxn ang="0">
                  <a:pos x="102" y="24"/>
                </a:cxn>
                <a:cxn ang="0">
                  <a:pos x="88" y="10"/>
                </a:cxn>
                <a:cxn ang="0">
                  <a:pos x="68" y="2"/>
                </a:cxn>
                <a:cxn ang="0">
                  <a:pos x="56" y="104"/>
                </a:cxn>
                <a:cxn ang="0">
                  <a:pos x="46" y="104"/>
                </a:cxn>
                <a:cxn ang="0">
                  <a:pos x="28" y="96"/>
                </a:cxn>
                <a:cxn ang="0">
                  <a:pos x="16" y="84"/>
                </a:cxn>
                <a:cxn ang="0">
                  <a:pos x="8" y="66"/>
                </a:cxn>
                <a:cxn ang="0">
                  <a:pos x="8" y="56"/>
                </a:cxn>
                <a:cxn ang="0">
                  <a:pos x="10" y="36"/>
                </a:cxn>
                <a:cxn ang="0">
                  <a:pos x="22" y="22"/>
                </a:cxn>
                <a:cxn ang="0">
                  <a:pos x="36" y="10"/>
                </a:cxn>
                <a:cxn ang="0">
                  <a:pos x="56" y="6"/>
                </a:cxn>
                <a:cxn ang="0">
                  <a:pos x="66" y="8"/>
                </a:cxn>
                <a:cxn ang="0">
                  <a:pos x="84" y="16"/>
                </a:cxn>
                <a:cxn ang="0">
                  <a:pos x="96" y="28"/>
                </a:cxn>
                <a:cxn ang="0">
                  <a:pos x="104" y="46"/>
                </a:cxn>
                <a:cxn ang="0">
                  <a:pos x="106" y="56"/>
                </a:cxn>
                <a:cxn ang="0">
                  <a:pos x="102" y="76"/>
                </a:cxn>
                <a:cxn ang="0">
                  <a:pos x="90" y="90"/>
                </a:cxn>
                <a:cxn ang="0">
                  <a:pos x="76" y="102"/>
                </a:cxn>
                <a:cxn ang="0">
                  <a:pos x="56" y="104"/>
                </a:cxn>
              </a:cxnLst>
              <a:rect l="0" t="0" r="r" b="b"/>
              <a:pathLst>
                <a:path w="112" h="112">
                  <a:moveTo>
                    <a:pt x="56" y="0"/>
                  </a:moveTo>
                  <a:lnTo>
                    <a:pt x="56" y="0"/>
                  </a:lnTo>
                  <a:lnTo>
                    <a:pt x="44" y="2"/>
                  </a:lnTo>
                  <a:lnTo>
                    <a:pt x="34" y="4"/>
                  </a:lnTo>
                  <a:lnTo>
                    <a:pt x="24" y="10"/>
                  </a:lnTo>
                  <a:lnTo>
                    <a:pt x="16" y="16"/>
                  </a:lnTo>
                  <a:lnTo>
                    <a:pt x="10" y="2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2" y="68"/>
                  </a:lnTo>
                  <a:lnTo>
                    <a:pt x="4" y="78"/>
                  </a:lnTo>
                  <a:lnTo>
                    <a:pt x="10" y="88"/>
                  </a:lnTo>
                  <a:lnTo>
                    <a:pt x="16" y="96"/>
                  </a:lnTo>
                  <a:lnTo>
                    <a:pt x="24" y="102"/>
                  </a:lnTo>
                  <a:lnTo>
                    <a:pt x="34" y="108"/>
                  </a:lnTo>
                  <a:lnTo>
                    <a:pt x="44" y="110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68" y="110"/>
                  </a:lnTo>
                  <a:lnTo>
                    <a:pt x="78" y="108"/>
                  </a:lnTo>
                  <a:lnTo>
                    <a:pt x="88" y="102"/>
                  </a:lnTo>
                  <a:lnTo>
                    <a:pt x="96" y="96"/>
                  </a:lnTo>
                  <a:lnTo>
                    <a:pt x="102" y="88"/>
                  </a:lnTo>
                  <a:lnTo>
                    <a:pt x="108" y="78"/>
                  </a:lnTo>
                  <a:lnTo>
                    <a:pt x="110" y="68"/>
                  </a:lnTo>
                  <a:lnTo>
                    <a:pt x="112" y="56"/>
                  </a:lnTo>
                  <a:lnTo>
                    <a:pt x="112" y="56"/>
                  </a:lnTo>
                  <a:lnTo>
                    <a:pt x="110" y="44"/>
                  </a:lnTo>
                  <a:lnTo>
                    <a:pt x="108" y="34"/>
                  </a:lnTo>
                  <a:lnTo>
                    <a:pt x="102" y="24"/>
                  </a:lnTo>
                  <a:lnTo>
                    <a:pt x="96" y="16"/>
                  </a:lnTo>
                  <a:lnTo>
                    <a:pt x="88" y="10"/>
                  </a:lnTo>
                  <a:lnTo>
                    <a:pt x="78" y="4"/>
                  </a:lnTo>
                  <a:lnTo>
                    <a:pt x="68" y="2"/>
                  </a:lnTo>
                  <a:lnTo>
                    <a:pt x="56" y="0"/>
                  </a:lnTo>
                  <a:close/>
                  <a:moveTo>
                    <a:pt x="56" y="104"/>
                  </a:moveTo>
                  <a:lnTo>
                    <a:pt x="56" y="104"/>
                  </a:lnTo>
                  <a:lnTo>
                    <a:pt x="46" y="104"/>
                  </a:lnTo>
                  <a:lnTo>
                    <a:pt x="36" y="102"/>
                  </a:lnTo>
                  <a:lnTo>
                    <a:pt x="28" y="96"/>
                  </a:lnTo>
                  <a:lnTo>
                    <a:pt x="22" y="90"/>
                  </a:lnTo>
                  <a:lnTo>
                    <a:pt x="16" y="84"/>
                  </a:lnTo>
                  <a:lnTo>
                    <a:pt x="10" y="76"/>
                  </a:lnTo>
                  <a:lnTo>
                    <a:pt x="8" y="66"/>
                  </a:lnTo>
                  <a:lnTo>
                    <a:pt x="8" y="56"/>
                  </a:lnTo>
                  <a:lnTo>
                    <a:pt x="8" y="56"/>
                  </a:lnTo>
                  <a:lnTo>
                    <a:pt x="8" y="46"/>
                  </a:lnTo>
                  <a:lnTo>
                    <a:pt x="10" y="36"/>
                  </a:lnTo>
                  <a:lnTo>
                    <a:pt x="16" y="28"/>
                  </a:lnTo>
                  <a:lnTo>
                    <a:pt x="22" y="22"/>
                  </a:lnTo>
                  <a:lnTo>
                    <a:pt x="28" y="16"/>
                  </a:lnTo>
                  <a:lnTo>
                    <a:pt x="36" y="10"/>
                  </a:lnTo>
                  <a:lnTo>
                    <a:pt x="46" y="8"/>
                  </a:lnTo>
                  <a:lnTo>
                    <a:pt x="56" y="6"/>
                  </a:lnTo>
                  <a:lnTo>
                    <a:pt x="56" y="6"/>
                  </a:lnTo>
                  <a:lnTo>
                    <a:pt x="66" y="8"/>
                  </a:lnTo>
                  <a:lnTo>
                    <a:pt x="76" y="10"/>
                  </a:lnTo>
                  <a:lnTo>
                    <a:pt x="84" y="16"/>
                  </a:lnTo>
                  <a:lnTo>
                    <a:pt x="90" y="22"/>
                  </a:lnTo>
                  <a:lnTo>
                    <a:pt x="96" y="28"/>
                  </a:lnTo>
                  <a:lnTo>
                    <a:pt x="102" y="36"/>
                  </a:lnTo>
                  <a:lnTo>
                    <a:pt x="104" y="46"/>
                  </a:lnTo>
                  <a:lnTo>
                    <a:pt x="106" y="56"/>
                  </a:lnTo>
                  <a:lnTo>
                    <a:pt x="106" y="56"/>
                  </a:lnTo>
                  <a:lnTo>
                    <a:pt x="104" y="66"/>
                  </a:lnTo>
                  <a:lnTo>
                    <a:pt x="102" y="76"/>
                  </a:lnTo>
                  <a:lnTo>
                    <a:pt x="96" y="84"/>
                  </a:lnTo>
                  <a:lnTo>
                    <a:pt x="90" y="90"/>
                  </a:lnTo>
                  <a:lnTo>
                    <a:pt x="84" y="96"/>
                  </a:lnTo>
                  <a:lnTo>
                    <a:pt x="76" y="102"/>
                  </a:lnTo>
                  <a:lnTo>
                    <a:pt x="66" y="104"/>
                  </a:lnTo>
                  <a:lnTo>
                    <a:pt x="56" y="10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ar-SA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113" name="Freeform 112"/>
            <p:cNvSpPr>
              <a:spLocks noEditPoints="1"/>
            </p:cNvSpPr>
            <p:nvPr/>
          </p:nvSpPr>
          <p:spPr bwMode="auto">
            <a:xfrm>
              <a:off x="5740400" y="2114550"/>
              <a:ext cx="101600" cy="101600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32" y="0"/>
                </a:cxn>
                <a:cxn ang="0">
                  <a:pos x="26" y="0"/>
                </a:cxn>
                <a:cxn ang="0">
                  <a:pos x="20" y="2"/>
                </a:cxn>
                <a:cxn ang="0">
                  <a:pos x="10" y="10"/>
                </a:cxn>
                <a:cxn ang="0">
                  <a:pos x="2" y="20"/>
                </a:cxn>
                <a:cxn ang="0">
                  <a:pos x="0" y="26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0" y="38"/>
                </a:cxn>
                <a:cxn ang="0">
                  <a:pos x="2" y="44"/>
                </a:cxn>
                <a:cxn ang="0">
                  <a:pos x="10" y="54"/>
                </a:cxn>
                <a:cxn ang="0">
                  <a:pos x="20" y="62"/>
                </a:cxn>
                <a:cxn ang="0">
                  <a:pos x="26" y="64"/>
                </a:cxn>
                <a:cxn ang="0">
                  <a:pos x="32" y="64"/>
                </a:cxn>
                <a:cxn ang="0">
                  <a:pos x="32" y="64"/>
                </a:cxn>
                <a:cxn ang="0">
                  <a:pos x="38" y="64"/>
                </a:cxn>
                <a:cxn ang="0">
                  <a:pos x="44" y="62"/>
                </a:cxn>
                <a:cxn ang="0">
                  <a:pos x="54" y="54"/>
                </a:cxn>
                <a:cxn ang="0">
                  <a:pos x="62" y="44"/>
                </a:cxn>
                <a:cxn ang="0">
                  <a:pos x="64" y="38"/>
                </a:cxn>
                <a:cxn ang="0">
                  <a:pos x="64" y="32"/>
                </a:cxn>
                <a:cxn ang="0">
                  <a:pos x="64" y="32"/>
                </a:cxn>
                <a:cxn ang="0">
                  <a:pos x="64" y="26"/>
                </a:cxn>
                <a:cxn ang="0">
                  <a:pos x="62" y="20"/>
                </a:cxn>
                <a:cxn ang="0">
                  <a:pos x="54" y="10"/>
                </a:cxn>
                <a:cxn ang="0">
                  <a:pos x="44" y="2"/>
                </a:cxn>
                <a:cxn ang="0">
                  <a:pos x="38" y="0"/>
                </a:cxn>
                <a:cxn ang="0">
                  <a:pos x="32" y="0"/>
                </a:cxn>
                <a:cxn ang="0">
                  <a:pos x="32" y="56"/>
                </a:cxn>
                <a:cxn ang="0">
                  <a:pos x="32" y="56"/>
                </a:cxn>
                <a:cxn ang="0">
                  <a:pos x="22" y="54"/>
                </a:cxn>
                <a:cxn ang="0">
                  <a:pos x="16" y="48"/>
                </a:cxn>
                <a:cxn ang="0">
                  <a:pos x="10" y="42"/>
                </a:cxn>
                <a:cxn ang="0">
                  <a:pos x="8" y="32"/>
                </a:cxn>
                <a:cxn ang="0">
                  <a:pos x="8" y="32"/>
                </a:cxn>
                <a:cxn ang="0">
                  <a:pos x="10" y="22"/>
                </a:cxn>
                <a:cxn ang="0">
                  <a:pos x="16" y="16"/>
                </a:cxn>
                <a:cxn ang="0">
                  <a:pos x="22" y="10"/>
                </a:cxn>
                <a:cxn ang="0">
                  <a:pos x="32" y="8"/>
                </a:cxn>
                <a:cxn ang="0">
                  <a:pos x="32" y="8"/>
                </a:cxn>
                <a:cxn ang="0">
                  <a:pos x="42" y="10"/>
                </a:cxn>
                <a:cxn ang="0">
                  <a:pos x="48" y="16"/>
                </a:cxn>
                <a:cxn ang="0">
                  <a:pos x="54" y="22"/>
                </a:cxn>
                <a:cxn ang="0">
                  <a:pos x="56" y="32"/>
                </a:cxn>
                <a:cxn ang="0">
                  <a:pos x="56" y="32"/>
                </a:cxn>
                <a:cxn ang="0">
                  <a:pos x="54" y="42"/>
                </a:cxn>
                <a:cxn ang="0">
                  <a:pos x="48" y="48"/>
                </a:cxn>
                <a:cxn ang="0">
                  <a:pos x="42" y="54"/>
                </a:cxn>
                <a:cxn ang="0">
                  <a:pos x="32" y="56"/>
                </a:cxn>
              </a:cxnLst>
              <a:rect l="0" t="0" r="r" b="b"/>
              <a:pathLst>
                <a:path w="64" h="64">
                  <a:moveTo>
                    <a:pt x="32" y="0"/>
                  </a:moveTo>
                  <a:lnTo>
                    <a:pt x="32" y="0"/>
                  </a:lnTo>
                  <a:lnTo>
                    <a:pt x="26" y="0"/>
                  </a:lnTo>
                  <a:lnTo>
                    <a:pt x="20" y="2"/>
                  </a:lnTo>
                  <a:lnTo>
                    <a:pt x="10" y="10"/>
                  </a:lnTo>
                  <a:lnTo>
                    <a:pt x="2" y="20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38"/>
                  </a:lnTo>
                  <a:lnTo>
                    <a:pt x="2" y="44"/>
                  </a:lnTo>
                  <a:lnTo>
                    <a:pt x="10" y="54"/>
                  </a:lnTo>
                  <a:lnTo>
                    <a:pt x="20" y="62"/>
                  </a:lnTo>
                  <a:lnTo>
                    <a:pt x="26" y="64"/>
                  </a:lnTo>
                  <a:lnTo>
                    <a:pt x="32" y="64"/>
                  </a:lnTo>
                  <a:lnTo>
                    <a:pt x="32" y="64"/>
                  </a:lnTo>
                  <a:lnTo>
                    <a:pt x="38" y="64"/>
                  </a:lnTo>
                  <a:lnTo>
                    <a:pt x="44" y="62"/>
                  </a:lnTo>
                  <a:lnTo>
                    <a:pt x="54" y="54"/>
                  </a:lnTo>
                  <a:lnTo>
                    <a:pt x="62" y="44"/>
                  </a:lnTo>
                  <a:lnTo>
                    <a:pt x="64" y="38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64" y="26"/>
                  </a:lnTo>
                  <a:lnTo>
                    <a:pt x="62" y="20"/>
                  </a:lnTo>
                  <a:lnTo>
                    <a:pt x="54" y="10"/>
                  </a:lnTo>
                  <a:lnTo>
                    <a:pt x="44" y="2"/>
                  </a:lnTo>
                  <a:lnTo>
                    <a:pt x="38" y="0"/>
                  </a:lnTo>
                  <a:lnTo>
                    <a:pt x="32" y="0"/>
                  </a:lnTo>
                  <a:close/>
                  <a:moveTo>
                    <a:pt x="32" y="56"/>
                  </a:moveTo>
                  <a:lnTo>
                    <a:pt x="32" y="56"/>
                  </a:lnTo>
                  <a:lnTo>
                    <a:pt x="22" y="54"/>
                  </a:lnTo>
                  <a:lnTo>
                    <a:pt x="16" y="48"/>
                  </a:lnTo>
                  <a:lnTo>
                    <a:pt x="10" y="42"/>
                  </a:lnTo>
                  <a:lnTo>
                    <a:pt x="8" y="32"/>
                  </a:lnTo>
                  <a:lnTo>
                    <a:pt x="8" y="32"/>
                  </a:lnTo>
                  <a:lnTo>
                    <a:pt x="10" y="22"/>
                  </a:lnTo>
                  <a:lnTo>
                    <a:pt x="16" y="16"/>
                  </a:lnTo>
                  <a:lnTo>
                    <a:pt x="22" y="10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42" y="10"/>
                  </a:lnTo>
                  <a:lnTo>
                    <a:pt x="48" y="16"/>
                  </a:lnTo>
                  <a:lnTo>
                    <a:pt x="54" y="22"/>
                  </a:lnTo>
                  <a:lnTo>
                    <a:pt x="56" y="32"/>
                  </a:lnTo>
                  <a:lnTo>
                    <a:pt x="56" y="32"/>
                  </a:lnTo>
                  <a:lnTo>
                    <a:pt x="54" y="42"/>
                  </a:lnTo>
                  <a:lnTo>
                    <a:pt x="48" y="48"/>
                  </a:lnTo>
                  <a:lnTo>
                    <a:pt x="42" y="54"/>
                  </a:lnTo>
                  <a:lnTo>
                    <a:pt x="32" y="5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ar-SA" sz="211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3706935" y="3320092"/>
            <a:ext cx="288368" cy="288366"/>
            <a:chOff x="4775200" y="1962150"/>
            <a:chExt cx="406400" cy="406400"/>
          </a:xfrm>
          <a:solidFill>
            <a:schemeClr val="bg1"/>
          </a:solidFill>
        </p:grpSpPr>
        <p:sp>
          <p:nvSpPr>
            <p:cNvPr id="115" name="Freeform 115"/>
            <p:cNvSpPr>
              <a:spLocks noEditPoints="1"/>
            </p:cNvSpPr>
            <p:nvPr/>
          </p:nvSpPr>
          <p:spPr bwMode="auto">
            <a:xfrm>
              <a:off x="4775200" y="1962150"/>
              <a:ext cx="406400" cy="406400"/>
            </a:xfrm>
            <a:custGeom>
              <a:avLst/>
              <a:gdLst/>
              <a:ahLst/>
              <a:cxnLst>
                <a:cxn ang="0">
                  <a:pos x="160" y="0"/>
                </a:cxn>
                <a:cxn ang="0">
                  <a:pos x="122" y="8"/>
                </a:cxn>
                <a:cxn ang="0">
                  <a:pos x="92" y="28"/>
                </a:cxn>
                <a:cxn ang="0">
                  <a:pos x="72" y="58"/>
                </a:cxn>
                <a:cxn ang="0">
                  <a:pos x="64" y="96"/>
                </a:cxn>
                <a:cxn ang="0">
                  <a:pos x="64" y="108"/>
                </a:cxn>
                <a:cxn ang="0">
                  <a:pos x="70" y="130"/>
                </a:cxn>
                <a:cxn ang="0">
                  <a:pos x="8" y="208"/>
                </a:cxn>
                <a:cxn ang="0">
                  <a:pos x="8" y="208"/>
                </a:cxn>
                <a:cxn ang="0">
                  <a:pos x="0" y="228"/>
                </a:cxn>
                <a:cxn ang="0">
                  <a:pos x="2" y="238"/>
                </a:cxn>
                <a:cxn ang="0">
                  <a:pos x="18" y="254"/>
                </a:cxn>
                <a:cxn ang="0">
                  <a:pos x="28" y="256"/>
                </a:cxn>
                <a:cxn ang="0">
                  <a:pos x="48" y="248"/>
                </a:cxn>
                <a:cxn ang="0">
                  <a:pos x="116" y="180"/>
                </a:cxn>
                <a:cxn ang="0">
                  <a:pos x="126" y="186"/>
                </a:cxn>
                <a:cxn ang="0">
                  <a:pos x="148" y="192"/>
                </a:cxn>
                <a:cxn ang="0">
                  <a:pos x="160" y="192"/>
                </a:cxn>
                <a:cxn ang="0">
                  <a:pos x="198" y="184"/>
                </a:cxn>
                <a:cxn ang="0">
                  <a:pos x="228" y="164"/>
                </a:cxn>
                <a:cxn ang="0">
                  <a:pos x="248" y="134"/>
                </a:cxn>
                <a:cxn ang="0">
                  <a:pos x="256" y="96"/>
                </a:cxn>
                <a:cxn ang="0">
                  <a:pos x="254" y="76"/>
                </a:cxn>
                <a:cxn ang="0">
                  <a:pos x="240" y="42"/>
                </a:cxn>
                <a:cxn ang="0">
                  <a:pos x="214" y="16"/>
                </a:cxn>
                <a:cxn ang="0">
                  <a:pos x="180" y="2"/>
                </a:cxn>
                <a:cxn ang="0">
                  <a:pos x="38" y="238"/>
                </a:cxn>
                <a:cxn ang="0">
                  <a:pos x="34" y="240"/>
                </a:cxn>
                <a:cxn ang="0">
                  <a:pos x="28" y="242"/>
                </a:cxn>
                <a:cxn ang="0">
                  <a:pos x="18" y="238"/>
                </a:cxn>
                <a:cxn ang="0">
                  <a:pos x="14" y="228"/>
                </a:cxn>
                <a:cxn ang="0">
                  <a:pos x="16" y="222"/>
                </a:cxn>
                <a:cxn ang="0">
                  <a:pos x="18" y="218"/>
                </a:cxn>
                <a:cxn ang="0">
                  <a:pos x="82" y="154"/>
                </a:cxn>
                <a:cxn ang="0">
                  <a:pos x="102" y="174"/>
                </a:cxn>
                <a:cxn ang="0">
                  <a:pos x="160" y="176"/>
                </a:cxn>
                <a:cxn ang="0">
                  <a:pos x="144" y="174"/>
                </a:cxn>
                <a:cxn ang="0">
                  <a:pos x="116" y="162"/>
                </a:cxn>
                <a:cxn ang="0">
                  <a:pos x="94" y="140"/>
                </a:cxn>
                <a:cxn ang="0">
                  <a:pos x="82" y="112"/>
                </a:cxn>
                <a:cxn ang="0">
                  <a:pos x="80" y="96"/>
                </a:cxn>
                <a:cxn ang="0">
                  <a:pos x="86" y="64"/>
                </a:cxn>
                <a:cxn ang="0">
                  <a:pos x="104" y="40"/>
                </a:cxn>
                <a:cxn ang="0">
                  <a:pos x="128" y="22"/>
                </a:cxn>
                <a:cxn ang="0">
                  <a:pos x="160" y="16"/>
                </a:cxn>
                <a:cxn ang="0">
                  <a:pos x="176" y="18"/>
                </a:cxn>
                <a:cxn ang="0">
                  <a:pos x="204" y="30"/>
                </a:cxn>
                <a:cxn ang="0">
                  <a:pos x="226" y="52"/>
                </a:cxn>
                <a:cxn ang="0">
                  <a:pos x="238" y="80"/>
                </a:cxn>
                <a:cxn ang="0">
                  <a:pos x="240" y="96"/>
                </a:cxn>
                <a:cxn ang="0">
                  <a:pos x="234" y="128"/>
                </a:cxn>
                <a:cxn ang="0">
                  <a:pos x="216" y="152"/>
                </a:cxn>
                <a:cxn ang="0">
                  <a:pos x="192" y="170"/>
                </a:cxn>
                <a:cxn ang="0">
                  <a:pos x="160" y="176"/>
                </a:cxn>
              </a:cxnLst>
              <a:rect l="0" t="0" r="r" b="b"/>
              <a:pathLst>
                <a:path w="256" h="256">
                  <a:moveTo>
                    <a:pt x="160" y="0"/>
                  </a:moveTo>
                  <a:lnTo>
                    <a:pt x="160" y="0"/>
                  </a:lnTo>
                  <a:lnTo>
                    <a:pt x="140" y="2"/>
                  </a:lnTo>
                  <a:lnTo>
                    <a:pt x="122" y="8"/>
                  </a:lnTo>
                  <a:lnTo>
                    <a:pt x="106" y="16"/>
                  </a:lnTo>
                  <a:lnTo>
                    <a:pt x="92" y="28"/>
                  </a:lnTo>
                  <a:lnTo>
                    <a:pt x="80" y="42"/>
                  </a:lnTo>
                  <a:lnTo>
                    <a:pt x="72" y="58"/>
                  </a:lnTo>
                  <a:lnTo>
                    <a:pt x="66" y="76"/>
                  </a:lnTo>
                  <a:lnTo>
                    <a:pt x="64" y="96"/>
                  </a:lnTo>
                  <a:lnTo>
                    <a:pt x="64" y="96"/>
                  </a:lnTo>
                  <a:lnTo>
                    <a:pt x="64" y="108"/>
                  </a:lnTo>
                  <a:lnTo>
                    <a:pt x="66" y="120"/>
                  </a:lnTo>
                  <a:lnTo>
                    <a:pt x="70" y="130"/>
                  </a:lnTo>
                  <a:lnTo>
                    <a:pt x="76" y="140"/>
                  </a:lnTo>
                  <a:lnTo>
                    <a:pt x="8" y="208"/>
                  </a:lnTo>
                  <a:lnTo>
                    <a:pt x="8" y="208"/>
                  </a:lnTo>
                  <a:lnTo>
                    <a:pt x="8" y="208"/>
                  </a:lnTo>
                  <a:lnTo>
                    <a:pt x="2" y="216"/>
                  </a:lnTo>
                  <a:lnTo>
                    <a:pt x="0" y="228"/>
                  </a:lnTo>
                  <a:lnTo>
                    <a:pt x="0" y="228"/>
                  </a:lnTo>
                  <a:lnTo>
                    <a:pt x="2" y="238"/>
                  </a:lnTo>
                  <a:lnTo>
                    <a:pt x="8" y="248"/>
                  </a:lnTo>
                  <a:lnTo>
                    <a:pt x="18" y="254"/>
                  </a:lnTo>
                  <a:lnTo>
                    <a:pt x="28" y="256"/>
                  </a:lnTo>
                  <a:lnTo>
                    <a:pt x="28" y="256"/>
                  </a:lnTo>
                  <a:lnTo>
                    <a:pt x="40" y="254"/>
                  </a:lnTo>
                  <a:lnTo>
                    <a:pt x="48" y="248"/>
                  </a:lnTo>
                  <a:lnTo>
                    <a:pt x="48" y="248"/>
                  </a:lnTo>
                  <a:lnTo>
                    <a:pt x="116" y="180"/>
                  </a:lnTo>
                  <a:lnTo>
                    <a:pt x="116" y="180"/>
                  </a:lnTo>
                  <a:lnTo>
                    <a:pt x="126" y="186"/>
                  </a:lnTo>
                  <a:lnTo>
                    <a:pt x="136" y="190"/>
                  </a:lnTo>
                  <a:lnTo>
                    <a:pt x="148" y="192"/>
                  </a:lnTo>
                  <a:lnTo>
                    <a:pt x="160" y="192"/>
                  </a:lnTo>
                  <a:lnTo>
                    <a:pt x="160" y="192"/>
                  </a:lnTo>
                  <a:lnTo>
                    <a:pt x="180" y="190"/>
                  </a:lnTo>
                  <a:lnTo>
                    <a:pt x="198" y="184"/>
                  </a:lnTo>
                  <a:lnTo>
                    <a:pt x="214" y="176"/>
                  </a:lnTo>
                  <a:lnTo>
                    <a:pt x="228" y="164"/>
                  </a:lnTo>
                  <a:lnTo>
                    <a:pt x="240" y="150"/>
                  </a:lnTo>
                  <a:lnTo>
                    <a:pt x="248" y="134"/>
                  </a:lnTo>
                  <a:lnTo>
                    <a:pt x="254" y="116"/>
                  </a:lnTo>
                  <a:lnTo>
                    <a:pt x="256" y="96"/>
                  </a:lnTo>
                  <a:lnTo>
                    <a:pt x="256" y="96"/>
                  </a:lnTo>
                  <a:lnTo>
                    <a:pt x="254" y="76"/>
                  </a:lnTo>
                  <a:lnTo>
                    <a:pt x="248" y="58"/>
                  </a:lnTo>
                  <a:lnTo>
                    <a:pt x="240" y="42"/>
                  </a:lnTo>
                  <a:lnTo>
                    <a:pt x="228" y="28"/>
                  </a:lnTo>
                  <a:lnTo>
                    <a:pt x="214" y="16"/>
                  </a:lnTo>
                  <a:lnTo>
                    <a:pt x="198" y="8"/>
                  </a:lnTo>
                  <a:lnTo>
                    <a:pt x="180" y="2"/>
                  </a:lnTo>
                  <a:lnTo>
                    <a:pt x="160" y="0"/>
                  </a:lnTo>
                  <a:close/>
                  <a:moveTo>
                    <a:pt x="38" y="238"/>
                  </a:moveTo>
                  <a:lnTo>
                    <a:pt x="38" y="238"/>
                  </a:lnTo>
                  <a:lnTo>
                    <a:pt x="34" y="240"/>
                  </a:lnTo>
                  <a:lnTo>
                    <a:pt x="28" y="242"/>
                  </a:lnTo>
                  <a:lnTo>
                    <a:pt x="28" y="242"/>
                  </a:lnTo>
                  <a:lnTo>
                    <a:pt x="22" y="240"/>
                  </a:lnTo>
                  <a:lnTo>
                    <a:pt x="18" y="238"/>
                  </a:lnTo>
                  <a:lnTo>
                    <a:pt x="16" y="234"/>
                  </a:lnTo>
                  <a:lnTo>
                    <a:pt x="14" y="228"/>
                  </a:lnTo>
                  <a:lnTo>
                    <a:pt x="14" y="228"/>
                  </a:lnTo>
                  <a:lnTo>
                    <a:pt x="16" y="222"/>
                  </a:lnTo>
                  <a:lnTo>
                    <a:pt x="18" y="218"/>
                  </a:lnTo>
                  <a:lnTo>
                    <a:pt x="18" y="218"/>
                  </a:lnTo>
                  <a:lnTo>
                    <a:pt x="82" y="154"/>
                  </a:lnTo>
                  <a:lnTo>
                    <a:pt x="82" y="154"/>
                  </a:lnTo>
                  <a:lnTo>
                    <a:pt x="92" y="164"/>
                  </a:lnTo>
                  <a:lnTo>
                    <a:pt x="102" y="174"/>
                  </a:lnTo>
                  <a:lnTo>
                    <a:pt x="38" y="238"/>
                  </a:lnTo>
                  <a:close/>
                  <a:moveTo>
                    <a:pt x="160" y="176"/>
                  </a:moveTo>
                  <a:lnTo>
                    <a:pt x="160" y="176"/>
                  </a:lnTo>
                  <a:lnTo>
                    <a:pt x="144" y="174"/>
                  </a:lnTo>
                  <a:lnTo>
                    <a:pt x="128" y="170"/>
                  </a:lnTo>
                  <a:lnTo>
                    <a:pt x="116" y="162"/>
                  </a:lnTo>
                  <a:lnTo>
                    <a:pt x="104" y="152"/>
                  </a:lnTo>
                  <a:lnTo>
                    <a:pt x="94" y="140"/>
                  </a:lnTo>
                  <a:lnTo>
                    <a:pt x="86" y="128"/>
                  </a:lnTo>
                  <a:lnTo>
                    <a:pt x="82" y="112"/>
                  </a:lnTo>
                  <a:lnTo>
                    <a:pt x="80" y="96"/>
                  </a:lnTo>
                  <a:lnTo>
                    <a:pt x="80" y="96"/>
                  </a:lnTo>
                  <a:lnTo>
                    <a:pt x="82" y="80"/>
                  </a:lnTo>
                  <a:lnTo>
                    <a:pt x="86" y="64"/>
                  </a:lnTo>
                  <a:lnTo>
                    <a:pt x="94" y="52"/>
                  </a:lnTo>
                  <a:lnTo>
                    <a:pt x="104" y="40"/>
                  </a:lnTo>
                  <a:lnTo>
                    <a:pt x="116" y="30"/>
                  </a:lnTo>
                  <a:lnTo>
                    <a:pt x="128" y="22"/>
                  </a:lnTo>
                  <a:lnTo>
                    <a:pt x="144" y="18"/>
                  </a:lnTo>
                  <a:lnTo>
                    <a:pt x="160" y="16"/>
                  </a:lnTo>
                  <a:lnTo>
                    <a:pt x="160" y="16"/>
                  </a:lnTo>
                  <a:lnTo>
                    <a:pt x="176" y="18"/>
                  </a:lnTo>
                  <a:lnTo>
                    <a:pt x="192" y="22"/>
                  </a:lnTo>
                  <a:lnTo>
                    <a:pt x="204" y="30"/>
                  </a:lnTo>
                  <a:lnTo>
                    <a:pt x="216" y="40"/>
                  </a:lnTo>
                  <a:lnTo>
                    <a:pt x="226" y="52"/>
                  </a:lnTo>
                  <a:lnTo>
                    <a:pt x="234" y="64"/>
                  </a:lnTo>
                  <a:lnTo>
                    <a:pt x="238" y="80"/>
                  </a:lnTo>
                  <a:lnTo>
                    <a:pt x="240" y="96"/>
                  </a:lnTo>
                  <a:lnTo>
                    <a:pt x="240" y="96"/>
                  </a:lnTo>
                  <a:lnTo>
                    <a:pt x="238" y="112"/>
                  </a:lnTo>
                  <a:lnTo>
                    <a:pt x="234" y="128"/>
                  </a:lnTo>
                  <a:lnTo>
                    <a:pt x="226" y="140"/>
                  </a:lnTo>
                  <a:lnTo>
                    <a:pt x="216" y="152"/>
                  </a:lnTo>
                  <a:lnTo>
                    <a:pt x="204" y="162"/>
                  </a:lnTo>
                  <a:lnTo>
                    <a:pt x="192" y="170"/>
                  </a:lnTo>
                  <a:lnTo>
                    <a:pt x="176" y="174"/>
                  </a:lnTo>
                  <a:lnTo>
                    <a:pt x="160" y="1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ar-SA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116" name="Freeform 119"/>
            <p:cNvSpPr/>
            <p:nvPr/>
          </p:nvSpPr>
          <p:spPr bwMode="auto">
            <a:xfrm>
              <a:off x="4940300" y="2025650"/>
              <a:ext cx="95250" cy="95250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56" y="0"/>
                </a:cxn>
                <a:cxn ang="0">
                  <a:pos x="44" y="2"/>
                </a:cxn>
                <a:cxn ang="0">
                  <a:pos x="34" y="4"/>
                </a:cxn>
                <a:cxn ang="0">
                  <a:pos x="24" y="10"/>
                </a:cxn>
                <a:cxn ang="0">
                  <a:pos x="16" y="16"/>
                </a:cxn>
                <a:cxn ang="0">
                  <a:pos x="10" y="24"/>
                </a:cxn>
                <a:cxn ang="0">
                  <a:pos x="4" y="34"/>
                </a:cxn>
                <a:cxn ang="0">
                  <a:pos x="2" y="44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2" y="58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6" y="58"/>
                </a:cxn>
                <a:cxn ang="0">
                  <a:pos x="8" y="56"/>
                </a:cxn>
                <a:cxn ang="0">
                  <a:pos x="8" y="56"/>
                </a:cxn>
                <a:cxn ang="0">
                  <a:pos x="8" y="46"/>
                </a:cxn>
                <a:cxn ang="0">
                  <a:pos x="12" y="38"/>
                </a:cxn>
                <a:cxn ang="0">
                  <a:pos x="16" y="30"/>
                </a:cxn>
                <a:cxn ang="0">
                  <a:pos x="22" y="22"/>
                </a:cxn>
                <a:cxn ang="0">
                  <a:pos x="30" y="16"/>
                </a:cxn>
                <a:cxn ang="0">
                  <a:pos x="38" y="12"/>
                </a:cxn>
                <a:cxn ang="0">
                  <a:pos x="46" y="8"/>
                </a:cxn>
                <a:cxn ang="0">
                  <a:pos x="56" y="8"/>
                </a:cxn>
                <a:cxn ang="0">
                  <a:pos x="56" y="8"/>
                </a:cxn>
                <a:cxn ang="0">
                  <a:pos x="58" y="6"/>
                </a:cxn>
                <a:cxn ang="0">
                  <a:pos x="60" y="4"/>
                </a:cxn>
                <a:cxn ang="0">
                  <a:pos x="60" y="4"/>
                </a:cxn>
                <a:cxn ang="0">
                  <a:pos x="58" y="2"/>
                </a:cxn>
                <a:cxn ang="0">
                  <a:pos x="56" y="0"/>
                </a:cxn>
              </a:cxnLst>
              <a:rect l="0" t="0" r="r" b="b"/>
              <a:pathLst>
                <a:path w="60" h="60">
                  <a:moveTo>
                    <a:pt x="56" y="0"/>
                  </a:moveTo>
                  <a:lnTo>
                    <a:pt x="56" y="0"/>
                  </a:lnTo>
                  <a:lnTo>
                    <a:pt x="44" y="2"/>
                  </a:lnTo>
                  <a:lnTo>
                    <a:pt x="34" y="4"/>
                  </a:lnTo>
                  <a:lnTo>
                    <a:pt x="24" y="10"/>
                  </a:lnTo>
                  <a:lnTo>
                    <a:pt x="16" y="16"/>
                  </a:lnTo>
                  <a:lnTo>
                    <a:pt x="10" y="2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2" y="58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6" y="58"/>
                  </a:lnTo>
                  <a:lnTo>
                    <a:pt x="8" y="56"/>
                  </a:lnTo>
                  <a:lnTo>
                    <a:pt x="8" y="56"/>
                  </a:lnTo>
                  <a:lnTo>
                    <a:pt x="8" y="46"/>
                  </a:lnTo>
                  <a:lnTo>
                    <a:pt x="12" y="38"/>
                  </a:lnTo>
                  <a:lnTo>
                    <a:pt x="16" y="30"/>
                  </a:lnTo>
                  <a:lnTo>
                    <a:pt x="22" y="22"/>
                  </a:lnTo>
                  <a:lnTo>
                    <a:pt x="30" y="16"/>
                  </a:lnTo>
                  <a:lnTo>
                    <a:pt x="38" y="12"/>
                  </a:lnTo>
                  <a:lnTo>
                    <a:pt x="46" y="8"/>
                  </a:lnTo>
                  <a:lnTo>
                    <a:pt x="56" y="8"/>
                  </a:lnTo>
                  <a:lnTo>
                    <a:pt x="56" y="8"/>
                  </a:lnTo>
                  <a:lnTo>
                    <a:pt x="58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58" y="2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ar-SA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117" name="Freeform 120"/>
            <p:cNvSpPr/>
            <p:nvPr/>
          </p:nvSpPr>
          <p:spPr bwMode="auto">
            <a:xfrm>
              <a:off x="4940300" y="2025650"/>
              <a:ext cx="95250" cy="95250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56" y="0"/>
                </a:cxn>
                <a:cxn ang="0">
                  <a:pos x="44" y="2"/>
                </a:cxn>
                <a:cxn ang="0">
                  <a:pos x="34" y="4"/>
                </a:cxn>
                <a:cxn ang="0">
                  <a:pos x="24" y="10"/>
                </a:cxn>
                <a:cxn ang="0">
                  <a:pos x="16" y="16"/>
                </a:cxn>
                <a:cxn ang="0">
                  <a:pos x="10" y="24"/>
                </a:cxn>
                <a:cxn ang="0">
                  <a:pos x="4" y="34"/>
                </a:cxn>
                <a:cxn ang="0">
                  <a:pos x="2" y="44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2" y="58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6" y="58"/>
                </a:cxn>
                <a:cxn ang="0">
                  <a:pos x="8" y="56"/>
                </a:cxn>
                <a:cxn ang="0">
                  <a:pos x="8" y="56"/>
                </a:cxn>
                <a:cxn ang="0">
                  <a:pos x="8" y="46"/>
                </a:cxn>
                <a:cxn ang="0">
                  <a:pos x="12" y="38"/>
                </a:cxn>
                <a:cxn ang="0">
                  <a:pos x="16" y="30"/>
                </a:cxn>
                <a:cxn ang="0">
                  <a:pos x="22" y="22"/>
                </a:cxn>
                <a:cxn ang="0">
                  <a:pos x="30" y="16"/>
                </a:cxn>
                <a:cxn ang="0">
                  <a:pos x="38" y="12"/>
                </a:cxn>
                <a:cxn ang="0">
                  <a:pos x="46" y="8"/>
                </a:cxn>
                <a:cxn ang="0">
                  <a:pos x="56" y="8"/>
                </a:cxn>
                <a:cxn ang="0">
                  <a:pos x="56" y="8"/>
                </a:cxn>
                <a:cxn ang="0">
                  <a:pos x="58" y="6"/>
                </a:cxn>
                <a:cxn ang="0">
                  <a:pos x="60" y="4"/>
                </a:cxn>
                <a:cxn ang="0">
                  <a:pos x="60" y="4"/>
                </a:cxn>
                <a:cxn ang="0">
                  <a:pos x="58" y="2"/>
                </a:cxn>
                <a:cxn ang="0">
                  <a:pos x="56" y="0"/>
                </a:cxn>
              </a:cxnLst>
              <a:rect l="0" t="0" r="r" b="b"/>
              <a:pathLst>
                <a:path w="60" h="60">
                  <a:moveTo>
                    <a:pt x="56" y="0"/>
                  </a:moveTo>
                  <a:lnTo>
                    <a:pt x="56" y="0"/>
                  </a:lnTo>
                  <a:lnTo>
                    <a:pt x="44" y="2"/>
                  </a:lnTo>
                  <a:lnTo>
                    <a:pt x="34" y="4"/>
                  </a:lnTo>
                  <a:lnTo>
                    <a:pt x="24" y="10"/>
                  </a:lnTo>
                  <a:lnTo>
                    <a:pt x="16" y="16"/>
                  </a:lnTo>
                  <a:lnTo>
                    <a:pt x="10" y="2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2" y="58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6" y="58"/>
                  </a:lnTo>
                  <a:lnTo>
                    <a:pt x="8" y="56"/>
                  </a:lnTo>
                  <a:lnTo>
                    <a:pt x="8" y="56"/>
                  </a:lnTo>
                  <a:lnTo>
                    <a:pt x="8" y="46"/>
                  </a:lnTo>
                  <a:lnTo>
                    <a:pt x="12" y="38"/>
                  </a:lnTo>
                  <a:lnTo>
                    <a:pt x="16" y="30"/>
                  </a:lnTo>
                  <a:lnTo>
                    <a:pt x="22" y="22"/>
                  </a:lnTo>
                  <a:lnTo>
                    <a:pt x="30" y="16"/>
                  </a:lnTo>
                  <a:lnTo>
                    <a:pt x="38" y="12"/>
                  </a:lnTo>
                  <a:lnTo>
                    <a:pt x="46" y="8"/>
                  </a:lnTo>
                  <a:lnTo>
                    <a:pt x="56" y="8"/>
                  </a:lnTo>
                  <a:lnTo>
                    <a:pt x="56" y="8"/>
                  </a:lnTo>
                  <a:lnTo>
                    <a:pt x="58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58" y="2"/>
                  </a:lnTo>
                  <a:lnTo>
                    <a:pt x="5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ar-SA" sz="211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5845615" y="3075850"/>
            <a:ext cx="443466" cy="415748"/>
            <a:chOff x="6400800" y="2800350"/>
            <a:chExt cx="406400" cy="381000"/>
          </a:xfrm>
          <a:solidFill>
            <a:schemeClr val="bg1"/>
          </a:solidFill>
        </p:grpSpPr>
        <p:sp>
          <p:nvSpPr>
            <p:cNvPr id="120" name="Freeform 46"/>
            <p:cNvSpPr>
              <a:spLocks noEditPoints="1"/>
            </p:cNvSpPr>
            <p:nvPr/>
          </p:nvSpPr>
          <p:spPr bwMode="auto">
            <a:xfrm>
              <a:off x="6451600" y="2851150"/>
              <a:ext cx="304800" cy="203200"/>
            </a:xfrm>
            <a:custGeom>
              <a:avLst/>
              <a:gdLst/>
              <a:ahLst/>
              <a:cxnLst>
                <a:cxn ang="0">
                  <a:pos x="184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120"/>
                </a:cxn>
                <a:cxn ang="0">
                  <a:pos x="0" y="120"/>
                </a:cxn>
                <a:cxn ang="0">
                  <a:pos x="0" y="124"/>
                </a:cxn>
                <a:cxn ang="0">
                  <a:pos x="2" y="126"/>
                </a:cxn>
                <a:cxn ang="0">
                  <a:pos x="4" y="128"/>
                </a:cxn>
                <a:cxn ang="0">
                  <a:pos x="8" y="128"/>
                </a:cxn>
                <a:cxn ang="0">
                  <a:pos x="184" y="128"/>
                </a:cxn>
                <a:cxn ang="0">
                  <a:pos x="184" y="128"/>
                </a:cxn>
                <a:cxn ang="0">
                  <a:pos x="188" y="128"/>
                </a:cxn>
                <a:cxn ang="0">
                  <a:pos x="190" y="126"/>
                </a:cxn>
                <a:cxn ang="0">
                  <a:pos x="192" y="124"/>
                </a:cxn>
                <a:cxn ang="0">
                  <a:pos x="192" y="120"/>
                </a:cxn>
                <a:cxn ang="0">
                  <a:pos x="192" y="8"/>
                </a:cxn>
                <a:cxn ang="0">
                  <a:pos x="192" y="8"/>
                </a:cxn>
                <a:cxn ang="0">
                  <a:pos x="192" y="4"/>
                </a:cxn>
                <a:cxn ang="0">
                  <a:pos x="190" y="2"/>
                </a:cxn>
                <a:cxn ang="0">
                  <a:pos x="188" y="0"/>
                </a:cxn>
                <a:cxn ang="0">
                  <a:pos x="184" y="0"/>
                </a:cxn>
                <a:cxn ang="0">
                  <a:pos x="184" y="120"/>
                </a:cxn>
                <a:cxn ang="0">
                  <a:pos x="8" y="120"/>
                </a:cxn>
                <a:cxn ang="0">
                  <a:pos x="8" y="8"/>
                </a:cxn>
                <a:cxn ang="0">
                  <a:pos x="184" y="8"/>
                </a:cxn>
                <a:cxn ang="0">
                  <a:pos x="184" y="120"/>
                </a:cxn>
              </a:cxnLst>
              <a:rect l="0" t="0" r="r" b="b"/>
              <a:pathLst>
                <a:path w="192" h="128">
                  <a:moveTo>
                    <a:pt x="184" y="0"/>
                  </a:moveTo>
                  <a:lnTo>
                    <a:pt x="8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20"/>
                  </a:lnTo>
                  <a:lnTo>
                    <a:pt x="0" y="120"/>
                  </a:lnTo>
                  <a:lnTo>
                    <a:pt x="0" y="124"/>
                  </a:lnTo>
                  <a:lnTo>
                    <a:pt x="2" y="126"/>
                  </a:lnTo>
                  <a:lnTo>
                    <a:pt x="4" y="128"/>
                  </a:lnTo>
                  <a:lnTo>
                    <a:pt x="8" y="128"/>
                  </a:lnTo>
                  <a:lnTo>
                    <a:pt x="184" y="128"/>
                  </a:lnTo>
                  <a:lnTo>
                    <a:pt x="184" y="128"/>
                  </a:lnTo>
                  <a:lnTo>
                    <a:pt x="188" y="128"/>
                  </a:lnTo>
                  <a:lnTo>
                    <a:pt x="190" y="126"/>
                  </a:lnTo>
                  <a:lnTo>
                    <a:pt x="192" y="124"/>
                  </a:lnTo>
                  <a:lnTo>
                    <a:pt x="192" y="120"/>
                  </a:lnTo>
                  <a:lnTo>
                    <a:pt x="192" y="8"/>
                  </a:lnTo>
                  <a:lnTo>
                    <a:pt x="192" y="8"/>
                  </a:lnTo>
                  <a:lnTo>
                    <a:pt x="192" y="4"/>
                  </a:lnTo>
                  <a:lnTo>
                    <a:pt x="190" y="2"/>
                  </a:lnTo>
                  <a:lnTo>
                    <a:pt x="188" y="0"/>
                  </a:lnTo>
                  <a:lnTo>
                    <a:pt x="184" y="0"/>
                  </a:lnTo>
                  <a:close/>
                  <a:moveTo>
                    <a:pt x="184" y="120"/>
                  </a:moveTo>
                  <a:lnTo>
                    <a:pt x="8" y="120"/>
                  </a:lnTo>
                  <a:lnTo>
                    <a:pt x="8" y="8"/>
                  </a:lnTo>
                  <a:lnTo>
                    <a:pt x="184" y="8"/>
                  </a:lnTo>
                  <a:lnTo>
                    <a:pt x="184" y="1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ar-SA" sz="2110" dirty="0">
                <a:latin typeface="微软雅黑" panose="020B0503020204020204" pitchFamily="34" charset="-122"/>
              </a:endParaRPr>
            </a:p>
          </p:txBody>
        </p:sp>
        <p:sp>
          <p:nvSpPr>
            <p:cNvPr id="121" name="Freeform 49"/>
            <p:cNvSpPr>
              <a:spLocks noEditPoints="1"/>
            </p:cNvSpPr>
            <p:nvPr/>
          </p:nvSpPr>
          <p:spPr bwMode="auto">
            <a:xfrm>
              <a:off x="6400800" y="2800350"/>
              <a:ext cx="406400" cy="38100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14" y="2"/>
                </a:cxn>
                <a:cxn ang="0">
                  <a:pos x="2" y="14"/>
                </a:cxn>
                <a:cxn ang="0">
                  <a:pos x="0" y="184"/>
                </a:cxn>
                <a:cxn ang="0">
                  <a:pos x="2" y="194"/>
                </a:cxn>
                <a:cxn ang="0">
                  <a:pos x="14" y="206"/>
                </a:cxn>
                <a:cxn ang="0">
                  <a:pos x="104" y="208"/>
                </a:cxn>
                <a:cxn ang="0">
                  <a:pos x="54" y="224"/>
                </a:cxn>
                <a:cxn ang="0">
                  <a:pos x="50" y="228"/>
                </a:cxn>
                <a:cxn ang="0">
                  <a:pos x="48" y="232"/>
                </a:cxn>
                <a:cxn ang="0">
                  <a:pos x="50" y="238"/>
                </a:cxn>
                <a:cxn ang="0">
                  <a:pos x="56" y="240"/>
                </a:cxn>
                <a:cxn ang="0">
                  <a:pos x="200" y="240"/>
                </a:cxn>
                <a:cxn ang="0">
                  <a:pos x="206" y="238"/>
                </a:cxn>
                <a:cxn ang="0">
                  <a:pos x="208" y="232"/>
                </a:cxn>
                <a:cxn ang="0">
                  <a:pos x="206" y="228"/>
                </a:cxn>
                <a:cxn ang="0">
                  <a:pos x="152" y="218"/>
                </a:cxn>
                <a:cxn ang="0">
                  <a:pos x="232" y="208"/>
                </a:cxn>
                <a:cxn ang="0">
                  <a:pos x="242" y="206"/>
                </a:cxn>
                <a:cxn ang="0">
                  <a:pos x="254" y="194"/>
                </a:cxn>
                <a:cxn ang="0">
                  <a:pos x="256" y="24"/>
                </a:cxn>
                <a:cxn ang="0">
                  <a:pos x="254" y="14"/>
                </a:cxn>
                <a:cxn ang="0">
                  <a:pos x="242" y="2"/>
                </a:cxn>
                <a:cxn ang="0">
                  <a:pos x="240" y="184"/>
                </a:cxn>
                <a:cxn ang="0">
                  <a:pos x="240" y="188"/>
                </a:cxn>
                <a:cxn ang="0">
                  <a:pos x="236" y="192"/>
                </a:cxn>
                <a:cxn ang="0">
                  <a:pos x="160" y="192"/>
                </a:cxn>
                <a:cxn ang="0">
                  <a:pos x="24" y="192"/>
                </a:cxn>
                <a:cxn ang="0">
                  <a:pos x="20" y="192"/>
                </a:cxn>
                <a:cxn ang="0">
                  <a:pos x="16" y="188"/>
                </a:cxn>
                <a:cxn ang="0">
                  <a:pos x="16" y="24"/>
                </a:cxn>
                <a:cxn ang="0">
                  <a:pos x="16" y="20"/>
                </a:cxn>
                <a:cxn ang="0">
                  <a:pos x="20" y="16"/>
                </a:cxn>
                <a:cxn ang="0">
                  <a:pos x="232" y="16"/>
                </a:cxn>
                <a:cxn ang="0">
                  <a:pos x="236" y="16"/>
                </a:cxn>
                <a:cxn ang="0">
                  <a:pos x="240" y="20"/>
                </a:cxn>
                <a:cxn ang="0">
                  <a:pos x="240" y="184"/>
                </a:cxn>
              </a:cxnLst>
              <a:rect l="0" t="0" r="r" b="b"/>
              <a:pathLst>
                <a:path w="256" h="240">
                  <a:moveTo>
                    <a:pt x="232" y="0"/>
                  </a:moveTo>
                  <a:lnTo>
                    <a:pt x="24" y="0"/>
                  </a:lnTo>
                  <a:lnTo>
                    <a:pt x="24" y="0"/>
                  </a:lnTo>
                  <a:lnTo>
                    <a:pt x="14" y="2"/>
                  </a:lnTo>
                  <a:lnTo>
                    <a:pt x="8" y="8"/>
                  </a:lnTo>
                  <a:lnTo>
                    <a:pt x="2" y="14"/>
                  </a:lnTo>
                  <a:lnTo>
                    <a:pt x="0" y="24"/>
                  </a:lnTo>
                  <a:lnTo>
                    <a:pt x="0" y="184"/>
                  </a:lnTo>
                  <a:lnTo>
                    <a:pt x="0" y="184"/>
                  </a:lnTo>
                  <a:lnTo>
                    <a:pt x="2" y="194"/>
                  </a:lnTo>
                  <a:lnTo>
                    <a:pt x="8" y="200"/>
                  </a:lnTo>
                  <a:lnTo>
                    <a:pt x="14" y="206"/>
                  </a:lnTo>
                  <a:lnTo>
                    <a:pt x="24" y="208"/>
                  </a:lnTo>
                  <a:lnTo>
                    <a:pt x="104" y="208"/>
                  </a:lnTo>
                  <a:lnTo>
                    <a:pt x="104" y="218"/>
                  </a:lnTo>
                  <a:lnTo>
                    <a:pt x="54" y="224"/>
                  </a:lnTo>
                  <a:lnTo>
                    <a:pt x="54" y="224"/>
                  </a:lnTo>
                  <a:lnTo>
                    <a:pt x="50" y="228"/>
                  </a:lnTo>
                  <a:lnTo>
                    <a:pt x="48" y="232"/>
                  </a:lnTo>
                  <a:lnTo>
                    <a:pt x="48" y="232"/>
                  </a:lnTo>
                  <a:lnTo>
                    <a:pt x="48" y="236"/>
                  </a:lnTo>
                  <a:lnTo>
                    <a:pt x="50" y="238"/>
                  </a:lnTo>
                  <a:lnTo>
                    <a:pt x="52" y="240"/>
                  </a:lnTo>
                  <a:lnTo>
                    <a:pt x="56" y="240"/>
                  </a:lnTo>
                  <a:lnTo>
                    <a:pt x="200" y="240"/>
                  </a:lnTo>
                  <a:lnTo>
                    <a:pt x="200" y="240"/>
                  </a:lnTo>
                  <a:lnTo>
                    <a:pt x="204" y="240"/>
                  </a:lnTo>
                  <a:lnTo>
                    <a:pt x="206" y="238"/>
                  </a:lnTo>
                  <a:lnTo>
                    <a:pt x="208" y="236"/>
                  </a:lnTo>
                  <a:lnTo>
                    <a:pt x="208" y="232"/>
                  </a:lnTo>
                  <a:lnTo>
                    <a:pt x="208" y="232"/>
                  </a:lnTo>
                  <a:lnTo>
                    <a:pt x="206" y="228"/>
                  </a:lnTo>
                  <a:lnTo>
                    <a:pt x="202" y="224"/>
                  </a:lnTo>
                  <a:lnTo>
                    <a:pt x="152" y="218"/>
                  </a:lnTo>
                  <a:lnTo>
                    <a:pt x="152" y="208"/>
                  </a:lnTo>
                  <a:lnTo>
                    <a:pt x="232" y="208"/>
                  </a:lnTo>
                  <a:lnTo>
                    <a:pt x="232" y="208"/>
                  </a:lnTo>
                  <a:lnTo>
                    <a:pt x="242" y="206"/>
                  </a:lnTo>
                  <a:lnTo>
                    <a:pt x="248" y="200"/>
                  </a:lnTo>
                  <a:lnTo>
                    <a:pt x="254" y="194"/>
                  </a:lnTo>
                  <a:lnTo>
                    <a:pt x="256" y="184"/>
                  </a:lnTo>
                  <a:lnTo>
                    <a:pt x="256" y="24"/>
                  </a:lnTo>
                  <a:lnTo>
                    <a:pt x="256" y="24"/>
                  </a:lnTo>
                  <a:lnTo>
                    <a:pt x="254" y="14"/>
                  </a:lnTo>
                  <a:lnTo>
                    <a:pt x="248" y="8"/>
                  </a:lnTo>
                  <a:lnTo>
                    <a:pt x="242" y="2"/>
                  </a:lnTo>
                  <a:lnTo>
                    <a:pt x="232" y="0"/>
                  </a:lnTo>
                  <a:close/>
                  <a:moveTo>
                    <a:pt x="240" y="184"/>
                  </a:moveTo>
                  <a:lnTo>
                    <a:pt x="240" y="184"/>
                  </a:lnTo>
                  <a:lnTo>
                    <a:pt x="240" y="188"/>
                  </a:lnTo>
                  <a:lnTo>
                    <a:pt x="238" y="190"/>
                  </a:lnTo>
                  <a:lnTo>
                    <a:pt x="236" y="192"/>
                  </a:lnTo>
                  <a:lnTo>
                    <a:pt x="232" y="192"/>
                  </a:lnTo>
                  <a:lnTo>
                    <a:pt x="160" y="192"/>
                  </a:lnTo>
                  <a:lnTo>
                    <a:pt x="96" y="192"/>
                  </a:lnTo>
                  <a:lnTo>
                    <a:pt x="24" y="192"/>
                  </a:lnTo>
                  <a:lnTo>
                    <a:pt x="24" y="192"/>
                  </a:lnTo>
                  <a:lnTo>
                    <a:pt x="20" y="192"/>
                  </a:lnTo>
                  <a:lnTo>
                    <a:pt x="18" y="190"/>
                  </a:lnTo>
                  <a:lnTo>
                    <a:pt x="16" y="188"/>
                  </a:lnTo>
                  <a:lnTo>
                    <a:pt x="16" y="18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0"/>
                  </a:lnTo>
                  <a:lnTo>
                    <a:pt x="18" y="18"/>
                  </a:lnTo>
                  <a:lnTo>
                    <a:pt x="20" y="16"/>
                  </a:lnTo>
                  <a:lnTo>
                    <a:pt x="24" y="16"/>
                  </a:lnTo>
                  <a:lnTo>
                    <a:pt x="232" y="16"/>
                  </a:lnTo>
                  <a:lnTo>
                    <a:pt x="232" y="16"/>
                  </a:lnTo>
                  <a:lnTo>
                    <a:pt x="236" y="16"/>
                  </a:lnTo>
                  <a:lnTo>
                    <a:pt x="238" y="18"/>
                  </a:lnTo>
                  <a:lnTo>
                    <a:pt x="240" y="20"/>
                  </a:lnTo>
                  <a:lnTo>
                    <a:pt x="240" y="24"/>
                  </a:lnTo>
                  <a:lnTo>
                    <a:pt x="240" y="18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ar-SA" sz="2110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56" name="Text Placeholder 2"/>
          <p:cNvSpPr txBox="1"/>
          <p:nvPr/>
        </p:nvSpPr>
        <p:spPr>
          <a:xfrm>
            <a:off x="6689149" y="2060185"/>
            <a:ext cx="2953426" cy="411707"/>
          </a:xfrm>
          <a:prstGeom prst="rect">
            <a:avLst/>
          </a:prstGeom>
          <a:noFill/>
        </p:spPr>
        <p:txBody>
          <a:bodyPr vert="horz" lIns="112542" tIns="56271" rIns="112542" bIns="56271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TextBox 70"/>
          <p:cNvSpPr txBox="1"/>
          <p:nvPr/>
        </p:nvSpPr>
        <p:spPr>
          <a:xfrm>
            <a:off x="6800947" y="2438130"/>
            <a:ext cx="2469318" cy="392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8" name="Text Placeholder 2"/>
          <p:cNvSpPr txBox="1"/>
          <p:nvPr/>
        </p:nvSpPr>
        <p:spPr>
          <a:xfrm>
            <a:off x="8758267" y="3177052"/>
            <a:ext cx="2953426" cy="411707"/>
          </a:xfrm>
          <a:prstGeom prst="rect">
            <a:avLst/>
          </a:prstGeom>
          <a:noFill/>
        </p:spPr>
        <p:txBody>
          <a:bodyPr vert="horz" lIns="112542" tIns="56271" rIns="112542" bIns="56271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TextBox 70"/>
          <p:cNvSpPr txBox="1"/>
          <p:nvPr/>
        </p:nvSpPr>
        <p:spPr>
          <a:xfrm>
            <a:off x="8870065" y="3554996"/>
            <a:ext cx="2469318" cy="392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2" name="Text Placeholder 2"/>
          <p:cNvSpPr txBox="1"/>
          <p:nvPr/>
        </p:nvSpPr>
        <p:spPr>
          <a:xfrm>
            <a:off x="6689149" y="4981721"/>
            <a:ext cx="2953426" cy="411707"/>
          </a:xfrm>
          <a:prstGeom prst="rect">
            <a:avLst/>
          </a:prstGeom>
          <a:noFill/>
        </p:spPr>
        <p:txBody>
          <a:bodyPr vert="horz" lIns="112542" tIns="56271" rIns="112542" bIns="56271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TextBox 70"/>
          <p:cNvSpPr txBox="1"/>
          <p:nvPr/>
        </p:nvSpPr>
        <p:spPr>
          <a:xfrm>
            <a:off x="6800947" y="5359666"/>
            <a:ext cx="2469318" cy="392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1" name="Text Placeholder 2"/>
          <p:cNvSpPr txBox="1"/>
          <p:nvPr/>
        </p:nvSpPr>
        <p:spPr>
          <a:xfrm>
            <a:off x="701531" y="1880362"/>
            <a:ext cx="2811803" cy="417567"/>
          </a:xfrm>
          <a:prstGeom prst="rect">
            <a:avLst/>
          </a:prstGeom>
          <a:noFill/>
        </p:spPr>
        <p:txBody>
          <a:bodyPr vert="horz" lIns="112542" tIns="56271" rIns="112542" bIns="56271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TextBox 91"/>
          <p:cNvSpPr txBox="1"/>
          <p:nvPr/>
        </p:nvSpPr>
        <p:spPr>
          <a:xfrm>
            <a:off x="934901" y="2310290"/>
            <a:ext cx="247808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3" name="Text Placeholder 2"/>
          <p:cNvSpPr txBox="1"/>
          <p:nvPr/>
        </p:nvSpPr>
        <p:spPr>
          <a:xfrm>
            <a:off x="1899435" y="4936954"/>
            <a:ext cx="2811803" cy="417567"/>
          </a:xfrm>
          <a:prstGeom prst="rect">
            <a:avLst/>
          </a:prstGeom>
          <a:noFill/>
        </p:spPr>
        <p:txBody>
          <a:bodyPr vert="horz" lIns="112542" tIns="56271" rIns="112542" bIns="56271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91"/>
          <p:cNvSpPr txBox="1"/>
          <p:nvPr/>
        </p:nvSpPr>
        <p:spPr>
          <a:xfrm>
            <a:off x="2132805" y="5366882"/>
            <a:ext cx="247808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单击此处编辑内容，建议您在展示时采用微软雅黑字体</a:t>
            </a:r>
            <a:endParaRPr lang="en-US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4844</Words>
  <Application>WWO_openplatform_20200924161515-8e733aaadf</Application>
  <PresentationFormat>宽屏</PresentationFormat>
  <Paragraphs>493</Paragraphs>
  <Slides>32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32</vt:i4>
      </vt:variant>
    </vt:vector>
  </HeadingPairs>
  <TitlesOfParts>
    <vt:vector size="57" baseType="lpstr">
      <vt:lpstr>Arial</vt:lpstr>
      <vt:lpstr>宋体</vt:lpstr>
      <vt:lpstr>Wingdings</vt:lpstr>
      <vt:lpstr>微软雅黑</vt:lpstr>
      <vt:lpstr>汉仪旗黑KW 55S</vt:lpstr>
      <vt:lpstr>Calibri</vt:lpstr>
      <vt:lpstr>Open Sans</vt:lpstr>
      <vt:lpstr>DejaVu Sans Condensed</vt:lpstr>
      <vt:lpstr>Arial</vt:lpstr>
      <vt:lpstr>Lato</vt:lpstr>
      <vt:lpstr>等线</vt:lpstr>
      <vt:lpstr>Calibri</vt:lpstr>
      <vt:lpstr>等线</vt:lpstr>
      <vt:lpstr>Lato Black</vt:lpstr>
      <vt:lpstr>Bebas Neue</vt:lpstr>
      <vt:lpstr>华文宋体</vt:lpstr>
      <vt:lpstr>Arial Unicode MS</vt:lpstr>
      <vt:lpstr>Times New Roman</vt:lpstr>
      <vt:lpstr>PT Sans</vt:lpstr>
      <vt:lpstr>Adobe Arabic</vt:lpstr>
      <vt:lpstr>汉仪书宋二KW</vt:lpstr>
      <vt:lpstr>汉仪中等线KW</vt:lpstr>
      <vt:lpstr>Georgia</vt:lpstr>
      <vt:lpstr>webwppDefTheme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yun814</dc:creator>
  <cp:lastModifiedBy>上海维湾8号机</cp:lastModifiedBy>
  <dcterms:created xsi:type="dcterms:W3CDTF">2021-12-08T10:19:09Z</dcterms:created>
  <dcterms:modified xsi:type="dcterms:W3CDTF">2021-12-08T10:19:09Z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